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1"/>
    <p:restoredTop sz="94663"/>
  </p:normalViewPr>
  <p:slideViewPr>
    <p:cSldViewPr snapToGrid="0">
      <p:cViewPr varScale="1">
        <p:scale>
          <a:sx n="132" d="100"/>
          <a:sy n="132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1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7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部屋を片付けられない男性のイラスト">
            <a:extLst>
              <a:ext uri="{FF2B5EF4-FFF2-40B4-BE49-F238E27FC236}">
                <a16:creationId xmlns:a16="http://schemas.microsoft.com/office/drawing/2014/main" id="{3DA34388-57A6-BEA1-1828-4D64BD248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4" y="1317907"/>
            <a:ext cx="2200531" cy="20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山積みの書類のイラスト">
            <a:extLst>
              <a:ext uri="{FF2B5EF4-FFF2-40B4-BE49-F238E27FC236}">
                <a16:creationId xmlns:a16="http://schemas.microsoft.com/office/drawing/2014/main" id="{ED7B6F4E-6E55-743D-C436-1B534CF1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27" y="1903430"/>
            <a:ext cx="1585821" cy="14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山積みの書類のイラスト">
            <a:extLst>
              <a:ext uri="{FF2B5EF4-FFF2-40B4-BE49-F238E27FC236}">
                <a16:creationId xmlns:a16="http://schemas.microsoft.com/office/drawing/2014/main" id="{A92B4859-5298-833A-394B-71F2C25C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37" y="2005726"/>
            <a:ext cx="1585821" cy="14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閉まったドアのイラスト">
            <a:extLst>
              <a:ext uri="{FF2B5EF4-FFF2-40B4-BE49-F238E27FC236}">
                <a16:creationId xmlns:a16="http://schemas.microsoft.com/office/drawing/2014/main" id="{11787144-F2B4-33BC-CFC4-CBB8467A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38" y="1443028"/>
            <a:ext cx="1413098" cy="216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8C49477-F44E-AE9F-A057-0CD4A38F123A}"/>
              </a:ext>
            </a:extLst>
          </p:cNvPr>
          <p:cNvCxnSpPr>
            <a:cxnSpLocks/>
          </p:cNvCxnSpPr>
          <p:nvPr/>
        </p:nvCxnSpPr>
        <p:spPr>
          <a:xfrm>
            <a:off x="5726239" y="548640"/>
            <a:ext cx="1" cy="342938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1CC750-BDBD-104B-FB01-FDD28C240875}"/>
              </a:ext>
            </a:extLst>
          </p:cNvPr>
          <p:cNvSpPr txBox="1"/>
          <p:nvPr/>
        </p:nvSpPr>
        <p:spPr>
          <a:xfrm>
            <a:off x="6679317" y="35631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まだ調べていない場所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434BF0-818A-3B96-6555-415C20EB8F9D}"/>
              </a:ext>
            </a:extLst>
          </p:cNvPr>
          <p:cNvSpPr txBox="1"/>
          <p:nvPr/>
        </p:nvSpPr>
        <p:spPr>
          <a:xfrm>
            <a:off x="1304015" y="365338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別の部屋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C7D4E7-4874-D976-6D67-AC32244B4218}"/>
              </a:ext>
            </a:extLst>
          </p:cNvPr>
          <p:cNvSpPr txBox="1"/>
          <p:nvPr/>
        </p:nvSpPr>
        <p:spPr>
          <a:xfrm>
            <a:off x="3019693" y="36086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チェック済みの書類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9513C0-25EF-8F02-F7B4-E24B4C9BF176}"/>
              </a:ext>
            </a:extLst>
          </p:cNvPr>
          <p:cNvSpPr txBox="1"/>
          <p:nvPr/>
        </p:nvSpPr>
        <p:spPr>
          <a:xfrm>
            <a:off x="5403074" y="2158000"/>
            <a:ext cx="64633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FF0000"/>
                </a:solidFill>
              </a:rPr>
              <a:t>砦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5E5BB43-D4FE-9242-1F1B-3F157FA1B976}"/>
              </a:ext>
            </a:extLst>
          </p:cNvPr>
          <p:cNvCxnSpPr/>
          <p:nvPr/>
        </p:nvCxnSpPr>
        <p:spPr>
          <a:xfrm flipH="1">
            <a:off x="4954988" y="741145"/>
            <a:ext cx="653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A39E63-483F-4D7E-965C-D2BAC2341BA6}"/>
              </a:ext>
            </a:extLst>
          </p:cNvPr>
          <p:cNvSpPr txBox="1"/>
          <p:nvPr/>
        </p:nvSpPr>
        <p:spPr>
          <a:xfrm>
            <a:off x="2058690" y="5390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確実にこっち側には無い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810B1F-81E3-ACBA-93F1-B9CB89EADD1B}"/>
              </a:ext>
            </a:extLst>
          </p:cNvPr>
          <p:cNvCxnSpPr>
            <a:cxnSpLocks/>
          </p:cNvCxnSpPr>
          <p:nvPr/>
        </p:nvCxnSpPr>
        <p:spPr>
          <a:xfrm>
            <a:off x="5844882" y="741145"/>
            <a:ext cx="639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31DFC9-7E14-ECAE-E722-1806D6FEB243}"/>
              </a:ext>
            </a:extLst>
          </p:cNvPr>
          <p:cNvSpPr txBox="1"/>
          <p:nvPr/>
        </p:nvSpPr>
        <p:spPr>
          <a:xfrm>
            <a:off x="6602765" y="5486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あるとすればこっち側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B7D9CB55-2ECD-8713-F33C-94EE61481FE5}"/>
              </a:ext>
            </a:extLst>
          </p:cNvPr>
          <p:cNvSpPr/>
          <p:nvPr/>
        </p:nvSpPr>
        <p:spPr>
          <a:xfrm>
            <a:off x="6096000" y="2263333"/>
            <a:ext cx="506765" cy="45403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965D95-5B31-5693-1E37-37F7A0CA5859}"/>
              </a:ext>
            </a:extLst>
          </p:cNvPr>
          <p:cNvSpPr txBox="1"/>
          <p:nvPr/>
        </p:nvSpPr>
        <p:spPr>
          <a:xfrm>
            <a:off x="1617422" y="4191599"/>
            <a:ext cx="75713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デバッグは「ここまでは大丈夫」の領域を広げる作業</a:t>
            </a:r>
          </a:p>
        </p:txBody>
      </p:sp>
    </p:spTree>
    <p:extLst>
      <p:ext uri="{BB962C8B-B14F-4D97-AF65-F5344CB8AC3E}">
        <p14:creationId xmlns:p14="http://schemas.microsoft.com/office/powerpoint/2010/main" val="213754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宙志</dc:creator>
  <cp:lastModifiedBy>渡辺 宙志</cp:lastModifiedBy>
  <cp:revision>5</cp:revision>
  <dcterms:created xsi:type="dcterms:W3CDTF">2024-10-07T07:22:45Z</dcterms:created>
  <dcterms:modified xsi:type="dcterms:W3CDTF">2024-10-07T07:34:42Z</dcterms:modified>
</cp:coreProperties>
</file>