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fd02363f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fd02363f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fd02363f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fd02363f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fd02363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fd02363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fd02363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fd02363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fd02363f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fd02363f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fd02363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fd02363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fd02363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fd02363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fd02363f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fd02363f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Credit Card Fraud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tilizing the Logistic Regression algorithm to predict fraudulent credit card transactions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In this notebook you will see the following steps taken:</a:t>
            </a:r>
            <a:endParaRPr sz="5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1. Prepare the data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2. Split the data into training and testing sets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3. Model and fit the data into a logistic regression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4. Predict the testing labels 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Economica"/>
                <a:ea typeface="Economica"/>
                <a:cs typeface="Economica"/>
                <a:sym typeface="Economica"/>
              </a:rPr>
              <a:t>5. Calculate the performance metrics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9000">
                <a:latin typeface="Economica"/>
                <a:ea typeface="Economica"/>
                <a:cs typeface="Economica"/>
                <a:sym typeface="Economica"/>
              </a:rPr>
              <a:t>1. I will load the `transaction_fraud_data.csv` file into a Pandas DataFrame. I will then set the “id” column as the index.</a:t>
            </a:r>
            <a:endParaRPr sz="9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84" y="1929875"/>
            <a:ext cx="6754032" cy="285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2. Note that I will be predicting the `fraud` variable. I will then be able to use 'value_counts' to determine how many fraudulent transactions exist in this dataset.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0550"/>
            <a:ext cx="8839202" cy="225149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85450" y="4368550"/>
            <a:ext cx="8446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There are 993 no-fraud transactions, and 7 fraud transactions.</a:t>
            </a:r>
            <a:endParaRPr b="1" sz="2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 into Training &amp; Testing Sets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1. Using the `transaction_fraud_data` DataFrame, I will separate the data into training and testing data. I will start by defining the `target` (the “fraud” column) and the `features` of the data (all the columns except “fraud”).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56975" y="3137225"/>
            <a:ext cx="8469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2. I will then split the features and target data into `training_features`, `testing_features`, `training_targets`, and `testing_targets` datasets by using the `train_test_split` function.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25" y="1961150"/>
            <a:ext cx="4978875" cy="12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25" y="3897437"/>
            <a:ext cx="8469600" cy="72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Fit the Data into a Logistic Regression 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5225"/>
            <a:ext cx="8520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1. I will then declare a `LogisticRegression` model.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1700" y="2689525"/>
            <a:ext cx="8019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2. Next I will fit the training data to the model, and save the model.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1" y="1702524"/>
            <a:ext cx="706252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6" y="3089125"/>
            <a:ext cx="7558135" cy="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Testing Labels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 will make predictions about fraud by using the testing dataset, and save those predictions.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50" y="1702525"/>
            <a:ext cx="7552423" cy="313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Performance Metrics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696325"/>
            <a:ext cx="85206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 will calculate the accuracy score by evaluating `testing_targets` vs. `testing_predictions`.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302025"/>
            <a:ext cx="7981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824825"/>
            <a:ext cx="8520600" cy="19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Q: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this dataset, how well did the model predict the actual fraudulent transactions?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A: For this test data: Accuracy looks extremely good:  100% of the transactions in the test data were accurately categorized by the model. However, based on `value_counts`, there were very few transactions in the data that were actually fraudulent, and so our model could have had high accuracy by simply predicting all transactions to be valid. 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