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3" r:id="rId6"/>
    <p:sldId id="264" r:id="rId7"/>
    <p:sldId id="268" r:id="rId8"/>
    <p:sldId id="280" r:id="rId9"/>
    <p:sldId id="281" r:id="rId10"/>
    <p:sldId id="269" r:id="rId11"/>
    <p:sldId id="282" r:id="rId12"/>
    <p:sldId id="283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1BEA-852C-46A2-A4E2-F521E5BA972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F16E-10D9-469C-8ED9-A4A77C253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use-of-fflush-stdin-in-c" TargetMode="External"/><Relationship Id="rId3" Type="http://schemas.openxmlformats.org/officeDocument/2006/relationships/hyperlink" Target="https://www.tutorialspoint.com/java/java_environment_setup.htm" TargetMode="External"/><Relationship Id="rId7" Type="http://schemas.openxmlformats.org/officeDocument/2006/relationships/hyperlink" Target="https://en.wikipedia.org/wiki/Switch_stat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switch_statement_in_c.htm" TargetMode="External"/><Relationship Id="rId5" Type="http://schemas.openxmlformats.org/officeDocument/2006/relationships/hyperlink" Target="https://www.investopedia.com/terms/a/atm.asp" TargetMode="External"/><Relationship Id="rId4" Type="http://schemas.openxmlformats.org/officeDocument/2006/relationships/hyperlink" Target="https://www.guru99.com/c-loop-statemen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76200" y="457200"/>
            <a:ext cx="830580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2"/>
              </a:buClr>
              <a:buSzPts val="5400"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ATM Banking System</a:t>
            </a:r>
            <a:endParaRPr sz="6000" b="1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2926896030"/>
              </p:ext>
            </p:extLst>
          </p:nvPr>
        </p:nvGraphicFramePr>
        <p:xfrm>
          <a:off x="549058" y="3681608"/>
          <a:ext cx="7467600" cy="2164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86200"/>
                <a:gridCol w="3581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sng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Students</a:t>
                      </a:r>
                      <a:endParaRPr sz="2800" b="0" u="sng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sng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</a:t>
                      </a:r>
                      <a:endParaRPr sz="2800" b="0" u="sng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Kaium Miah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 –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15047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800" baseline="300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1</a:t>
                      </a:r>
                      <a:r>
                        <a:rPr lang="en-US" sz="1800" baseline="300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Semester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Session: 2014-15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Dept. of CSE, MBSTU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Lubna </a:t>
                      </a:r>
                      <a:r>
                        <a:rPr lang="en-US" sz="2800" b="1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Yasmin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Assistant Professor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Dept. of CSE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MBSTU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17701"/>
            <a:ext cx="3494870" cy="915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1463"/>
            <a:ext cx="3395887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6755746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248400" cy="4301662"/>
          </a:xfrm>
        </p:spPr>
      </p:pic>
    </p:spTree>
    <p:extLst>
      <p:ext uri="{BB962C8B-B14F-4D97-AF65-F5344CB8AC3E}">
        <p14:creationId xmlns:p14="http://schemas.microsoft.com/office/powerpoint/2010/main" val="215544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752600"/>
            <a:ext cx="4762500" cy="2314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19600"/>
            <a:ext cx="5305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7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I try my best to create an easy user interface (UI) for the users in this project.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Starting from the pin and at last exit from the system is totally user friendly. I have created a console UI. User can easily go from one line to another just inputting the choices. </a:t>
            </a:r>
          </a:p>
          <a:p>
            <a:pPr marL="114300" indent="0" algn="just" fontAlgn="base">
              <a:buClr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1524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idx="1"/>
          </p:nvPr>
        </p:nvSpPr>
        <p:spPr>
          <a:xfrm>
            <a:off x="0" y="12954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https://www.tutorialspoint.com/java/java_environment_setup.htm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https://www.guru99.com/c-loop-statement.html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https://www.investopedia.com/terms/a/atm.asp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https://www.tutorialspoint.com/cprogramming/switch_statement_in_c.htm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https://en.wikipedia.org/wiki/Switch_statement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www.tutorialspoint.com/use-of-fflush-stdin-in-c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Individual Contribution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Analysis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Plan of Work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Example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Reference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007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4800" y="14478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>
              <a:spcBef>
                <a:spcPts val="480"/>
              </a:spcBef>
              <a:buSzPts val="2400"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automated teller machine (ATM) is an electronic banking outlet that allows customers to complete basic transactions without the aid of a branch representative or teller. Anyone with a credit card or debit card can access cash at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ATMs</a:t>
            </a:r>
          </a:p>
          <a:p>
            <a:pPr marL="114300" lvl="0" algn="just">
              <a:spcBef>
                <a:spcPts val="480"/>
              </a:spcBef>
              <a:buSzPts val="24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>
              <a:spcBef>
                <a:spcPts val="480"/>
              </a:spcBef>
              <a:buSzPts val="2400"/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project, user has the overall capability of using features. User can access all kind of features of the ATM.</a:t>
            </a:r>
          </a:p>
        </p:txBody>
      </p:sp>
    </p:spTree>
    <p:extLst>
      <p:ext uri="{BB962C8B-B14F-4D97-AF65-F5344CB8AC3E}">
        <p14:creationId xmlns:p14="http://schemas.microsoft.com/office/powerpoint/2010/main" val="2095394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87499"/>
              </p:ext>
            </p:extLst>
          </p:nvPr>
        </p:nvGraphicFramePr>
        <p:xfrm>
          <a:off x="304800" y="1981200"/>
          <a:ext cx="7772401" cy="26861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665515"/>
                <a:gridCol w="1230085"/>
                <a:gridCol w="794658"/>
                <a:gridCol w="1175657"/>
                <a:gridCol w="1306286"/>
              </a:tblGrid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 Information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 Specification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Design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Debugging &amp; Testing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Report Preparation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390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Kaium Miah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 - 15047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/>
        </p:nvSpPr>
        <p:spPr>
          <a:xfrm>
            <a:off x="304800" y="304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Individual Contributions: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Entry: Every user has to enter the pin first.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Balance: Initial value will be 1000 by default.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Withdraw: User can withdraw cash by using this option. Here the amount has to be multiple of 500. 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Deposit: User can deposit any amount. There are no limitations for deposit.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Exit: Leave from the ATM system.</a:t>
            </a:r>
          </a:p>
        </p:txBody>
      </p:sp>
    </p:spTree>
    <p:extLst>
      <p:ext uri="{BB962C8B-B14F-4D97-AF65-F5344CB8AC3E}">
        <p14:creationId xmlns:p14="http://schemas.microsoft.com/office/powerpoint/2010/main" val="3089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368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1323975" y="3208655"/>
            <a:ext cx="1323975" cy="43815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Balance Check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81400" y="3208655"/>
            <a:ext cx="1038225" cy="4191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Withdraw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04815" y="3200400"/>
            <a:ext cx="1133475" cy="42862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Deposit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3" name="Flowchart: Decision 112"/>
          <p:cNvSpPr/>
          <p:nvPr/>
        </p:nvSpPr>
        <p:spPr>
          <a:xfrm>
            <a:off x="3162300" y="1304925"/>
            <a:ext cx="1924050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PIN MATCHED?D?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124325" y="2099310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124325" y="8953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647950" y="1714500"/>
            <a:ext cx="51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647950" y="741680"/>
            <a:ext cx="0" cy="97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647950" y="737235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09775" y="2990850"/>
            <a:ext cx="4029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019300" y="2999105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24325" y="2999105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048375" y="2999105"/>
            <a:ext cx="0" cy="190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Flowchart: Decision 122"/>
          <p:cNvSpPr/>
          <p:nvPr/>
        </p:nvSpPr>
        <p:spPr>
          <a:xfrm>
            <a:off x="3352165" y="3895725"/>
            <a:ext cx="1533525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Multiple of 500?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124325" y="3637280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933700" y="4286250"/>
            <a:ext cx="41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933700" y="3314700"/>
            <a:ext cx="0" cy="97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933700" y="3305175"/>
            <a:ext cx="638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1400" y="2341880"/>
            <a:ext cx="1038225" cy="4191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System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114800" y="2762250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Flowchart: Decision 129"/>
          <p:cNvSpPr/>
          <p:nvPr/>
        </p:nvSpPr>
        <p:spPr>
          <a:xfrm>
            <a:off x="3162300" y="5019675"/>
            <a:ext cx="1924050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Again Transaction?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133850" y="4686300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09775" y="3648075"/>
            <a:ext cx="0" cy="12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48375" y="3648075"/>
            <a:ext cx="0" cy="12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019300" y="4848225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4133850" y="4848225"/>
            <a:ext cx="1914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086350" y="5429250"/>
            <a:ext cx="200025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086600" y="2495550"/>
            <a:ext cx="0" cy="294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705350" y="2495550"/>
            <a:ext cx="2381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505200" y="6200775"/>
            <a:ext cx="1257300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133850" y="5813425"/>
            <a:ext cx="0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 Box 2"/>
          <p:cNvSpPr txBox="1">
            <a:spLocks noChangeArrowheads="1"/>
          </p:cNvSpPr>
          <p:nvPr/>
        </p:nvSpPr>
        <p:spPr bwMode="auto">
          <a:xfrm>
            <a:off x="5248275" y="507492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4600575" y="453199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3" name="Text Box 2"/>
          <p:cNvSpPr txBox="1">
            <a:spLocks noChangeArrowheads="1"/>
          </p:cNvSpPr>
          <p:nvPr/>
        </p:nvSpPr>
        <p:spPr bwMode="auto">
          <a:xfrm>
            <a:off x="3400425" y="203644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4" name="Text Box 2"/>
          <p:cNvSpPr txBox="1">
            <a:spLocks noChangeArrowheads="1"/>
          </p:cNvSpPr>
          <p:nvPr/>
        </p:nvSpPr>
        <p:spPr bwMode="auto">
          <a:xfrm>
            <a:off x="2724150" y="136017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2990850" y="392239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238625" y="585597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95"/>
          <p:cNvSpPr>
            <a:spLocks noChangeArrowheads="1"/>
          </p:cNvSpPr>
          <p:nvPr/>
        </p:nvSpPr>
        <p:spPr bwMode="auto">
          <a:xfrm>
            <a:off x="228600" y="-10610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34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228600" y="-60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228600" y="-1466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0"/>
          <p:cNvSpPr>
            <a:spLocks noChangeArrowheads="1"/>
          </p:cNvSpPr>
          <p:nvPr/>
        </p:nvSpPr>
        <p:spPr bwMode="auto">
          <a:xfrm>
            <a:off x="228600" y="3105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01"/>
          <p:cNvSpPr>
            <a:spLocks noChangeArrowheads="1"/>
          </p:cNvSpPr>
          <p:nvPr/>
        </p:nvSpPr>
        <p:spPr bwMode="auto">
          <a:xfrm>
            <a:off x="228600" y="7677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03"/>
          <p:cNvSpPr>
            <a:spLocks noChangeArrowheads="1"/>
          </p:cNvSpPr>
          <p:nvPr/>
        </p:nvSpPr>
        <p:spPr bwMode="auto">
          <a:xfrm>
            <a:off x="228600" y="1224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228600" y="16821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228600" y="21393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3857625" y="6319837"/>
            <a:ext cx="5143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Times New Roman"/>
                <a:ea typeface="Calibri"/>
                <a:cs typeface="Times New Roman"/>
              </a:rPr>
              <a:t>Exit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33774" y="514350"/>
            <a:ext cx="1038225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solidFill>
                  <a:srgbClr val="FFFFFF"/>
                </a:solidFill>
                <a:effectLst/>
                <a:latin typeface="Times New Roman"/>
                <a:ea typeface="Calibri"/>
                <a:cs typeface="Times New Roman"/>
              </a:rPr>
              <a:t>PIN ENTRY</a:t>
            </a:r>
            <a:endParaRPr lang="en-US" sz="11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9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time user has to give the pin to use the system. It is a must and it is provided by the company.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Withdraw: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Withdraw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means; users can take their money form the account. But there is a condition that it should be multiple of 500. If not, withdraw money will be demolished.  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Deposit: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can input the amount of money he/she want to store. The amount will be added with the previous amount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specification where the system will be terminated.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Plan of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53289"/>
              </p:ext>
            </p:extLst>
          </p:nvPr>
        </p:nvGraphicFramePr>
        <p:xfrm>
          <a:off x="152404" y="2362198"/>
          <a:ext cx="8229596" cy="425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117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</a:tblGrid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Activities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 Specification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Design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Methodology Development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Debugging and Testing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Writing and Editing Report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Submission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62200" y="1624527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Project Period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2021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2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</TotalTime>
  <Words>439</Words>
  <Application>Microsoft Office PowerPoint</Application>
  <PresentationFormat>On-screen Show (4:3)</PresentationFormat>
  <Paragraphs>171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ATM Banking System</vt:lpstr>
      <vt:lpstr>Table of Content</vt:lpstr>
      <vt:lpstr>Introduction</vt:lpstr>
      <vt:lpstr> </vt:lpstr>
      <vt:lpstr>Analysis</vt:lpstr>
      <vt:lpstr>Methodology</vt:lpstr>
      <vt:lpstr>PowerPoint Presentation</vt:lpstr>
      <vt:lpstr>Description</vt:lpstr>
      <vt:lpstr>Plan of Work</vt:lpstr>
      <vt:lpstr>Example </vt:lpstr>
      <vt:lpstr>Example Contd.</vt:lpstr>
      <vt:lpstr>Example Contd.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Keyboard with Phonetic Word Suggestion</dc:title>
  <dc:creator>ALAUDDIN</dc:creator>
  <cp:lastModifiedBy>USER</cp:lastModifiedBy>
  <cp:revision>55</cp:revision>
  <dcterms:created xsi:type="dcterms:W3CDTF">2020-07-25T08:30:14Z</dcterms:created>
  <dcterms:modified xsi:type="dcterms:W3CDTF">2021-10-19T15:57:22Z</dcterms:modified>
</cp:coreProperties>
</file>