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7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0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6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1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4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55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reports/258a2b38-f6d1-48e3-ad7f-ab6f9f15d92f/ReportSection?pbi_source=PowerPoint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258a2b38-f6d1-48e3-ad7f-ab6f9f15d92f/ReportSection41b5e64bba31a4a625f4?pbi_source=PowerPoint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258a2b38-f6d1-48e3-ad7f-ab6f9f15d92f/ReportSectionc8b0173ffb8357b284c0?pbi_source=PowerPoint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551191"/>
            <a:ext cx="6314017" cy="103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FC000"/>
                </a:solidFill>
              </a:rPr>
              <a:t>Data Analysis Project</a:t>
            </a:r>
          </a:p>
          <a:p>
            <a:pPr algn="l"/>
            <a:endParaRPr lang="en-US" dirty="0">
              <a:solidFill>
                <a:srgbClr val="F3C910"/>
              </a:solidFill>
            </a:endParaRPr>
          </a:p>
          <a:p>
            <a:pPr algn="l"/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C8B46-DC8D-40ED-9339-6F23313638EA}"/>
              </a:ext>
            </a:extLst>
          </p:cNvPr>
          <p:cNvSpPr txBox="1"/>
          <p:nvPr/>
        </p:nvSpPr>
        <p:spPr>
          <a:xfrm>
            <a:off x="1917370" y="2551191"/>
            <a:ext cx="258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(Using PowerBI and MySQL)</a:t>
            </a:r>
            <a:endParaRPr lang="en-CA" sz="16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3FEBF-D5AE-4AA4-8CB2-4BF08EF16FE1}"/>
              </a:ext>
            </a:extLst>
          </p:cNvPr>
          <p:cNvSpPr txBox="1"/>
          <p:nvPr/>
        </p:nvSpPr>
        <p:spPr>
          <a:xfrm>
            <a:off x="2059619" y="3175676"/>
            <a:ext cx="31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Created By-Kaival Shah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Segoe UI Light</vt:lpstr>
      <vt:lpstr>Custom Design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Kaival Shah</cp:lastModifiedBy>
  <cp:revision>3</cp:revision>
  <dcterms:created xsi:type="dcterms:W3CDTF">2016-09-04T11:54:55Z</dcterms:created>
  <dcterms:modified xsi:type="dcterms:W3CDTF">2020-08-06T12:48:31Z</dcterms:modified>
</cp:coreProperties>
</file>