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125.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117.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133.xml"/>
  <Override ContentType="application/vnd.openxmlformats-officedocument.presentationml.notesSlide+xml" PartName="/ppt/notesSlides/notesSlide109.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07.xml"/>
  <Override ContentType="application/vnd.openxmlformats-officedocument.presentationml.notesSlide+xml" PartName="/ppt/notesSlides/notesSlide143.xml"/>
  <Override ContentType="application/vnd.openxmlformats-officedocument.presentationml.notesSlide+xml" PartName="/ppt/notesSlides/notesSlide151.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119.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105.xml"/>
  <Override ContentType="application/vnd.openxmlformats-officedocument.presentationml.notesSlide+xml" PartName="/ppt/notesSlides/notesSlide26.xml"/>
  <Override ContentType="application/vnd.openxmlformats-officedocument.presentationml.notesSlide+xml" PartName="/ppt/notesSlides/notesSlide148.xml"/>
  <Override ContentType="application/vnd.openxmlformats-officedocument.presentationml.notesSlide+xml" PartName="/ppt/notesSlides/notesSlide39.xml"/>
  <Override ContentType="application/vnd.openxmlformats-officedocument.presentationml.notesSlide+xml" PartName="/ppt/notesSlides/notesSlide135.xml"/>
  <Override ContentType="application/vnd.openxmlformats-officedocument.presentationml.notesSlide+xml" PartName="/ppt/notesSlides/notesSlide137.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41.xml"/>
  <Override ContentType="application/vnd.openxmlformats-officedocument.presentationml.notesSlide+xml" PartName="/ppt/notesSlides/notesSlide153.xml"/>
  <Override ContentType="application/vnd.openxmlformats-officedocument.presentationml.notesSlide+xml" PartName="/ppt/notesSlides/notesSlide123.xml"/>
  <Override ContentType="application/vnd.openxmlformats-officedocument.presentationml.notesSlide+xml" PartName="/ppt/notesSlides/notesSlide110.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138.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12.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46.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120.xml"/>
  <Override ContentType="application/vnd.openxmlformats-officedocument.presentationml.notesSlide+xml" PartName="/ppt/notesSlides/notesSlide20.xml"/>
  <Override ContentType="application/vnd.openxmlformats-officedocument.presentationml.notesSlide+xml" PartName="/ppt/notesSlides/notesSlide129.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144.xml"/>
  <Override ContentType="application/vnd.openxmlformats-officedocument.presentationml.notesSlide+xml" PartName="/ppt/notesSlides/notesSlide48.xml"/>
  <Override ContentType="application/vnd.openxmlformats-officedocument.presentationml.notesSlide+xml" PartName="/ppt/notesSlides/notesSlide131.xml"/>
  <Override ContentType="application/vnd.openxmlformats-officedocument.presentationml.notesSlide+xml" PartName="/ppt/notesSlides/notesSlide127.xml"/>
  <Override ContentType="application/vnd.openxmlformats-officedocument.presentationml.notesSlide+xml" PartName="/ppt/notesSlides/notesSlide114.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150.xml"/>
  <Override ContentType="application/vnd.openxmlformats-officedocument.presentationml.notesSlide+xml" PartName="/ppt/notesSlides/notesSlide142.xml"/>
  <Override ContentType="application/vnd.openxmlformats-officedocument.presentationml.notesSlide+xml" PartName="/ppt/notesSlides/notesSlide84.xml"/>
  <Override ContentType="application/vnd.openxmlformats-officedocument.presentationml.notesSlide+xml" PartName="/ppt/notesSlides/notesSlide116.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24.xml"/>
  <Override ContentType="application/vnd.openxmlformats-officedocument.presentationml.notesSlide+xml" PartName="/ppt/notesSlides/notesSlide126.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108.xml"/>
  <Override ContentType="application/vnd.openxmlformats-officedocument.presentationml.notesSlide+xml" PartName="/ppt/notesSlides/notesSlide90.xml"/>
  <Override ContentType="application/vnd.openxmlformats-officedocument.presentationml.notesSlide+xml" PartName="/ppt/notesSlides/notesSlide1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0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152.xml"/>
  <Override ContentType="application/vnd.openxmlformats-officedocument.presentationml.notesSlide+xml" PartName="/ppt/notesSlides/notesSlide122.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118.xml"/>
  <Override ContentType="application/vnd.openxmlformats-officedocument.presentationml.notesSlide+xml" PartName="/ppt/notesSlides/notesSlide74.xml"/>
  <Override ContentType="application/vnd.openxmlformats-officedocument.presentationml.notesSlide+xml" PartName="/ppt/notesSlides/notesSlide58.xml"/>
  <Override ContentType="application/vnd.openxmlformats-officedocument.presentationml.notesSlide+xml" PartName="/ppt/notesSlides/notesSlide140.xml"/>
  <Override ContentType="application/vnd.openxmlformats-officedocument.presentationml.notesSlide+xml" PartName="/ppt/notesSlides/notesSlide154.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136.xml"/>
  <Override ContentType="application/vnd.openxmlformats-officedocument.presentationml.notesSlide+xml" PartName="/ppt/notesSlides/notesSlide2.xml"/>
  <Override ContentType="application/vnd.openxmlformats-officedocument.presentationml.notesSlide+xml" PartName="/ppt/notesSlides/notesSlide149.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111.xml"/>
  <Override ContentType="application/vnd.openxmlformats-officedocument.presentationml.notesSlide+xml" PartName="/ppt/notesSlides/notesSlide139.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113.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104.xml"/>
  <Override ContentType="application/vnd.openxmlformats-officedocument.presentationml.notesSlide+xml" PartName="/ppt/notesSlides/notesSlide1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3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21.xml"/>
  <Override ContentType="application/vnd.openxmlformats-officedocument.presentationml.notesSlide+xml" PartName="/ppt/notesSlides/notesSlide6.xml"/>
  <Override ContentType="application/vnd.openxmlformats-officedocument.presentationml.notesSlide+xml" PartName="/ppt/notesSlides/notesSlide128.xml"/>
  <Override ContentType="application/vnd.openxmlformats-officedocument.presentationml.notesSlide+xml" PartName="/ppt/notesSlides/notesSlide79.xml"/>
  <Override ContentType="application/vnd.openxmlformats-officedocument.presentationml.notesSlide+xml" PartName="/ppt/notesSlides/notesSlide132.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45.xml"/>
  <Override ContentType="application/vnd.openxmlformats-officedocument.presentationml.notesSlide+xml" PartName="/ppt/notesSlides/notesSlide96.xml"/>
  <Override ContentType="application/vnd.openxmlformats-officedocument.presentationml.notesSlide+xml" PartName="/ppt/notesSlides/notesSlide102.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115.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1.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05.xml"/>
  <Override ContentType="application/vnd.openxmlformats-officedocument.presentationml.slide+xml" PartName="/ppt/slides/slide148.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138.xml"/>
  <Override ContentType="application/vnd.openxmlformats-officedocument.presentationml.slide+xml" PartName="/ppt/slides/slide25.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13.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84.xml"/>
  <Override ContentType="application/vnd.openxmlformats-officedocument.presentationml.slide+xml" PartName="/ppt/slides/slide107.xml"/>
  <Override ContentType="application/vnd.openxmlformats-officedocument.presentationml.slide+xml" PartName="/ppt/slides/slide37.xml"/>
  <Override ContentType="application/vnd.openxmlformats-officedocument.presentationml.slide+xml" PartName="/ppt/slides/slide123.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36.xml"/>
  <Override ContentType="application/vnd.openxmlformats-officedocument.presentationml.slide+xml" PartName="/ppt/slides/slide154.xml"/>
  <Override ContentType="application/vnd.openxmlformats-officedocument.presentationml.slide+xml" PartName="/ppt/slides/slide10.xml"/>
  <Override ContentType="application/vnd.openxmlformats-officedocument.presentationml.slide+xml" PartName="/ppt/slides/slide111.xml"/>
  <Override ContentType="application/vnd.openxmlformats-officedocument.presentationml.slide+xml" PartName="/ppt/slides/slide53.xml"/>
  <Override ContentType="application/vnd.openxmlformats-officedocument.presentationml.slide+xml" PartName="/ppt/slides/slide141.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18.xml"/>
  <Override ContentType="application/vnd.openxmlformats-officedocument.presentationml.slide+xml" PartName="/ppt/slides/slide142.xml"/>
  <Override ContentType="application/vnd.openxmlformats-officedocument.presentationml.slide+xml" PartName="/ppt/slides/slide12.xml"/>
  <Override ContentType="application/vnd.openxmlformats-officedocument.presentationml.slide+xml" PartName="/ppt/slides/slide108.xml"/>
  <Override ContentType="application/vnd.openxmlformats-officedocument.presentationml.slide+xml" PartName="/ppt/slides/slide98.xml"/>
  <Override ContentType="application/vnd.openxmlformats-officedocument.presentationml.slide+xml" PartName="/ppt/slides/slide152.xml"/>
  <Override ContentType="application/vnd.openxmlformats-officedocument.presentationml.slide+xml" PartName="/ppt/slides/slide125.xml"/>
  <Override ContentType="application/vnd.openxmlformats-officedocument.presentationml.slide+xml" PartName="/ppt/slides/slide72.xml"/>
  <Override ContentType="application/vnd.openxmlformats-officedocument.presentationml.slide+xml" PartName="/ppt/slides/slide135.xml"/>
  <Override ContentType="application/vnd.openxmlformats-officedocument.presentationml.slide+xml" PartName="/ppt/slides/slide20.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129.xml"/>
  <Override ContentType="application/vnd.openxmlformats-officedocument.presentationml.slide+xml" PartName="/ppt/slides/slide63.xml"/>
  <Override ContentType="application/vnd.openxmlformats-officedocument.presentationml.slide+xml" PartName="/ppt/slides/slide131.xml"/>
  <Override ContentType="application/vnd.openxmlformats-officedocument.presentationml.slide+xml" PartName="/ppt/slides/slide93.xml"/>
  <Override ContentType="application/vnd.openxmlformats-officedocument.presentationml.slide+xml" PartName="/ppt/slides/slide101.xml"/>
  <Override ContentType="application/vnd.openxmlformats-officedocument.presentationml.slide+xml" PartName="/ppt/slides/slide116.xml"/>
  <Override ContentType="application/vnd.openxmlformats-officedocument.presentationml.slide+xml" PartName="/ppt/slides/slide144.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133.xml"/>
  <Override ContentType="application/vnd.openxmlformats-officedocument.presentationml.slide+xml" PartName="/ppt/slides/slide91.xml"/>
  <Override ContentType="application/vnd.openxmlformats-officedocument.presentationml.slide+xml" PartName="/ppt/slides/slide114.xml"/>
  <Override ContentType="application/vnd.openxmlformats-officedocument.presentationml.slide+xml" PartName="/ppt/slides/slide31.xml"/>
  <Override ContentType="application/vnd.openxmlformats-officedocument.presentationml.slide+xml" PartName="/ppt/slides/slide127.xml"/>
  <Override ContentType="application/vnd.openxmlformats-officedocument.presentationml.slide+xml" PartName="/ppt/slides/slide146.xml"/>
  <Override ContentType="application/vnd.openxmlformats-officedocument.presentationml.slide+xml" PartName="/ppt/slides/slide150.xml"/>
  <Override ContentType="application/vnd.openxmlformats-officedocument.presentationml.slide+xml" PartName="/ppt/slides/slide120.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39.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12.xml"/>
  <Override ContentType="application/vnd.openxmlformats-officedocument.presentationml.slide+xml" PartName="/ppt/slides/slide9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122.xml"/>
  <Override ContentType="application/vnd.openxmlformats-officedocument.presentationml.slide+xml" PartName="/ppt/slides/slide130.xml"/>
  <Override ContentType="application/vnd.openxmlformats-officedocument.presentationml.slide+xml" PartName="/ppt/slides/slide147.xml"/>
  <Override ContentType="application/vnd.openxmlformats-officedocument.presentationml.slide+xml" PartName="/ppt/slides/slide16.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40.xml"/>
  <Override ContentType="application/vnd.openxmlformats-officedocument.presentationml.slide+xml" PartName="/ppt/slides/slide11.xml"/>
  <Override ContentType="application/vnd.openxmlformats-officedocument.presentationml.slide+xml" PartName="/ppt/slides/slide137.xml"/>
  <Override ContentType="application/vnd.openxmlformats-officedocument.presentationml.slide+xml" PartName="/ppt/slides/slide110.xml"/>
  <Override ContentType="application/vnd.openxmlformats-officedocument.presentationml.slide+xml" PartName="/ppt/slides/slide153.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149.xml"/>
  <Override ContentType="application/vnd.openxmlformats-officedocument.presentationml.slide+xml" PartName="/ppt/slides/slide49.xml"/>
  <Override ContentType="application/vnd.openxmlformats-officedocument.presentationml.slide+xml" PartName="/ppt/slides/slide124.xml"/>
  <Override ContentType="application/vnd.openxmlformats-officedocument.presentationml.slide+xml" PartName="/ppt/slides/slide83.xml"/>
  <Override ContentType="application/vnd.openxmlformats-officedocument.presentationml.slide+xml" PartName="/ppt/slides/slide106.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119.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126.xml"/>
  <Override ContentType="application/vnd.openxmlformats-officedocument.presentationml.slide+xml" PartName="/ppt/slides/slide151.xml"/>
  <Override ContentType="application/vnd.openxmlformats-officedocument.presentationml.slide+xml" PartName="/ppt/slides/slide109.xml"/>
  <Override ContentType="application/vnd.openxmlformats-officedocument.presentationml.slide+xml" PartName="/ppt/slides/slide134.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100.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143.xml"/>
  <Override ContentType="application/vnd.openxmlformats-officedocument.presentationml.slide+xml" PartName="/ppt/slides/slide117.xml"/>
  <Override ContentType="application/vnd.openxmlformats-officedocument.presentationml.slide+xml" PartName="/ppt/slides/slide145.xml"/>
  <Override ContentType="application/vnd.openxmlformats-officedocument.presentationml.slide+xml" PartName="/ppt/slides/slide132.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128.xml"/>
  <Override ContentType="application/vnd.openxmlformats-officedocument.presentationml.slide+xml" PartName="/ppt/slides/slide92.xml"/>
  <Override ContentType="application/vnd.openxmlformats-officedocument.presentationml.slide+xml" PartName="/ppt/slides/slide115.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Default ContentType="image/jpeg" Extension="jpeg"/>
  <Override ContentType="application/vnd.openxmlformats-officedocument.custom-properties+xml" PartName="/docProps/custom.xml"/>
</Types>
</file>

<file path=_rels/.rels><?xml version="1.0" encoding="UTF-8" standalone="yes" ?><Relationships xmlns="http://schemas.openxmlformats.org/package/2006/relationships"><Relationship Id="rId1" Target="ppt/presentation.xml" Type="http://schemas.openxmlformats.org/officeDocument/2006/relationships/officeDocument"/><Relationship Id="rId2" Target="docProps/custom.xml" Type="http://schemas.openxmlformats.org/officeDocument/2006/relationships/custom-properties"/></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 id="336" r:id="rId86"/>
    <p:sldId id="337" r:id="rId87"/>
    <p:sldId id="338" r:id="rId88"/>
    <p:sldId id="339" r:id="rId89"/>
    <p:sldId id="340" r:id="rId90"/>
    <p:sldId id="341" r:id="rId91"/>
    <p:sldId id="342" r:id="rId92"/>
    <p:sldId id="343" r:id="rId93"/>
    <p:sldId id="344" r:id="rId94"/>
    <p:sldId id="345" r:id="rId95"/>
    <p:sldId id="346" r:id="rId96"/>
    <p:sldId id="347" r:id="rId97"/>
    <p:sldId id="348" r:id="rId98"/>
    <p:sldId id="349" r:id="rId99"/>
    <p:sldId id="350" r:id="rId100"/>
    <p:sldId id="351" r:id="rId101"/>
    <p:sldId id="352" r:id="rId102"/>
    <p:sldId id="353" r:id="rId103"/>
    <p:sldId id="354" r:id="rId104"/>
    <p:sldId id="355" r:id="rId105"/>
    <p:sldId id="356" r:id="rId106"/>
    <p:sldId id="357" r:id="rId107"/>
    <p:sldId id="358" r:id="rId108"/>
    <p:sldId id="359" r:id="rId109"/>
    <p:sldId id="360" r:id="rId110"/>
    <p:sldId id="361" r:id="rId111"/>
    <p:sldId id="362" r:id="rId112"/>
    <p:sldId id="363" r:id="rId113"/>
    <p:sldId id="364" r:id="rId114"/>
    <p:sldId id="365" r:id="rId115"/>
    <p:sldId id="366" r:id="rId116"/>
    <p:sldId id="367" r:id="rId117"/>
    <p:sldId id="368" r:id="rId118"/>
    <p:sldId id="369" r:id="rId119"/>
    <p:sldId id="370" r:id="rId120"/>
    <p:sldId id="371" r:id="rId121"/>
    <p:sldId id="372" r:id="rId122"/>
    <p:sldId id="373" r:id="rId123"/>
    <p:sldId id="374" r:id="rId124"/>
    <p:sldId id="375" r:id="rId125"/>
    <p:sldId id="376" r:id="rId126"/>
    <p:sldId id="377" r:id="rId127"/>
    <p:sldId id="378" r:id="rId128"/>
    <p:sldId id="379" r:id="rId129"/>
    <p:sldId id="380" r:id="rId130"/>
    <p:sldId id="381" r:id="rId131"/>
    <p:sldId id="382" r:id="rId132"/>
    <p:sldId id="383" r:id="rId133"/>
    <p:sldId id="384" r:id="rId134"/>
    <p:sldId id="385" r:id="rId135"/>
    <p:sldId id="386" r:id="rId136"/>
    <p:sldId id="387" r:id="rId137"/>
    <p:sldId id="388" r:id="rId138"/>
    <p:sldId id="389" r:id="rId139"/>
    <p:sldId id="390" r:id="rId140"/>
    <p:sldId id="391" r:id="rId141"/>
    <p:sldId id="392" r:id="rId142"/>
    <p:sldId id="393" r:id="rId143"/>
    <p:sldId id="394" r:id="rId144"/>
    <p:sldId id="395" r:id="rId145"/>
    <p:sldId id="396" r:id="rId146"/>
    <p:sldId id="397" r:id="rId147"/>
    <p:sldId id="398" r:id="rId148"/>
    <p:sldId id="399" r:id="rId149"/>
    <p:sldId id="400" r:id="rId150"/>
    <p:sldId id="401" r:id="rId151"/>
    <p:sldId id="402" r:id="rId152"/>
    <p:sldId id="403" r:id="rId153"/>
    <p:sldId id="404" r:id="rId154"/>
    <p:sldId id="405" r:id="rId155"/>
    <p:sldId id="406" r:id="rId156"/>
    <p:sldId id="407" r:id="rId157"/>
    <p:sldId id="408" r:id="rId158"/>
    <p:sldId id="409" r:id="rId159"/>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07" Type="http://schemas.openxmlformats.org/officeDocument/2006/relationships/slide" Target="slides/slide102.xml"/><Relationship Id="rId106" Type="http://schemas.openxmlformats.org/officeDocument/2006/relationships/slide" Target="slides/slide101.xml"/><Relationship Id="rId105" Type="http://schemas.openxmlformats.org/officeDocument/2006/relationships/slide" Target="slides/slide100.xml"/><Relationship Id="rId104" Type="http://schemas.openxmlformats.org/officeDocument/2006/relationships/slide" Target="slides/slide99.xml"/><Relationship Id="rId109" Type="http://schemas.openxmlformats.org/officeDocument/2006/relationships/slide" Target="slides/slide104.xml"/><Relationship Id="rId108" Type="http://schemas.openxmlformats.org/officeDocument/2006/relationships/slide" Target="slides/slide103.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103" Type="http://schemas.openxmlformats.org/officeDocument/2006/relationships/slide" Target="slides/slide98.xml"/><Relationship Id="rId102" Type="http://schemas.openxmlformats.org/officeDocument/2006/relationships/slide" Target="slides/slide97.xml"/><Relationship Id="rId101" Type="http://schemas.openxmlformats.org/officeDocument/2006/relationships/slide" Target="slides/slide96.xml"/><Relationship Id="rId100" Type="http://schemas.openxmlformats.org/officeDocument/2006/relationships/slide" Target="slides/slide95.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29" Type="http://schemas.openxmlformats.org/officeDocument/2006/relationships/slide" Target="slides/slide124.xml"/><Relationship Id="rId128" Type="http://schemas.openxmlformats.org/officeDocument/2006/relationships/slide" Target="slides/slide123.xml"/><Relationship Id="rId127" Type="http://schemas.openxmlformats.org/officeDocument/2006/relationships/slide" Target="slides/slide122.xml"/><Relationship Id="rId126" Type="http://schemas.openxmlformats.org/officeDocument/2006/relationships/slide" Target="slides/slide121.xml"/><Relationship Id="rId26" Type="http://schemas.openxmlformats.org/officeDocument/2006/relationships/slide" Target="slides/slide21.xml"/><Relationship Id="rId121" Type="http://schemas.openxmlformats.org/officeDocument/2006/relationships/slide" Target="slides/slide116.xml"/><Relationship Id="rId25" Type="http://schemas.openxmlformats.org/officeDocument/2006/relationships/slide" Target="slides/slide20.xml"/><Relationship Id="rId120" Type="http://schemas.openxmlformats.org/officeDocument/2006/relationships/slide" Target="slides/slide115.xml"/><Relationship Id="rId28" Type="http://schemas.openxmlformats.org/officeDocument/2006/relationships/slide" Target="slides/slide23.xml"/><Relationship Id="rId27" Type="http://schemas.openxmlformats.org/officeDocument/2006/relationships/slide" Target="slides/slide22.xml"/><Relationship Id="rId125" Type="http://schemas.openxmlformats.org/officeDocument/2006/relationships/slide" Target="slides/slide120.xml"/><Relationship Id="rId29" Type="http://schemas.openxmlformats.org/officeDocument/2006/relationships/slide" Target="slides/slide24.xml"/><Relationship Id="rId124" Type="http://schemas.openxmlformats.org/officeDocument/2006/relationships/slide" Target="slides/slide119.xml"/><Relationship Id="rId123" Type="http://schemas.openxmlformats.org/officeDocument/2006/relationships/slide" Target="slides/slide118.xml"/><Relationship Id="rId122" Type="http://schemas.openxmlformats.org/officeDocument/2006/relationships/slide" Target="slides/slide117.xml"/><Relationship Id="rId95" Type="http://schemas.openxmlformats.org/officeDocument/2006/relationships/slide" Target="slides/slide90.xml"/><Relationship Id="rId94" Type="http://schemas.openxmlformats.org/officeDocument/2006/relationships/slide" Target="slides/slide89.xml"/><Relationship Id="rId97" Type="http://schemas.openxmlformats.org/officeDocument/2006/relationships/slide" Target="slides/slide92.xml"/><Relationship Id="rId96" Type="http://schemas.openxmlformats.org/officeDocument/2006/relationships/slide" Target="slides/slide91.xml"/><Relationship Id="rId11" Type="http://schemas.openxmlformats.org/officeDocument/2006/relationships/slide" Target="slides/slide6.xml"/><Relationship Id="rId99" Type="http://schemas.openxmlformats.org/officeDocument/2006/relationships/slide" Target="slides/slide94.xml"/><Relationship Id="rId10" Type="http://schemas.openxmlformats.org/officeDocument/2006/relationships/slide" Target="slides/slide5.xml"/><Relationship Id="rId98" Type="http://schemas.openxmlformats.org/officeDocument/2006/relationships/slide" Target="slides/slide93.xml"/><Relationship Id="rId13" Type="http://schemas.openxmlformats.org/officeDocument/2006/relationships/slide" Target="slides/slide8.xml"/><Relationship Id="rId12" Type="http://schemas.openxmlformats.org/officeDocument/2006/relationships/slide" Target="slides/slide7.xml"/><Relationship Id="rId91" Type="http://schemas.openxmlformats.org/officeDocument/2006/relationships/slide" Target="slides/slide86.xml"/><Relationship Id="rId90" Type="http://schemas.openxmlformats.org/officeDocument/2006/relationships/slide" Target="slides/slide85.xml"/><Relationship Id="rId93" Type="http://schemas.openxmlformats.org/officeDocument/2006/relationships/slide" Target="slides/slide88.xml"/><Relationship Id="rId92" Type="http://schemas.openxmlformats.org/officeDocument/2006/relationships/slide" Target="slides/slide87.xml"/><Relationship Id="rId118" Type="http://schemas.openxmlformats.org/officeDocument/2006/relationships/slide" Target="slides/slide113.xml"/><Relationship Id="rId117" Type="http://schemas.openxmlformats.org/officeDocument/2006/relationships/slide" Target="slides/slide112.xml"/><Relationship Id="rId116" Type="http://schemas.openxmlformats.org/officeDocument/2006/relationships/slide" Target="slides/slide111.xml"/><Relationship Id="rId115" Type="http://schemas.openxmlformats.org/officeDocument/2006/relationships/slide" Target="slides/slide110.xml"/><Relationship Id="rId119" Type="http://schemas.openxmlformats.org/officeDocument/2006/relationships/slide" Target="slides/slide114.xml"/><Relationship Id="rId15" Type="http://schemas.openxmlformats.org/officeDocument/2006/relationships/slide" Target="slides/slide10.xml"/><Relationship Id="rId110" Type="http://schemas.openxmlformats.org/officeDocument/2006/relationships/slide" Target="slides/slide105.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14" Type="http://schemas.openxmlformats.org/officeDocument/2006/relationships/slide" Target="slides/slide109.xml"/><Relationship Id="rId18" Type="http://schemas.openxmlformats.org/officeDocument/2006/relationships/slide" Target="slides/slide13.xml"/><Relationship Id="rId113" Type="http://schemas.openxmlformats.org/officeDocument/2006/relationships/slide" Target="slides/slide108.xml"/><Relationship Id="rId112" Type="http://schemas.openxmlformats.org/officeDocument/2006/relationships/slide" Target="slides/slide107.xml"/><Relationship Id="rId111" Type="http://schemas.openxmlformats.org/officeDocument/2006/relationships/slide" Target="slides/slide106.xml"/><Relationship Id="rId84" Type="http://schemas.openxmlformats.org/officeDocument/2006/relationships/slide" Target="slides/slide79.xml"/><Relationship Id="rId83" Type="http://schemas.openxmlformats.org/officeDocument/2006/relationships/slide" Target="slides/slide78.xml"/><Relationship Id="rId86" Type="http://schemas.openxmlformats.org/officeDocument/2006/relationships/slide" Target="slides/slide81.xml"/><Relationship Id="rId85" Type="http://schemas.openxmlformats.org/officeDocument/2006/relationships/slide" Target="slides/slide80.xml"/><Relationship Id="rId88" Type="http://schemas.openxmlformats.org/officeDocument/2006/relationships/slide" Target="slides/slide83.xml"/><Relationship Id="rId150" Type="http://schemas.openxmlformats.org/officeDocument/2006/relationships/slide" Target="slides/slide145.xml"/><Relationship Id="rId87" Type="http://schemas.openxmlformats.org/officeDocument/2006/relationships/slide" Target="slides/slide82.xml"/><Relationship Id="rId89" Type="http://schemas.openxmlformats.org/officeDocument/2006/relationships/slide" Target="slides/slide84.xml"/><Relationship Id="rId80" Type="http://schemas.openxmlformats.org/officeDocument/2006/relationships/slide" Target="slides/slide75.xml"/><Relationship Id="rId82" Type="http://schemas.openxmlformats.org/officeDocument/2006/relationships/slide" Target="slides/slide77.xml"/><Relationship Id="rId81" Type="http://schemas.openxmlformats.org/officeDocument/2006/relationships/slide" Target="slides/slide7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149" Type="http://schemas.openxmlformats.org/officeDocument/2006/relationships/slide" Target="slides/slide144.xml"/><Relationship Id="rId4" Type="http://schemas.openxmlformats.org/officeDocument/2006/relationships/slideMaster" Target="slideMasters/slideMaster1.xml"/><Relationship Id="rId148" Type="http://schemas.openxmlformats.org/officeDocument/2006/relationships/slide" Target="slides/slide143.xml"/><Relationship Id="rId9" Type="http://schemas.openxmlformats.org/officeDocument/2006/relationships/slide" Target="slides/slide4.xml"/><Relationship Id="rId143" Type="http://schemas.openxmlformats.org/officeDocument/2006/relationships/slide" Target="slides/slide138.xml"/><Relationship Id="rId142" Type="http://schemas.openxmlformats.org/officeDocument/2006/relationships/slide" Target="slides/slide137.xml"/><Relationship Id="rId141" Type="http://schemas.openxmlformats.org/officeDocument/2006/relationships/slide" Target="slides/slide136.xml"/><Relationship Id="rId140" Type="http://schemas.openxmlformats.org/officeDocument/2006/relationships/slide" Target="slides/slide135.xml"/><Relationship Id="rId5" Type="http://schemas.openxmlformats.org/officeDocument/2006/relationships/notesMaster" Target="notesMasters/notesMaster1.xml"/><Relationship Id="rId147" Type="http://schemas.openxmlformats.org/officeDocument/2006/relationships/slide" Target="slides/slide142.xml"/><Relationship Id="rId6" Type="http://schemas.openxmlformats.org/officeDocument/2006/relationships/slide" Target="slides/slide1.xml"/><Relationship Id="rId146" Type="http://schemas.openxmlformats.org/officeDocument/2006/relationships/slide" Target="slides/slide141.xml"/><Relationship Id="rId7" Type="http://schemas.openxmlformats.org/officeDocument/2006/relationships/slide" Target="slides/slide2.xml"/><Relationship Id="rId145" Type="http://schemas.openxmlformats.org/officeDocument/2006/relationships/slide" Target="slides/slide140.xml"/><Relationship Id="rId8" Type="http://schemas.openxmlformats.org/officeDocument/2006/relationships/slide" Target="slides/slide3.xml"/><Relationship Id="rId144" Type="http://schemas.openxmlformats.org/officeDocument/2006/relationships/slide" Target="slides/slide139.xml"/><Relationship Id="rId73" Type="http://schemas.openxmlformats.org/officeDocument/2006/relationships/slide" Target="slides/slide68.xml"/><Relationship Id="rId72" Type="http://schemas.openxmlformats.org/officeDocument/2006/relationships/slide" Target="slides/slide67.xml"/><Relationship Id="rId75" Type="http://schemas.openxmlformats.org/officeDocument/2006/relationships/slide" Target="slides/slide70.xml"/><Relationship Id="rId74" Type="http://schemas.openxmlformats.org/officeDocument/2006/relationships/slide" Target="slides/slide69.xml"/><Relationship Id="rId77" Type="http://schemas.openxmlformats.org/officeDocument/2006/relationships/slide" Target="slides/slide72.xml"/><Relationship Id="rId76" Type="http://schemas.openxmlformats.org/officeDocument/2006/relationships/slide" Target="slides/slide71.xml"/><Relationship Id="rId79" Type="http://schemas.openxmlformats.org/officeDocument/2006/relationships/slide" Target="slides/slide74.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139" Type="http://schemas.openxmlformats.org/officeDocument/2006/relationships/slide" Target="slides/slide134.xml"/><Relationship Id="rId138" Type="http://schemas.openxmlformats.org/officeDocument/2006/relationships/slide" Target="slides/slide133.xml"/><Relationship Id="rId137" Type="http://schemas.openxmlformats.org/officeDocument/2006/relationships/slide" Target="slides/slide132.xml"/><Relationship Id="rId132" Type="http://schemas.openxmlformats.org/officeDocument/2006/relationships/slide" Target="slides/slide127.xml"/><Relationship Id="rId131" Type="http://schemas.openxmlformats.org/officeDocument/2006/relationships/slide" Target="slides/slide126.xml"/><Relationship Id="rId130" Type="http://schemas.openxmlformats.org/officeDocument/2006/relationships/slide" Target="slides/slide125.xml"/><Relationship Id="rId136" Type="http://schemas.openxmlformats.org/officeDocument/2006/relationships/slide" Target="slides/slide131.xml"/><Relationship Id="rId135" Type="http://schemas.openxmlformats.org/officeDocument/2006/relationships/slide" Target="slides/slide130.xml"/><Relationship Id="rId134" Type="http://schemas.openxmlformats.org/officeDocument/2006/relationships/slide" Target="slides/slide129.xml"/><Relationship Id="rId133" Type="http://schemas.openxmlformats.org/officeDocument/2006/relationships/slide" Target="slides/slide128.xml"/><Relationship Id="rId62" Type="http://schemas.openxmlformats.org/officeDocument/2006/relationships/slide" Target="slides/slide57.xml"/><Relationship Id="rId61" Type="http://schemas.openxmlformats.org/officeDocument/2006/relationships/slide" Target="slides/slide56.xml"/><Relationship Id="rId64" Type="http://schemas.openxmlformats.org/officeDocument/2006/relationships/slide" Target="slides/slide59.xml"/><Relationship Id="rId63" Type="http://schemas.openxmlformats.org/officeDocument/2006/relationships/slide" Target="slides/slide58.xml"/><Relationship Id="rId66" Type="http://schemas.openxmlformats.org/officeDocument/2006/relationships/slide" Target="slides/slide61.xml"/><Relationship Id="rId65" Type="http://schemas.openxmlformats.org/officeDocument/2006/relationships/slide" Target="slides/slide60.xml"/><Relationship Id="rId68" Type="http://schemas.openxmlformats.org/officeDocument/2006/relationships/slide" Target="slides/slide63.xml"/><Relationship Id="rId67" Type="http://schemas.openxmlformats.org/officeDocument/2006/relationships/slide" Target="slides/slide62.xml"/><Relationship Id="rId60" Type="http://schemas.openxmlformats.org/officeDocument/2006/relationships/slide" Target="slides/slide55.xml"/><Relationship Id="rId69" Type="http://schemas.openxmlformats.org/officeDocument/2006/relationships/slide" Target="slides/slide6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55" Type="http://schemas.openxmlformats.org/officeDocument/2006/relationships/slide" Target="slides/slide50.xml"/><Relationship Id="rId54" Type="http://schemas.openxmlformats.org/officeDocument/2006/relationships/slide" Target="slides/slide49.xml"/><Relationship Id="rId57" Type="http://schemas.openxmlformats.org/officeDocument/2006/relationships/slide" Target="slides/slide52.xml"/><Relationship Id="rId56" Type="http://schemas.openxmlformats.org/officeDocument/2006/relationships/slide" Target="slides/slide51.xml"/><Relationship Id="rId159" Type="http://schemas.openxmlformats.org/officeDocument/2006/relationships/slide" Target="slides/slide154.xml"/><Relationship Id="rId59" Type="http://schemas.openxmlformats.org/officeDocument/2006/relationships/slide" Target="slides/slide54.xml"/><Relationship Id="rId154" Type="http://schemas.openxmlformats.org/officeDocument/2006/relationships/slide" Target="slides/slide149.xml"/><Relationship Id="rId58" Type="http://schemas.openxmlformats.org/officeDocument/2006/relationships/slide" Target="slides/slide53.xml"/><Relationship Id="rId153" Type="http://schemas.openxmlformats.org/officeDocument/2006/relationships/slide" Target="slides/slide148.xml"/><Relationship Id="rId152" Type="http://schemas.openxmlformats.org/officeDocument/2006/relationships/slide" Target="slides/slide147.xml"/><Relationship Id="rId151" Type="http://schemas.openxmlformats.org/officeDocument/2006/relationships/slide" Target="slides/slide146.xml"/><Relationship Id="rId158" Type="http://schemas.openxmlformats.org/officeDocument/2006/relationships/slide" Target="slides/slide153.xml"/><Relationship Id="rId157" Type="http://schemas.openxmlformats.org/officeDocument/2006/relationships/slide" Target="slides/slide152.xml"/><Relationship Id="rId156" Type="http://schemas.openxmlformats.org/officeDocument/2006/relationships/slide" Target="slides/slide151.xml"/><Relationship Id="rId155" Type="http://schemas.openxmlformats.org/officeDocument/2006/relationships/slide" Target="slides/slide15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3" name="Shape 693"/>
        <p:cNvGrpSpPr/>
        <p:nvPr/>
      </p:nvGrpSpPr>
      <p:grpSpPr>
        <a:xfrm>
          <a:off x="0" y="0"/>
          <a:ext cx="0" cy="0"/>
          <a:chOff x="0" y="0"/>
          <a:chExt cx="0" cy="0"/>
        </a:xfrm>
      </p:grpSpPr>
      <p:sp>
        <p:nvSpPr>
          <p:cNvPr id="694" name="Google Shape;694;p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10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9" name="Shape 699"/>
        <p:cNvGrpSpPr/>
        <p:nvPr/>
      </p:nvGrpSpPr>
      <p:grpSpPr>
        <a:xfrm>
          <a:off x="0" y="0"/>
          <a:ext cx="0" cy="0"/>
          <a:chOff x="0" y="0"/>
          <a:chExt cx="0" cy="0"/>
        </a:xfrm>
      </p:grpSpPr>
      <p:sp>
        <p:nvSpPr>
          <p:cNvPr id="700" name="Google Shape;700;p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10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5" name="Shape 705"/>
        <p:cNvGrpSpPr/>
        <p:nvPr/>
      </p:nvGrpSpPr>
      <p:grpSpPr>
        <a:xfrm>
          <a:off x="0" y="0"/>
          <a:ext cx="0" cy="0"/>
          <a:chOff x="0" y="0"/>
          <a:chExt cx="0" cy="0"/>
        </a:xfrm>
      </p:grpSpPr>
      <p:sp>
        <p:nvSpPr>
          <p:cNvPr id="706" name="Google Shape;706;p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10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1" name="Shape 711"/>
        <p:cNvGrpSpPr/>
        <p:nvPr/>
      </p:nvGrpSpPr>
      <p:grpSpPr>
        <a:xfrm>
          <a:off x="0" y="0"/>
          <a:ext cx="0" cy="0"/>
          <a:chOff x="0" y="0"/>
          <a:chExt cx="0" cy="0"/>
        </a:xfrm>
      </p:grpSpPr>
      <p:sp>
        <p:nvSpPr>
          <p:cNvPr id="712" name="Google Shape;712;p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10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7" name="Shape 717"/>
        <p:cNvGrpSpPr/>
        <p:nvPr/>
      </p:nvGrpSpPr>
      <p:grpSpPr>
        <a:xfrm>
          <a:off x="0" y="0"/>
          <a:ext cx="0" cy="0"/>
          <a:chOff x="0" y="0"/>
          <a:chExt cx="0" cy="0"/>
        </a:xfrm>
      </p:grpSpPr>
      <p:sp>
        <p:nvSpPr>
          <p:cNvPr id="718" name="Google Shape;718;p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10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3" name="Shape 723"/>
        <p:cNvGrpSpPr/>
        <p:nvPr/>
      </p:nvGrpSpPr>
      <p:grpSpPr>
        <a:xfrm>
          <a:off x="0" y="0"/>
          <a:ext cx="0" cy="0"/>
          <a:chOff x="0" y="0"/>
          <a:chExt cx="0" cy="0"/>
        </a:xfrm>
      </p:grpSpPr>
      <p:sp>
        <p:nvSpPr>
          <p:cNvPr id="724" name="Google Shape;724;p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10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9" name="Shape 729"/>
        <p:cNvGrpSpPr/>
        <p:nvPr/>
      </p:nvGrpSpPr>
      <p:grpSpPr>
        <a:xfrm>
          <a:off x="0" y="0"/>
          <a:ext cx="0" cy="0"/>
          <a:chOff x="0" y="0"/>
          <a:chExt cx="0" cy="0"/>
        </a:xfrm>
      </p:grpSpPr>
      <p:sp>
        <p:nvSpPr>
          <p:cNvPr id="730" name="Google Shape;730;p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10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5" name="Shape 735"/>
        <p:cNvGrpSpPr/>
        <p:nvPr/>
      </p:nvGrpSpPr>
      <p:grpSpPr>
        <a:xfrm>
          <a:off x="0" y="0"/>
          <a:ext cx="0" cy="0"/>
          <a:chOff x="0" y="0"/>
          <a:chExt cx="0" cy="0"/>
        </a:xfrm>
      </p:grpSpPr>
      <p:sp>
        <p:nvSpPr>
          <p:cNvPr id="736" name="Google Shape;736;p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10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1" name="Shape 741"/>
        <p:cNvGrpSpPr/>
        <p:nvPr/>
      </p:nvGrpSpPr>
      <p:grpSpPr>
        <a:xfrm>
          <a:off x="0" y="0"/>
          <a:ext cx="0" cy="0"/>
          <a:chOff x="0" y="0"/>
          <a:chExt cx="0" cy="0"/>
        </a:xfrm>
      </p:grpSpPr>
      <p:sp>
        <p:nvSpPr>
          <p:cNvPr id="742" name="Google Shape;742;p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10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7" name="Shape 747"/>
        <p:cNvGrpSpPr/>
        <p:nvPr/>
      </p:nvGrpSpPr>
      <p:grpSpPr>
        <a:xfrm>
          <a:off x="0" y="0"/>
          <a:ext cx="0" cy="0"/>
          <a:chOff x="0" y="0"/>
          <a:chExt cx="0" cy="0"/>
        </a:xfrm>
      </p:grpSpPr>
      <p:sp>
        <p:nvSpPr>
          <p:cNvPr id="748" name="Google Shape;748;p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10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3" name="Shape 753"/>
        <p:cNvGrpSpPr/>
        <p:nvPr/>
      </p:nvGrpSpPr>
      <p:grpSpPr>
        <a:xfrm>
          <a:off x="0" y="0"/>
          <a:ext cx="0" cy="0"/>
          <a:chOff x="0" y="0"/>
          <a:chExt cx="0" cy="0"/>
        </a:xfrm>
      </p:grpSpPr>
      <p:sp>
        <p:nvSpPr>
          <p:cNvPr id="754" name="Google Shape;754;p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1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9" name="Shape 759"/>
        <p:cNvGrpSpPr/>
        <p:nvPr/>
      </p:nvGrpSpPr>
      <p:grpSpPr>
        <a:xfrm>
          <a:off x="0" y="0"/>
          <a:ext cx="0" cy="0"/>
          <a:chOff x="0" y="0"/>
          <a:chExt cx="0" cy="0"/>
        </a:xfrm>
      </p:grpSpPr>
      <p:sp>
        <p:nvSpPr>
          <p:cNvPr id="760" name="Google Shape;760;p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1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5" name="Shape 765"/>
        <p:cNvGrpSpPr/>
        <p:nvPr/>
      </p:nvGrpSpPr>
      <p:grpSpPr>
        <a:xfrm>
          <a:off x="0" y="0"/>
          <a:ext cx="0" cy="0"/>
          <a:chOff x="0" y="0"/>
          <a:chExt cx="0" cy="0"/>
        </a:xfrm>
      </p:grpSpPr>
      <p:sp>
        <p:nvSpPr>
          <p:cNvPr id="766" name="Google Shape;766;p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1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1" name="Shape 771"/>
        <p:cNvGrpSpPr/>
        <p:nvPr/>
      </p:nvGrpSpPr>
      <p:grpSpPr>
        <a:xfrm>
          <a:off x="0" y="0"/>
          <a:ext cx="0" cy="0"/>
          <a:chOff x="0" y="0"/>
          <a:chExt cx="0" cy="0"/>
        </a:xfrm>
      </p:grpSpPr>
      <p:sp>
        <p:nvSpPr>
          <p:cNvPr id="772" name="Google Shape;772;p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1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7" name="Shape 777"/>
        <p:cNvGrpSpPr/>
        <p:nvPr/>
      </p:nvGrpSpPr>
      <p:grpSpPr>
        <a:xfrm>
          <a:off x="0" y="0"/>
          <a:ext cx="0" cy="0"/>
          <a:chOff x="0" y="0"/>
          <a:chExt cx="0" cy="0"/>
        </a:xfrm>
      </p:grpSpPr>
      <p:sp>
        <p:nvSpPr>
          <p:cNvPr id="778" name="Google Shape;778;p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1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3" name="Shape 783"/>
        <p:cNvGrpSpPr/>
        <p:nvPr/>
      </p:nvGrpSpPr>
      <p:grpSpPr>
        <a:xfrm>
          <a:off x="0" y="0"/>
          <a:ext cx="0" cy="0"/>
          <a:chOff x="0" y="0"/>
          <a:chExt cx="0" cy="0"/>
        </a:xfrm>
      </p:grpSpPr>
      <p:sp>
        <p:nvSpPr>
          <p:cNvPr id="784" name="Google Shape;784;p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1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9" name="Shape 789"/>
        <p:cNvGrpSpPr/>
        <p:nvPr/>
      </p:nvGrpSpPr>
      <p:grpSpPr>
        <a:xfrm>
          <a:off x="0" y="0"/>
          <a:ext cx="0" cy="0"/>
          <a:chOff x="0" y="0"/>
          <a:chExt cx="0" cy="0"/>
        </a:xfrm>
      </p:grpSpPr>
      <p:sp>
        <p:nvSpPr>
          <p:cNvPr id="790" name="Google Shape;790;p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1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5" name="Shape 795"/>
        <p:cNvGrpSpPr/>
        <p:nvPr/>
      </p:nvGrpSpPr>
      <p:grpSpPr>
        <a:xfrm>
          <a:off x="0" y="0"/>
          <a:ext cx="0" cy="0"/>
          <a:chOff x="0" y="0"/>
          <a:chExt cx="0" cy="0"/>
        </a:xfrm>
      </p:grpSpPr>
      <p:sp>
        <p:nvSpPr>
          <p:cNvPr id="796" name="Google Shape;796;p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1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1" name="Shape 801"/>
        <p:cNvGrpSpPr/>
        <p:nvPr/>
      </p:nvGrpSpPr>
      <p:grpSpPr>
        <a:xfrm>
          <a:off x="0" y="0"/>
          <a:ext cx="0" cy="0"/>
          <a:chOff x="0" y="0"/>
          <a:chExt cx="0" cy="0"/>
        </a:xfrm>
      </p:grpSpPr>
      <p:sp>
        <p:nvSpPr>
          <p:cNvPr id="802" name="Google Shape;802;p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1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7" name="Shape 807"/>
        <p:cNvGrpSpPr/>
        <p:nvPr/>
      </p:nvGrpSpPr>
      <p:grpSpPr>
        <a:xfrm>
          <a:off x="0" y="0"/>
          <a:ext cx="0" cy="0"/>
          <a:chOff x="0" y="0"/>
          <a:chExt cx="0" cy="0"/>
        </a:xfrm>
      </p:grpSpPr>
      <p:sp>
        <p:nvSpPr>
          <p:cNvPr id="808" name="Google Shape;808;p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1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3" name="Shape 813"/>
        <p:cNvGrpSpPr/>
        <p:nvPr/>
      </p:nvGrpSpPr>
      <p:grpSpPr>
        <a:xfrm>
          <a:off x="0" y="0"/>
          <a:ext cx="0" cy="0"/>
          <a:chOff x="0" y="0"/>
          <a:chExt cx="0" cy="0"/>
        </a:xfrm>
      </p:grpSpPr>
      <p:sp>
        <p:nvSpPr>
          <p:cNvPr id="814" name="Google Shape;814;p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1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9" name="Shape 819"/>
        <p:cNvGrpSpPr/>
        <p:nvPr/>
      </p:nvGrpSpPr>
      <p:grpSpPr>
        <a:xfrm>
          <a:off x="0" y="0"/>
          <a:ext cx="0" cy="0"/>
          <a:chOff x="0" y="0"/>
          <a:chExt cx="0" cy="0"/>
        </a:xfrm>
      </p:grpSpPr>
      <p:sp>
        <p:nvSpPr>
          <p:cNvPr id="820" name="Google Shape;820;p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1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5" name="Shape 825"/>
        <p:cNvGrpSpPr/>
        <p:nvPr/>
      </p:nvGrpSpPr>
      <p:grpSpPr>
        <a:xfrm>
          <a:off x="0" y="0"/>
          <a:ext cx="0" cy="0"/>
          <a:chOff x="0" y="0"/>
          <a:chExt cx="0" cy="0"/>
        </a:xfrm>
      </p:grpSpPr>
      <p:sp>
        <p:nvSpPr>
          <p:cNvPr id="826" name="Google Shape;826;p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1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1" name="Shape 831"/>
        <p:cNvGrpSpPr/>
        <p:nvPr/>
      </p:nvGrpSpPr>
      <p:grpSpPr>
        <a:xfrm>
          <a:off x="0" y="0"/>
          <a:ext cx="0" cy="0"/>
          <a:chOff x="0" y="0"/>
          <a:chExt cx="0" cy="0"/>
        </a:xfrm>
      </p:grpSpPr>
      <p:sp>
        <p:nvSpPr>
          <p:cNvPr id="832" name="Google Shape;832;p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1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7" name="Shape 837"/>
        <p:cNvGrpSpPr/>
        <p:nvPr/>
      </p:nvGrpSpPr>
      <p:grpSpPr>
        <a:xfrm>
          <a:off x="0" y="0"/>
          <a:ext cx="0" cy="0"/>
          <a:chOff x="0" y="0"/>
          <a:chExt cx="0" cy="0"/>
        </a:xfrm>
      </p:grpSpPr>
      <p:sp>
        <p:nvSpPr>
          <p:cNvPr id="838" name="Google Shape;838;p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1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4" name="Shape 844"/>
        <p:cNvGrpSpPr/>
        <p:nvPr/>
      </p:nvGrpSpPr>
      <p:grpSpPr>
        <a:xfrm>
          <a:off x="0" y="0"/>
          <a:ext cx="0" cy="0"/>
          <a:chOff x="0" y="0"/>
          <a:chExt cx="0" cy="0"/>
        </a:xfrm>
      </p:grpSpPr>
      <p:sp>
        <p:nvSpPr>
          <p:cNvPr id="845" name="Google Shape;845;p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1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0" name="Shape 850"/>
        <p:cNvGrpSpPr/>
        <p:nvPr/>
      </p:nvGrpSpPr>
      <p:grpSpPr>
        <a:xfrm>
          <a:off x="0" y="0"/>
          <a:ext cx="0" cy="0"/>
          <a:chOff x="0" y="0"/>
          <a:chExt cx="0" cy="0"/>
        </a:xfrm>
      </p:grpSpPr>
      <p:sp>
        <p:nvSpPr>
          <p:cNvPr id="851" name="Google Shape;851;p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1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6" name="Shape 856"/>
        <p:cNvGrpSpPr/>
        <p:nvPr/>
      </p:nvGrpSpPr>
      <p:grpSpPr>
        <a:xfrm>
          <a:off x="0" y="0"/>
          <a:ext cx="0" cy="0"/>
          <a:chOff x="0" y="0"/>
          <a:chExt cx="0" cy="0"/>
        </a:xfrm>
      </p:grpSpPr>
      <p:sp>
        <p:nvSpPr>
          <p:cNvPr id="857" name="Google Shape;857;p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1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2" name="Shape 862"/>
        <p:cNvGrpSpPr/>
        <p:nvPr/>
      </p:nvGrpSpPr>
      <p:grpSpPr>
        <a:xfrm>
          <a:off x="0" y="0"/>
          <a:ext cx="0" cy="0"/>
          <a:chOff x="0" y="0"/>
          <a:chExt cx="0" cy="0"/>
        </a:xfrm>
      </p:grpSpPr>
      <p:sp>
        <p:nvSpPr>
          <p:cNvPr id="863" name="Google Shape;863;p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12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8" name="Shape 868"/>
        <p:cNvGrpSpPr/>
        <p:nvPr/>
      </p:nvGrpSpPr>
      <p:grpSpPr>
        <a:xfrm>
          <a:off x="0" y="0"/>
          <a:ext cx="0" cy="0"/>
          <a:chOff x="0" y="0"/>
          <a:chExt cx="0" cy="0"/>
        </a:xfrm>
      </p:grpSpPr>
      <p:sp>
        <p:nvSpPr>
          <p:cNvPr id="869" name="Google Shape;869;p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12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4" name="Shape 874"/>
        <p:cNvGrpSpPr/>
        <p:nvPr/>
      </p:nvGrpSpPr>
      <p:grpSpPr>
        <a:xfrm>
          <a:off x="0" y="0"/>
          <a:ext cx="0" cy="0"/>
          <a:chOff x="0" y="0"/>
          <a:chExt cx="0" cy="0"/>
        </a:xfrm>
      </p:grpSpPr>
      <p:sp>
        <p:nvSpPr>
          <p:cNvPr id="875" name="Google Shape;875;p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13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0" name="Shape 880"/>
        <p:cNvGrpSpPr/>
        <p:nvPr/>
      </p:nvGrpSpPr>
      <p:grpSpPr>
        <a:xfrm>
          <a:off x="0" y="0"/>
          <a:ext cx="0" cy="0"/>
          <a:chOff x="0" y="0"/>
          <a:chExt cx="0" cy="0"/>
        </a:xfrm>
      </p:grpSpPr>
      <p:sp>
        <p:nvSpPr>
          <p:cNvPr id="881" name="Google Shape;881;p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13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6" name="Shape 886"/>
        <p:cNvGrpSpPr/>
        <p:nvPr/>
      </p:nvGrpSpPr>
      <p:grpSpPr>
        <a:xfrm>
          <a:off x="0" y="0"/>
          <a:ext cx="0" cy="0"/>
          <a:chOff x="0" y="0"/>
          <a:chExt cx="0" cy="0"/>
        </a:xfrm>
      </p:grpSpPr>
      <p:sp>
        <p:nvSpPr>
          <p:cNvPr id="887" name="Google Shape;887;p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13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2" name="Shape 892"/>
        <p:cNvGrpSpPr/>
        <p:nvPr/>
      </p:nvGrpSpPr>
      <p:grpSpPr>
        <a:xfrm>
          <a:off x="0" y="0"/>
          <a:ext cx="0" cy="0"/>
          <a:chOff x="0" y="0"/>
          <a:chExt cx="0" cy="0"/>
        </a:xfrm>
      </p:grpSpPr>
      <p:sp>
        <p:nvSpPr>
          <p:cNvPr id="893" name="Google Shape;893;p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13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8" name="Shape 898"/>
        <p:cNvGrpSpPr/>
        <p:nvPr/>
      </p:nvGrpSpPr>
      <p:grpSpPr>
        <a:xfrm>
          <a:off x="0" y="0"/>
          <a:ext cx="0" cy="0"/>
          <a:chOff x="0" y="0"/>
          <a:chExt cx="0" cy="0"/>
        </a:xfrm>
      </p:grpSpPr>
      <p:sp>
        <p:nvSpPr>
          <p:cNvPr id="899" name="Google Shape;899;p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13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4" name="Shape 904"/>
        <p:cNvGrpSpPr/>
        <p:nvPr/>
      </p:nvGrpSpPr>
      <p:grpSpPr>
        <a:xfrm>
          <a:off x="0" y="0"/>
          <a:ext cx="0" cy="0"/>
          <a:chOff x="0" y="0"/>
          <a:chExt cx="0" cy="0"/>
        </a:xfrm>
      </p:grpSpPr>
      <p:sp>
        <p:nvSpPr>
          <p:cNvPr id="905" name="Google Shape;905;p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13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0" name="Shape 910"/>
        <p:cNvGrpSpPr/>
        <p:nvPr/>
      </p:nvGrpSpPr>
      <p:grpSpPr>
        <a:xfrm>
          <a:off x="0" y="0"/>
          <a:ext cx="0" cy="0"/>
          <a:chOff x="0" y="0"/>
          <a:chExt cx="0" cy="0"/>
        </a:xfrm>
      </p:grpSpPr>
      <p:sp>
        <p:nvSpPr>
          <p:cNvPr id="911" name="Google Shape;911;p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13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6" name="Shape 916"/>
        <p:cNvGrpSpPr/>
        <p:nvPr/>
      </p:nvGrpSpPr>
      <p:grpSpPr>
        <a:xfrm>
          <a:off x="0" y="0"/>
          <a:ext cx="0" cy="0"/>
          <a:chOff x="0" y="0"/>
          <a:chExt cx="0" cy="0"/>
        </a:xfrm>
      </p:grpSpPr>
      <p:sp>
        <p:nvSpPr>
          <p:cNvPr id="917" name="Google Shape;917;p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13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2" name="Shape 922"/>
        <p:cNvGrpSpPr/>
        <p:nvPr/>
      </p:nvGrpSpPr>
      <p:grpSpPr>
        <a:xfrm>
          <a:off x="0" y="0"/>
          <a:ext cx="0" cy="0"/>
          <a:chOff x="0" y="0"/>
          <a:chExt cx="0" cy="0"/>
        </a:xfrm>
      </p:grpSpPr>
      <p:sp>
        <p:nvSpPr>
          <p:cNvPr id="923" name="Google Shape;923;p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13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8" name="Shape 928"/>
        <p:cNvGrpSpPr/>
        <p:nvPr/>
      </p:nvGrpSpPr>
      <p:grpSpPr>
        <a:xfrm>
          <a:off x="0" y="0"/>
          <a:ext cx="0" cy="0"/>
          <a:chOff x="0" y="0"/>
          <a:chExt cx="0" cy="0"/>
        </a:xfrm>
      </p:grpSpPr>
      <p:sp>
        <p:nvSpPr>
          <p:cNvPr id="929" name="Google Shape;929;p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13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4" name="Shape 934"/>
        <p:cNvGrpSpPr/>
        <p:nvPr/>
      </p:nvGrpSpPr>
      <p:grpSpPr>
        <a:xfrm>
          <a:off x="0" y="0"/>
          <a:ext cx="0" cy="0"/>
          <a:chOff x="0" y="0"/>
          <a:chExt cx="0" cy="0"/>
        </a:xfrm>
      </p:grpSpPr>
      <p:sp>
        <p:nvSpPr>
          <p:cNvPr id="935" name="Google Shape;935;p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14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0" name="Shape 940"/>
        <p:cNvGrpSpPr/>
        <p:nvPr/>
      </p:nvGrpSpPr>
      <p:grpSpPr>
        <a:xfrm>
          <a:off x="0" y="0"/>
          <a:ext cx="0" cy="0"/>
          <a:chOff x="0" y="0"/>
          <a:chExt cx="0" cy="0"/>
        </a:xfrm>
      </p:grpSpPr>
      <p:sp>
        <p:nvSpPr>
          <p:cNvPr id="941" name="Google Shape;941;p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14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6" name="Shape 946"/>
        <p:cNvGrpSpPr/>
        <p:nvPr/>
      </p:nvGrpSpPr>
      <p:grpSpPr>
        <a:xfrm>
          <a:off x="0" y="0"/>
          <a:ext cx="0" cy="0"/>
          <a:chOff x="0" y="0"/>
          <a:chExt cx="0" cy="0"/>
        </a:xfrm>
      </p:grpSpPr>
      <p:sp>
        <p:nvSpPr>
          <p:cNvPr id="947" name="Google Shape;947;p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14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2" name="Shape 952"/>
        <p:cNvGrpSpPr/>
        <p:nvPr/>
      </p:nvGrpSpPr>
      <p:grpSpPr>
        <a:xfrm>
          <a:off x="0" y="0"/>
          <a:ext cx="0" cy="0"/>
          <a:chOff x="0" y="0"/>
          <a:chExt cx="0" cy="0"/>
        </a:xfrm>
      </p:grpSpPr>
      <p:sp>
        <p:nvSpPr>
          <p:cNvPr id="953" name="Google Shape;953;p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14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8" name="Shape 958"/>
        <p:cNvGrpSpPr/>
        <p:nvPr/>
      </p:nvGrpSpPr>
      <p:grpSpPr>
        <a:xfrm>
          <a:off x="0" y="0"/>
          <a:ext cx="0" cy="0"/>
          <a:chOff x="0" y="0"/>
          <a:chExt cx="0" cy="0"/>
        </a:xfrm>
      </p:grpSpPr>
      <p:sp>
        <p:nvSpPr>
          <p:cNvPr id="959" name="Google Shape;959;p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14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4" name="Shape 964"/>
        <p:cNvGrpSpPr/>
        <p:nvPr/>
      </p:nvGrpSpPr>
      <p:grpSpPr>
        <a:xfrm>
          <a:off x="0" y="0"/>
          <a:ext cx="0" cy="0"/>
          <a:chOff x="0" y="0"/>
          <a:chExt cx="0" cy="0"/>
        </a:xfrm>
      </p:grpSpPr>
      <p:sp>
        <p:nvSpPr>
          <p:cNvPr id="965" name="Google Shape;965;p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14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0" name="Shape 970"/>
        <p:cNvGrpSpPr/>
        <p:nvPr/>
      </p:nvGrpSpPr>
      <p:grpSpPr>
        <a:xfrm>
          <a:off x="0" y="0"/>
          <a:ext cx="0" cy="0"/>
          <a:chOff x="0" y="0"/>
          <a:chExt cx="0" cy="0"/>
        </a:xfrm>
      </p:grpSpPr>
      <p:sp>
        <p:nvSpPr>
          <p:cNvPr id="971" name="Google Shape;971;p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14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6" name="Shape 976"/>
        <p:cNvGrpSpPr/>
        <p:nvPr/>
      </p:nvGrpSpPr>
      <p:grpSpPr>
        <a:xfrm>
          <a:off x="0" y="0"/>
          <a:ext cx="0" cy="0"/>
          <a:chOff x="0" y="0"/>
          <a:chExt cx="0" cy="0"/>
        </a:xfrm>
      </p:grpSpPr>
      <p:sp>
        <p:nvSpPr>
          <p:cNvPr id="977" name="Google Shape;977;p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14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2" name="Shape 982"/>
        <p:cNvGrpSpPr/>
        <p:nvPr/>
      </p:nvGrpSpPr>
      <p:grpSpPr>
        <a:xfrm>
          <a:off x="0" y="0"/>
          <a:ext cx="0" cy="0"/>
          <a:chOff x="0" y="0"/>
          <a:chExt cx="0" cy="0"/>
        </a:xfrm>
      </p:grpSpPr>
      <p:sp>
        <p:nvSpPr>
          <p:cNvPr id="983" name="Google Shape;983;p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14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8" name="Shape 988"/>
        <p:cNvGrpSpPr/>
        <p:nvPr/>
      </p:nvGrpSpPr>
      <p:grpSpPr>
        <a:xfrm>
          <a:off x="0" y="0"/>
          <a:ext cx="0" cy="0"/>
          <a:chOff x="0" y="0"/>
          <a:chExt cx="0" cy="0"/>
        </a:xfrm>
      </p:grpSpPr>
      <p:sp>
        <p:nvSpPr>
          <p:cNvPr id="989" name="Google Shape;989;p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14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4" name="Shape 994"/>
        <p:cNvGrpSpPr/>
        <p:nvPr/>
      </p:nvGrpSpPr>
      <p:grpSpPr>
        <a:xfrm>
          <a:off x="0" y="0"/>
          <a:ext cx="0" cy="0"/>
          <a:chOff x="0" y="0"/>
          <a:chExt cx="0" cy="0"/>
        </a:xfrm>
      </p:grpSpPr>
      <p:sp>
        <p:nvSpPr>
          <p:cNvPr id="995" name="Google Shape;995;p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15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0" name="Shape 1000"/>
        <p:cNvGrpSpPr/>
        <p:nvPr/>
      </p:nvGrpSpPr>
      <p:grpSpPr>
        <a:xfrm>
          <a:off x="0" y="0"/>
          <a:ext cx="0" cy="0"/>
          <a:chOff x="0" y="0"/>
          <a:chExt cx="0" cy="0"/>
        </a:xfrm>
      </p:grpSpPr>
      <p:sp>
        <p:nvSpPr>
          <p:cNvPr id="1001" name="Google Shape;1001;p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15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6" name="Shape 1006"/>
        <p:cNvGrpSpPr/>
        <p:nvPr/>
      </p:nvGrpSpPr>
      <p:grpSpPr>
        <a:xfrm>
          <a:off x="0" y="0"/>
          <a:ext cx="0" cy="0"/>
          <a:chOff x="0" y="0"/>
          <a:chExt cx="0" cy="0"/>
        </a:xfrm>
      </p:grpSpPr>
      <p:sp>
        <p:nvSpPr>
          <p:cNvPr id="1007" name="Google Shape;1007;p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15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2" name="Shape 1012"/>
        <p:cNvGrpSpPr/>
        <p:nvPr/>
      </p:nvGrpSpPr>
      <p:grpSpPr>
        <a:xfrm>
          <a:off x="0" y="0"/>
          <a:ext cx="0" cy="0"/>
          <a:chOff x="0" y="0"/>
          <a:chExt cx="0" cy="0"/>
        </a:xfrm>
      </p:grpSpPr>
      <p:sp>
        <p:nvSpPr>
          <p:cNvPr id="1013" name="Google Shape;1013;p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15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8" name="Shape 1018"/>
        <p:cNvGrpSpPr/>
        <p:nvPr/>
      </p:nvGrpSpPr>
      <p:grpSpPr>
        <a:xfrm>
          <a:off x="0" y="0"/>
          <a:ext cx="0" cy="0"/>
          <a:chOff x="0" y="0"/>
          <a:chExt cx="0" cy="0"/>
        </a:xfrm>
      </p:grpSpPr>
      <p:sp>
        <p:nvSpPr>
          <p:cNvPr id="1019" name="Google Shape;1019;p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p15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2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p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2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p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3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p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3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p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3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p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3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p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3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p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3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p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3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p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3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p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3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p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3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p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4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p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4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p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4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p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4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p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4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p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4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p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4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p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4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p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4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p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4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p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5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p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5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p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5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p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5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p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5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p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5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p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5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p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5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p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5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p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5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p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6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p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6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4" name="Shape 464"/>
        <p:cNvGrpSpPr/>
        <p:nvPr/>
      </p:nvGrpSpPr>
      <p:grpSpPr>
        <a:xfrm>
          <a:off x="0" y="0"/>
          <a:ext cx="0" cy="0"/>
          <a:chOff x="0" y="0"/>
          <a:chExt cx="0" cy="0"/>
        </a:xfrm>
      </p:grpSpPr>
      <p:sp>
        <p:nvSpPr>
          <p:cNvPr id="465" name="Google Shape;465;p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6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0" name="Shape 470"/>
        <p:cNvGrpSpPr/>
        <p:nvPr/>
      </p:nvGrpSpPr>
      <p:grpSpPr>
        <a:xfrm>
          <a:off x="0" y="0"/>
          <a:ext cx="0" cy="0"/>
          <a:chOff x="0" y="0"/>
          <a:chExt cx="0" cy="0"/>
        </a:xfrm>
      </p:grpSpPr>
      <p:sp>
        <p:nvSpPr>
          <p:cNvPr id="471" name="Google Shape;471;p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6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6" name="Shape 476"/>
        <p:cNvGrpSpPr/>
        <p:nvPr/>
      </p:nvGrpSpPr>
      <p:grpSpPr>
        <a:xfrm>
          <a:off x="0" y="0"/>
          <a:ext cx="0" cy="0"/>
          <a:chOff x="0" y="0"/>
          <a:chExt cx="0" cy="0"/>
        </a:xfrm>
      </p:grpSpPr>
      <p:sp>
        <p:nvSpPr>
          <p:cNvPr id="477" name="Google Shape;477;p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6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2" name="Shape 482"/>
        <p:cNvGrpSpPr/>
        <p:nvPr/>
      </p:nvGrpSpPr>
      <p:grpSpPr>
        <a:xfrm>
          <a:off x="0" y="0"/>
          <a:ext cx="0" cy="0"/>
          <a:chOff x="0" y="0"/>
          <a:chExt cx="0" cy="0"/>
        </a:xfrm>
      </p:grpSpPr>
      <p:sp>
        <p:nvSpPr>
          <p:cNvPr id="483" name="Google Shape;483;p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6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8" name="Shape 488"/>
        <p:cNvGrpSpPr/>
        <p:nvPr/>
      </p:nvGrpSpPr>
      <p:grpSpPr>
        <a:xfrm>
          <a:off x="0" y="0"/>
          <a:ext cx="0" cy="0"/>
          <a:chOff x="0" y="0"/>
          <a:chExt cx="0" cy="0"/>
        </a:xfrm>
      </p:grpSpPr>
      <p:sp>
        <p:nvSpPr>
          <p:cNvPr id="489" name="Google Shape;489;p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6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4" name="Shape 494"/>
        <p:cNvGrpSpPr/>
        <p:nvPr/>
      </p:nvGrpSpPr>
      <p:grpSpPr>
        <a:xfrm>
          <a:off x="0" y="0"/>
          <a:ext cx="0" cy="0"/>
          <a:chOff x="0" y="0"/>
          <a:chExt cx="0" cy="0"/>
        </a:xfrm>
      </p:grpSpPr>
      <p:sp>
        <p:nvSpPr>
          <p:cNvPr id="495" name="Google Shape;495;p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6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1" name="Shape 501"/>
        <p:cNvGrpSpPr/>
        <p:nvPr/>
      </p:nvGrpSpPr>
      <p:grpSpPr>
        <a:xfrm>
          <a:off x="0" y="0"/>
          <a:ext cx="0" cy="0"/>
          <a:chOff x="0" y="0"/>
          <a:chExt cx="0" cy="0"/>
        </a:xfrm>
      </p:grpSpPr>
      <p:sp>
        <p:nvSpPr>
          <p:cNvPr id="502" name="Google Shape;502;p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6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7" name="Shape 507"/>
        <p:cNvGrpSpPr/>
        <p:nvPr/>
      </p:nvGrpSpPr>
      <p:grpSpPr>
        <a:xfrm>
          <a:off x="0" y="0"/>
          <a:ext cx="0" cy="0"/>
          <a:chOff x="0" y="0"/>
          <a:chExt cx="0" cy="0"/>
        </a:xfrm>
      </p:grpSpPr>
      <p:sp>
        <p:nvSpPr>
          <p:cNvPr id="508" name="Google Shape;508;p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6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3" name="Shape 513"/>
        <p:cNvGrpSpPr/>
        <p:nvPr/>
      </p:nvGrpSpPr>
      <p:grpSpPr>
        <a:xfrm>
          <a:off x="0" y="0"/>
          <a:ext cx="0" cy="0"/>
          <a:chOff x="0" y="0"/>
          <a:chExt cx="0" cy="0"/>
        </a:xfrm>
      </p:grpSpPr>
      <p:sp>
        <p:nvSpPr>
          <p:cNvPr id="514" name="Google Shape;514;p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7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9" name="Shape 519"/>
        <p:cNvGrpSpPr/>
        <p:nvPr/>
      </p:nvGrpSpPr>
      <p:grpSpPr>
        <a:xfrm>
          <a:off x="0" y="0"/>
          <a:ext cx="0" cy="0"/>
          <a:chOff x="0" y="0"/>
          <a:chExt cx="0" cy="0"/>
        </a:xfrm>
      </p:grpSpPr>
      <p:sp>
        <p:nvSpPr>
          <p:cNvPr id="520" name="Google Shape;520;p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7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5" name="Shape 525"/>
        <p:cNvGrpSpPr/>
        <p:nvPr/>
      </p:nvGrpSpPr>
      <p:grpSpPr>
        <a:xfrm>
          <a:off x="0" y="0"/>
          <a:ext cx="0" cy="0"/>
          <a:chOff x="0" y="0"/>
          <a:chExt cx="0" cy="0"/>
        </a:xfrm>
      </p:grpSpPr>
      <p:sp>
        <p:nvSpPr>
          <p:cNvPr id="526" name="Google Shape;526;p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7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1" name="Shape 531"/>
        <p:cNvGrpSpPr/>
        <p:nvPr/>
      </p:nvGrpSpPr>
      <p:grpSpPr>
        <a:xfrm>
          <a:off x="0" y="0"/>
          <a:ext cx="0" cy="0"/>
          <a:chOff x="0" y="0"/>
          <a:chExt cx="0" cy="0"/>
        </a:xfrm>
      </p:grpSpPr>
      <p:sp>
        <p:nvSpPr>
          <p:cNvPr id="532" name="Google Shape;532;p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7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7" name="Shape 537"/>
        <p:cNvGrpSpPr/>
        <p:nvPr/>
      </p:nvGrpSpPr>
      <p:grpSpPr>
        <a:xfrm>
          <a:off x="0" y="0"/>
          <a:ext cx="0" cy="0"/>
          <a:chOff x="0" y="0"/>
          <a:chExt cx="0" cy="0"/>
        </a:xfrm>
      </p:grpSpPr>
      <p:sp>
        <p:nvSpPr>
          <p:cNvPr id="538" name="Google Shape;538;p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7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3" name="Shape 543"/>
        <p:cNvGrpSpPr/>
        <p:nvPr/>
      </p:nvGrpSpPr>
      <p:grpSpPr>
        <a:xfrm>
          <a:off x="0" y="0"/>
          <a:ext cx="0" cy="0"/>
          <a:chOff x="0" y="0"/>
          <a:chExt cx="0" cy="0"/>
        </a:xfrm>
      </p:grpSpPr>
      <p:sp>
        <p:nvSpPr>
          <p:cNvPr id="544" name="Google Shape;544;p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7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9" name="Shape 549"/>
        <p:cNvGrpSpPr/>
        <p:nvPr/>
      </p:nvGrpSpPr>
      <p:grpSpPr>
        <a:xfrm>
          <a:off x="0" y="0"/>
          <a:ext cx="0" cy="0"/>
          <a:chOff x="0" y="0"/>
          <a:chExt cx="0" cy="0"/>
        </a:xfrm>
      </p:grpSpPr>
      <p:sp>
        <p:nvSpPr>
          <p:cNvPr id="550" name="Google Shape;550;p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7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5" name="Shape 555"/>
        <p:cNvGrpSpPr/>
        <p:nvPr/>
      </p:nvGrpSpPr>
      <p:grpSpPr>
        <a:xfrm>
          <a:off x="0" y="0"/>
          <a:ext cx="0" cy="0"/>
          <a:chOff x="0" y="0"/>
          <a:chExt cx="0" cy="0"/>
        </a:xfrm>
      </p:grpSpPr>
      <p:sp>
        <p:nvSpPr>
          <p:cNvPr id="556" name="Google Shape;556;p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7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1" name="Shape 561"/>
        <p:cNvGrpSpPr/>
        <p:nvPr/>
      </p:nvGrpSpPr>
      <p:grpSpPr>
        <a:xfrm>
          <a:off x="0" y="0"/>
          <a:ext cx="0" cy="0"/>
          <a:chOff x="0" y="0"/>
          <a:chExt cx="0" cy="0"/>
        </a:xfrm>
      </p:grpSpPr>
      <p:sp>
        <p:nvSpPr>
          <p:cNvPr id="562" name="Google Shape;562;p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7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7" name="Shape 567"/>
        <p:cNvGrpSpPr/>
        <p:nvPr/>
      </p:nvGrpSpPr>
      <p:grpSpPr>
        <a:xfrm>
          <a:off x="0" y="0"/>
          <a:ext cx="0" cy="0"/>
          <a:chOff x="0" y="0"/>
          <a:chExt cx="0" cy="0"/>
        </a:xfrm>
      </p:grpSpPr>
      <p:sp>
        <p:nvSpPr>
          <p:cNvPr id="568" name="Google Shape;568;p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7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3" name="Shape 573"/>
        <p:cNvGrpSpPr/>
        <p:nvPr/>
      </p:nvGrpSpPr>
      <p:grpSpPr>
        <a:xfrm>
          <a:off x="0" y="0"/>
          <a:ext cx="0" cy="0"/>
          <a:chOff x="0" y="0"/>
          <a:chExt cx="0" cy="0"/>
        </a:xfrm>
      </p:grpSpPr>
      <p:sp>
        <p:nvSpPr>
          <p:cNvPr id="574" name="Google Shape;574;p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8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9" name="Shape 579"/>
        <p:cNvGrpSpPr/>
        <p:nvPr/>
      </p:nvGrpSpPr>
      <p:grpSpPr>
        <a:xfrm>
          <a:off x="0" y="0"/>
          <a:ext cx="0" cy="0"/>
          <a:chOff x="0" y="0"/>
          <a:chExt cx="0" cy="0"/>
        </a:xfrm>
      </p:grpSpPr>
      <p:sp>
        <p:nvSpPr>
          <p:cNvPr id="580" name="Google Shape;580;p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8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5" name="Shape 585"/>
        <p:cNvGrpSpPr/>
        <p:nvPr/>
      </p:nvGrpSpPr>
      <p:grpSpPr>
        <a:xfrm>
          <a:off x="0" y="0"/>
          <a:ext cx="0" cy="0"/>
          <a:chOff x="0" y="0"/>
          <a:chExt cx="0" cy="0"/>
        </a:xfrm>
      </p:grpSpPr>
      <p:sp>
        <p:nvSpPr>
          <p:cNvPr id="586" name="Google Shape;586;p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8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1" name="Shape 591"/>
        <p:cNvGrpSpPr/>
        <p:nvPr/>
      </p:nvGrpSpPr>
      <p:grpSpPr>
        <a:xfrm>
          <a:off x="0" y="0"/>
          <a:ext cx="0" cy="0"/>
          <a:chOff x="0" y="0"/>
          <a:chExt cx="0" cy="0"/>
        </a:xfrm>
      </p:grpSpPr>
      <p:sp>
        <p:nvSpPr>
          <p:cNvPr id="592" name="Google Shape;592;p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8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7" name="Shape 597"/>
        <p:cNvGrpSpPr/>
        <p:nvPr/>
      </p:nvGrpSpPr>
      <p:grpSpPr>
        <a:xfrm>
          <a:off x="0" y="0"/>
          <a:ext cx="0" cy="0"/>
          <a:chOff x="0" y="0"/>
          <a:chExt cx="0" cy="0"/>
        </a:xfrm>
      </p:grpSpPr>
      <p:sp>
        <p:nvSpPr>
          <p:cNvPr id="598" name="Google Shape;598;p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8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3" name="Shape 603"/>
        <p:cNvGrpSpPr/>
        <p:nvPr/>
      </p:nvGrpSpPr>
      <p:grpSpPr>
        <a:xfrm>
          <a:off x="0" y="0"/>
          <a:ext cx="0" cy="0"/>
          <a:chOff x="0" y="0"/>
          <a:chExt cx="0" cy="0"/>
        </a:xfrm>
      </p:grpSpPr>
      <p:sp>
        <p:nvSpPr>
          <p:cNvPr id="604" name="Google Shape;604;p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8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9" name="Shape 609"/>
        <p:cNvGrpSpPr/>
        <p:nvPr/>
      </p:nvGrpSpPr>
      <p:grpSpPr>
        <a:xfrm>
          <a:off x="0" y="0"/>
          <a:ext cx="0" cy="0"/>
          <a:chOff x="0" y="0"/>
          <a:chExt cx="0" cy="0"/>
        </a:xfrm>
      </p:grpSpPr>
      <p:sp>
        <p:nvSpPr>
          <p:cNvPr id="610" name="Google Shape;610;p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8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5" name="Shape 615"/>
        <p:cNvGrpSpPr/>
        <p:nvPr/>
      </p:nvGrpSpPr>
      <p:grpSpPr>
        <a:xfrm>
          <a:off x="0" y="0"/>
          <a:ext cx="0" cy="0"/>
          <a:chOff x="0" y="0"/>
          <a:chExt cx="0" cy="0"/>
        </a:xfrm>
      </p:grpSpPr>
      <p:sp>
        <p:nvSpPr>
          <p:cNvPr id="616" name="Google Shape;616;p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8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1" name="Shape 621"/>
        <p:cNvGrpSpPr/>
        <p:nvPr/>
      </p:nvGrpSpPr>
      <p:grpSpPr>
        <a:xfrm>
          <a:off x="0" y="0"/>
          <a:ext cx="0" cy="0"/>
          <a:chOff x="0" y="0"/>
          <a:chExt cx="0" cy="0"/>
        </a:xfrm>
      </p:grpSpPr>
      <p:sp>
        <p:nvSpPr>
          <p:cNvPr id="622" name="Google Shape;622;p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8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7" name="Shape 627"/>
        <p:cNvGrpSpPr/>
        <p:nvPr/>
      </p:nvGrpSpPr>
      <p:grpSpPr>
        <a:xfrm>
          <a:off x="0" y="0"/>
          <a:ext cx="0" cy="0"/>
          <a:chOff x="0" y="0"/>
          <a:chExt cx="0" cy="0"/>
        </a:xfrm>
      </p:grpSpPr>
      <p:sp>
        <p:nvSpPr>
          <p:cNvPr id="628" name="Google Shape;628;p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8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3" name="Shape 633"/>
        <p:cNvGrpSpPr/>
        <p:nvPr/>
      </p:nvGrpSpPr>
      <p:grpSpPr>
        <a:xfrm>
          <a:off x="0" y="0"/>
          <a:ext cx="0" cy="0"/>
          <a:chOff x="0" y="0"/>
          <a:chExt cx="0" cy="0"/>
        </a:xfrm>
      </p:grpSpPr>
      <p:sp>
        <p:nvSpPr>
          <p:cNvPr id="634" name="Google Shape;634;p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9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9" name="Shape 639"/>
        <p:cNvGrpSpPr/>
        <p:nvPr/>
      </p:nvGrpSpPr>
      <p:grpSpPr>
        <a:xfrm>
          <a:off x="0" y="0"/>
          <a:ext cx="0" cy="0"/>
          <a:chOff x="0" y="0"/>
          <a:chExt cx="0" cy="0"/>
        </a:xfrm>
      </p:grpSpPr>
      <p:sp>
        <p:nvSpPr>
          <p:cNvPr id="640" name="Google Shape;640;p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9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5" name="Shape 645"/>
        <p:cNvGrpSpPr/>
        <p:nvPr/>
      </p:nvGrpSpPr>
      <p:grpSpPr>
        <a:xfrm>
          <a:off x="0" y="0"/>
          <a:ext cx="0" cy="0"/>
          <a:chOff x="0" y="0"/>
          <a:chExt cx="0" cy="0"/>
        </a:xfrm>
      </p:grpSpPr>
      <p:sp>
        <p:nvSpPr>
          <p:cNvPr id="646" name="Google Shape;646;p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9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1" name="Shape 651"/>
        <p:cNvGrpSpPr/>
        <p:nvPr/>
      </p:nvGrpSpPr>
      <p:grpSpPr>
        <a:xfrm>
          <a:off x="0" y="0"/>
          <a:ext cx="0" cy="0"/>
          <a:chOff x="0" y="0"/>
          <a:chExt cx="0" cy="0"/>
        </a:xfrm>
      </p:grpSpPr>
      <p:sp>
        <p:nvSpPr>
          <p:cNvPr id="652" name="Google Shape;652;p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9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7" name="Shape 657"/>
        <p:cNvGrpSpPr/>
        <p:nvPr/>
      </p:nvGrpSpPr>
      <p:grpSpPr>
        <a:xfrm>
          <a:off x="0" y="0"/>
          <a:ext cx="0" cy="0"/>
          <a:chOff x="0" y="0"/>
          <a:chExt cx="0" cy="0"/>
        </a:xfrm>
      </p:grpSpPr>
      <p:sp>
        <p:nvSpPr>
          <p:cNvPr id="658" name="Google Shape;658;p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9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3" name="Shape 663"/>
        <p:cNvGrpSpPr/>
        <p:nvPr/>
      </p:nvGrpSpPr>
      <p:grpSpPr>
        <a:xfrm>
          <a:off x="0" y="0"/>
          <a:ext cx="0" cy="0"/>
          <a:chOff x="0" y="0"/>
          <a:chExt cx="0" cy="0"/>
        </a:xfrm>
      </p:grpSpPr>
      <p:sp>
        <p:nvSpPr>
          <p:cNvPr id="664" name="Google Shape;664;p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9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9" name="Shape 669"/>
        <p:cNvGrpSpPr/>
        <p:nvPr/>
      </p:nvGrpSpPr>
      <p:grpSpPr>
        <a:xfrm>
          <a:off x="0" y="0"/>
          <a:ext cx="0" cy="0"/>
          <a:chOff x="0" y="0"/>
          <a:chExt cx="0" cy="0"/>
        </a:xfrm>
      </p:grpSpPr>
      <p:sp>
        <p:nvSpPr>
          <p:cNvPr id="670" name="Google Shape;670;p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9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5" name="Shape 675"/>
        <p:cNvGrpSpPr/>
        <p:nvPr/>
      </p:nvGrpSpPr>
      <p:grpSpPr>
        <a:xfrm>
          <a:off x="0" y="0"/>
          <a:ext cx="0" cy="0"/>
          <a:chOff x="0" y="0"/>
          <a:chExt cx="0" cy="0"/>
        </a:xfrm>
      </p:grpSpPr>
      <p:sp>
        <p:nvSpPr>
          <p:cNvPr id="676" name="Google Shape;676;p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9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1" name="Shape 681"/>
        <p:cNvGrpSpPr/>
        <p:nvPr/>
      </p:nvGrpSpPr>
      <p:grpSpPr>
        <a:xfrm>
          <a:off x="0" y="0"/>
          <a:ext cx="0" cy="0"/>
          <a:chOff x="0" y="0"/>
          <a:chExt cx="0" cy="0"/>
        </a:xfrm>
      </p:grpSpPr>
      <p:sp>
        <p:nvSpPr>
          <p:cNvPr id="682" name="Google Shape;682;p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9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7" name="Shape 687"/>
        <p:cNvGrpSpPr/>
        <p:nvPr/>
      </p:nvGrpSpPr>
      <p:grpSpPr>
        <a:xfrm>
          <a:off x="0" y="0"/>
          <a:ext cx="0" cy="0"/>
          <a:chOff x="0" y="0"/>
          <a:chExt cx="0" cy="0"/>
        </a:xfrm>
      </p:grpSpPr>
      <p:sp>
        <p:nvSpPr>
          <p:cNvPr id="688" name="Google Shape;688;p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9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5" name="Shape 15"/>
        <p:cNvGrpSpPr/>
        <p:nvPr/>
      </p:nvGrpSpPr>
      <p:grpSpPr>
        <a:xfrm>
          <a:off x="0" y="0"/>
          <a:ext cx="0" cy="0"/>
          <a:chOff x="0" y="0"/>
          <a:chExt cx="0" cy="0"/>
        </a:xfrm>
      </p:grpSpPr>
      <p:sp>
        <p:nvSpPr>
          <p:cNvPr id="16" name="Google Shape;16;p2"/>
          <p:cNvSpPr/>
          <p:nvPr/>
        </p:nvSpPr>
        <p:spPr>
          <a:xfrm>
            <a:off x="-2" y="4664147"/>
            <a:ext cx="9151089" cy="0"/>
          </a:xfrm>
          <a:prstGeom prst="rtTriangle">
            <a:avLst/>
          </a:prstGeom>
          <a:gradFill>
            <a:gsLst>
              <a:gs pos="0">
                <a:srgbClr val="007795"/>
              </a:gs>
              <a:gs pos="55000">
                <a:srgbClr val="47BBE0"/>
              </a:gs>
              <a:gs pos="100000">
                <a:srgbClr val="007795"/>
              </a:gs>
            </a:gsLst>
            <a:lin ang="3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ucida Sans"/>
              <a:ea typeface="Lucida Sans"/>
              <a:cs typeface="Lucida Sans"/>
              <a:sym typeface="Lucida Sans"/>
            </a:endParaRPr>
          </a:p>
        </p:txBody>
      </p:sp>
      <p:sp>
        <p:nvSpPr>
          <p:cNvPr id="17" name="Google Shape;17;p2"/>
          <p:cNvSpPr txBox="1"/>
          <p:nvPr>
            <p:ph type="ctrTitle"/>
          </p:nvPr>
        </p:nvSpPr>
        <p:spPr>
          <a:xfrm>
            <a:off x="685800" y="1752601"/>
            <a:ext cx="7772400" cy="1829761"/>
          </a:xfrm>
          <a:prstGeom prst="rect">
            <a:avLst/>
          </a:prstGeom>
          <a:noFill/>
          <a:ln>
            <a:noFill/>
          </a:ln>
        </p:spPr>
        <p:txBody>
          <a:bodyPr anchorCtr="0" anchor="b" bIns="45700" lIns="91425" spcFirstLastPara="1" rIns="91425" wrap="square" tIns="45700">
            <a:normAutofit/>
          </a:bodyPr>
          <a:lstStyle>
            <a:lvl1pPr lvl="0" algn="r">
              <a:spcBef>
                <a:spcPts val="0"/>
              </a:spcBef>
              <a:spcAft>
                <a:spcPts val="0"/>
              </a:spcAft>
              <a:buClr>
                <a:schemeClr val="dk2"/>
              </a:buClr>
              <a:buSzPts val="4800"/>
              <a:buFont typeface="Lucida Sans"/>
              <a:buNone/>
              <a:defRPr b="1" sz="4800">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 name="Google Shape;18;p2"/>
          <p:cNvSpPr txBox="1"/>
          <p:nvPr>
            <p:ph idx="1" type="subTitle"/>
          </p:nvPr>
        </p:nvSpPr>
        <p:spPr>
          <a:xfrm>
            <a:off x="685800" y="3611607"/>
            <a:ext cx="7772400" cy="1199704"/>
          </a:xfrm>
          <a:prstGeom prst="rect">
            <a:avLst/>
          </a:prstGeom>
          <a:noFill/>
          <a:ln>
            <a:noFill/>
          </a:ln>
        </p:spPr>
        <p:txBody>
          <a:bodyPr anchorCtr="0" anchor="t" bIns="45700" lIns="45700" spcFirstLastPara="1" rIns="45700" wrap="square" tIns="45700">
            <a:normAutofit/>
          </a:bodyPr>
          <a:lstStyle>
            <a:lvl1pPr lvl="0" marR="64008" algn="r">
              <a:spcBef>
                <a:spcPts val="400"/>
              </a:spcBef>
              <a:spcAft>
                <a:spcPts val="0"/>
              </a:spcAft>
              <a:buSzPts val="1836"/>
              <a:buNone/>
              <a:defRPr>
                <a:solidFill>
                  <a:schemeClr val="dk2"/>
                </a:solidFill>
              </a:defRPr>
            </a:lvl1pPr>
            <a:lvl2pPr lvl="1" algn="ctr">
              <a:spcBef>
                <a:spcPts val="324"/>
              </a:spcBef>
              <a:spcAft>
                <a:spcPts val="0"/>
              </a:spcAft>
              <a:buSzPts val="1800"/>
              <a:buNone/>
              <a:defRPr/>
            </a:lvl2pPr>
            <a:lvl3pPr lvl="2" algn="ctr">
              <a:spcBef>
                <a:spcPts val="350"/>
              </a:spcBef>
              <a:spcAft>
                <a:spcPts val="0"/>
              </a:spcAft>
              <a:buSzPts val="1800"/>
              <a:buNone/>
              <a:defRPr/>
            </a:lvl3pPr>
            <a:lvl4pPr lvl="3" algn="ctr">
              <a:spcBef>
                <a:spcPts val="350"/>
              </a:spcBef>
              <a:spcAft>
                <a:spcPts val="0"/>
              </a:spcAft>
              <a:buSzPts val="1800"/>
              <a:buNone/>
              <a:defRPr/>
            </a:lvl4pPr>
            <a:lvl5pPr lvl="4" algn="ctr">
              <a:spcBef>
                <a:spcPts val="350"/>
              </a:spcBef>
              <a:spcAft>
                <a:spcPts val="0"/>
              </a:spcAft>
              <a:buSzPts val="1800"/>
              <a:buNone/>
              <a:defRPr/>
            </a:lvl5pPr>
            <a:lvl6pPr lvl="5" algn="ctr">
              <a:spcBef>
                <a:spcPts val="350"/>
              </a:spcBef>
              <a:spcAft>
                <a:spcPts val="0"/>
              </a:spcAft>
              <a:buSzPts val="1800"/>
              <a:buNone/>
              <a:defRPr/>
            </a:lvl6pPr>
            <a:lvl7pPr lvl="6" algn="ctr">
              <a:spcBef>
                <a:spcPts val="350"/>
              </a:spcBef>
              <a:spcAft>
                <a:spcPts val="0"/>
              </a:spcAft>
              <a:buSzPts val="1800"/>
              <a:buNone/>
              <a:defRPr/>
            </a:lvl7pPr>
            <a:lvl8pPr lvl="7" algn="ctr">
              <a:spcBef>
                <a:spcPts val="350"/>
              </a:spcBef>
              <a:spcAft>
                <a:spcPts val="0"/>
              </a:spcAft>
              <a:buSzPts val="1800"/>
              <a:buNone/>
              <a:defRPr/>
            </a:lvl8pPr>
            <a:lvl9pPr lvl="8" algn="ctr">
              <a:spcBef>
                <a:spcPts val="350"/>
              </a:spcBef>
              <a:spcAft>
                <a:spcPts val="0"/>
              </a:spcAft>
              <a:buSzPts val="1800"/>
              <a:buNone/>
              <a:defRPr/>
            </a:lvl9pPr>
          </a:lstStyle>
          <a:p/>
        </p:txBody>
      </p:sp>
      <p:grpSp>
        <p:nvGrpSpPr>
          <p:cNvPr id="19" name="Google Shape;19;p2"/>
          <p:cNvGrpSpPr/>
          <p:nvPr/>
        </p:nvGrpSpPr>
        <p:grpSpPr>
          <a:xfrm>
            <a:off x="-3765" y="4953000"/>
            <a:ext cx="9147765" cy="1912088"/>
            <a:chOff x="-3765" y="4832896"/>
            <a:chExt cx="9147765" cy="2032192"/>
          </a:xfrm>
        </p:grpSpPr>
        <p:sp>
          <p:nvSpPr>
            <p:cNvPr id="20" name="Google Shape;20;p2"/>
            <p:cNvSpPr/>
            <p:nvPr/>
          </p:nvSpPr>
          <p:spPr>
            <a:xfrm>
              <a:off x="1687513" y="4832896"/>
              <a:ext cx="7456487" cy="518816"/>
            </a:xfrm>
            <a:custGeom>
              <a:rect b="b" l="l" r="r" t="t"/>
              <a:pathLst>
                <a:path extrusionOk="0" h="367" w="4697">
                  <a:moveTo>
                    <a:pt x="4697" y="0"/>
                  </a:moveTo>
                  <a:lnTo>
                    <a:pt x="4697" y="367"/>
                  </a:lnTo>
                  <a:lnTo>
                    <a:pt x="0" y="218"/>
                  </a:lnTo>
                  <a:lnTo>
                    <a:pt x="4697" y="0"/>
                  </a:lnTo>
                  <a:close/>
                </a:path>
              </a:pathLst>
            </a:custGeom>
            <a:solidFill>
              <a:srgbClr val="9CCADC">
                <a:alpha val="4000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Lucida Sans"/>
                <a:ea typeface="Lucida Sans"/>
                <a:cs typeface="Lucida Sans"/>
                <a:sym typeface="Lucida Sans"/>
              </a:endParaRPr>
            </a:p>
          </p:txBody>
        </p:sp>
        <p:sp>
          <p:nvSpPr>
            <p:cNvPr id="21" name="Google Shape;21;p2"/>
            <p:cNvSpPr/>
            <p:nvPr/>
          </p:nvSpPr>
          <p:spPr>
            <a:xfrm>
              <a:off x="35443" y="5135526"/>
              <a:ext cx="9108557" cy="838200"/>
            </a:xfrm>
            <a:custGeom>
              <a:rect b="b" l="l" r="r" t="t"/>
              <a:pathLst>
                <a:path extrusionOk="0" h="528" w="5760">
                  <a:moveTo>
                    <a:pt x="0" y="0"/>
                  </a:moveTo>
                  <a:lnTo>
                    <a:pt x="5760" y="0"/>
                  </a:lnTo>
                  <a:lnTo>
                    <a:pt x="5760" y="528"/>
                  </a:lnTo>
                  <a:lnTo>
                    <a:pt x="48" y="0"/>
                  </a:lnTo>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Lucida Sans"/>
                <a:ea typeface="Lucida Sans"/>
                <a:cs typeface="Lucida Sans"/>
                <a:sym typeface="Lucida Sans"/>
              </a:endParaRPr>
            </a:p>
          </p:txBody>
        </p:sp>
        <p:sp>
          <p:nvSpPr>
            <p:cNvPr id="22" name="Google Shape;22;p2"/>
            <p:cNvSpPr/>
            <p:nvPr/>
          </p:nvSpPr>
          <p:spPr>
            <a:xfrm>
              <a:off x="0" y="4883888"/>
              <a:ext cx="9144000" cy="1981200"/>
            </a:xfrm>
            <a:custGeom>
              <a:rect b="b" l="l" r="r" t="t"/>
              <a:pathLst>
                <a:path extrusionOk="0" h="1248" w="5760">
                  <a:moveTo>
                    <a:pt x="0" y="0"/>
                  </a:moveTo>
                  <a:lnTo>
                    <a:pt x="0" y="1248"/>
                  </a:lnTo>
                  <a:lnTo>
                    <a:pt x="5760" y="1248"/>
                  </a:lnTo>
                  <a:lnTo>
                    <a:pt x="5760" y="528"/>
                  </a:lnTo>
                  <a:lnTo>
                    <a:pt x="0" y="0"/>
                  </a:lnTo>
                  <a:close/>
                </a:path>
              </a:pathLst>
            </a:custGeom>
            <a:blipFill rotWithShape="1">
              <a:blip r:embed="rId2">
                <a:alphaModFix amt="50000"/>
              </a:blip>
              <a:tile algn="t" flip="none" tx="0" sx="50000" ty="0" sy="50000"/>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ucida Sans"/>
                <a:ea typeface="Lucida Sans"/>
                <a:cs typeface="Lucida Sans"/>
                <a:sym typeface="Lucida Sans"/>
              </a:endParaRPr>
            </a:p>
          </p:txBody>
        </p:sp>
        <p:cxnSp>
          <p:nvCxnSpPr>
            <p:cNvPr id="23" name="Google Shape;23;p2"/>
            <p:cNvCxnSpPr/>
            <p:nvPr/>
          </p:nvCxnSpPr>
          <p:spPr>
            <a:xfrm>
              <a:off x="-3765" y="4880373"/>
              <a:ext cx="9147765" cy="839943"/>
            </a:xfrm>
            <a:prstGeom prst="straightConnector1">
              <a:avLst/>
            </a:prstGeom>
            <a:noFill/>
            <a:ln cap="flat" cmpd="sng" w="12050">
              <a:solidFill>
                <a:srgbClr val="93C5D8"/>
              </a:solidFill>
              <a:prstDash val="solid"/>
              <a:miter lim="800000"/>
              <a:headEnd len="sm" w="sm" type="none"/>
              <a:tailEnd len="sm" w="sm" type="none"/>
            </a:ln>
          </p:spPr>
        </p:cxnSp>
      </p:grpSp>
      <p:sp>
        <p:nvSpPr>
          <p:cNvPr id="24" name="Google Shape;24;p2"/>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2"/>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solidFill>
                  <a:srgbClr val="E7F0F4"/>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2"/>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b="0" sz="1000">
                <a:solidFill>
                  <a:srgbClr val="FFFFFF"/>
                </a:solidFill>
                <a:latin typeface="Lucida Sans"/>
                <a:ea typeface="Lucida Sans"/>
                <a:cs typeface="Lucida Sans"/>
                <a:sym typeface="Lucida Sans"/>
              </a:defRPr>
            </a:lvl1pPr>
            <a:lvl2pPr indent="0" lvl="1" marL="0" algn="r">
              <a:spcBef>
                <a:spcPts val="0"/>
              </a:spcBef>
              <a:buNone/>
              <a:defRPr b="0" sz="1000">
                <a:solidFill>
                  <a:srgbClr val="FFFFFF"/>
                </a:solidFill>
                <a:latin typeface="Lucida Sans"/>
                <a:ea typeface="Lucida Sans"/>
                <a:cs typeface="Lucida Sans"/>
                <a:sym typeface="Lucida Sans"/>
              </a:defRPr>
            </a:lvl2pPr>
            <a:lvl3pPr indent="0" lvl="2" marL="0" algn="r">
              <a:spcBef>
                <a:spcPts val="0"/>
              </a:spcBef>
              <a:buNone/>
              <a:defRPr b="0" sz="1000">
                <a:solidFill>
                  <a:srgbClr val="FFFFFF"/>
                </a:solidFill>
                <a:latin typeface="Lucida Sans"/>
                <a:ea typeface="Lucida Sans"/>
                <a:cs typeface="Lucida Sans"/>
                <a:sym typeface="Lucida Sans"/>
              </a:defRPr>
            </a:lvl3pPr>
            <a:lvl4pPr indent="0" lvl="3" marL="0" algn="r">
              <a:spcBef>
                <a:spcPts val="0"/>
              </a:spcBef>
              <a:buNone/>
              <a:defRPr b="0" sz="1000">
                <a:solidFill>
                  <a:srgbClr val="FFFFFF"/>
                </a:solidFill>
                <a:latin typeface="Lucida Sans"/>
                <a:ea typeface="Lucida Sans"/>
                <a:cs typeface="Lucida Sans"/>
                <a:sym typeface="Lucida Sans"/>
              </a:defRPr>
            </a:lvl4pPr>
            <a:lvl5pPr indent="0" lvl="4" marL="0" algn="r">
              <a:spcBef>
                <a:spcPts val="0"/>
              </a:spcBef>
              <a:buNone/>
              <a:defRPr b="0" sz="1000">
                <a:solidFill>
                  <a:srgbClr val="FFFFFF"/>
                </a:solidFill>
                <a:latin typeface="Lucida Sans"/>
                <a:ea typeface="Lucida Sans"/>
                <a:cs typeface="Lucida Sans"/>
                <a:sym typeface="Lucida Sans"/>
              </a:defRPr>
            </a:lvl5pPr>
            <a:lvl6pPr indent="0" lvl="5" marL="0" algn="r">
              <a:spcBef>
                <a:spcPts val="0"/>
              </a:spcBef>
              <a:buNone/>
              <a:defRPr b="0" sz="1000">
                <a:solidFill>
                  <a:srgbClr val="FFFFFF"/>
                </a:solidFill>
                <a:latin typeface="Lucida Sans"/>
                <a:ea typeface="Lucida Sans"/>
                <a:cs typeface="Lucida Sans"/>
                <a:sym typeface="Lucida Sans"/>
              </a:defRPr>
            </a:lvl6pPr>
            <a:lvl7pPr indent="0" lvl="6" marL="0" algn="r">
              <a:spcBef>
                <a:spcPts val="0"/>
              </a:spcBef>
              <a:buNone/>
              <a:defRPr b="0" sz="1000">
                <a:solidFill>
                  <a:srgbClr val="FFFFFF"/>
                </a:solidFill>
                <a:latin typeface="Lucida Sans"/>
                <a:ea typeface="Lucida Sans"/>
                <a:cs typeface="Lucida Sans"/>
                <a:sym typeface="Lucida Sans"/>
              </a:defRPr>
            </a:lvl7pPr>
            <a:lvl8pPr indent="0" lvl="7" marL="0" algn="r">
              <a:spcBef>
                <a:spcPts val="0"/>
              </a:spcBef>
              <a:buNone/>
              <a:defRPr b="0" sz="1000">
                <a:solidFill>
                  <a:srgbClr val="FFFFFF"/>
                </a:solidFill>
                <a:latin typeface="Lucida Sans"/>
                <a:ea typeface="Lucida Sans"/>
                <a:cs typeface="Lucida Sans"/>
                <a:sym typeface="Lucida Sans"/>
              </a:defRPr>
            </a:lvl8pPr>
            <a:lvl9pPr indent="0" lvl="8" marL="0" algn="r">
              <a:spcBef>
                <a:spcPts val="0"/>
              </a:spcBef>
              <a:buNone/>
              <a:defRPr b="0" sz="1000">
                <a:solidFill>
                  <a:srgbClr val="FFFFFF"/>
                </a:solidFill>
                <a:latin typeface="Lucida Sans"/>
                <a:ea typeface="Lucida Sans"/>
                <a:cs typeface="Lucida Sans"/>
                <a:sym typeface="Lucida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6" name="Shape 86"/>
        <p:cNvGrpSpPr/>
        <p:nvPr/>
      </p:nvGrpSpPr>
      <p:grpSpPr>
        <a:xfrm>
          <a:off x="0" y="0"/>
          <a:ext cx="0" cy="0"/>
          <a:chOff x="0" y="0"/>
          <a:chExt cx="0" cy="0"/>
        </a:xfrm>
      </p:grpSpPr>
      <p:sp>
        <p:nvSpPr>
          <p:cNvPr id="87" name="Google Shape;87;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8" name="Google Shape;88;p11"/>
          <p:cNvSpPr txBox="1"/>
          <p:nvPr>
            <p:ph idx="1" type="body"/>
          </p:nvPr>
        </p:nvSpPr>
        <p:spPr>
          <a:xfrm rot="5400000">
            <a:off x="2378964" y="-440436"/>
            <a:ext cx="4386071" cy="8229600"/>
          </a:xfrm>
          <a:prstGeom prst="rect">
            <a:avLst/>
          </a:prstGeom>
          <a:noFill/>
          <a:ln>
            <a:noFill/>
          </a:ln>
        </p:spPr>
        <p:txBody>
          <a:bodyPr anchorCtr="0" anchor="t" bIns="45700" lIns="91425" spcFirstLastPara="1" rIns="91425" wrap="square" tIns="45700">
            <a:normAutofit/>
          </a:bodyPr>
          <a:lstStyle>
            <a:lvl1pPr indent="-306324" lvl="0" marL="457200" algn="l">
              <a:spcBef>
                <a:spcPts val="400"/>
              </a:spcBef>
              <a:spcAft>
                <a:spcPts val="0"/>
              </a:spcAft>
              <a:buSzPts val="1224"/>
              <a:buChar char="🞂"/>
              <a:defRPr/>
            </a:lvl1pPr>
            <a:lvl2pPr indent="-342900" lvl="1" marL="914400" algn="l">
              <a:spcBef>
                <a:spcPts val="324"/>
              </a:spcBef>
              <a:spcAft>
                <a:spcPts val="0"/>
              </a:spcAft>
              <a:buSzPts val="1800"/>
              <a:buChar char="◦"/>
              <a:defRPr/>
            </a:lvl2pPr>
            <a:lvl3pPr indent="-342900" lvl="2" marL="1371600" algn="l">
              <a:spcBef>
                <a:spcPts val="350"/>
              </a:spcBef>
              <a:spcAft>
                <a:spcPts val="0"/>
              </a:spcAft>
              <a:buSzPts val="1800"/>
              <a:buChar char="●"/>
              <a:defRPr/>
            </a:lvl3pPr>
            <a:lvl4pPr indent="-342900" lvl="3" marL="1828800" algn="l">
              <a:spcBef>
                <a:spcPts val="350"/>
              </a:spcBef>
              <a:spcAft>
                <a:spcPts val="0"/>
              </a:spcAft>
              <a:buSzPts val="1800"/>
              <a:buChar char="●"/>
              <a:defRPr/>
            </a:lvl4pPr>
            <a:lvl5pPr indent="-342900" lvl="4" marL="2286000" algn="l">
              <a:spcBef>
                <a:spcPts val="350"/>
              </a:spcBef>
              <a:spcAft>
                <a:spcPts val="0"/>
              </a:spcAft>
              <a:buSzPts val="1800"/>
              <a:buChar char="●"/>
              <a:defRPr/>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89" name="Google Shape;89;p11"/>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11"/>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11"/>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92" name="Shape 92"/>
        <p:cNvGrpSpPr/>
        <p:nvPr/>
      </p:nvGrpSpPr>
      <p:grpSpPr>
        <a:xfrm>
          <a:off x="0" y="0"/>
          <a:ext cx="0" cy="0"/>
          <a:chOff x="0" y="0"/>
          <a:chExt cx="0" cy="0"/>
        </a:xfrm>
      </p:grpSpPr>
      <p:sp>
        <p:nvSpPr>
          <p:cNvPr id="93" name="Google Shape;93;p12"/>
          <p:cNvSpPr txBox="1"/>
          <p:nvPr>
            <p:ph type="title"/>
          </p:nvPr>
        </p:nvSpPr>
        <p:spPr>
          <a:xfrm rot="5400000">
            <a:off x="4936367" y="2182285"/>
            <a:ext cx="5592761" cy="177747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4" name="Google Shape;94;p12"/>
          <p:cNvSpPr txBox="1"/>
          <p:nvPr>
            <p:ph idx="1" type="body"/>
          </p:nvPr>
        </p:nvSpPr>
        <p:spPr>
          <a:xfrm rot="5400000">
            <a:off x="823120" y="-91279"/>
            <a:ext cx="5592760" cy="6324600"/>
          </a:xfrm>
          <a:prstGeom prst="rect">
            <a:avLst/>
          </a:prstGeom>
          <a:noFill/>
          <a:ln>
            <a:noFill/>
          </a:ln>
        </p:spPr>
        <p:txBody>
          <a:bodyPr anchorCtr="0" anchor="t" bIns="45700" lIns="91425" spcFirstLastPara="1" rIns="91425" wrap="square" tIns="45700">
            <a:normAutofit/>
          </a:bodyPr>
          <a:lstStyle>
            <a:lvl1pPr indent="-306324" lvl="0" marL="457200" algn="l">
              <a:spcBef>
                <a:spcPts val="400"/>
              </a:spcBef>
              <a:spcAft>
                <a:spcPts val="0"/>
              </a:spcAft>
              <a:buSzPts val="1224"/>
              <a:buChar char="🞂"/>
              <a:defRPr/>
            </a:lvl1pPr>
            <a:lvl2pPr indent="-342900" lvl="1" marL="914400" algn="l">
              <a:spcBef>
                <a:spcPts val="324"/>
              </a:spcBef>
              <a:spcAft>
                <a:spcPts val="0"/>
              </a:spcAft>
              <a:buSzPts val="1800"/>
              <a:buChar char="◦"/>
              <a:defRPr/>
            </a:lvl2pPr>
            <a:lvl3pPr indent="-342900" lvl="2" marL="1371600" algn="l">
              <a:spcBef>
                <a:spcPts val="350"/>
              </a:spcBef>
              <a:spcAft>
                <a:spcPts val="0"/>
              </a:spcAft>
              <a:buSzPts val="1800"/>
              <a:buChar char="●"/>
              <a:defRPr/>
            </a:lvl3pPr>
            <a:lvl4pPr indent="-342900" lvl="3" marL="1828800" algn="l">
              <a:spcBef>
                <a:spcPts val="350"/>
              </a:spcBef>
              <a:spcAft>
                <a:spcPts val="0"/>
              </a:spcAft>
              <a:buSzPts val="1800"/>
              <a:buChar char="●"/>
              <a:defRPr/>
            </a:lvl4pPr>
            <a:lvl5pPr indent="-342900" lvl="4" marL="2286000" algn="l">
              <a:spcBef>
                <a:spcPts val="350"/>
              </a:spcBef>
              <a:spcAft>
                <a:spcPts val="0"/>
              </a:spcAft>
              <a:buSzPts val="1800"/>
              <a:buChar char="●"/>
              <a:defRPr/>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95" name="Google Shape;95;p12"/>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12"/>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12"/>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7" name="Shape 27"/>
        <p:cNvGrpSpPr/>
        <p:nvPr/>
      </p:nvGrpSpPr>
      <p:grpSpPr>
        <a:xfrm>
          <a:off x="0" y="0"/>
          <a:ext cx="0" cy="0"/>
          <a:chOff x="0" y="0"/>
          <a:chExt cx="0" cy="0"/>
        </a:xfrm>
      </p:grpSpPr>
      <p:sp>
        <p:nvSpPr>
          <p:cNvPr id="28" name="Google Shape;28;p3"/>
          <p:cNvSpPr txBox="1"/>
          <p:nvPr>
            <p:ph idx="1" type="body"/>
          </p:nvPr>
        </p:nvSpPr>
        <p:spPr>
          <a:xfrm>
            <a:off x="457200" y="1481328"/>
            <a:ext cx="8229600" cy="4525963"/>
          </a:xfrm>
          <a:prstGeom prst="rect">
            <a:avLst/>
          </a:prstGeom>
          <a:noFill/>
          <a:ln>
            <a:noFill/>
          </a:ln>
        </p:spPr>
        <p:txBody>
          <a:bodyPr anchorCtr="0" anchor="t" bIns="45700" lIns="91425" spcFirstLastPara="1" rIns="91425" wrap="square" tIns="45700">
            <a:normAutofit/>
          </a:bodyPr>
          <a:lstStyle>
            <a:lvl1pPr indent="-306324" lvl="0" marL="457200" algn="l">
              <a:spcBef>
                <a:spcPts val="400"/>
              </a:spcBef>
              <a:spcAft>
                <a:spcPts val="0"/>
              </a:spcAft>
              <a:buSzPts val="1224"/>
              <a:buChar char="🞂"/>
              <a:defRPr/>
            </a:lvl1pPr>
            <a:lvl2pPr indent="-342900" lvl="1" marL="914400" algn="l">
              <a:spcBef>
                <a:spcPts val="324"/>
              </a:spcBef>
              <a:spcAft>
                <a:spcPts val="0"/>
              </a:spcAft>
              <a:buSzPts val="1800"/>
              <a:buChar char="◦"/>
              <a:defRPr/>
            </a:lvl2pPr>
            <a:lvl3pPr indent="-342900" lvl="2" marL="1371600" algn="l">
              <a:spcBef>
                <a:spcPts val="350"/>
              </a:spcBef>
              <a:spcAft>
                <a:spcPts val="0"/>
              </a:spcAft>
              <a:buSzPts val="1800"/>
              <a:buChar char="●"/>
              <a:defRPr/>
            </a:lvl3pPr>
            <a:lvl4pPr indent="-342900" lvl="3" marL="1828800" algn="l">
              <a:spcBef>
                <a:spcPts val="350"/>
              </a:spcBef>
              <a:spcAft>
                <a:spcPts val="0"/>
              </a:spcAft>
              <a:buSzPts val="1800"/>
              <a:buChar char="●"/>
              <a:defRPr/>
            </a:lvl4pPr>
            <a:lvl5pPr indent="-342900" lvl="4" marL="2286000" algn="l">
              <a:spcBef>
                <a:spcPts val="350"/>
              </a:spcBef>
              <a:spcAft>
                <a:spcPts val="0"/>
              </a:spcAft>
              <a:buSzPts val="1800"/>
              <a:buChar char="●"/>
              <a:defRPr/>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29" name="Google Shape;29;p3"/>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3"/>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3"/>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32" name="Google Shape;32;p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gradFill>
          <a:gsLst>
            <a:gs pos="0">
              <a:srgbClr val="B1B1B1"/>
            </a:gs>
            <a:gs pos="40000">
              <a:srgbClr val="9E9E9E"/>
            </a:gs>
            <a:gs pos="100000">
              <a:schemeClr val="dk1"/>
            </a:gs>
          </a:gsLst>
          <a:path path="circle">
            <a:fillToRect b="100%" l="100%"/>
          </a:path>
          <a:tileRect r="-100%" t="-100%"/>
        </a:gradFill>
      </p:bgPr>
    </p:bg>
    <p:spTree>
      <p:nvGrpSpPr>
        <p:cNvPr id="33" name="Shape 33"/>
        <p:cNvGrpSpPr/>
        <p:nvPr/>
      </p:nvGrpSpPr>
      <p:grpSpPr>
        <a:xfrm>
          <a:off x="0" y="0"/>
          <a:ext cx="0" cy="0"/>
          <a:chOff x="0" y="0"/>
          <a:chExt cx="0" cy="0"/>
        </a:xfrm>
      </p:grpSpPr>
      <p:sp>
        <p:nvSpPr>
          <p:cNvPr id="34" name="Google Shape;34;p4"/>
          <p:cNvSpPr txBox="1"/>
          <p:nvPr>
            <p:ph type="title"/>
          </p:nvPr>
        </p:nvSpPr>
        <p:spPr>
          <a:xfrm>
            <a:off x="722376" y="1059712"/>
            <a:ext cx="7772400" cy="1828800"/>
          </a:xfrm>
          <a:prstGeom prst="rect">
            <a:avLst/>
          </a:prstGeom>
          <a:noFill/>
          <a:ln>
            <a:noFill/>
          </a:ln>
        </p:spPr>
        <p:txBody>
          <a:bodyPr anchorCtr="0" anchor="b" bIns="45700" lIns="91425" spcFirstLastPara="1" rIns="91425" wrap="square" tIns="45700">
            <a:normAutofit/>
          </a:bodyPr>
          <a:lstStyle>
            <a:lvl1pPr lvl="0" algn="r">
              <a:spcBef>
                <a:spcPts val="0"/>
              </a:spcBef>
              <a:spcAft>
                <a:spcPts val="0"/>
              </a:spcAft>
              <a:buClr>
                <a:schemeClr val="lt2"/>
              </a:buClr>
              <a:buSzPts val="4800"/>
              <a:buFont typeface="Lucida Sans"/>
              <a:buNone/>
              <a:defRPr b="1" sz="48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4"/>
          <p:cNvSpPr txBox="1"/>
          <p:nvPr>
            <p:ph idx="1" type="body"/>
          </p:nvPr>
        </p:nvSpPr>
        <p:spPr>
          <a:xfrm>
            <a:off x="3922713" y="2931712"/>
            <a:ext cx="4572000" cy="1454888"/>
          </a:xfrm>
          <a:prstGeom prst="rect">
            <a:avLst/>
          </a:prstGeom>
          <a:noFill/>
          <a:ln>
            <a:noFill/>
          </a:ln>
        </p:spPr>
        <p:txBody>
          <a:bodyPr anchorCtr="0" anchor="t" bIns="45700" lIns="91425" spcFirstLastPara="1" rIns="91425" wrap="square" tIns="45700">
            <a:normAutofit/>
          </a:bodyPr>
          <a:lstStyle>
            <a:lvl1pPr indent="-228600" lvl="0" marL="457200" algn="l">
              <a:spcBef>
                <a:spcPts val="400"/>
              </a:spcBef>
              <a:spcAft>
                <a:spcPts val="0"/>
              </a:spcAft>
              <a:buSzPts val="1564"/>
              <a:buNone/>
              <a:defRPr sz="2300">
                <a:solidFill>
                  <a:schemeClr val="lt1"/>
                </a:solidFill>
              </a:defRPr>
            </a:lvl1pPr>
            <a:lvl2pPr indent="-228600" lvl="1" marL="914400" algn="l">
              <a:spcBef>
                <a:spcPts val="324"/>
              </a:spcBef>
              <a:spcAft>
                <a:spcPts val="0"/>
              </a:spcAft>
              <a:buSzPts val="1800"/>
              <a:buNone/>
              <a:defRPr sz="1800">
                <a:solidFill>
                  <a:schemeClr val="lt1"/>
                </a:solidFill>
              </a:defRPr>
            </a:lvl2pPr>
            <a:lvl3pPr indent="-228600" lvl="2" marL="1371600" algn="l">
              <a:spcBef>
                <a:spcPts val="350"/>
              </a:spcBef>
              <a:spcAft>
                <a:spcPts val="0"/>
              </a:spcAft>
              <a:buSzPts val="1600"/>
              <a:buNone/>
              <a:defRPr sz="1600">
                <a:solidFill>
                  <a:schemeClr val="lt1"/>
                </a:solidFill>
              </a:defRPr>
            </a:lvl3pPr>
            <a:lvl4pPr indent="-228600" lvl="3" marL="1828800" algn="l">
              <a:spcBef>
                <a:spcPts val="350"/>
              </a:spcBef>
              <a:spcAft>
                <a:spcPts val="0"/>
              </a:spcAft>
              <a:buSzPts val="1400"/>
              <a:buNone/>
              <a:defRPr sz="1400">
                <a:solidFill>
                  <a:schemeClr val="lt1"/>
                </a:solidFill>
              </a:defRPr>
            </a:lvl4pPr>
            <a:lvl5pPr indent="-228600" lvl="4" marL="2286000" algn="l">
              <a:spcBef>
                <a:spcPts val="350"/>
              </a:spcBef>
              <a:spcAft>
                <a:spcPts val="0"/>
              </a:spcAft>
              <a:buSzPts val="1400"/>
              <a:buNone/>
              <a:defRPr sz="1400">
                <a:solidFill>
                  <a:schemeClr val="lt1"/>
                </a:solidFill>
              </a:defRPr>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36" name="Google Shape;36;p4"/>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4"/>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4"/>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39" name="Google Shape;39;p4"/>
          <p:cNvSpPr/>
          <p:nvPr/>
        </p:nvSpPr>
        <p:spPr>
          <a:xfrm>
            <a:off x="3636680" y="3005472"/>
            <a:ext cx="182880" cy="228600"/>
          </a:xfrm>
          <a:prstGeom prst="chevron">
            <a:avLst>
              <a:gd fmla="val 50000" name="adj"/>
            </a:avLst>
          </a:prstGeom>
          <a:gradFill>
            <a:gsLst>
              <a:gs pos="0">
                <a:srgbClr val="1488A5"/>
              </a:gs>
              <a:gs pos="72000">
                <a:srgbClr val="4DB7DA"/>
              </a:gs>
              <a:gs pos="100000">
                <a:srgbClr val="7CC2DD"/>
              </a:gs>
            </a:gsLst>
            <a:lin ang="16200000" scaled="0"/>
          </a:gradFill>
          <a:ln cap="rnd" cmpd="sng" w="9525">
            <a:solidFill>
              <a:srgbClr val="20768B"/>
            </a:solidFill>
            <a:prstDash val="solid"/>
            <a:round/>
            <a:headEnd len="sm" w="sm" type="none"/>
            <a:tailEnd len="sm" w="sm" type="none"/>
          </a:ln>
          <a:effectLst>
            <a:outerShdw blurRad="50800" dir="5400000" dist="25400">
              <a:srgbClr val="000000">
                <a:alpha val="45882"/>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ucida Sans"/>
              <a:ea typeface="Lucida Sans"/>
              <a:cs typeface="Lucida Sans"/>
              <a:sym typeface="Lucida Sans"/>
            </a:endParaRPr>
          </a:p>
        </p:txBody>
      </p:sp>
      <p:sp>
        <p:nvSpPr>
          <p:cNvPr id="40" name="Google Shape;40;p4"/>
          <p:cNvSpPr/>
          <p:nvPr/>
        </p:nvSpPr>
        <p:spPr>
          <a:xfrm>
            <a:off x="3450264" y="3005472"/>
            <a:ext cx="182880" cy="228600"/>
          </a:xfrm>
          <a:prstGeom prst="chevron">
            <a:avLst>
              <a:gd fmla="val 50000" name="adj"/>
            </a:avLst>
          </a:prstGeom>
          <a:gradFill>
            <a:gsLst>
              <a:gs pos="0">
                <a:srgbClr val="1488A5"/>
              </a:gs>
              <a:gs pos="72000">
                <a:srgbClr val="4DB7DA"/>
              </a:gs>
              <a:gs pos="100000">
                <a:srgbClr val="7CC2DD"/>
              </a:gs>
            </a:gsLst>
            <a:lin ang="16200000" scaled="0"/>
          </a:gradFill>
          <a:ln cap="rnd" cmpd="sng" w="9525">
            <a:solidFill>
              <a:srgbClr val="20768B"/>
            </a:solidFill>
            <a:prstDash val="solid"/>
            <a:round/>
            <a:headEnd len="sm" w="sm" type="none"/>
            <a:tailEnd len="sm" w="sm" type="none"/>
          </a:ln>
          <a:effectLst>
            <a:outerShdw blurRad="50800" dir="5400000" dist="25400">
              <a:srgbClr val="000000">
                <a:alpha val="45882"/>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ucida Sans"/>
              <a:ea typeface="Lucida Sans"/>
              <a:cs typeface="Lucida Sans"/>
              <a:sym typeface="Lucida San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bg>
      <p:bgPr>
        <a:gradFill>
          <a:gsLst>
            <a:gs pos="0">
              <a:srgbClr val="B1B1B1"/>
            </a:gs>
            <a:gs pos="40000">
              <a:srgbClr val="9E9E9E"/>
            </a:gs>
            <a:gs pos="100000">
              <a:schemeClr val="dk1"/>
            </a:gs>
          </a:gsLst>
          <a:path path="circle">
            <a:fillToRect b="100%" l="100%"/>
          </a:path>
          <a:tileRect r="-100%" t="-100%"/>
        </a:gradFill>
      </p:bgPr>
    </p:bg>
    <p:spTree>
      <p:nvGrpSpPr>
        <p:cNvPr id="41" name="Shape 41"/>
        <p:cNvGrpSpPr/>
        <p:nvPr/>
      </p:nvGrpSpPr>
      <p:grpSpPr>
        <a:xfrm>
          <a:off x="0" y="0"/>
          <a:ext cx="0" cy="0"/>
          <a:chOff x="0" y="0"/>
          <a:chExt cx="0" cy="0"/>
        </a:xfrm>
      </p:grpSpPr>
      <p:sp>
        <p:nvSpPr>
          <p:cNvPr id="42" name="Google Shape;42;p5"/>
          <p:cNvSpPr txBox="1"/>
          <p:nvPr>
            <p:ph idx="1" type="body"/>
          </p:nvPr>
        </p:nvSpPr>
        <p:spPr>
          <a:xfrm>
            <a:off x="457200" y="1481328"/>
            <a:ext cx="4038600" cy="4525963"/>
          </a:xfrm>
          <a:prstGeom prst="rect">
            <a:avLst/>
          </a:prstGeom>
          <a:noFill/>
          <a:ln>
            <a:noFill/>
          </a:ln>
        </p:spPr>
        <p:txBody>
          <a:bodyPr anchorCtr="0" anchor="t" bIns="45700" lIns="91425" spcFirstLastPara="1" rIns="91425" wrap="square" tIns="45700">
            <a:normAutofit/>
          </a:bodyPr>
          <a:lstStyle>
            <a:lvl1pPr indent="-349504" lvl="0" marL="457200" algn="l">
              <a:spcBef>
                <a:spcPts val="400"/>
              </a:spcBef>
              <a:spcAft>
                <a:spcPts val="0"/>
              </a:spcAft>
              <a:buSzPts val="1904"/>
              <a:buChar char="🞂"/>
              <a:defRPr sz="2800"/>
            </a:lvl1pPr>
            <a:lvl2pPr indent="-381000" lvl="1" marL="914400" algn="l">
              <a:spcBef>
                <a:spcPts val="324"/>
              </a:spcBef>
              <a:spcAft>
                <a:spcPts val="0"/>
              </a:spcAft>
              <a:buSzPts val="2400"/>
              <a:buChar char="◦"/>
              <a:defRPr sz="2400"/>
            </a:lvl2pPr>
            <a:lvl3pPr indent="-355600" lvl="2" marL="1371600" algn="l">
              <a:spcBef>
                <a:spcPts val="350"/>
              </a:spcBef>
              <a:spcAft>
                <a:spcPts val="0"/>
              </a:spcAft>
              <a:buSzPts val="2000"/>
              <a:buChar char="●"/>
              <a:defRPr sz="2000"/>
            </a:lvl3pPr>
            <a:lvl4pPr indent="-342900" lvl="3" marL="1828800" algn="l">
              <a:spcBef>
                <a:spcPts val="350"/>
              </a:spcBef>
              <a:spcAft>
                <a:spcPts val="0"/>
              </a:spcAft>
              <a:buSzPts val="1800"/>
              <a:buChar char="●"/>
              <a:defRPr sz="1800"/>
            </a:lvl4pPr>
            <a:lvl5pPr indent="-342900" lvl="4" marL="2286000" algn="l">
              <a:spcBef>
                <a:spcPts val="350"/>
              </a:spcBef>
              <a:spcAft>
                <a:spcPts val="0"/>
              </a:spcAft>
              <a:buSzPts val="1800"/>
              <a:buChar char="●"/>
              <a:defRPr sz="1800"/>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43" name="Google Shape;43;p5"/>
          <p:cNvSpPr txBox="1"/>
          <p:nvPr>
            <p:ph idx="2" type="body"/>
          </p:nvPr>
        </p:nvSpPr>
        <p:spPr>
          <a:xfrm>
            <a:off x="4648200" y="1481328"/>
            <a:ext cx="4038600" cy="4525963"/>
          </a:xfrm>
          <a:prstGeom prst="rect">
            <a:avLst/>
          </a:prstGeom>
          <a:noFill/>
          <a:ln>
            <a:noFill/>
          </a:ln>
        </p:spPr>
        <p:txBody>
          <a:bodyPr anchorCtr="0" anchor="t" bIns="45700" lIns="91425" spcFirstLastPara="1" rIns="91425" wrap="square" tIns="45700">
            <a:normAutofit/>
          </a:bodyPr>
          <a:lstStyle>
            <a:lvl1pPr indent="-349504" lvl="0" marL="457200" algn="l">
              <a:spcBef>
                <a:spcPts val="400"/>
              </a:spcBef>
              <a:spcAft>
                <a:spcPts val="0"/>
              </a:spcAft>
              <a:buSzPts val="1904"/>
              <a:buChar char="🞂"/>
              <a:defRPr sz="2800"/>
            </a:lvl1pPr>
            <a:lvl2pPr indent="-381000" lvl="1" marL="914400" algn="l">
              <a:spcBef>
                <a:spcPts val="324"/>
              </a:spcBef>
              <a:spcAft>
                <a:spcPts val="0"/>
              </a:spcAft>
              <a:buSzPts val="2400"/>
              <a:buChar char="◦"/>
              <a:defRPr sz="2400"/>
            </a:lvl2pPr>
            <a:lvl3pPr indent="-355600" lvl="2" marL="1371600" algn="l">
              <a:spcBef>
                <a:spcPts val="350"/>
              </a:spcBef>
              <a:spcAft>
                <a:spcPts val="0"/>
              </a:spcAft>
              <a:buSzPts val="2000"/>
              <a:buChar char="●"/>
              <a:defRPr sz="2000"/>
            </a:lvl3pPr>
            <a:lvl4pPr indent="-342900" lvl="3" marL="1828800" algn="l">
              <a:spcBef>
                <a:spcPts val="350"/>
              </a:spcBef>
              <a:spcAft>
                <a:spcPts val="0"/>
              </a:spcAft>
              <a:buSzPts val="1800"/>
              <a:buChar char="●"/>
              <a:defRPr sz="1800"/>
            </a:lvl4pPr>
            <a:lvl5pPr indent="-342900" lvl="4" marL="2286000" algn="l">
              <a:spcBef>
                <a:spcPts val="350"/>
              </a:spcBef>
              <a:spcAft>
                <a:spcPts val="0"/>
              </a:spcAft>
              <a:buSzPts val="1800"/>
              <a:buChar char="●"/>
              <a:defRPr sz="1800"/>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44" name="Google Shape;44;p5"/>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5"/>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5"/>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47" name="Google Shape;47;p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showMasterSp="0" type="twoTxTwoObj">
  <p:cSld name="TWO_OBJECTS_WITH_TEXT">
    <p:bg>
      <p:bgPr>
        <a:blipFill rotWithShape="1">
          <a:blip r:embed="rId2">
            <a:alphaModFix/>
          </a:blip>
          <a:tile algn="tl" flip="none" tx="0" sx="50000" ty="0" sy="50000"/>
        </a:blipFill>
      </p:bgPr>
    </p:bg>
    <p:spTree>
      <p:nvGrpSpPr>
        <p:cNvPr id="48" name="Shape 48"/>
        <p:cNvGrpSpPr/>
        <p:nvPr/>
      </p:nvGrpSpPr>
      <p:grpSpPr>
        <a:xfrm>
          <a:off x="0" y="0"/>
          <a:ext cx="0" cy="0"/>
          <a:chOff x="0" y="0"/>
          <a:chExt cx="0" cy="0"/>
        </a:xfrm>
      </p:grpSpPr>
      <p:sp>
        <p:nvSpPr>
          <p:cNvPr id="49" name="Google Shape;49;p6"/>
          <p:cNvSpPr txBox="1"/>
          <p:nvPr>
            <p:ph type="title"/>
          </p:nvPr>
        </p:nvSpPr>
        <p:spPr>
          <a:xfrm>
            <a:off x="457200" y="273050"/>
            <a:ext cx="8229600" cy="11430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2"/>
              </a:buClr>
              <a:buSzPts val="4100"/>
              <a:buFont typeface="Lucida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0" name="Google Shape;50;p6"/>
          <p:cNvSpPr txBox="1"/>
          <p:nvPr>
            <p:ph idx="1" type="body"/>
          </p:nvPr>
        </p:nvSpPr>
        <p:spPr>
          <a:xfrm>
            <a:off x="457200" y="5410200"/>
            <a:ext cx="4040188" cy="762000"/>
          </a:xfrm>
          <a:prstGeom prst="rect">
            <a:avLst/>
          </a:prstGeom>
          <a:solidFill>
            <a:schemeClr val="accent1"/>
          </a:solidFill>
          <a:ln cap="flat" cmpd="sng" w="9650">
            <a:solidFill>
              <a:schemeClr val="accent1"/>
            </a:solidFill>
            <a:prstDash val="solid"/>
            <a:miter lim="800000"/>
            <a:headEnd len="sm" w="sm" type="none"/>
            <a:tailEnd len="sm" w="sm" type="none"/>
          </a:ln>
        </p:spPr>
        <p:txBody>
          <a:bodyPr anchorCtr="0" anchor="ctr" bIns="45700" lIns="182875" spcFirstLastPara="1" rIns="91425" wrap="square" tIns="45700">
            <a:normAutofit/>
          </a:bodyPr>
          <a:lstStyle>
            <a:lvl1pPr indent="-228600" lvl="0" marL="457200" algn="l">
              <a:spcBef>
                <a:spcPts val="400"/>
              </a:spcBef>
              <a:spcAft>
                <a:spcPts val="0"/>
              </a:spcAft>
              <a:buSzPts val="1632"/>
              <a:buNone/>
              <a:defRPr b="0" sz="2400">
                <a:solidFill>
                  <a:schemeClr val="lt1"/>
                </a:solidFill>
              </a:defRPr>
            </a:lvl1pPr>
            <a:lvl2pPr indent="-228600" lvl="1" marL="914400" algn="l">
              <a:spcBef>
                <a:spcPts val="324"/>
              </a:spcBef>
              <a:spcAft>
                <a:spcPts val="0"/>
              </a:spcAft>
              <a:buSzPts val="2000"/>
              <a:buNone/>
              <a:defRPr b="1" sz="2000"/>
            </a:lvl2pPr>
            <a:lvl3pPr indent="-228600" lvl="2" marL="1371600" algn="l">
              <a:spcBef>
                <a:spcPts val="350"/>
              </a:spcBef>
              <a:spcAft>
                <a:spcPts val="0"/>
              </a:spcAft>
              <a:buSzPts val="1800"/>
              <a:buNone/>
              <a:defRPr b="1" sz="1800"/>
            </a:lvl3pPr>
            <a:lvl4pPr indent="-228600" lvl="3" marL="1828800" algn="l">
              <a:spcBef>
                <a:spcPts val="350"/>
              </a:spcBef>
              <a:spcAft>
                <a:spcPts val="0"/>
              </a:spcAft>
              <a:buSzPts val="1600"/>
              <a:buNone/>
              <a:defRPr b="1" sz="1600"/>
            </a:lvl4pPr>
            <a:lvl5pPr indent="-228600" lvl="4" marL="2286000" algn="l">
              <a:spcBef>
                <a:spcPts val="350"/>
              </a:spcBef>
              <a:spcAft>
                <a:spcPts val="0"/>
              </a:spcAft>
              <a:buSzPts val="1600"/>
              <a:buNone/>
              <a:defRPr b="1" sz="1600"/>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51" name="Google Shape;51;p6"/>
          <p:cNvSpPr txBox="1"/>
          <p:nvPr>
            <p:ph idx="2" type="body"/>
          </p:nvPr>
        </p:nvSpPr>
        <p:spPr>
          <a:xfrm>
            <a:off x="4645026" y="5410200"/>
            <a:ext cx="4041775" cy="762000"/>
          </a:xfrm>
          <a:prstGeom prst="rect">
            <a:avLst/>
          </a:prstGeom>
          <a:solidFill>
            <a:schemeClr val="accent1"/>
          </a:solidFill>
          <a:ln cap="flat" cmpd="sng" w="9650">
            <a:solidFill>
              <a:schemeClr val="accent1"/>
            </a:solidFill>
            <a:prstDash val="solid"/>
            <a:miter lim="800000"/>
            <a:headEnd len="sm" w="sm" type="none"/>
            <a:tailEnd len="sm" w="sm" type="none"/>
          </a:ln>
        </p:spPr>
        <p:txBody>
          <a:bodyPr anchorCtr="0" anchor="ctr" bIns="45700" lIns="182875" spcFirstLastPara="1" rIns="91425" wrap="square" tIns="45700">
            <a:normAutofit/>
          </a:bodyPr>
          <a:lstStyle>
            <a:lvl1pPr indent="-228600" lvl="0" marL="457200" algn="l">
              <a:spcBef>
                <a:spcPts val="400"/>
              </a:spcBef>
              <a:spcAft>
                <a:spcPts val="0"/>
              </a:spcAft>
              <a:buSzPts val="1632"/>
              <a:buNone/>
              <a:defRPr b="0" sz="2400">
                <a:solidFill>
                  <a:schemeClr val="lt1"/>
                </a:solidFill>
              </a:defRPr>
            </a:lvl1pPr>
            <a:lvl2pPr indent="-228600" lvl="1" marL="914400" algn="l">
              <a:spcBef>
                <a:spcPts val="324"/>
              </a:spcBef>
              <a:spcAft>
                <a:spcPts val="0"/>
              </a:spcAft>
              <a:buSzPts val="2000"/>
              <a:buNone/>
              <a:defRPr b="1" sz="2000"/>
            </a:lvl2pPr>
            <a:lvl3pPr indent="-228600" lvl="2" marL="1371600" algn="l">
              <a:spcBef>
                <a:spcPts val="350"/>
              </a:spcBef>
              <a:spcAft>
                <a:spcPts val="0"/>
              </a:spcAft>
              <a:buSzPts val="1800"/>
              <a:buNone/>
              <a:defRPr b="1" sz="1800"/>
            </a:lvl3pPr>
            <a:lvl4pPr indent="-228600" lvl="3" marL="1828800" algn="l">
              <a:spcBef>
                <a:spcPts val="350"/>
              </a:spcBef>
              <a:spcAft>
                <a:spcPts val="0"/>
              </a:spcAft>
              <a:buSzPts val="1600"/>
              <a:buNone/>
              <a:defRPr b="1" sz="1600"/>
            </a:lvl4pPr>
            <a:lvl5pPr indent="-228600" lvl="4" marL="2286000" algn="l">
              <a:spcBef>
                <a:spcPts val="350"/>
              </a:spcBef>
              <a:spcAft>
                <a:spcPts val="0"/>
              </a:spcAft>
              <a:buSzPts val="1600"/>
              <a:buNone/>
              <a:defRPr b="1" sz="1600"/>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52" name="Google Shape;52;p6"/>
          <p:cNvSpPr txBox="1"/>
          <p:nvPr>
            <p:ph idx="3" type="body"/>
          </p:nvPr>
        </p:nvSpPr>
        <p:spPr>
          <a:xfrm>
            <a:off x="457200" y="1444294"/>
            <a:ext cx="4040188" cy="3941763"/>
          </a:xfrm>
          <a:prstGeom prst="rect">
            <a:avLst/>
          </a:prstGeom>
          <a:noFill/>
          <a:ln>
            <a:noFill/>
          </a:ln>
        </p:spPr>
        <p:txBody>
          <a:bodyPr anchorCtr="0" anchor="t" bIns="45700" lIns="91425" spcFirstLastPara="1" rIns="91425" wrap="square" tIns="45700">
            <a:normAutofit/>
          </a:bodyPr>
          <a:lstStyle>
            <a:lvl1pPr indent="-332232" lvl="0" marL="457200" algn="l">
              <a:spcBef>
                <a:spcPts val="400"/>
              </a:spcBef>
              <a:spcAft>
                <a:spcPts val="0"/>
              </a:spcAft>
              <a:buSzPts val="1632"/>
              <a:buChar char="🞂"/>
              <a:defRPr sz="2400"/>
            </a:lvl1pPr>
            <a:lvl2pPr indent="-355600" lvl="1" marL="914400" algn="l">
              <a:spcBef>
                <a:spcPts val="324"/>
              </a:spcBef>
              <a:spcAft>
                <a:spcPts val="0"/>
              </a:spcAft>
              <a:buSzPts val="2000"/>
              <a:buChar char="◦"/>
              <a:defRPr sz="2000"/>
            </a:lvl2pPr>
            <a:lvl3pPr indent="-342900" lvl="2" marL="1371600" algn="l">
              <a:spcBef>
                <a:spcPts val="350"/>
              </a:spcBef>
              <a:spcAft>
                <a:spcPts val="0"/>
              </a:spcAft>
              <a:buSzPts val="1800"/>
              <a:buChar char="●"/>
              <a:defRPr sz="1800"/>
            </a:lvl3pPr>
            <a:lvl4pPr indent="-330200" lvl="3" marL="1828800" algn="l">
              <a:spcBef>
                <a:spcPts val="350"/>
              </a:spcBef>
              <a:spcAft>
                <a:spcPts val="0"/>
              </a:spcAft>
              <a:buSzPts val="1600"/>
              <a:buChar char="●"/>
              <a:defRPr sz="1600"/>
            </a:lvl4pPr>
            <a:lvl5pPr indent="-330200" lvl="4" marL="2286000" algn="l">
              <a:spcBef>
                <a:spcPts val="350"/>
              </a:spcBef>
              <a:spcAft>
                <a:spcPts val="0"/>
              </a:spcAft>
              <a:buSzPts val="1600"/>
              <a:buChar char="●"/>
              <a:defRPr sz="1600"/>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53" name="Google Shape;53;p6"/>
          <p:cNvSpPr txBox="1"/>
          <p:nvPr>
            <p:ph idx="4" type="body"/>
          </p:nvPr>
        </p:nvSpPr>
        <p:spPr>
          <a:xfrm>
            <a:off x="4645025" y="1444294"/>
            <a:ext cx="4041775" cy="3941763"/>
          </a:xfrm>
          <a:prstGeom prst="rect">
            <a:avLst/>
          </a:prstGeom>
          <a:noFill/>
          <a:ln>
            <a:noFill/>
          </a:ln>
        </p:spPr>
        <p:txBody>
          <a:bodyPr anchorCtr="0" anchor="t" bIns="45700" lIns="91425" spcFirstLastPara="1" rIns="91425" wrap="square" tIns="45700">
            <a:normAutofit/>
          </a:bodyPr>
          <a:lstStyle>
            <a:lvl1pPr indent="-332232" lvl="0" marL="457200" algn="l">
              <a:spcBef>
                <a:spcPts val="0"/>
              </a:spcBef>
              <a:spcAft>
                <a:spcPts val="0"/>
              </a:spcAft>
              <a:buSzPts val="1632"/>
              <a:buChar char="🞂"/>
              <a:defRPr sz="2400"/>
            </a:lvl1pPr>
            <a:lvl2pPr indent="-355600" lvl="1" marL="914400" algn="l">
              <a:spcBef>
                <a:spcPts val="324"/>
              </a:spcBef>
              <a:spcAft>
                <a:spcPts val="0"/>
              </a:spcAft>
              <a:buSzPts val="2000"/>
              <a:buChar char="◦"/>
              <a:defRPr sz="2000"/>
            </a:lvl2pPr>
            <a:lvl3pPr indent="-342900" lvl="2" marL="1371600" algn="l">
              <a:spcBef>
                <a:spcPts val="350"/>
              </a:spcBef>
              <a:spcAft>
                <a:spcPts val="0"/>
              </a:spcAft>
              <a:buSzPts val="1800"/>
              <a:buChar char="●"/>
              <a:defRPr sz="1800"/>
            </a:lvl3pPr>
            <a:lvl4pPr indent="-330200" lvl="3" marL="1828800" algn="l">
              <a:spcBef>
                <a:spcPts val="350"/>
              </a:spcBef>
              <a:spcAft>
                <a:spcPts val="0"/>
              </a:spcAft>
              <a:buSzPts val="1600"/>
              <a:buChar char="●"/>
              <a:defRPr sz="1600"/>
            </a:lvl4pPr>
            <a:lvl5pPr indent="-330200" lvl="4" marL="2286000" algn="l">
              <a:spcBef>
                <a:spcPts val="350"/>
              </a:spcBef>
              <a:spcAft>
                <a:spcPts val="0"/>
              </a:spcAft>
              <a:buSzPts val="1600"/>
              <a:buChar char="●"/>
              <a:defRPr sz="1600"/>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54" name="Google Shape;54;p6"/>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6"/>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6"/>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gradFill>
          <a:gsLst>
            <a:gs pos="0">
              <a:srgbClr val="B1B1B1"/>
            </a:gs>
            <a:gs pos="40000">
              <a:srgbClr val="9E9E9E"/>
            </a:gs>
            <a:gs pos="100000">
              <a:schemeClr val="dk1"/>
            </a:gs>
          </a:gsLst>
          <a:path path="circle">
            <a:fillToRect b="100%" l="100%"/>
          </a:path>
          <a:tileRect r="-100%" t="-100%"/>
        </a:gradFill>
      </p:bgPr>
    </p:bg>
    <p:spTree>
      <p:nvGrpSpPr>
        <p:cNvPr id="57" name="Shape 57"/>
        <p:cNvGrpSpPr/>
        <p:nvPr/>
      </p:nvGrpSpPr>
      <p:grpSpPr>
        <a:xfrm>
          <a:off x="0" y="0"/>
          <a:ext cx="0" cy="0"/>
          <a:chOff x="0" y="0"/>
          <a:chExt cx="0" cy="0"/>
        </a:xfrm>
      </p:grpSpPr>
      <p:sp>
        <p:nvSpPr>
          <p:cNvPr id="58" name="Google Shape;58;p7"/>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7"/>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7"/>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61" name="Google Shape;61;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2" name="Shape 62"/>
        <p:cNvGrpSpPr/>
        <p:nvPr/>
      </p:nvGrpSpPr>
      <p:grpSpPr>
        <a:xfrm>
          <a:off x="0" y="0"/>
          <a:ext cx="0" cy="0"/>
          <a:chOff x="0" y="0"/>
          <a:chExt cx="0" cy="0"/>
        </a:xfrm>
      </p:grpSpPr>
      <p:sp>
        <p:nvSpPr>
          <p:cNvPr id="63" name="Google Shape;63;p8"/>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8"/>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8"/>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bg>
      <p:bgPr>
        <a:blipFill rotWithShape="1">
          <a:blip r:embed="rId2">
            <a:alphaModFix/>
          </a:blip>
          <a:tile algn="tl" flip="none" tx="0" sx="50000" ty="0" sy="50000"/>
        </a:blipFill>
      </p:bgPr>
    </p:bg>
    <p:spTree>
      <p:nvGrpSpPr>
        <p:cNvPr id="66" name="Shape 66"/>
        <p:cNvGrpSpPr/>
        <p:nvPr/>
      </p:nvGrpSpPr>
      <p:grpSpPr>
        <a:xfrm>
          <a:off x="0" y="0"/>
          <a:ext cx="0" cy="0"/>
          <a:chOff x="0" y="0"/>
          <a:chExt cx="0" cy="0"/>
        </a:xfrm>
      </p:grpSpPr>
      <p:sp>
        <p:nvSpPr>
          <p:cNvPr id="67" name="Google Shape;67;p9"/>
          <p:cNvSpPr txBox="1"/>
          <p:nvPr>
            <p:ph type="title"/>
          </p:nvPr>
        </p:nvSpPr>
        <p:spPr>
          <a:xfrm>
            <a:off x="914400" y="4876800"/>
            <a:ext cx="7481776" cy="45720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Clr>
                <a:schemeClr val="accent1"/>
              </a:buClr>
              <a:buSzPts val="2500"/>
              <a:buFont typeface="Lucida Sans"/>
              <a:buNone/>
              <a:defRPr b="0" sz="2500">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8" name="Google Shape;68;p9"/>
          <p:cNvSpPr txBox="1"/>
          <p:nvPr>
            <p:ph idx="1" type="body"/>
          </p:nvPr>
        </p:nvSpPr>
        <p:spPr>
          <a:xfrm>
            <a:off x="4419600" y="5355102"/>
            <a:ext cx="3974592" cy="914400"/>
          </a:xfrm>
          <a:prstGeom prst="rect">
            <a:avLst/>
          </a:prstGeom>
          <a:noFill/>
          <a:ln>
            <a:noFill/>
          </a:ln>
        </p:spPr>
        <p:txBody>
          <a:bodyPr anchorCtr="0" anchor="t" bIns="45700" lIns="91425" spcFirstLastPara="1" rIns="91425" wrap="square" tIns="45700">
            <a:normAutofit/>
          </a:bodyPr>
          <a:lstStyle>
            <a:lvl1pPr indent="-228600" lvl="0" marL="457200" algn="r">
              <a:spcBef>
                <a:spcPts val="400"/>
              </a:spcBef>
              <a:spcAft>
                <a:spcPts val="0"/>
              </a:spcAft>
              <a:buSzPts val="1088"/>
              <a:buNone/>
              <a:defRPr sz="1600"/>
            </a:lvl1pPr>
            <a:lvl2pPr indent="-228600" lvl="1" marL="914400" algn="l">
              <a:spcBef>
                <a:spcPts val="324"/>
              </a:spcBef>
              <a:spcAft>
                <a:spcPts val="0"/>
              </a:spcAft>
              <a:buSzPts val="1200"/>
              <a:buNone/>
              <a:defRPr sz="1200"/>
            </a:lvl2pPr>
            <a:lvl3pPr indent="-228600" lvl="2" marL="1371600" algn="l">
              <a:spcBef>
                <a:spcPts val="350"/>
              </a:spcBef>
              <a:spcAft>
                <a:spcPts val="0"/>
              </a:spcAft>
              <a:buSzPts val="1000"/>
              <a:buNone/>
              <a:defRPr sz="1000"/>
            </a:lvl3pPr>
            <a:lvl4pPr indent="-228600" lvl="3" marL="1828800" algn="l">
              <a:spcBef>
                <a:spcPts val="350"/>
              </a:spcBef>
              <a:spcAft>
                <a:spcPts val="0"/>
              </a:spcAft>
              <a:buSzPts val="900"/>
              <a:buNone/>
              <a:defRPr sz="900"/>
            </a:lvl4pPr>
            <a:lvl5pPr indent="-228600" lvl="4" marL="2286000" algn="l">
              <a:spcBef>
                <a:spcPts val="350"/>
              </a:spcBef>
              <a:spcAft>
                <a:spcPts val="0"/>
              </a:spcAft>
              <a:buSzPts val="900"/>
              <a:buNone/>
              <a:defRPr sz="900"/>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69" name="Google Shape;69;p9"/>
          <p:cNvSpPr txBox="1"/>
          <p:nvPr>
            <p:ph idx="2" type="body"/>
          </p:nvPr>
        </p:nvSpPr>
        <p:spPr>
          <a:xfrm>
            <a:off x="914400" y="274320"/>
            <a:ext cx="7479792" cy="4572000"/>
          </a:xfrm>
          <a:prstGeom prst="rect">
            <a:avLst/>
          </a:prstGeom>
          <a:noFill/>
          <a:ln>
            <a:noFill/>
          </a:ln>
        </p:spPr>
        <p:txBody>
          <a:bodyPr anchorCtr="0" anchor="t" bIns="45700" lIns="91425" spcFirstLastPara="1" rIns="91425" wrap="square" tIns="45700">
            <a:normAutofit/>
          </a:bodyPr>
          <a:lstStyle>
            <a:lvl1pPr indent="-366776" lvl="0" marL="457200" algn="l">
              <a:spcBef>
                <a:spcPts val="400"/>
              </a:spcBef>
              <a:spcAft>
                <a:spcPts val="0"/>
              </a:spcAft>
              <a:buSzPts val="2176"/>
              <a:buChar char="🞂"/>
              <a:defRPr sz="3200"/>
            </a:lvl1pPr>
            <a:lvl2pPr indent="-406400" lvl="1" marL="914400" algn="l">
              <a:spcBef>
                <a:spcPts val="324"/>
              </a:spcBef>
              <a:spcAft>
                <a:spcPts val="0"/>
              </a:spcAft>
              <a:buSzPts val="2800"/>
              <a:buChar char="◦"/>
              <a:defRPr sz="2800"/>
            </a:lvl2pPr>
            <a:lvl3pPr indent="-381000" lvl="2" marL="1371600" algn="l">
              <a:spcBef>
                <a:spcPts val="350"/>
              </a:spcBef>
              <a:spcAft>
                <a:spcPts val="0"/>
              </a:spcAft>
              <a:buSzPts val="2400"/>
              <a:buChar char="●"/>
              <a:defRPr sz="2400"/>
            </a:lvl3pPr>
            <a:lvl4pPr indent="-355600" lvl="3" marL="1828800" algn="l">
              <a:spcBef>
                <a:spcPts val="350"/>
              </a:spcBef>
              <a:spcAft>
                <a:spcPts val="0"/>
              </a:spcAft>
              <a:buSzPts val="2000"/>
              <a:buChar char="●"/>
              <a:defRPr sz="2000"/>
            </a:lvl4pPr>
            <a:lvl5pPr indent="-355600" lvl="4" marL="2286000" algn="l">
              <a:spcBef>
                <a:spcPts val="350"/>
              </a:spcBef>
              <a:spcAft>
                <a:spcPts val="0"/>
              </a:spcAft>
              <a:buSzPts val="2000"/>
              <a:buChar char="●"/>
              <a:defRPr sz="2000"/>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70" name="Google Shape;70;p9"/>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9"/>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9"/>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bg>
      <p:bgPr>
        <a:gradFill>
          <a:gsLst>
            <a:gs pos="0">
              <a:srgbClr val="B1B1B1"/>
            </a:gs>
            <a:gs pos="40000">
              <a:srgbClr val="9E9E9E"/>
            </a:gs>
            <a:gs pos="100000">
              <a:schemeClr val="dk1"/>
            </a:gs>
          </a:gsLst>
          <a:path path="circle">
            <a:fillToRect b="100%" l="100%"/>
          </a:path>
          <a:tileRect r="-100%" t="-100%"/>
        </a:gradFill>
      </p:bgPr>
    </p:bg>
    <p:spTree>
      <p:nvGrpSpPr>
        <p:cNvPr id="73" name="Shape 73"/>
        <p:cNvGrpSpPr/>
        <p:nvPr/>
      </p:nvGrpSpPr>
      <p:grpSpPr>
        <a:xfrm>
          <a:off x="0" y="0"/>
          <a:ext cx="0" cy="0"/>
          <a:chOff x="0" y="0"/>
          <a:chExt cx="0" cy="0"/>
        </a:xfrm>
      </p:grpSpPr>
      <p:sp>
        <p:nvSpPr>
          <p:cNvPr id="74" name="Google Shape;74;p10"/>
          <p:cNvSpPr txBox="1"/>
          <p:nvPr>
            <p:ph idx="1" type="body"/>
          </p:nvPr>
        </p:nvSpPr>
        <p:spPr>
          <a:xfrm>
            <a:off x="1141232" y="5443402"/>
            <a:ext cx="7162800" cy="648232"/>
          </a:xfrm>
          <a:prstGeom prst="rect">
            <a:avLst/>
          </a:prstGeom>
          <a:noFill/>
          <a:ln>
            <a:noFill/>
          </a:ln>
        </p:spPr>
        <p:txBody>
          <a:bodyPr anchorCtr="0" anchor="t" bIns="45700" lIns="91425" spcFirstLastPara="1" rIns="91425" wrap="square" tIns="0">
            <a:normAutofit/>
          </a:bodyPr>
          <a:lstStyle>
            <a:lvl1pPr indent="-228600" lvl="0" marL="457200" marR="18288" algn="r">
              <a:spcBef>
                <a:spcPts val="400"/>
              </a:spcBef>
              <a:spcAft>
                <a:spcPts val="0"/>
              </a:spcAft>
              <a:buSzPts val="952"/>
              <a:buNone/>
              <a:defRPr sz="1400"/>
            </a:lvl1pPr>
            <a:lvl2pPr indent="-304800" lvl="1" marL="914400" algn="l">
              <a:spcBef>
                <a:spcPts val="324"/>
              </a:spcBef>
              <a:spcAft>
                <a:spcPts val="0"/>
              </a:spcAft>
              <a:buSzPts val="1200"/>
              <a:buChar char="◦"/>
              <a:defRPr sz="1200"/>
            </a:lvl2pPr>
            <a:lvl3pPr indent="-292100" lvl="2" marL="1371600" algn="l">
              <a:spcBef>
                <a:spcPts val="350"/>
              </a:spcBef>
              <a:spcAft>
                <a:spcPts val="0"/>
              </a:spcAft>
              <a:buSzPts val="1000"/>
              <a:buChar char="●"/>
              <a:defRPr sz="1000"/>
            </a:lvl3pPr>
            <a:lvl4pPr indent="-285750" lvl="3" marL="1828800" algn="l">
              <a:spcBef>
                <a:spcPts val="350"/>
              </a:spcBef>
              <a:spcAft>
                <a:spcPts val="0"/>
              </a:spcAft>
              <a:buSzPts val="900"/>
              <a:buChar char="●"/>
              <a:defRPr sz="900"/>
            </a:lvl4pPr>
            <a:lvl5pPr indent="-285750" lvl="4" marL="2286000" algn="l">
              <a:spcBef>
                <a:spcPts val="350"/>
              </a:spcBef>
              <a:spcAft>
                <a:spcPts val="0"/>
              </a:spcAft>
              <a:buSzPts val="900"/>
              <a:buChar char="●"/>
              <a:defRPr sz="900"/>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75" name="Google Shape;75;p10"/>
          <p:cNvSpPr/>
          <p:nvPr>
            <p:ph idx="2" type="pic"/>
          </p:nvPr>
        </p:nvSpPr>
        <p:spPr>
          <a:xfrm>
            <a:off x="228600" y="189968"/>
            <a:ext cx="8686800" cy="4389120"/>
          </a:xfrm>
          <a:prstGeom prst="rect">
            <a:avLst/>
          </a:prstGeom>
          <a:solidFill>
            <a:schemeClr val="dk2"/>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lvl1pPr lvl="0" marR="0" rtl="0" algn="l">
              <a:spcBef>
                <a:spcPts val="400"/>
              </a:spcBef>
              <a:spcAft>
                <a:spcPts val="0"/>
              </a:spcAft>
              <a:buClr>
                <a:schemeClr val="accent1"/>
              </a:buClr>
              <a:buSzPts val="2176"/>
              <a:buFont typeface="Noto Sans Symbols"/>
              <a:buNone/>
              <a:defRPr b="0" i="0" sz="3200" u="none" cap="none" strike="noStrike">
                <a:solidFill>
                  <a:schemeClr val="lt1"/>
                </a:solidFill>
                <a:latin typeface="Lucida Sans"/>
                <a:ea typeface="Lucida Sans"/>
                <a:cs typeface="Lucida Sans"/>
                <a:sym typeface="Lucida Sans"/>
              </a:defRPr>
            </a:lvl1pPr>
            <a:lvl2pPr lvl="1" marR="0" rtl="0" algn="l">
              <a:spcBef>
                <a:spcPts val="324"/>
              </a:spcBef>
              <a:spcAft>
                <a:spcPts val="0"/>
              </a:spcAft>
              <a:buClr>
                <a:schemeClr val="accent1"/>
              </a:buClr>
              <a:buSzPts val="2300"/>
              <a:buFont typeface="Verdana"/>
              <a:buChar char="◦"/>
              <a:defRPr b="0" i="0" sz="2300" u="none" cap="none" strike="noStrike">
                <a:solidFill>
                  <a:schemeClr val="lt1"/>
                </a:solidFill>
                <a:latin typeface="Lucida Sans"/>
                <a:ea typeface="Lucida Sans"/>
                <a:cs typeface="Lucida Sans"/>
                <a:sym typeface="Lucida Sans"/>
              </a:defRPr>
            </a:lvl2pPr>
            <a:lvl3pPr lvl="2" marR="0" rtl="0" algn="l">
              <a:spcBef>
                <a:spcPts val="350"/>
              </a:spcBef>
              <a:spcAft>
                <a:spcPts val="0"/>
              </a:spcAft>
              <a:buClr>
                <a:schemeClr val="accent2"/>
              </a:buClr>
              <a:buSzPts val="2100"/>
              <a:buFont typeface="Noto Sans Symbols"/>
              <a:buChar char="●"/>
              <a:defRPr b="0" i="0" sz="2100" u="none" cap="none" strike="noStrike">
                <a:solidFill>
                  <a:schemeClr val="lt1"/>
                </a:solidFill>
                <a:latin typeface="Lucida Sans"/>
                <a:ea typeface="Lucida Sans"/>
                <a:cs typeface="Lucida Sans"/>
                <a:sym typeface="Lucida Sans"/>
              </a:defRPr>
            </a:lvl3pPr>
            <a:lvl4pPr lvl="3" marR="0" rtl="0" algn="l">
              <a:spcBef>
                <a:spcPts val="350"/>
              </a:spcBef>
              <a:spcAft>
                <a:spcPts val="0"/>
              </a:spcAft>
              <a:buClr>
                <a:schemeClr val="accent2"/>
              </a:buClr>
              <a:buSzPts val="1900"/>
              <a:buFont typeface="Noto Sans Symbols"/>
              <a:buChar char="●"/>
              <a:defRPr b="0" i="0" sz="1900" u="none" cap="none" strike="noStrike">
                <a:solidFill>
                  <a:schemeClr val="lt1"/>
                </a:solidFill>
                <a:latin typeface="Lucida Sans"/>
                <a:ea typeface="Lucida Sans"/>
                <a:cs typeface="Lucida Sans"/>
                <a:sym typeface="Lucida Sans"/>
              </a:defRPr>
            </a:lvl4pPr>
            <a:lvl5pPr lvl="4" marR="0" rtl="0" algn="l">
              <a:spcBef>
                <a:spcPts val="350"/>
              </a:spcBef>
              <a:spcAft>
                <a:spcPts val="0"/>
              </a:spcAft>
              <a:buClr>
                <a:schemeClr val="accent2"/>
              </a:buClr>
              <a:buSzPts val="1800"/>
              <a:buFont typeface="Noto Sans Symbols"/>
              <a:buChar char="●"/>
              <a:defRPr b="0" i="0" sz="1800" u="none" cap="none" strike="noStrike">
                <a:solidFill>
                  <a:schemeClr val="lt1"/>
                </a:solidFill>
                <a:latin typeface="Lucida Sans"/>
                <a:ea typeface="Lucida Sans"/>
                <a:cs typeface="Lucida Sans"/>
                <a:sym typeface="Lucida Sans"/>
              </a:defRPr>
            </a:lvl5pPr>
            <a:lvl6pPr lvl="5" marR="0" rtl="0" algn="l">
              <a:spcBef>
                <a:spcPts val="350"/>
              </a:spcBef>
              <a:spcAft>
                <a:spcPts val="0"/>
              </a:spcAft>
              <a:buClr>
                <a:schemeClr val="accent3"/>
              </a:buClr>
              <a:buSzPts val="1800"/>
              <a:buFont typeface="Noto Sans Symbols"/>
              <a:buChar char="■"/>
              <a:defRPr b="0" i="0" sz="1800" u="none" cap="none" strike="noStrike">
                <a:solidFill>
                  <a:schemeClr val="lt1"/>
                </a:solidFill>
                <a:latin typeface="Lucida Sans"/>
                <a:ea typeface="Lucida Sans"/>
                <a:cs typeface="Lucida Sans"/>
                <a:sym typeface="Lucida Sans"/>
              </a:defRPr>
            </a:lvl6pPr>
            <a:lvl7pPr lvl="6" marR="0" rtl="0" algn="l">
              <a:spcBef>
                <a:spcPts val="350"/>
              </a:spcBef>
              <a:spcAft>
                <a:spcPts val="0"/>
              </a:spcAft>
              <a:buClr>
                <a:schemeClr val="accent3"/>
              </a:buClr>
              <a:buSzPts val="1600"/>
              <a:buFont typeface="Noto Sans Symbols"/>
              <a:buChar char="■"/>
              <a:defRPr b="0" i="0" sz="1600" u="none" cap="none" strike="noStrike">
                <a:solidFill>
                  <a:schemeClr val="lt1"/>
                </a:solidFill>
                <a:latin typeface="Lucida Sans"/>
                <a:ea typeface="Lucida Sans"/>
                <a:cs typeface="Lucida Sans"/>
                <a:sym typeface="Lucida Sans"/>
              </a:defRPr>
            </a:lvl7pPr>
            <a:lvl8pPr lvl="7" marR="0" rtl="0" algn="l">
              <a:spcBef>
                <a:spcPts val="350"/>
              </a:spcBef>
              <a:spcAft>
                <a:spcPts val="0"/>
              </a:spcAft>
              <a:buClr>
                <a:schemeClr val="accent3"/>
              </a:buClr>
              <a:buSzPts val="1600"/>
              <a:buFont typeface="Noto Sans Symbols"/>
              <a:buChar char="■"/>
              <a:defRPr b="0" i="0" sz="1600" u="none" cap="none" strike="noStrike">
                <a:solidFill>
                  <a:schemeClr val="lt1"/>
                </a:solidFill>
                <a:latin typeface="Lucida Sans"/>
                <a:ea typeface="Lucida Sans"/>
                <a:cs typeface="Lucida Sans"/>
                <a:sym typeface="Lucida Sans"/>
              </a:defRPr>
            </a:lvl8pPr>
            <a:lvl9pPr lvl="8" marR="0" rtl="0" algn="l">
              <a:spcBef>
                <a:spcPts val="350"/>
              </a:spcBef>
              <a:spcAft>
                <a:spcPts val="0"/>
              </a:spcAft>
              <a:buClr>
                <a:schemeClr val="accent3"/>
              </a:buClr>
              <a:buSzPts val="1600"/>
              <a:buFont typeface="Noto Sans Symbols"/>
              <a:buChar char="■"/>
              <a:defRPr b="0" i="0" sz="1600" u="none" cap="none" strike="noStrike">
                <a:solidFill>
                  <a:schemeClr val="lt1"/>
                </a:solidFill>
                <a:latin typeface="Lucida Sans"/>
                <a:ea typeface="Lucida Sans"/>
                <a:cs typeface="Lucida Sans"/>
                <a:sym typeface="Lucida Sans"/>
              </a:defRPr>
            </a:lvl9pPr>
          </a:lstStyle>
          <a:p/>
        </p:txBody>
      </p:sp>
      <p:sp>
        <p:nvSpPr>
          <p:cNvPr id="76" name="Google Shape;76;p10"/>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0"/>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0"/>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b="0" sz="1000">
                <a:solidFill>
                  <a:schemeClr val="lt1"/>
                </a:solidFill>
                <a:latin typeface="Lucida Sans"/>
                <a:ea typeface="Lucida Sans"/>
                <a:cs typeface="Lucida Sans"/>
                <a:sym typeface="Lucida Sans"/>
              </a:defRPr>
            </a:lvl1pPr>
            <a:lvl2pPr indent="0" lvl="1" marL="0" algn="r">
              <a:spcBef>
                <a:spcPts val="0"/>
              </a:spcBef>
              <a:buNone/>
              <a:defRPr b="0" sz="1000">
                <a:solidFill>
                  <a:schemeClr val="lt1"/>
                </a:solidFill>
                <a:latin typeface="Lucida Sans"/>
                <a:ea typeface="Lucida Sans"/>
                <a:cs typeface="Lucida Sans"/>
                <a:sym typeface="Lucida Sans"/>
              </a:defRPr>
            </a:lvl2pPr>
            <a:lvl3pPr indent="0" lvl="2" marL="0" algn="r">
              <a:spcBef>
                <a:spcPts val="0"/>
              </a:spcBef>
              <a:buNone/>
              <a:defRPr b="0" sz="1000">
                <a:solidFill>
                  <a:schemeClr val="lt1"/>
                </a:solidFill>
                <a:latin typeface="Lucida Sans"/>
                <a:ea typeface="Lucida Sans"/>
                <a:cs typeface="Lucida Sans"/>
                <a:sym typeface="Lucida Sans"/>
              </a:defRPr>
            </a:lvl3pPr>
            <a:lvl4pPr indent="0" lvl="3" marL="0" algn="r">
              <a:spcBef>
                <a:spcPts val="0"/>
              </a:spcBef>
              <a:buNone/>
              <a:defRPr b="0" sz="1000">
                <a:solidFill>
                  <a:schemeClr val="lt1"/>
                </a:solidFill>
                <a:latin typeface="Lucida Sans"/>
                <a:ea typeface="Lucida Sans"/>
                <a:cs typeface="Lucida Sans"/>
                <a:sym typeface="Lucida Sans"/>
              </a:defRPr>
            </a:lvl4pPr>
            <a:lvl5pPr indent="0" lvl="4" marL="0" algn="r">
              <a:spcBef>
                <a:spcPts val="0"/>
              </a:spcBef>
              <a:buNone/>
              <a:defRPr b="0" sz="1000">
                <a:solidFill>
                  <a:schemeClr val="lt1"/>
                </a:solidFill>
                <a:latin typeface="Lucida Sans"/>
                <a:ea typeface="Lucida Sans"/>
                <a:cs typeface="Lucida Sans"/>
                <a:sym typeface="Lucida Sans"/>
              </a:defRPr>
            </a:lvl5pPr>
            <a:lvl6pPr indent="0" lvl="5" marL="0" algn="r">
              <a:spcBef>
                <a:spcPts val="0"/>
              </a:spcBef>
              <a:buNone/>
              <a:defRPr b="0" sz="1000">
                <a:solidFill>
                  <a:schemeClr val="lt1"/>
                </a:solidFill>
                <a:latin typeface="Lucida Sans"/>
                <a:ea typeface="Lucida Sans"/>
                <a:cs typeface="Lucida Sans"/>
                <a:sym typeface="Lucida Sans"/>
              </a:defRPr>
            </a:lvl6pPr>
            <a:lvl7pPr indent="0" lvl="6" marL="0" algn="r">
              <a:spcBef>
                <a:spcPts val="0"/>
              </a:spcBef>
              <a:buNone/>
              <a:defRPr b="0" sz="1000">
                <a:solidFill>
                  <a:schemeClr val="lt1"/>
                </a:solidFill>
                <a:latin typeface="Lucida Sans"/>
                <a:ea typeface="Lucida Sans"/>
                <a:cs typeface="Lucida Sans"/>
                <a:sym typeface="Lucida Sans"/>
              </a:defRPr>
            </a:lvl7pPr>
            <a:lvl8pPr indent="0" lvl="7" marL="0" algn="r">
              <a:spcBef>
                <a:spcPts val="0"/>
              </a:spcBef>
              <a:buNone/>
              <a:defRPr b="0" sz="1000">
                <a:solidFill>
                  <a:schemeClr val="lt1"/>
                </a:solidFill>
                <a:latin typeface="Lucida Sans"/>
                <a:ea typeface="Lucida Sans"/>
                <a:cs typeface="Lucida Sans"/>
                <a:sym typeface="Lucida Sans"/>
              </a:defRPr>
            </a:lvl8pPr>
            <a:lvl9pPr indent="0" lvl="8" marL="0" algn="r">
              <a:spcBef>
                <a:spcPts val="0"/>
              </a:spcBef>
              <a:buNone/>
              <a:defRPr b="0" sz="1000">
                <a:solidFill>
                  <a:schemeClr val="lt1"/>
                </a:solidFill>
                <a:latin typeface="Lucida Sans"/>
                <a:ea typeface="Lucida Sans"/>
                <a:cs typeface="Lucida Sans"/>
                <a:sym typeface="Lucida Sans"/>
              </a:defRPr>
            </a:lvl9pPr>
          </a:lstStyle>
          <a:p>
            <a:pPr indent="0" lvl="0" marL="0" rtl="0" algn="r">
              <a:spcBef>
                <a:spcPts val="0"/>
              </a:spcBef>
              <a:spcAft>
                <a:spcPts val="0"/>
              </a:spcAft>
              <a:buNone/>
            </a:pPr>
            <a:fld id="{00000000-1234-1234-1234-123412341234}" type="slidenum">
              <a:rPr lang="en-US"/>
              <a:t>‹#›</a:t>
            </a:fld>
            <a:endParaRPr/>
          </a:p>
        </p:txBody>
      </p:sp>
      <p:sp>
        <p:nvSpPr>
          <p:cNvPr id="79" name="Google Shape;79;p10"/>
          <p:cNvSpPr txBox="1"/>
          <p:nvPr>
            <p:ph type="title"/>
          </p:nvPr>
        </p:nvSpPr>
        <p:spPr>
          <a:xfrm>
            <a:off x="228600" y="4865122"/>
            <a:ext cx="8075432" cy="562672"/>
          </a:xfrm>
          <a:prstGeom prst="rect">
            <a:avLst/>
          </a:prstGeom>
          <a:noFill/>
          <a:ln>
            <a:noFill/>
          </a:ln>
        </p:spPr>
        <p:txBody>
          <a:bodyPr anchorCtr="0" anchor="t" bIns="45700" lIns="91425" spcFirstLastPara="1" rIns="91425" wrap="square" tIns="45700">
            <a:normAutofit/>
          </a:bodyPr>
          <a:lstStyle>
            <a:lvl1pPr lvl="0" marR="0" algn="r">
              <a:spcBef>
                <a:spcPts val="0"/>
              </a:spcBef>
              <a:spcAft>
                <a:spcPts val="0"/>
              </a:spcAft>
              <a:buClr>
                <a:schemeClr val="accent1"/>
              </a:buClr>
              <a:buSzPts val="3000"/>
              <a:buFont typeface="Lucida Sans"/>
              <a:buNone/>
              <a:defRPr b="0" sz="3000">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0"/>
          <p:cNvSpPr/>
          <p:nvPr/>
        </p:nvSpPr>
        <p:spPr>
          <a:xfrm>
            <a:off x="499273" y="5944936"/>
            <a:ext cx="4940624" cy="921076"/>
          </a:xfrm>
          <a:custGeom>
            <a:rect b="b" l="l" r="r" t="t"/>
            <a:pathLst>
              <a:path extrusionOk="0" h="337" w="7485">
                <a:moveTo>
                  <a:pt x="0" y="2"/>
                </a:moveTo>
                <a:lnTo>
                  <a:pt x="7485" y="337"/>
                </a:lnTo>
                <a:lnTo>
                  <a:pt x="5558" y="337"/>
                </a:lnTo>
                <a:lnTo>
                  <a:pt x="1" y="0"/>
                </a:lnTo>
              </a:path>
            </a:pathLst>
          </a:custGeom>
          <a:solidFill>
            <a:srgbClr val="9CCADC">
              <a:alpha val="4000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ucida Sans"/>
              <a:ea typeface="Lucida Sans"/>
              <a:cs typeface="Lucida Sans"/>
              <a:sym typeface="Lucida Sans"/>
            </a:endParaRPr>
          </a:p>
        </p:txBody>
      </p:sp>
      <p:sp>
        <p:nvSpPr>
          <p:cNvPr id="81" name="Google Shape;81;p10"/>
          <p:cNvSpPr/>
          <p:nvPr/>
        </p:nvSpPr>
        <p:spPr>
          <a:xfrm>
            <a:off x="485717" y="5939011"/>
            <a:ext cx="3690451" cy="933450"/>
          </a:xfrm>
          <a:custGeom>
            <a:rect b="b" l="l" r="r" t="t"/>
            <a:pathLst>
              <a:path extrusionOk="0" h="588" w="5591">
                <a:moveTo>
                  <a:pt x="0" y="0"/>
                </a:moveTo>
                <a:lnTo>
                  <a:pt x="5591" y="585"/>
                </a:lnTo>
                <a:lnTo>
                  <a:pt x="4415" y="588"/>
                </a:lnTo>
                <a:lnTo>
                  <a:pt x="12" y="4"/>
                </a:lnTo>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ucida Sans"/>
              <a:ea typeface="Lucida Sans"/>
              <a:cs typeface="Lucida Sans"/>
              <a:sym typeface="Lucida Sans"/>
            </a:endParaRPr>
          </a:p>
        </p:txBody>
      </p:sp>
      <p:sp>
        <p:nvSpPr>
          <p:cNvPr id="82" name="Google Shape;82;p10"/>
          <p:cNvSpPr/>
          <p:nvPr/>
        </p:nvSpPr>
        <p:spPr>
          <a:xfrm>
            <a:off x="-6042" y="5791253"/>
            <a:ext cx="3402314" cy="1080868"/>
          </a:xfrm>
          <a:prstGeom prst="rtTriangle">
            <a:avLst/>
          </a:prstGeom>
          <a:blipFill rotWithShape="1">
            <a:blip r:embed="rId2">
              <a:alphaModFix amt="50000"/>
            </a:blip>
            <a:tile algn="t" flip="none" tx="0" sx="50000" ty="0" sy="50000"/>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ucida Sans"/>
              <a:ea typeface="Lucida Sans"/>
              <a:cs typeface="Lucida Sans"/>
              <a:sym typeface="Lucida Sans"/>
            </a:endParaRPr>
          </a:p>
        </p:txBody>
      </p:sp>
      <p:cxnSp>
        <p:nvCxnSpPr>
          <p:cNvPr id="83" name="Google Shape;83;p10"/>
          <p:cNvCxnSpPr/>
          <p:nvPr/>
        </p:nvCxnSpPr>
        <p:spPr>
          <a:xfrm>
            <a:off x="-9237" y="5787738"/>
            <a:ext cx="3405509" cy="1084383"/>
          </a:xfrm>
          <a:prstGeom prst="straightConnector1">
            <a:avLst/>
          </a:prstGeom>
          <a:noFill/>
          <a:ln cap="flat" cmpd="sng" w="12050">
            <a:solidFill>
              <a:srgbClr val="93C5D8"/>
            </a:solidFill>
            <a:prstDash val="solid"/>
            <a:miter lim="800000"/>
            <a:headEnd len="sm" w="sm" type="none"/>
            <a:tailEnd len="sm" w="sm" type="none"/>
          </a:ln>
        </p:spPr>
      </p:cxnSp>
      <p:sp>
        <p:nvSpPr>
          <p:cNvPr id="84" name="Google Shape;84;p10"/>
          <p:cNvSpPr/>
          <p:nvPr/>
        </p:nvSpPr>
        <p:spPr>
          <a:xfrm>
            <a:off x="8664112" y="4988440"/>
            <a:ext cx="182880" cy="228600"/>
          </a:xfrm>
          <a:prstGeom prst="chevron">
            <a:avLst>
              <a:gd fmla="val 50000" name="adj"/>
            </a:avLst>
          </a:prstGeom>
          <a:gradFill>
            <a:gsLst>
              <a:gs pos="0">
                <a:srgbClr val="1488A5"/>
              </a:gs>
              <a:gs pos="72000">
                <a:srgbClr val="4DB7DA"/>
              </a:gs>
              <a:gs pos="100000">
                <a:srgbClr val="7CC2DD"/>
              </a:gs>
            </a:gsLst>
            <a:lin ang="16200000" scaled="0"/>
          </a:gradFill>
          <a:ln cap="rnd" cmpd="sng" w="9525">
            <a:solidFill>
              <a:srgbClr val="20768B"/>
            </a:solidFill>
            <a:prstDash val="solid"/>
            <a:round/>
            <a:headEnd len="sm" w="sm" type="none"/>
            <a:tailEnd len="sm" w="sm" type="none"/>
          </a:ln>
          <a:effectLst>
            <a:outerShdw blurRad="50800" dir="5400000" dist="25400">
              <a:srgbClr val="000000">
                <a:alpha val="45882"/>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ucida Sans"/>
              <a:ea typeface="Lucida Sans"/>
              <a:cs typeface="Lucida Sans"/>
              <a:sym typeface="Lucida Sans"/>
            </a:endParaRPr>
          </a:p>
        </p:txBody>
      </p:sp>
      <p:sp>
        <p:nvSpPr>
          <p:cNvPr id="85" name="Google Shape;85;p10"/>
          <p:cNvSpPr/>
          <p:nvPr/>
        </p:nvSpPr>
        <p:spPr>
          <a:xfrm>
            <a:off x="8477696" y="4988440"/>
            <a:ext cx="182880" cy="228600"/>
          </a:xfrm>
          <a:prstGeom prst="chevron">
            <a:avLst>
              <a:gd fmla="val 50000" name="adj"/>
            </a:avLst>
          </a:prstGeom>
          <a:gradFill>
            <a:gsLst>
              <a:gs pos="0">
                <a:srgbClr val="1488A5"/>
              </a:gs>
              <a:gs pos="72000">
                <a:srgbClr val="4DB7DA"/>
              </a:gs>
              <a:gs pos="100000">
                <a:srgbClr val="7CC2DD"/>
              </a:gs>
            </a:gsLst>
            <a:lin ang="16200000" scaled="0"/>
          </a:gradFill>
          <a:ln cap="rnd" cmpd="sng" w="9525">
            <a:solidFill>
              <a:srgbClr val="20768B"/>
            </a:solidFill>
            <a:prstDash val="solid"/>
            <a:round/>
            <a:headEnd len="sm" w="sm" type="none"/>
            <a:tailEnd len="sm" w="sm" type="none"/>
          </a:ln>
          <a:effectLst>
            <a:outerShdw blurRad="50800" dir="5400000" dist="25400">
              <a:srgbClr val="000000">
                <a:alpha val="45882"/>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ucida Sans"/>
              <a:ea typeface="Lucida Sans"/>
              <a:cs typeface="Lucida Sans"/>
              <a:sym typeface="Lucida Sans"/>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p:nvPr/>
        </p:nvSpPr>
        <p:spPr>
          <a:xfrm>
            <a:off x="499273" y="5944936"/>
            <a:ext cx="4940624" cy="921076"/>
          </a:xfrm>
          <a:custGeom>
            <a:rect b="b" l="l" r="r" t="t"/>
            <a:pathLst>
              <a:path extrusionOk="0" h="337" w="7485">
                <a:moveTo>
                  <a:pt x="0" y="2"/>
                </a:moveTo>
                <a:lnTo>
                  <a:pt x="7485" y="337"/>
                </a:lnTo>
                <a:lnTo>
                  <a:pt x="5558" y="337"/>
                </a:lnTo>
                <a:lnTo>
                  <a:pt x="1" y="0"/>
                </a:lnTo>
              </a:path>
            </a:pathLst>
          </a:custGeom>
          <a:solidFill>
            <a:srgbClr val="9CCADC">
              <a:alpha val="4000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Lucida Sans"/>
              <a:ea typeface="Lucida Sans"/>
              <a:cs typeface="Lucida Sans"/>
              <a:sym typeface="Lucida Sans"/>
            </a:endParaRPr>
          </a:p>
        </p:txBody>
      </p:sp>
      <p:sp>
        <p:nvSpPr>
          <p:cNvPr id="7" name="Google Shape;7;p1"/>
          <p:cNvSpPr/>
          <p:nvPr/>
        </p:nvSpPr>
        <p:spPr>
          <a:xfrm>
            <a:off x="485717" y="5939011"/>
            <a:ext cx="3690451" cy="933450"/>
          </a:xfrm>
          <a:custGeom>
            <a:rect b="b" l="l" r="r" t="t"/>
            <a:pathLst>
              <a:path extrusionOk="0" h="588" w="5591">
                <a:moveTo>
                  <a:pt x="0" y="0"/>
                </a:moveTo>
                <a:lnTo>
                  <a:pt x="5591" y="585"/>
                </a:lnTo>
                <a:lnTo>
                  <a:pt x="4415" y="588"/>
                </a:lnTo>
                <a:lnTo>
                  <a:pt x="12" y="4"/>
                </a:lnTo>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Lucida Sans"/>
              <a:ea typeface="Lucida Sans"/>
              <a:cs typeface="Lucida Sans"/>
              <a:sym typeface="Lucida Sans"/>
            </a:endParaRPr>
          </a:p>
        </p:txBody>
      </p:sp>
      <p:sp>
        <p:nvSpPr>
          <p:cNvPr id="8" name="Google Shape;8;p1"/>
          <p:cNvSpPr/>
          <p:nvPr/>
        </p:nvSpPr>
        <p:spPr>
          <a:xfrm>
            <a:off x="-6042" y="5791253"/>
            <a:ext cx="3402314" cy="1080868"/>
          </a:xfrm>
          <a:prstGeom prst="rtTriangle">
            <a:avLst/>
          </a:prstGeom>
          <a:blipFill rotWithShape="1">
            <a:blip r:embed="rId1">
              <a:alphaModFix amt="50000"/>
            </a:blip>
            <a:tile algn="t" flip="none" tx="0" sx="50000" ty="0" sy="50000"/>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ucida Sans"/>
              <a:ea typeface="Lucida Sans"/>
              <a:cs typeface="Lucida Sans"/>
              <a:sym typeface="Lucida Sans"/>
            </a:endParaRPr>
          </a:p>
        </p:txBody>
      </p:sp>
      <p:cxnSp>
        <p:nvCxnSpPr>
          <p:cNvPr id="9" name="Google Shape;9;p1"/>
          <p:cNvCxnSpPr/>
          <p:nvPr/>
        </p:nvCxnSpPr>
        <p:spPr>
          <a:xfrm>
            <a:off x="-9237" y="5787738"/>
            <a:ext cx="3405509" cy="1084383"/>
          </a:xfrm>
          <a:prstGeom prst="straightConnector1">
            <a:avLst/>
          </a:prstGeom>
          <a:noFill/>
          <a:ln cap="flat" cmpd="sng" w="12050">
            <a:solidFill>
              <a:srgbClr val="93C5D8"/>
            </a:solidFill>
            <a:prstDash val="solid"/>
            <a:miter lim="800000"/>
            <a:headEnd len="sm" w="sm" type="none"/>
            <a:tailEnd len="sm" w="sm" type="none"/>
          </a:ln>
        </p:spPr>
      </p:cxnSp>
      <p:sp>
        <p:nvSpPr>
          <p:cNvPr id="10" name="Google Shape;10;p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l">
              <a:spcBef>
                <a:spcPts val="0"/>
              </a:spcBef>
              <a:spcAft>
                <a:spcPts val="0"/>
              </a:spcAft>
              <a:buClr>
                <a:schemeClr val="dk2"/>
              </a:buClr>
              <a:buSzPts val="4100"/>
              <a:buFont typeface="Lucida Sans"/>
              <a:buNone/>
              <a:defRPr b="1" i="0" sz="4100" u="none" cap="none" strike="noStrike">
                <a:solidFill>
                  <a:schemeClr val="dk2"/>
                </a:solidFill>
                <a:latin typeface="Lucida Sans"/>
                <a:ea typeface="Lucida Sans"/>
                <a:cs typeface="Lucida Sans"/>
                <a:sym typeface="Lucida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457200" y="1481328"/>
            <a:ext cx="8229600" cy="4525963"/>
          </a:xfrm>
          <a:prstGeom prst="rect">
            <a:avLst/>
          </a:prstGeom>
          <a:noFill/>
          <a:ln>
            <a:noFill/>
          </a:ln>
        </p:spPr>
        <p:txBody>
          <a:bodyPr anchorCtr="0" anchor="t" bIns="45700" lIns="91425" spcFirstLastPara="1" rIns="91425" wrap="square" tIns="45700">
            <a:normAutofit/>
          </a:bodyPr>
          <a:lstStyle>
            <a:lvl1pPr indent="-345186" lvl="0" marL="457200" marR="0" rtl="0" algn="l">
              <a:spcBef>
                <a:spcPts val="400"/>
              </a:spcBef>
              <a:spcAft>
                <a:spcPts val="0"/>
              </a:spcAft>
              <a:buClr>
                <a:schemeClr val="accent1"/>
              </a:buClr>
              <a:buSzPts val="1836"/>
              <a:buFont typeface="Noto Sans Symbols"/>
              <a:buChar char="🞂"/>
              <a:defRPr b="0" i="0" sz="2700" u="none" cap="none" strike="noStrike">
                <a:solidFill>
                  <a:schemeClr val="dk1"/>
                </a:solidFill>
                <a:latin typeface="Lucida Sans"/>
                <a:ea typeface="Lucida Sans"/>
                <a:cs typeface="Lucida Sans"/>
                <a:sym typeface="Lucida Sans"/>
              </a:defRPr>
            </a:lvl1pPr>
            <a:lvl2pPr indent="-374650" lvl="1" marL="914400" marR="0" rtl="0" algn="l">
              <a:spcBef>
                <a:spcPts val="324"/>
              </a:spcBef>
              <a:spcAft>
                <a:spcPts val="0"/>
              </a:spcAft>
              <a:buClr>
                <a:schemeClr val="accent1"/>
              </a:buClr>
              <a:buSzPts val="2300"/>
              <a:buFont typeface="Verdana"/>
              <a:buChar char="◦"/>
              <a:defRPr b="0" i="0" sz="2300" u="none" cap="none" strike="noStrike">
                <a:solidFill>
                  <a:schemeClr val="dk1"/>
                </a:solidFill>
                <a:latin typeface="Lucida Sans"/>
                <a:ea typeface="Lucida Sans"/>
                <a:cs typeface="Lucida Sans"/>
                <a:sym typeface="Lucida Sans"/>
              </a:defRPr>
            </a:lvl2pPr>
            <a:lvl3pPr indent="-361950" lvl="2" marL="1371600" marR="0" rtl="0" algn="l">
              <a:spcBef>
                <a:spcPts val="350"/>
              </a:spcBef>
              <a:spcAft>
                <a:spcPts val="0"/>
              </a:spcAft>
              <a:buClr>
                <a:schemeClr val="accent2"/>
              </a:buClr>
              <a:buSzPts val="2100"/>
              <a:buFont typeface="Noto Sans Symbols"/>
              <a:buChar char="●"/>
              <a:defRPr b="0" i="0" sz="2100" u="none" cap="none" strike="noStrike">
                <a:solidFill>
                  <a:schemeClr val="dk1"/>
                </a:solidFill>
                <a:latin typeface="Lucida Sans"/>
                <a:ea typeface="Lucida Sans"/>
                <a:cs typeface="Lucida Sans"/>
                <a:sym typeface="Lucida Sans"/>
              </a:defRPr>
            </a:lvl3pPr>
            <a:lvl4pPr indent="-349250" lvl="3" marL="1828800" marR="0" rtl="0" algn="l">
              <a:spcBef>
                <a:spcPts val="350"/>
              </a:spcBef>
              <a:spcAft>
                <a:spcPts val="0"/>
              </a:spcAft>
              <a:buClr>
                <a:schemeClr val="accent2"/>
              </a:buClr>
              <a:buSzPts val="1900"/>
              <a:buFont typeface="Noto Sans Symbols"/>
              <a:buChar char="●"/>
              <a:defRPr b="0" i="0" sz="1900" u="none" cap="none" strike="noStrike">
                <a:solidFill>
                  <a:schemeClr val="dk1"/>
                </a:solidFill>
                <a:latin typeface="Lucida Sans"/>
                <a:ea typeface="Lucida Sans"/>
                <a:cs typeface="Lucida Sans"/>
                <a:sym typeface="Lucida Sans"/>
              </a:defRPr>
            </a:lvl4pPr>
            <a:lvl5pPr indent="-342900" lvl="4" marL="2286000" marR="0" rtl="0" algn="l">
              <a:spcBef>
                <a:spcPts val="350"/>
              </a:spcBef>
              <a:spcAft>
                <a:spcPts val="0"/>
              </a:spcAft>
              <a:buClr>
                <a:schemeClr val="accent2"/>
              </a:buClr>
              <a:buSzPts val="1800"/>
              <a:buFont typeface="Noto Sans Symbols"/>
              <a:buChar char="●"/>
              <a:defRPr b="0" i="0" sz="1800" u="none" cap="none" strike="noStrike">
                <a:solidFill>
                  <a:schemeClr val="dk1"/>
                </a:solidFill>
                <a:latin typeface="Lucida Sans"/>
                <a:ea typeface="Lucida Sans"/>
                <a:cs typeface="Lucida Sans"/>
                <a:sym typeface="Lucida Sans"/>
              </a:defRPr>
            </a:lvl5pPr>
            <a:lvl6pPr indent="-342900" lvl="5" marL="2743200" marR="0" rtl="0" algn="l">
              <a:spcBef>
                <a:spcPts val="350"/>
              </a:spcBef>
              <a:spcAft>
                <a:spcPts val="0"/>
              </a:spcAft>
              <a:buClr>
                <a:schemeClr val="accent3"/>
              </a:buClr>
              <a:buSzPts val="1800"/>
              <a:buFont typeface="Noto Sans Symbols"/>
              <a:buChar char="■"/>
              <a:defRPr b="0" i="0" sz="1800" u="none" cap="none" strike="noStrike">
                <a:solidFill>
                  <a:schemeClr val="dk1"/>
                </a:solidFill>
                <a:latin typeface="Lucida Sans"/>
                <a:ea typeface="Lucida Sans"/>
                <a:cs typeface="Lucida Sans"/>
                <a:sym typeface="Lucida Sans"/>
              </a:defRPr>
            </a:lvl6pPr>
            <a:lvl7pPr indent="-330200" lvl="6" marL="3200400" marR="0" rtl="0" algn="l">
              <a:spcBef>
                <a:spcPts val="350"/>
              </a:spcBef>
              <a:spcAft>
                <a:spcPts val="0"/>
              </a:spcAft>
              <a:buClr>
                <a:schemeClr val="accent3"/>
              </a:buClr>
              <a:buSzPts val="1600"/>
              <a:buFont typeface="Noto Sans Symbols"/>
              <a:buChar char="■"/>
              <a:defRPr b="0" i="0" sz="1600" u="none" cap="none" strike="noStrike">
                <a:solidFill>
                  <a:schemeClr val="dk1"/>
                </a:solidFill>
                <a:latin typeface="Lucida Sans"/>
                <a:ea typeface="Lucida Sans"/>
                <a:cs typeface="Lucida Sans"/>
                <a:sym typeface="Lucida Sans"/>
              </a:defRPr>
            </a:lvl7pPr>
            <a:lvl8pPr indent="-330200" lvl="7" marL="3657600" marR="0" rtl="0" algn="l">
              <a:spcBef>
                <a:spcPts val="350"/>
              </a:spcBef>
              <a:spcAft>
                <a:spcPts val="0"/>
              </a:spcAft>
              <a:buClr>
                <a:schemeClr val="accent3"/>
              </a:buClr>
              <a:buSzPts val="1600"/>
              <a:buFont typeface="Noto Sans Symbols"/>
              <a:buChar char="■"/>
              <a:defRPr b="0" i="0" sz="1600" u="none" cap="none" strike="noStrike">
                <a:solidFill>
                  <a:schemeClr val="dk1"/>
                </a:solidFill>
                <a:latin typeface="Lucida Sans"/>
                <a:ea typeface="Lucida Sans"/>
                <a:cs typeface="Lucida Sans"/>
                <a:sym typeface="Lucida Sans"/>
              </a:defRPr>
            </a:lvl8pPr>
            <a:lvl9pPr indent="-330200" lvl="8" marL="4114800" marR="0" rtl="0" algn="l">
              <a:spcBef>
                <a:spcPts val="350"/>
              </a:spcBef>
              <a:spcAft>
                <a:spcPts val="0"/>
              </a:spcAft>
              <a:buClr>
                <a:schemeClr val="accent3"/>
              </a:buClr>
              <a:buSzPts val="1600"/>
              <a:buFont typeface="Noto Sans Symbols"/>
              <a:buChar char="■"/>
              <a:defRPr b="0" i="0" sz="1600" u="none" cap="none" strike="noStrike">
                <a:solidFill>
                  <a:schemeClr val="dk1"/>
                </a:solidFill>
                <a:latin typeface="Lucida Sans"/>
                <a:ea typeface="Lucida Sans"/>
                <a:cs typeface="Lucida Sans"/>
                <a:sym typeface="Lucida Sans"/>
              </a:defRPr>
            </a:lvl9pPr>
          </a:lstStyle>
          <a:p/>
        </p:txBody>
      </p:sp>
      <p:sp>
        <p:nvSpPr>
          <p:cNvPr id="12" name="Google Shape;12;p1"/>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sz="1000">
                <a:solidFill>
                  <a:schemeClr val="dk1"/>
                </a:solidFill>
                <a:latin typeface="Lucida Sans"/>
                <a:ea typeface="Lucida Sans"/>
                <a:cs typeface="Lucida Sans"/>
                <a:sym typeface="Lucida Sans"/>
              </a:defRPr>
            </a:lvl1pPr>
            <a:lvl2pPr lvl="1"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2pPr>
            <a:lvl3pPr lvl="2"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3pPr>
            <a:lvl4pPr lvl="3"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4pPr>
            <a:lvl5pPr lvl="4"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5pPr>
            <a:lvl6pPr lvl="5"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6pPr>
            <a:lvl7pPr lvl="6"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7pPr>
            <a:lvl8pPr lvl="7"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8pPr>
            <a:lvl9pPr lvl="8"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9pPr>
          </a:lstStyle>
          <a:p/>
        </p:txBody>
      </p:sp>
      <p:sp>
        <p:nvSpPr>
          <p:cNvPr id="13" name="Google Shape;13;p1"/>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marR="0" rtl="0" algn="r">
              <a:spcBef>
                <a:spcPts val="0"/>
              </a:spcBef>
              <a:spcAft>
                <a:spcPts val="0"/>
              </a:spcAft>
              <a:buSzPts val="1400"/>
              <a:buNone/>
              <a:defRPr sz="1000">
                <a:solidFill>
                  <a:schemeClr val="dk1"/>
                </a:solidFill>
                <a:latin typeface="Lucida Sans"/>
                <a:ea typeface="Lucida Sans"/>
                <a:cs typeface="Lucida Sans"/>
                <a:sym typeface="Lucida Sans"/>
              </a:defRPr>
            </a:lvl1pPr>
            <a:lvl2pPr lvl="1"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2pPr>
            <a:lvl3pPr lvl="2"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3pPr>
            <a:lvl4pPr lvl="3"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4pPr>
            <a:lvl5pPr lvl="4"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5pPr>
            <a:lvl6pPr lvl="5"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6pPr>
            <a:lvl7pPr lvl="6"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7pPr>
            <a:lvl8pPr lvl="7"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8pPr>
            <a:lvl9pPr lvl="8"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9pPr>
          </a:lstStyle>
          <a:p/>
        </p:txBody>
      </p:sp>
      <p:sp>
        <p:nvSpPr>
          <p:cNvPr id="14" name="Google Shape;14;p1"/>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marR="0" rtl="0" algn="r">
              <a:spcBef>
                <a:spcPts val="0"/>
              </a:spcBef>
              <a:buNone/>
              <a:defRPr b="0" sz="1000" u="none">
                <a:solidFill>
                  <a:schemeClr val="dk1"/>
                </a:solidFill>
                <a:latin typeface="Lucida Sans"/>
                <a:ea typeface="Lucida Sans"/>
                <a:cs typeface="Lucida Sans"/>
                <a:sym typeface="Lucida Sans"/>
              </a:defRPr>
            </a:lvl1pPr>
            <a:lvl2pPr indent="0" lvl="1" marL="0" marR="0" rtl="0" algn="r">
              <a:spcBef>
                <a:spcPts val="0"/>
              </a:spcBef>
              <a:buNone/>
              <a:defRPr b="0" sz="1000" u="none">
                <a:solidFill>
                  <a:schemeClr val="dk1"/>
                </a:solidFill>
                <a:latin typeface="Lucida Sans"/>
                <a:ea typeface="Lucida Sans"/>
                <a:cs typeface="Lucida Sans"/>
                <a:sym typeface="Lucida Sans"/>
              </a:defRPr>
            </a:lvl2pPr>
            <a:lvl3pPr indent="0" lvl="2" marL="0" marR="0" rtl="0" algn="r">
              <a:spcBef>
                <a:spcPts val="0"/>
              </a:spcBef>
              <a:buNone/>
              <a:defRPr b="0" sz="1000" u="none">
                <a:solidFill>
                  <a:schemeClr val="dk1"/>
                </a:solidFill>
                <a:latin typeface="Lucida Sans"/>
                <a:ea typeface="Lucida Sans"/>
                <a:cs typeface="Lucida Sans"/>
                <a:sym typeface="Lucida Sans"/>
              </a:defRPr>
            </a:lvl3pPr>
            <a:lvl4pPr indent="0" lvl="3" marL="0" marR="0" rtl="0" algn="r">
              <a:spcBef>
                <a:spcPts val="0"/>
              </a:spcBef>
              <a:buNone/>
              <a:defRPr b="0" sz="1000" u="none">
                <a:solidFill>
                  <a:schemeClr val="dk1"/>
                </a:solidFill>
                <a:latin typeface="Lucida Sans"/>
                <a:ea typeface="Lucida Sans"/>
                <a:cs typeface="Lucida Sans"/>
                <a:sym typeface="Lucida Sans"/>
              </a:defRPr>
            </a:lvl4pPr>
            <a:lvl5pPr indent="0" lvl="4" marL="0" marR="0" rtl="0" algn="r">
              <a:spcBef>
                <a:spcPts val="0"/>
              </a:spcBef>
              <a:buNone/>
              <a:defRPr b="0" sz="1000" u="none">
                <a:solidFill>
                  <a:schemeClr val="dk1"/>
                </a:solidFill>
                <a:latin typeface="Lucida Sans"/>
                <a:ea typeface="Lucida Sans"/>
                <a:cs typeface="Lucida Sans"/>
                <a:sym typeface="Lucida Sans"/>
              </a:defRPr>
            </a:lvl5pPr>
            <a:lvl6pPr indent="0" lvl="5" marL="0" marR="0" rtl="0" algn="r">
              <a:spcBef>
                <a:spcPts val="0"/>
              </a:spcBef>
              <a:buNone/>
              <a:defRPr b="0" sz="1000" u="none">
                <a:solidFill>
                  <a:schemeClr val="dk1"/>
                </a:solidFill>
                <a:latin typeface="Lucida Sans"/>
                <a:ea typeface="Lucida Sans"/>
                <a:cs typeface="Lucida Sans"/>
                <a:sym typeface="Lucida Sans"/>
              </a:defRPr>
            </a:lvl6pPr>
            <a:lvl7pPr indent="0" lvl="6" marL="0" marR="0" rtl="0" algn="r">
              <a:spcBef>
                <a:spcPts val="0"/>
              </a:spcBef>
              <a:buNone/>
              <a:defRPr b="0" sz="1000" u="none">
                <a:solidFill>
                  <a:schemeClr val="dk1"/>
                </a:solidFill>
                <a:latin typeface="Lucida Sans"/>
                <a:ea typeface="Lucida Sans"/>
                <a:cs typeface="Lucida Sans"/>
                <a:sym typeface="Lucida Sans"/>
              </a:defRPr>
            </a:lvl7pPr>
            <a:lvl8pPr indent="0" lvl="7" marL="0" marR="0" rtl="0" algn="r">
              <a:spcBef>
                <a:spcPts val="0"/>
              </a:spcBef>
              <a:buNone/>
              <a:defRPr b="0" sz="1000" u="none">
                <a:solidFill>
                  <a:schemeClr val="dk1"/>
                </a:solidFill>
                <a:latin typeface="Lucida Sans"/>
                <a:ea typeface="Lucida Sans"/>
                <a:cs typeface="Lucida Sans"/>
                <a:sym typeface="Lucida Sans"/>
              </a:defRPr>
            </a:lvl8pPr>
            <a:lvl9pPr indent="0" lvl="8" marL="0" marR="0" rtl="0" algn="r">
              <a:spcBef>
                <a:spcPts val="0"/>
              </a:spcBef>
              <a:buNone/>
              <a:defRPr b="0" sz="1000" u="none">
                <a:solidFill>
                  <a:schemeClr val="dk1"/>
                </a:solidFill>
                <a:latin typeface="Lucida Sans"/>
                <a:ea typeface="Lucida Sans"/>
                <a:cs typeface="Lucida Sans"/>
                <a:sym typeface="Lucida Sans"/>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0.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5.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6.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7.xml"/><Relationship Id="rId3" Type="http://schemas.openxmlformats.org/officeDocument/2006/relationships/image" Target="../media/image29.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8.xml"/><Relationship Id="rId3" Type="http://schemas.openxmlformats.org/officeDocument/2006/relationships/image" Target="../media/image36.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0.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1.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3.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4.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5.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6.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8.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0.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1.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3.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4.xml"/><Relationship Id="rId3" Type="http://schemas.openxmlformats.org/officeDocument/2006/relationships/image" Target="../media/image37.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5.xml"/><Relationship Id="rId3" Type="http://schemas.openxmlformats.org/officeDocument/2006/relationships/image" Target="../media/image3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6.xml"/><Relationship Id="rId3" Type="http://schemas.openxmlformats.org/officeDocument/2006/relationships/image" Target="../media/image30.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8.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0.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1.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3.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4.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5.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6.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8.xml"/><Relationship Id="rId3" Type="http://schemas.openxmlformats.org/officeDocument/2006/relationships/image" Target="../media/image32.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2.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0.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1.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3.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4.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5.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6.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8.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9.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0.xml"/><Relationship Id="rId3" Type="http://schemas.openxmlformats.org/officeDocument/2006/relationships/image" Target="../media/image33.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1.xml"/><Relationship Id="rId3" Type="http://schemas.openxmlformats.org/officeDocument/2006/relationships/image" Target="../media/image34.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2.xml"/><Relationship Id="rId3" Type="http://schemas.openxmlformats.org/officeDocument/2006/relationships/image" Target="../media/image38.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3.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1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3.png"/></Relationships>
</file>

<file path=ppt/slides/_rels/slide32.xml.rels><?xml version="1.0" encoding="UTF-8" standalone="yes" ?><Relationships xmlns="http://schemas.openxmlformats.org/package/2006/relationships"><Relationship Id="rId1" Target="../slideLayouts/slideLayout2.xml" Type="http://schemas.openxmlformats.org/officeDocument/2006/relationships/slideLayout"/><Relationship Id="rId2" Target="../notesSlides/notesSlide32.xml" Type="http://schemas.openxmlformats.org/officeDocument/2006/relationships/notesSlide"/><Relationship Id="rId3" Target="../media/image4.jpeg" Type="http://schemas.openxmlformats.org/officeDocument/2006/relationships/image"/></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17.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14.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15.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13.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image" Target="../media/image10.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 Id="rId3" Type="http://schemas.openxmlformats.org/officeDocument/2006/relationships/image" Target="../media/image5.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 Id="rId3" Type="http://schemas.openxmlformats.org/officeDocument/2006/relationships/image" Target="../media/image7.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 Id="rId3" Type="http://schemas.openxmlformats.org/officeDocument/2006/relationships/image" Target="../media/image35.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 Id="rId3" Type="http://schemas.openxmlformats.org/officeDocument/2006/relationships/image" Target="../media/image20.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 Id="rId3" Type="http://schemas.openxmlformats.org/officeDocument/2006/relationships/image" Target="../media/image23.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 Id="rId3" Type="http://schemas.openxmlformats.org/officeDocument/2006/relationships/image" Target="../media/image22.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 Id="rId3" Type="http://schemas.openxmlformats.org/officeDocument/2006/relationships/image" Target="../media/image24.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 Id="rId3" Type="http://schemas.openxmlformats.org/officeDocument/2006/relationships/image" Target="../media/image1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 Id="rId3" Type="http://schemas.openxmlformats.org/officeDocument/2006/relationships/image" Target="../media/image28.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 Id="rId3" Type="http://schemas.openxmlformats.org/officeDocument/2006/relationships/image" Target="../media/image26.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6.xml"/><Relationship Id="rId3" Type="http://schemas.openxmlformats.org/officeDocument/2006/relationships/image" Target="../media/image21.png"/></Relationships>
</file>

<file path=ppt/slides/_rels/slide77.xml.rels><?xml version="1.0" encoding="UTF-8" standalone="yes"?><Relationships xmlns="http://schemas.openxmlformats.org/package/2006/relationships"><Relationship Id="rId10" Type="http://schemas.openxmlformats.org/officeDocument/2006/relationships/hyperlink" Target="https://www.google.com/search?q=5.10.6+Special+Features+of+HDFS+1.+Data+Replication:+There+is+absolutely+no+need+for+a+client+application+to+track+all+blocks.+It+redirects+the+client+to+the+nearest+replica+to+ensure+high+performance.+2.+Data+Pipeline:+A+client+application+writes+a+block+to+the+first+DataNode+in+the+pipeline.+Then+this+DataNode+takes+over+and+forwards+the+data+to+the+next+node+in+the+pipeline.+This+process+continues+for+all+the+data+blocks,+and+subsequently+all+the+replicas+are+written+to+the+desk.+Reference:+Wrox+Certified+Big+Data+Developer.&amp;spell=1&amp;sa=X&amp;ved=2ahUKEwimgJWnsoPoAhW0V3wKHWAIA3UQBSgAegQICxAm" TargetMode="External"/><Relationship Id="rId1" Type="http://schemas.openxmlformats.org/officeDocument/2006/relationships/slideLayout" Target="../slideLayouts/slideLayout2.xml"/><Relationship Id="rId2" Type="http://schemas.openxmlformats.org/officeDocument/2006/relationships/notesSlide" Target="../notesSlides/notesSlide77.xml"/><Relationship Id="rId3" Type="http://schemas.openxmlformats.org/officeDocument/2006/relationships/hyperlink" Target="https://www.google.com/search?q=5.10.6+Special+Features+of+HDFS+1.+Data+Replication:+There+is+absolutely+no+need+for+a+client+application+to+track+all+blocks.+It+redirects+the+client+to+the+nearest+replica+to+ensure+high+performance.+2.+Data+Pipeline:+A+client+application+writes+a+block+to+the+first+DataNode+in+the+pipeline.+Then+this+DataNode+takes+over+and+forwards+the+data+to+the+next+node+in+the+pipeline.+This+process+continues+for+all+the+data+blocks,+and+subsequently+all+the+replicas+are+written+to+the+desk.+Reference:+Wrox+Certified+Big+Data+Developer.&amp;spell=1&amp;sa=X&amp;ved=2ahUKEwimgJWnsoPoAhW0V3wKHWAIA3UQBSgAegQICxAm" TargetMode="External"/><Relationship Id="rId4" Type="http://schemas.openxmlformats.org/officeDocument/2006/relationships/hyperlink" Target="https://www.google.com/search?q=5.10.6+Special+Features+of+HDFS+1.+Data+Replication:+There+is+absolutely+no+need+for+a+client+application+to+track+all+blocks.+It+redirects+the+client+to+the+nearest+replica+to+ensure+high+performance.+2.+Data+Pipeline:+A+client+application+writes+a+block+to+the+first+DataNode+in+the+pipeline.+Then+this+DataNode+takes+over+and+forwards+the+data+to+the+next+node+in+the+pipeline.+This+process+continues+for+all+the+data+blocks,+and+subsequently+all+the+replicas+are+written+to+the+desk.+Reference:+Wrox+Certified+Big+Data+Developer.&amp;spell=1&amp;sa=X&amp;ved=2ahUKEwimgJWnsoPoAhW0V3wKHWAIA3UQBSgAegQICxAm" TargetMode="External"/><Relationship Id="rId9" Type="http://schemas.openxmlformats.org/officeDocument/2006/relationships/hyperlink" Target="https://www.google.com/search?q=5.10.6+Special+Features+of+HDFS+1.+Data+Replication:+There+is+absolutely+no+need+for+a+client+application+to+track+all+blocks.+It+redirects+the+client+to+the+nearest+replica+to+ensure+high+performance.+2.+Data+Pipeline:+A+client+application+writes+a+block+to+the+first+DataNode+in+the+pipeline.+Then+this+DataNode+takes+over+and+forwards+the+data+to+the+next+node+in+the+pipeline.+This+process+continues+for+all+the+data+blocks,+and+subsequently+all+the+replicas+are+written+to+the+desk.+Reference:+Wrox+Certified+Big+Data+Developer.&amp;spell=1&amp;sa=X&amp;ved=2ahUKEwimgJWnsoPoAhW0V3wKHWAIA3UQBSgAegQICxAm" TargetMode="External"/><Relationship Id="rId5" Type="http://schemas.openxmlformats.org/officeDocument/2006/relationships/hyperlink" Target="https://www.google.com/search?q=5.10.6+Special+Features+of+HDFS+1.+Data+Replication:+There+is+absolutely+no+need+for+a+client+application+to+track+all+blocks.+It+redirects+the+client+to+the+nearest+replica+to+ensure+high+performance.+2.+Data+Pipeline:+A+client+application+writes+a+block+to+the+first+DataNode+in+the+pipeline.+Then+this+DataNode+takes+over+and+forwards+the+data+to+the+next+node+in+the+pipeline.+This+process+continues+for+all+the+data+blocks,+and+subsequently+all+the+replicas+are+written+to+the+desk.+Reference:+Wrox+Certified+Big+Data+Developer.&amp;spell=1&amp;sa=X&amp;ved=2ahUKEwimgJWnsoPoAhW0V3wKHWAIA3UQBSgAegQICxAm" TargetMode="External"/><Relationship Id="rId6" Type="http://schemas.openxmlformats.org/officeDocument/2006/relationships/hyperlink" Target="https://www.google.com/search?q=5.10.6+Special+Features+of+HDFS+1.+Data+Replication:+There+is+absolutely+no+need+for+a+client+application+to+track+all+blocks.+It+redirects+the+client+to+the+nearest+replica+to+ensure+high+performance.+2.+Data+Pipeline:+A+client+application+writes+a+block+to+the+first+DataNode+in+the+pipeline.+Then+this+DataNode+takes+over+and+forwards+the+data+to+the+next+node+in+the+pipeline.+This+process+continues+for+all+the+data+blocks,+and+subsequently+all+the+replicas+are+written+to+the+desk.+Reference:+Wrox+Certified+Big+Data+Developer.&amp;spell=1&amp;sa=X&amp;ved=2ahUKEwimgJWnsoPoAhW0V3wKHWAIA3UQBSgAegQICxAm" TargetMode="External"/><Relationship Id="rId7" Type="http://schemas.openxmlformats.org/officeDocument/2006/relationships/hyperlink" Target="https://www.google.com/search?q=5.10.6+Special+Features+of+HDFS+1.+Data+Replication:+There+is+absolutely+no+need+for+a+client+application+to+track+all+blocks.+It+redirects+the+client+to+the+nearest+replica+to+ensure+high+performance.+2.+Data+Pipeline:+A+client+application+writes+a+block+to+the+first+DataNode+in+the+pipeline.+Then+this+DataNode+takes+over+and+forwards+the+data+to+the+next+node+in+the+pipeline.+This+process+continues+for+all+the+data+blocks,+and+subsequently+all+the+replicas+are+written+to+the+desk.+Reference:+Wrox+Certified+Big+Data+Developer.&amp;spell=1&amp;sa=X&amp;ved=2ahUKEwimgJWnsoPoAhW0V3wKHWAIA3UQBSgAegQICxAm" TargetMode="External"/><Relationship Id="rId8" Type="http://schemas.openxmlformats.org/officeDocument/2006/relationships/hyperlink" Target="https://www.google.com/search?q=5.10.6+Special+Features+of+HDFS+1.+Data+Replication:+There+is+absolutely+no+need+for+a+client+application+to+track+all+blocks.+It+redirects+the+client+to+the+nearest+replica+to+ensure+high+performance.+2.+Data+Pipeline:+A+client+application+writes+a+block+to+the+first+DataNode+in+the+pipeline.+Then+this+DataNode+takes+over+and+forwards+the+data+to+the+next+node+in+the+pipeline.+This+process+continues+for+all+the+data+blocks,+and+subsequently+all+the+replicas+are+written+to+the+desk.+Reference:+Wrox+Certified+Big+Data+Developer.&amp;spell=1&amp;sa=X&amp;ved=2ahUKEwimgJWnsoPoAhW0V3wKHWAIA3UQBSgAegQICxAm" TargetMode="Externa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8.xml"/><Relationship Id="rId3" Type="http://schemas.openxmlformats.org/officeDocument/2006/relationships/hyperlink" Target="https://www.google.com/search?q=5.10.6+Special+Features+of+HDFS+1.+Data+Replication:+There+is+absolutely+no+need+for+a+client+application+to+track+all+blocks.+It+redirects+the+client+to+the+nearest+replica+to+ensure+high+performance.+2.+Data+Pipeline:+A+client+application+writes+a+block+to+the+first+DataNode+in+the+pipeline.+Then+this+DataNode+takes+over+and+forwards+the+data+to+the+next+node+in+the+pipeline.+This+process+continues+for+all+the+data+blocks,+and+subsequently+all+the+replicas+are+written+to+the+desk.+Reference:+Wrox+Certified+Big+Data+Developer.&amp;spell=1&amp;sa=X&amp;ved=2ahUKEwimgJWnsoPoAhW0V3wKHWAIA3UQBSgAegQICxAm" TargetMode="External"/><Relationship Id="rId4" Type="http://schemas.openxmlformats.org/officeDocument/2006/relationships/hyperlink" Target="https://www.google.com/search?q=5.10.6+Special+Features+of+HDFS+1.+Data+Replication:+There+is+absolutely+no+need+for+a+client+application+to+track+all+blocks.+It+redirects+the+client+to+the+nearest+replica+to+ensure+high+performance.+2.+Data+Pipeline:+A+client+application+writes+a+block+to+the+first+DataNode+in+the+pipeline.+Then+this+DataNode+takes+over+and+forwards+the+data+to+the+next+node+in+the+pipeline.+This+process+continues+for+all+the+data+blocks,+and+subsequently+all+the+replicas+are+written+to+the+desk.+Reference:+Wrox+Certified+Big+Data+Developer.&amp;spell=1&amp;sa=X&amp;ved=2ahUKEwimgJWnsoPoAhW0V3wKHWAIA3UQBSgAegQICxAm" TargetMode="External"/><Relationship Id="rId5" Type="http://schemas.openxmlformats.org/officeDocument/2006/relationships/hyperlink" Target="https://www.google.com/search?q=5.10.6+Special+Features+of+HDFS+1.+Data+Replication:+There+is+absolutely+no+need+for+a+client+application+to+track+all+blocks.+It+redirects+the+client+to+the+nearest+replica+to+ensure+high+performance.+2.+Data+Pipeline:+A+client+application+writes+a+block+to+the+first+DataNode+in+the+pipeline.+Then+this+DataNode+takes+over+and+forwards+the+data+to+the+next+node+in+the+pipeline.+This+process+continues+for+all+the+data+blocks,+and+subsequently+all+the+replicas+are+written+to+the+desk.+Reference:+Wrox+Certified+Big+Data+Developer.&amp;spell=1&amp;sa=X&amp;ved=2ahUKEwimgJWnsoPoAhW0V3wKHWAIA3UQBSgAegQICxAm" TargetMode="External"/><Relationship Id="rId6" Type="http://schemas.openxmlformats.org/officeDocument/2006/relationships/hyperlink" Target="https://www.google.com/search?q=5.10.6+Special+Features+of+HDFS+1.+Data+Replication:+There+is+absolutely+no+need+for+a+client+application+to+track+all+blocks.+It+redirects+the+client+to+the+nearest+replica+to+ensure+high+performance.+2.+Data+Pipeline:+A+client+application+writes+a+block+to+the+first+DataNode+in+the+pipeline.+Then+this+DataNode+takes+over+and+forwards+the+data+to+the+next+node+in+the+pipeline.+This+process+continues+for+all+the+data+blocks,+and+subsequently+all+the+replicas+are+written+to+the+desk.+Reference:+Wrox+Certified+Big+Data+Developer.&amp;spell=1&amp;sa=X&amp;ved=2ahUKEwimgJWnsoPoAhW0V3wKHWAIA3UQBSgAegQICxAm" TargetMode="External"/><Relationship Id="rId7" Type="http://schemas.openxmlformats.org/officeDocument/2006/relationships/hyperlink" Target="https://www.google.com/search?q=5.10.6+Special+Features+of+HDFS+1.+Data+Replication:+There+is+absolutely+no+need+for+a+client+application+to+track+all+blocks.+It+redirects+the+client+to+the+nearest+replica+to+ensure+high+performance.+2.+Data+Pipeline:+A+client+application+writes+a+block+to+the+first+DataNode+in+the+pipeline.+Then+this+DataNode+takes+over+and+forwards+the+data+to+the+next+node+in+the+pipeline.+This+process+continues+for+all+the+data+blocks,+and+subsequently+all+the+replicas+are+written+to+the+desk.+Reference:+Wrox+Certified+Big+Data+Developer.&amp;spell=1&amp;sa=X&amp;ved=2ahUKEwimgJWnsoPoAhW0V3wKHWAIA3UQBSgAegQICxAm" TargetMode="External"/><Relationship Id="rId8" Type="http://schemas.openxmlformats.org/officeDocument/2006/relationships/hyperlink" Target="https://www.google.com/search?q=5.10.6+Special+Features+of+HDFS+1.+Data+Replication:+There+is+absolutely+no+need+for+a+client+application+to+track+all+blocks.+It+redirects+the+client+to+the+nearest+replica+to+ensure+high+performance.+2.+Data+Pipeline:+A+client+application+writes+a+block+to+the+first+DataNode+in+the+pipeline.+Then+this+DataNode+takes+over+and+forwards+the+data+to+the+next+node+in+the+pipeline.+This+process+continues+for+all+the+data+blocks,+and+subsequently+all+the+replicas+are+written+to+the+desk.+Reference:+Wrox+Certified+Big+Data+Developer.&amp;spell=1&amp;sa=X&amp;ved=2ahUKEwimgJWnsoPoAhW0V3wKHWAIA3UQBSgAegQICxAm" TargetMode="Externa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0.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4.xml"/><Relationship Id="rId3" Type="http://schemas.openxmlformats.org/officeDocument/2006/relationships/image" Target="../media/image18.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7.xml"/><Relationship Id="rId3" Type="http://schemas.openxmlformats.org/officeDocument/2006/relationships/image" Target="../media/image25.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8.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9.xml"/><Relationship Id="rId3" Type="http://schemas.openxmlformats.org/officeDocument/2006/relationships/image" Target="../media/image2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3"/>
          <p:cNvSpPr txBox="1"/>
          <p:nvPr>
            <p:ph type="ctrTitle"/>
          </p:nvPr>
        </p:nvSpPr>
        <p:spPr>
          <a:xfrm>
            <a:off x="685800" y="1752601"/>
            <a:ext cx="7772400" cy="1829761"/>
          </a:xfrm>
          <a:prstGeom prst="rect">
            <a:avLst/>
          </a:prstGeom>
          <a:noFill/>
          <a:ln>
            <a:noFill/>
          </a:ln>
        </p:spPr>
        <p:txBody>
          <a:bodyPr anchorCtr="0" anchor="b" bIns="45700" lIns="91425" spcFirstLastPara="1" rIns="91425" wrap="square" tIns="45700">
            <a:normAutofit/>
          </a:bodyPr>
          <a:lstStyle/>
          <a:p>
            <a:pPr indent="0" lvl="0" marL="0" rtl="0" algn="r">
              <a:spcBef>
                <a:spcPts val="0"/>
              </a:spcBef>
              <a:spcAft>
                <a:spcPts val="0"/>
              </a:spcAft>
              <a:buClr>
                <a:srgbClr val="7030A0"/>
              </a:buClr>
              <a:buSzPts val="4800"/>
              <a:buFont typeface="Algerian"/>
              <a:buNone/>
            </a:pPr>
            <a:r>
              <a:rPr b="1" lang="en-US">
                <a:solidFill>
                  <a:srgbClr val="7030A0"/>
                </a:solidFill>
                <a:latin typeface="Algerian"/>
                <a:ea typeface="Algerian"/>
                <a:cs typeface="Algerian"/>
                <a:sym typeface="Algerian"/>
              </a:rPr>
              <a:t>Introduction to Hadoop</a:t>
            </a:r>
            <a:endParaRPr b="1">
              <a:solidFill>
                <a:srgbClr val="7030A0"/>
              </a:solidFill>
              <a:latin typeface="Algerian"/>
              <a:ea typeface="Algerian"/>
              <a:cs typeface="Algerian"/>
              <a:sym typeface="Algerian"/>
            </a:endParaRPr>
          </a:p>
        </p:txBody>
      </p:sp>
      <p:sp>
        <p:nvSpPr>
          <p:cNvPr id="103" name="Google Shape;103;p13"/>
          <p:cNvSpPr txBox="1"/>
          <p:nvPr>
            <p:ph idx="1" type="subTitle"/>
          </p:nvPr>
        </p:nvSpPr>
        <p:spPr>
          <a:xfrm>
            <a:off x="685800" y="3611607"/>
            <a:ext cx="7772400" cy="1199704"/>
          </a:xfrm>
          <a:prstGeom prst="rect">
            <a:avLst/>
          </a:prstGeom>
          <a:noFill/>
          <a:ln>
            <a:noFill/>
          </a:ln>
        </p:spPr>
        <p:txBody>
          <a:bodyPr anchorCtr="0" anchor="t" bIns="45700" lIns="45700" spcFirstLastPara="1" rIns="45700" wrap="square" tIns="45700">
            <a:normAutofit/>
          </a:bodyPr>
          <a:lstStyle/>
          <a:p>
            <a:pPr indent="0" lvl="0" marL="0" marR="64008" rtl="0" algn="r">
              <a:spcBef>
                <a:spcPts val="0"/>
              </a:spcBef>
              <a:spcAft>
                <a:spcPts val="0"/>
              </a:spcAft>
              <a:buSzPts val="2992"/>
              <a:buNone/>
            </a:pPr>
            <a:r>
              <a:rPr b="1" lang="en-US" sz="4400">
                <a:solidFill>
                  <a:srgbClr val="7030A0"/>
                </a:solidFill>
                <a:latin typeface="Algerian"/>
                <a:ea typeface="Algerian"/>
                <a:cs typeface="Algerian"/>
                <a:sym typeface="Algerian"/>
              </a:rPr>
              <a:t>Unit-IV</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2"/>
          <p:cNvSpPr txBox="1"/>
          <p:nvPr>
            <p:ph idx="1" type="body"/>
          </p:nvPr>
        </p:nvSpPr>
        <p:spPr>
          <a:xfrm>
            <a:off x="457200" y="1481328"/>
            <a:ext cx="8229600" cy="4525963"/>
          </a:xfrm>
          <a:prstGeom prst="rect">
            <a:avLst/>
          </a:prstGeom>
          <a:noFill/>
          <a:ln>
            <a:noFill/>
          </a:ln>
        </p:spPr>
        <p:txBody>
          <a:bodyPr anchorCtr="0" anchor="t" bIns="45700" lIns="91425" spcFirstLastPara="1" rIns="91425" wrap="square" tIns="45700">
            <a:normAutofit/>
          </a:bodyPr>
          <a:lstStyle/>
          <a:p>
            <a:pPr indent="-256032" lvl="0" marL="365760" rtl="0" algn="l">
              <a:spcBef>
                <a:spcPts val="0"/>
              </a:spcBef>
              <a:spcAft>
                <a:spcPts val="0"/>
              </a:spcAft>
              <a:buSzPts val="1836"/>
              <a:buChar char="🞂"/>
            </a:pPr>
            <a:r>
              <a:rPr lang="en-US"/>
              <a:t>Hadoop provides the convenience of storing as much data as one needs and also the  added flexibility of deciding later as to how to use the stored data.</a:t>
            </a:r>
            <a:endParaRPr/>
          </a:p>
          <a:p>
            <a:pPr indent="-139446" lvl="0" marL="365760" rtl="0" algn="l">
              <a:spcBef>
                <a:spcPts val="400"/>
              </a:spcBef>
              <a:spcAft>
                <a:spcPts val="0"/>
              </a:spcAft>
              <a:buSzPts val="1836"/>
              <a:buNone/>
            </a:pPr>
            <a:r>
              <a:t/>
            </a:r>
            <a:endParaRPr/>
          </a:p>
          <a:p>
            <a:pPr indent="-256032" lvl="0" marL="365760" rtl="0" algn="l">
              <a:spcBef>
                <a:spcPts val="400"/>
              </a:spcBef>
              <a:spcAft>
                <a:spcPts val="0"/>
              </a:spcAft>
              <a:buSzPts val="1836"/>
              <a:buChar char="🞂"/>
            </a:pPr>
            <a:r>
              <a:rPr lang="en-US"/>
              <a:t> In Hadoop, one can store unstructured data like images, videos, and free-form text.</a:t>
            </a:r>
            <a:endParaRPr/>
          </a:p>
        </p:txBody>
      </p:sp>
      <p:sp>
        <p:nvSpPr>
          <p:cNvPr id="157" name="Google Shape;157;p2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100"/>
              <a:buFont typeface="Lucida Sans"/>
              <a:buNone/>
            </a:pPr>
            <a:r>
              <a:t/>
            </a:r>
            <a:endParaRPr/>
          </a:p>
        </p:txBody>
      </p:sp>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6" name="Shape 696"/>
        <p:cNvGrpSpPr/>
        <p:nvPr/>
      </p:nvGrpSpPr>
      <p:grpSpPr>
        <a:xfrm>
          <a:off x="0" y="0"/>
          <a:ext cx="0" cy="0"/>
          <a:chOff x="0" y="0"/>
          <a:chExt cx="0" cy="0"/>
        </a:xfrm>
      </p:grpSpPr>
      <p:sp>
        <p:nvSpPr>
          <p:cNvPr id="697" name="Google Shape;697;p112"/>
          <p:cNvSpPr txBox="1"/>
          <p:nvPr>
            <p:ph idx="1" type="body"/>
          </p:nvPr>
        </p:nvSpPr>
        <p:spPr>
          <a:xfrm>
            <a:off x="457200" y="1481328"/>
            <a:ext cx="8229600" cy="4525963"/>
          </a:xfrm>
          <a:prstGeom prst="rect">
            <a:avLst/>
          </a:prstGeom>
          <a:noFill/>
          <a:ln>
            <a:noFill/>
          </a:ln>
        </p:spPr>
        <p:txBody>
          <a:bodyPr anchorCtr="0" anchor="t" bIns="45700" lIns="91425" spcFirstLastPara="1" rIns="91425" wrap="square" tIns="45700">
            <a:normAutofit/>
          </a:bodyPr>
          <a:lstStyle/>
          <a:p>
            <a:pPr indent="-256032" lvl="0" marL="365760" rtl="0" algn="l">
              <a:spcBef>
                <a:spcPts val="0"/>
              </a:spcBef>
              <a:spcAft>
                <a:spcPts val="0"/>
              </a:spcAft>
              <a:buSzPts val="1836"/>
              <a:buChar char="🞂"/>
            </a:pPr>
            <a:r>
              <a:rPr lang="en-US"/>
              <a:t>2. Next, the framework creates a master and several workers processes and executes the worker processes  remotely.</a:t>
            </a:r>
            <a:endParaRPr/>
          </a:p>
          <a:p>
            <a:pPr indent="-139446" lvl="0" marL="365760" rtl="0" algn="l">
              <a:spcBef>
                <a:spcPts val="400"/>
              </a:spcBef>
              <a:spcAft>
                <a:spcPts val="0"/>
              </a:spcAft>
              <a:buSzPts val="1836"/>
              <a:buNone/>
            </a:pPr>
            <a:r>
              <a:t/>
            </a:r>
            <a:endParaRPr/>
          </a:p>
        </p:txBody>
      </p:sp>
      <p:sp>
        <p:nvSpPr>
          <p:cNvPr id="698" name="Google Shape;698;p11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100"/>
              <a:buFont typeface="Lucida Sans"/>
              <a:buNone/>
            </a:pPr>
            <a:r>
              <a:t/>
            </a:r>
            <a:endParaRPr/>
          </a:p>
        </p:txBody>
      </p:sp>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2" name="Shape 702"/>
        <p:cNvGrpSpPr/>
        <p:nvPr/>
      </p:nvGrpSpPr>
      <p:grpSpPr>
        <a:xfrm>
          <a:off x="0" y="0"/>
          <a:ext cx="0" cy="0"/>
          <a:chOff x="0" y="0"/>
          <a:chExt cx="0" cy="0"/>
        </a:xfrm>
      </p:grpSpPr>
      <p:sp>
        <p:nvSpPr>
          <p:cNvPr id="703" name="Google Shape;703;p113"/>
          <p:cNvSpPr txBox="1"/>
          <p:nvPr>
            <p:ph idx="1" type="body"/>
          </p:nvPr>
        </p:nvSpPr>
        <p:spPr>
          <a:xfrm>
            <a:off x="457200" y="1481328"/>
            <a:ext cx="8229600" cy="4525963"/>
          </a:xfrm>
          <a:prstGeom prst="rect">
            <a:avLst/>
          </a:prstGeom>
          <a:noFill/>
          <a:ln>
            <a:noFill/>
          </a:ln>
        </p:spPr>
        <p:txBody>
          <a:bodyPr anchorCtr="0" anchor="t" bIns="45700" lIns="91425" spcFirstLastPara="1" rIns="91425" wrap="square" tIns="45700">
            <a:normAutofit/>
          </a:bodyPr>
          <a:lstStyle/>
          <a:p>
            <a:pPr indent="-256032" lvl="0" marL="365760" rtl="0" algn="l">
              <a:spcBef>
                <a:spcPts val="0"/>
              </a:spcBef>
              <a:spcAft>
                <a:spcPts val="0"/>
              </a:spcAft>
              <a:buSzPts val="1836"/>
              <a:buChar char="🞂"/>
            </a:pPr>
            <a:r>
              <a:rPr lang="en-US"/>
              <a:t>3. Several map tasks work simultaneously and read pieces of data that were assigned to each map task.  </a:t>
            </a:r>
            <a:endParaRPr/>
          </a:p>
          <a:p>
            <a:pPr indent="-139446" lvl="0" marL="365760" rtl="0" algn="l">
              <a:spcBef>
                <a:spcPts val="400"/>
              </a:spcBef>
              <a:spcAft>
                <a:spcPts val="0"/>
              </a:spcAft>
              <a:buSzPts val="1836"/>
              <a:buNone/>
            </a:pPr>
            <a:r>
              <a:t/>
            </a:r>
            <a:endParaRPr/>
          </a:p>
        </p:txBody>
      </p:sp>
      <p:sp>
        <p:nvSpPr>
          <p:cNvPr id="704" name="Google Shape;704;p11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100"/>
              <a:buFont typeface="Lucida Sans"/>
              <a:buNone/>
            </a:pPr>
            <a:r>
              <a:t/>
            </a:r>
            <a:endParaRPr/>
          </a:p>
        </p:txBody>
      </p:sp>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8" name="Shape 708"/>
        <p:cNvGrpSpPr/>
        <p:nvPr/>
      </p:nvGrpSpPr>
      <p:grpSpPr>
        <a:xfrm>
          <a:off x="0" y="0"/>
          <a:ext cx="0" cy="0"/>
          <a:chOff x="0" y="0"/>
          <a:chExt cx="0" cy="0"/>
        </a:xfrm>
      </p:grpSpPr>
      <p:sp>
        <p:nvSpPr>
          <p:cNvPr id="709" name="Google Shape;709;p114"/>
          <p:cNvSpPr txBox="1"/>
          <p:nvPr>
            <p:ph idx="1" type="body"/>
          </p:nvPr>
        </p:nvSpPr>
        <p:spPr>
          <a:xfrm>
            <a:off x="457200" y="1481328"/>
            <a:ext cx="8229600" cy="4525963"/>
          </a:xfrm>
          <a:prstGeom prst="rect">
            <a:avLst/>
          </a:prstGeom>
          <a:noFill/>
          <a:ln>
            <a:noFill/>
          </a:ln>
        </p:spPr>
        <p:txBody>
          <a:bodyPr anchorCtr="0" anchor="t" bIns="45700" lIns="91425" spcFirstLastPara="1" rIns="91425" wrap="square" tIns="45700">
            <a:normAutofit/>
          </a:bodyPr>
          <a:lstStyle/>
          <a:p>
            <a:pPr indent="-256032" lvl="0" marL="365760" rtl="0" algn="l">
              <a:spcBef>
                <a:spcPts val="0"/>
              </a:spcBef>
              <a:spcAft>
                <a:spcPts val="0"/>
              </a:spcAft>
              <a:buSzPts val="1836"/>
              <a:buChar char="🞂"/>
            </a:pPr>
            <a:r>
              <a:rPr lang="en-US"/>
              <a:t>The map worker uses the map function to extract only those data that are present on their server and  generates key/value pair for the extracted data</a:t>
            </a:r>
            <a:endParaRPr/>
          </a:p>
          <a:p>
            <a:pPr indent="-139446" lvl="0" marL="365760" rtl="0" algn="l">
              <a:spcBef>
                <a:spcPts val="400"/>
              </a:spcBef>
              <a:spcAft>
                <a:spcPts val="0"/>
              </a:spcAft>
              <a:buSzPts val="1836"/>
              <a:buNone/>
            </a:pPr>
            <a:r>
              <a:t/>
            </a:r>
            <a:endParaRPr/>
          </a:p>
        </p:txBody>
      </p:sp>
      <p:sp>
        <p:nvSpPr>
          <p:cNvPr id="710" name="Google Shape;710;p11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100"/>
              <a:buFont typeface="Lucida Sans"/>
              <a:buNone/>
            </a:pPr>
            <a:r>
              <a:t/>
            </a:r>
            <a:endParaRPr/>
          </a:p>
        </p:txBody>
      </p:sp>
    </p:spTree>
  </p:cSld>
  <p:clrMapOvr>
    <a:masterClrMapping/>
  </p:clrMapOvr>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4" name="Shape 714"/>
        <p:cNvGrpSpPr/>
        <p:nvPr/>
      </p:nvGrpSpPr>
      <p:grpSpPr>
        <a:xfrm>
          <a:off x="0" y="0"/>
          <a:ext cx="0" cy="0"/>
          <a:chOff x="0" y="0"/>
          <a:chExt cx="0" cy="0"/>
        </a:xfrm>
      </p:grpSpPr>
      <p:sp>
        <p:nvSpPr>
          <p:cNvPr id="715" name="Google Shape;715;p115"/>
          <p:cNvSpPr txBox="1"/>
          <p:nvPr>
            <p:ph idx="1" type="body"/>
          </p:nvPr>
        </p:nvSpPr>
        <p:spPr>
          <a:xfrm>
            <a:off x="457200" y="1481328"/>
            <a:ext cx="8229600" cy="4525963"/>
          </a:xfrm>
          <a:prstGeom prst="rect">
            <a:avLst/>
          </a:prstGeom>
          <a:noFill/>
          <a:ln>
            <a:noFill/>
          </a:ln>
        </p:spPr>
        <p:txBody>
          <a:bodyPr anchorCtr="0" anchor="t" bIns="45700" lIns="91425" spcFirstLastPara="1" rIns="91425" wrap="square" tIns="45700">
            <a:normAutofit/>
          </a:bodyPr>
          <a:lstStyle/>
          <a:p>
            <a:pPr indent="-256032" lvl="0" marL="365760" rtl="0" algn="l">
              <a:spcBef>
                <a:spcPts val="0"/>
              </a:spcBef>
              <a:spcAft>
                <a:spcPts val="0"/>
              </a:spcAft>
              <a:buSzPts val="1836"/>
              <a:buChar char="🞂"/>
            </a:pPr>
            <a:r>
              <a:rPr lang="en-US"/>
              <a:t> 4. Map worker uses partitioner function to dividethe data into regions. </a:t>
            </a:r>
            <a:endParaRPr/>
          </a:p>
          <a:p>
            <a:pPr indent="-139446" lvl="0" marL="365760" rtl="0" algn="l">
              <a:spcBef>
                <a:spcPts val="400"/>
              </a:spcBef>
              <a:spcAft>
                <a:spcPts val="0"/>
              </a:spcAft>
              <a:buSzPts val="1836"/>
              <a:buNone/>
            </a:pPr>
            <a:r>
              <a:t/>
            </a:r>
            <a:endParaRPr/>
          </a:p>
          <a:p>
            <a:pPr indent="-256032" lvl="0" marL="365760" rtl="0" algn="l">
              <a:spcBef>
                <a:spcPts val="400"/>
              </a:spcBef>
              <a:spcAft>
                <a:spcPts val="0"/>
              </a:spcAft>
              <a:buSzPts val="1836"/>
              <a:buChar char="🞂"/>
            </a:pPr>
            <a:r>
              <a:rPr lang="en-US"/>
              <a:t>Partitioner decides which reducer  should get the output of the specified mapper</a:t>
            </a:r>
            <a:endParaRPr/>
          </a:p>
          <a:p>
            <a:pPr indent="-139446" lvl="0" marL="365760" rtl="0" algn="l">
              <a:spcBef>
                <a:spcPts val="400"/>
              </a:spcBef>
              <a:spcAft>
                <a:spcPts val="0"/>
              </a:spcAft>
              <a:buSzPts val="1836"/>
              <a:buNone/>
            </a:pPr>
            <a:r>
              <a:t/>
            </a:r>
            <a:endParaRPr/>
          </a:p>
        </p:txBody>
      </p:sp>
      <p:sp>
        <p:nvSpPr>
          <p:cNvPr id="716" name="Google Shape;716;p11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100"/>
              <a:buFont typeface="Lucida Sans"/>
              <a:buNone/>
            </a:pPr>
            <a:r>
              <a:t/>
            </a:r>
            <a:endParaRPr/>
          </a:p>
        </p:txBody>
      </p:sp>
    </p:spTree>
  </p:cSld>
  <p:clrMapOvr>
    <a:masterClrMapping/>
  </p:clrMapOvr>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0" name="Shape 720"/>
        <p:cNvGrpSpPr/>
        <p:nvPr/>
      </p:nvGrpSpPr>
      <p:grpSpPr>
        <a:xfrm>
          <a:off x="0" y="0"/>
          <a:ext cx="0" cy="0"/>
          <a:chOff x="0" y="0"/>
          <a:chExt cx="0" cy="0"/>
        </a:xfrm>
      </p:grpSpPr>
      <p:sp>
        <p:nvSpPr>
          <p:cNvPr id="721" name="Google Shape;721;p116"/>
          <p:cNvSpPr txBox="1"/>
          <p:nvPr>
            <p:ph idx="1" type="body"/>
          </p:nvPr>
        </p:nvSpPr>
        <p:spPr>
          <a:xfrm>
            <a:off x="457200" y="1481328"/>
            <a:ext cx="8229600" cy="4525963"/>
          </a:xfrm>
          <a:prstGeom prst="rect">
            <a:avLst/>
          </a:prstGeom>
          <a:noFill/>
          <a:ln>
            <a:noFill/>
          </a:ln>
        </p:spPr>
        <p:txBody>
          <a:bodyPr anchorCtr="0" anchor="t" bIns="45700" lIns="91425" spcFirstLastPara="1" rIns="91425" wrap="square" tIns="45700">
            <a:normAutofit/>
          </a:bodyPr>
          <a:lstStyle/>
          <a:p>
            <a:pPr indent="-256032" lvl="0" marL="365760" rtl="0" algn="l">
              <a:spcBef>
                <a:spcPts val="0"/>
              </a:spcBef>
              <a:spcAft>
                <a:spcPts val="0"/>
              </a:spcAft>
              <a:buSzPts val="1836"/>
              <a:buChar char="🞂"/>
            </a:pPr>
            <a:r>
              <a:rPr lang="en-US"/>
              <a:t>.  5. When the map workers complete their work, the master instructs the reduce workers to begin their  work. </a:t>
            </a:r>
            <a:endParaRPr/>
          </a:p>
        </p:txBody>
      </p:sp>
      <p:sp>
        <p:nvSpPr>
          <p:cNvPr id="722" name="Google Shape;722;p11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100"/>
              <a:buFont typeface="Lucida Sans"/>
              <a:buNone/>
            </a:pPr>
            <a:r>
              <a:t/>
            </a:r>
            <a:endParaRPr/>
          </a:p>
        </p:txBody>
      </p:sp>
    </p:spTree>
  </p:cSld>
  <p:clrMapOvr>
    <a:masterClrMapping/>
  </p:clrMapOvr>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6" name="Shape 726"/>
        <p:cNvGrpSpPr/>
        <p:nvPr/>
      </p:nvGrpSpPr>
      <p:grpSpPr>
        <a:xfrm>
          <a:off x="0" y="0"/>
          <a:ext cx="0" cy="0"/>
          <a:chOff x="0" y="0"/>
          <a:chExt cx="0" cy="0"/>
        </a:xfrm>
      </p:grpSpPr>
      <p:sp>
        <p:nvSpPr>
          <p:cNvPr id="727" name="Google Shape;727;p117"/>
          <p:cNvSpPr txBox="1"/>
          <p:nvPr>
            <p:ph idx="1" type="body"/>
          </p:nvPr>
        </p:nvSpPr>
        <p:spPr>
          <a:xfrm>
            <a:off x="457200" y="1481328"/>
            <a:ext cx="8229600" cy="4525963"/>
          </a:xfrm>
          <a:prstGeom prst="rect">
            <a:avLst/>
          </a:prstGeom>
          <a:noFill/>
          <a:ln>
            <a:noFill/>
          </a:ln>
        </p:spPr>
        <p:txBody>
          <a:bodyPr anchorCtr="0" anchor="t" bIns="45700" lIns="91425" spcFirstLastPara="1" rIns="91425" wrap="square" tIns="45700">
            <a:normAutofit/>
          </a:bodyPr>
          <a:lstStyle/>
          <a:p>
            <a:pPr indent="-256032" lvl="0" marL="365760" rtl="0" algn="l">
              <a:spcBef>
                <a:spcPts val="0"/>
              </a:spcBef>
              <a:spcAft>
                <a:spcPts val="0"/>
              </a:spcAft>
              <a:buSzPts val="1836"/>
              <a:buChar char="🞂"/>
            </a:pPr>
            <a:r>
              <a:rPr lang="en-US"/>
              <a:t>The reduce workers in turn contact the map workers to get the key/value data for their partition.  The data thus received is shuffled and sorted as per keys.</a:t>
            </a:r>
            <a:endParaRPr/>
          </a:p>
        </p:txBody>
      </p:sp>
      <p:sp>
        <p:nvSpPr>
          <p:cNvPr id="728" name="Google Shape;728;p11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100"/>
              <a:buFont typeface="Lucida Sans"/>
              <a:buNone/>
            </a:pPr>
            <a:r>
              <a:t/>
            </a:r>
            <a:endParaRPr/>
          </a:p>
        </p:txBody>
      </p:sp>
    </p:spTree>
  </p:cSld>
  <p:clrMapOvr>
    <a:masterClrMapping/>
  </p:clrMapOvr>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2" name="Shape 732"/>
        <p:cNvGrpSpPr/>
        <p:nvPr/>
      </p:nvGrpSpPr>
      <p:grpSpPr>
        <a:xfrm>
          <a:off x="0" y="0"/>
          <a:ext cx="0" cy="0"/>
          <a:chOff x="0" y="0"/>
          <a:chExt cx="0" cy="0"/>
        </a:xfrm>
      </p:grpSpPr>
      <p:sp>
        <p:nvSpPr>
          <p:cNvPr id="733" name="Google Shape;733;p118"/>
          <p:cNvSpPr txBox="1"/>
          <p:nvPr>
            <p:ph idx="1" type="body"/>
          </p:nvPr>
        </p:nvSpPr>
        <p:spPr>
          <a:xfrm>
            <a:off x="457200" y="1481328"/>
            <a:ext cx="8229600" cy="4525963"/>
          </a:xfrm>
          <a:prstGeom prst="rect">
            <a:avLst/>
          </a:prstGeom>
          <a:noFill/>
          <a:ln>
            <a:noFill/>
          </a:ln>
        </p:spPr>
        <p:txBody>
          <a:bodyPr anchorCtr="0" anchor="t" bIns="45700" lIns="91425" spcFirstLastPara="1" rIns="91425" wrap="square" tIns="45700">
            <a:normAutofit/>
          </a:bodyPr>
          <a:lstStyle/>
          <a:p>
            <a:pPr indent="-256032" lvl="0" marL="365760" rtl="0" algn="l">
              <a:spcBef>
                <a:spcPts val="0"/>
              </a:spcBef>
              <a:spcAft>
                <a:spcPts val="0"/>
              </a:spcAft>
              <a:buSzPts val="1836"/>
              <a:buChar char="🞂"/>
            </a:pPr>
            <a:r>
              <a:rPr lang="en-US"/>
              <a:t>6. Then it calls reduce function for every unique key. This function writes the output to the file. </a:t>
            </a:r>
            <a:endParaRPr/>
          </a:p>
          <a:p>
            <a:pPr indent="-139446" lvl="0" marL="365760" rtl="0" algn="l">
              <a:spcBef>
                <a:spcPts val="400"/>
              </a:spcBef>
              <a:spcAft>
                <a:spcPts val="0"/>
              </a:spcAft>
              <a:buSzPts val="1836"/>
              <a:buNone/>
            </a:pPr>
            <a:r>
              <a:t/>
            </a:r>
            <a:endParaRPr/>
          </a:p>
          <a:p>
            <a:pPr indent="-256032" lvl="0" marL="365760" rtl="0" algn="l">
              <a:spcBef>
                <a:spcPts val="400"/>
              </a:spcBef>
              <a:spcAft>
                <a:spcPts val="0"/>
              </a:spcAft>
              <a:buSzPts val="1836"/>
              <a:buChar char="🞂"/>
            </a:pPr>
            <a:r>
              <a:rPr lang="en-US"/>
              <a:t> 7. When all the reduce workers complete their work, the master transfers the control to the user program.</a:t>
            </a:r>
            <a:endParaRPr/>
          </a:p>
        </p:txBody>
      </p:sp>
      <p:sp>
        <p:nvSpPr>
          <p:cNvPr id="734" name="Google Shape;734;p11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100"/>
              <a:buFont typeface="Lucida Sans"/>
              <a:buNone/>
            </a:pPr>
            <a:r>
              <a:t/>
            </a:r>
            <a:endParaRPr/>
          </a:p>
        </p:txBody>
      </p:sp>
    </p:spTree>
  </p:cSld>
  <p:clrMapOvr>
    <a:masterClrMapping/>
  </p:clrMapOvr>
</p:sld>
</file>

<file path=ppt/slides/slide1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8" name="Shape 738"/>
        <p:cNvGrpSpPr/>
        <p:nvPr/>
      </p:nvGrpSpPr>
      <p:grpSpPr>
        <a:xfrm>
          <a:off x="0" y="0"/>
          <a:ext cx="0" cy="0"/>
          <a:chOff x="0" y="0"/>
          <a:chExt cx="0" cy="0"/>
        </a:xfrm>
      </p:grpSpPr>
      <p:sp>
        <p:nvSpPr>
          <p:cNvPr id="739" name="Google Shape;739;p11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100"/>
              <a:buFont typeface="Lucida Sans"/>
              <a:buNone/>
            </a:pPr>
            <a:r>
              <a:t/>
            </a:r>
            <a:endParaRPr/>
          </a:p>
        </p:txBody>
      </p:sp>
      <p:pic>
        <p:nvPicPr>
          <p:cNvPr id="740" name="Google Shape;740;p119"/>
          <p:cNvPicPr preferRelativeResize="0"/>
          <p:nvPr>
            <p:ph idx="1" type="body"/>
          </p:nvPr>
        </p:nvPicPr>
        <p:blipFill rotWithShape="1">
          <a:blip r:embed="rId3">
            <a:alphaModFix/>
          </a:blip>
          <a:srcRect b="0" l="0" r="0" t="0"/>
          <a:stretch/>
        </p:blipFill>
        <p:spPr>
          <a:xfrm>
            <a:off x="457200" y="609600"/>
            <a:ext cx="8229600" cy="5867400"/>
          </a:xfrm>
          <a:prstGeom prst="rect">
            <a:avLst/>
          </a:prstGeom>
          <a:noFill/>
          <a:ln>
            <a:noFill/>
          </a:ln>
        </p:spPr>
      </p:pic>
    </p:spTree>
  </p:cSld>
  <p:clrMapOvr>
    <a:masterClrMapping/>
  </p:clrMapOvr>
</p:sld>
</file>

<file path=ppt/slides/slide1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4" name="Shape 744"/>
        <p:cNvGrpSpPr/>
        <p:nvPr/>
      </p:nvGrpSpPr>
      <p:grpSpPr>
        <a:xfrm>
          <a:off x="0" y="0"/>
          <a:ext cx="0" cy="0"/>
          <a:chOff x="0" y="0"/>
          <a:chExt cx="0" cy="0"/>
        </a:xfrm>
      </p:grpSpPr>
      <p:sp>
        <p:nvSpPr>
          <p:cNvPr id="745" name="Google Shape;745;p12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100"/>
              <a:buFont typeface="Lucida Sans"/>
              <a:buNone/>
            </a:pPr>
            <a:r>
              <a:rPr lang="en-US"/>
              <a:t>SQL  Versus MapReduce</a:t>
            </a:r>
            <a:endParaRPr/>
          </a:p>
        </p:txBody>
      </p:sp>
      <p:pic>
        <p:nvPicPr>
          <p:cNvPr id="746" name="Google Shape;746;p120"/>
          <p:cNvPicPr preferRelativeResize="0"/>
          <p:nvPr>
            <p:ph idx="1" type="body"/>
          </p:nvPr>
        </p:nvPicPr>
        <p:blipFill rotWithShape="1">
          <a:blip r:embed="rId3">
            <a:alphaModFix/>
          </a:blip>
          <a:srcRect b="0" l="0" r="0" t="0"/>
          <a:stretch/>
        </p:blipFill>
        <p:spPr>
          <a:xfrm>
            <a:off x="457200" y="1447800"/>
            <a:ext cx="8229600" cy="4267200"/>
          </a:xfrm>
          <a:prstGeom prst="rect">
            <a:avLst/>
          </a:prstGeom>
          <a:noFill/>
          <a:ln>
            <a:noFill/>
          </a:ln>
        </p:spPr>
      </p:pic>
    </p:spTree>
  </p:cSld>
  <p:clrMapOvr>
    <a:masterClrMapping/>
  </p:clrMapOvr>
</p:sld>
</file>

<file path=ppt/slides/slide1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0" name="Shape 750"/>
        <p:cNvGrpSpPr/>
        <p:nvPr/>
      </p:nvGrpSpPr>
      <p:grpSpPr>
        <a:xfrm>
          <a:off x="0" y="0"/>
          <a:ext cx="0" cy="0"/>
          <a:chOff x="0" y="0"/>
          <a:chExt cx="0" cy="0"/>
        </a:xfrm>
      </p:grpSpPr>
      <p:sp>
        <p:nvSpPr>
          <p:cNvPr id="751" name="Google Shape;751;p121"/>
          <p:cNvSpPr txBox="1"/>
          <p:nvPr>
            <p:ph idx="1" type="body"/>
          </p:nvPr>
        </p:nvSpPr>
        <p:spPr>
          <a:xfrm>
            <a:off x="457200" y="1481328"/>
            <a:ext cx="8229600" cy="4525963"/>
          </a:xfrm>
          <a:prstGeom prst="rect">
            <a:avLst/>
          </a:prstGeom>
          <a:noFill/>
          <a:ln>
            <a:noFill/>
          </a:ln>
        </p:spPr>
        <p:txBody>
          <a:bodyPr anchorCtr="0" anchor="t" bIns="45700" lIns="91425" spcFirstLastPara="1" rIns="91425" wrap="square" tIns="45700">
            <a:normAutofit/>
          </a:bodyPr>
          <a:lstStyle/>
          <a:p>
            <a:pPr indent="-256032" lvl="0" marL="365760" rtl="0" algn="l">
              <a:spcBef>
                <a:spcPts val="0"/>
              </a:spcBef>
              <a:spcAft>
                <a:spcPts val="0"/>
              </a:spcAft>
              <a:buSzPts val="1836"/>
              <a:buChar char="🞂"/>
            </a:pPr>
            <a:r>
              <a:rPr lang="en-US">
                <a:solidFill>
                  <a:srgbClr val="FF0000"/>
                </a:solidFill>
              </a:rPr>
              <a:t>YARN : </a:t>
            </a:r>
            <a:r>
              <a:rPr lang="en-US" sz="2400">
                <a:solidFill>
                  <a:srgbClr val="FF0000"/>
                </a:solidFill>
              </a:rPr>
              <a:t>(YET ANOTHER RESOURCE NEGOTIATOR)</a:t>
            </a:r>
            <a:endParaRPr/>
          </a:p>
          <a:p>
            <a:pPr indent="-256032" lvl="0" marL="365760" rtl="0" algn="l">
              <a:spcBef>
                <a:spcPts val="400"/>
              </a:spcBef>
              <a:spcAft>
                <a:spcPts val="0"/>
              </a:spcAft>
              <a:buSzPts val="1836"/>
              <a:buChar char="🞂"/>
            </a:pPr>
            <a:r>
              <a:rPr lang="en-US"/>
              <a:t>Apache Hadoop YARN is a sub-project of Hadoop 2.x. </a:t>
            </a:r>
            <a:endParaRPr/>
          </a:p>
          <a:p>
            <a:pPr indent="-256032" lvl="0" marL="365760" rtl="0" algn="l">
              <a:spcBef>
                <a:spcPts val="400"/>
              </a:spcBef>
              <a:spcAft>
                <a:spcPts val="0"/>
              </a:spcAft>
              <a:buSzPts val="1836"/>
              <a:buChar char="🞂"/>
            </a:pPr>
            <a:r>
              <a:rPr lang="en-US"/>
              <a:t>Hadoop 2.x is YARN-based architecture. </a:t>
            </a:r>
            <a:endParaRPr/>
          </a:p>
          <a:p>
            <a:pPr indent="-256032" lvl="0" marL="365760" rtl="0" algn="l">
              <a:spcBef>
                <a:spcPts val="400"/>
              </a:spcBef>
              <a:spcAft>
                <a:spcPts val="0"/>
              </a:spcAft>
              <a:buSzPts val="1836"/>
              <a:buChar char="🞂"/>
            </a:pPr>
            <a:r>
              <a:rPr lang="en-US"/>
              <a:t>It is a general processing platform. </a:t>
            </a:r>
            <a:endParaRPr/>
          </a:p>
          <a:p>
            <a:pPr indent="-256032" lvl="0" marL="365760" rtl="0" algn="l">
              <a:spcBef>
                <a:spcPts val="400"/>
              </a:spcBef>
              <a:spcAft>
                <a:spcPts val="0"/>
              </a:spcAft>
              <a:buSzPts val="1836"/>
              <a:buChar char="🞂"/>
            </a:pPr>
            <a:r>
              <a:rPr lang="en-US"/>
              <a:t>YARN is not constrained to MapReduce only.</a:t>
            </a:r>
            <a:endParaRPr/>
          </a:p>
        </p:txBody>
      </p:sp>
      <p:sp>
        <p:nvSpPr>
          <p:cNvPr id="752" name="Google Shape;752;p121"/>
          <p:cNvSpPr txBox="1"/>
          <p:nvPr>
            <p:ph type="title"/>
          </p:nvPr>
        </p:nvSpPr>
        <p:spPr>
          <a:xfrm>
            <a:off x="457200" y="274638"/>
            <a:ext cx="8229600" cy="715962"/>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2"/>
              </a:buClr>
              <a:buSzPts val="2800"/>
              <a:buFont typeface="Lucida Sans"/>
              <a:buNone/>
            </a:pPr>
            <a:r>
              <a:rPr lang="en-US" sz="2800"/>
              <a:t>MANAGING RESOURCES AND APPLICATIONS WITH HADOOP  YARN</a:t>
            </a:r>
            <a:endParaRPr sz="28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3"/>
          <p:cNvSpPr txBox="1"/>
          <p:nvPr>
            <p:ph idx="1" type="body"/>
          </p:nvPr>
        </p:nvSpPr>
        <p:spPr>
          <a:xfrm>
            <a:off x="457200" y="1481328"/>
            <a:ext cx="8229600" cy="4525963"/>
          </a:xfrm>
          <a:prstGeom prst="rect">
            <a:avLst/>
          </a:prstGeom>
          <a:noFill/>
          <a:ln>
            <a:noFill/>
          </a:ln>
        </p:spPr>
        <p:txBody>
          <a:bodyPr anchorCtr="0" anchor="t" bIns="45700" lIns="91425" spcFirstLastPara="1" rIns="91425" wrap="square" tIns="45700">
            <a:normAutofit/>
          </a:bodyPr>
          <a:lstStyle/>
          <a:p>
            <a:pPr indent="-256032" lvl="0" marL="365760" rtl="0" algn="l">
              <a:spcBef>
                <a:spcPts val="0"/>
              </a:spcBef>
              <a:spcAft>
                <a:spcPts val="0"/>
              </a:spcAft>
              <a:buSzPts val="1836"/>
              <a:buChar char="🞂"/>
            </a:pPr>
            <a:r>
              <a:rPr lang="en-US"/>
              <a:t>5. Inherent data protection:</a:t>
            </a:r>
            <a:endParaRPr/>
          </a:p>
          <a:p>
            <a:pPr indent="-139446" lvl="0" marL="365760" rtl="0" algn="l">
              <a:spcBef>
                <a:spcPts val="400"/>
              </a:spcBef>
              <a:spcAft>
                <a:spcPts val="0"/>
              </a:spcAft>
              <a:buSzPts val="1836"/>
              <a:buNone/>
            </a:pPr>
            <a:r>
              <a:t/>
            </a:r>
            <a:endParaRPr/>
          </a:p>
          <a:p>
            <a:pPr indent="-256032" lvl="0" marL="365760" rtl="0" algn="l">
              <a:spcBef>
                <a:spcPts val="400"/>
              </a:spcBef>
              <a:spcAft>
                <a:spcPts val="0"/>
              </a:spcAft>
              <a:buSzPts val="1836"/>
              <a:buChar char="🞂"/>
            </a:pPr>
            <a:r>
              <a:rPr lang="en-US"/>
              <a:t> Hadoop protects data and executing applications against hardware failure</a:t>
            </a:r>
            <a:endParaRPr/>
          </a:p>
        </p:txBody>
      </p:sp>
      <p:sp>
        <p:nvSpPr>
          <p:cNvPr id="163" name="Google Shape;163;p2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100"/>
              <a:buFont typeface="Lucida Sans"/>
              <a:buNone/>
            </a:pPr>
            <a:r>
              <a:t/>
            </a:r>
            <a:endParaRPr/>
          </a:p>
        </p:txBody>
      </p:sp>
    </p:spTree>
  </p:cSld>
  <p:clrMapOvr>
    <a:masterClrMapping/>
  </p:clrMapOvr>
</p:sld>
</file>

<file path=ppt/slides/slide1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6" name="Shape 756"/>
        <p:cNvGrpSpPr/>
        <p:nvPr/>
      </p:nvGrpSpPr>
      <p:grpSpPr>
        <a:xfrm>
          <a:off x="0" y="0"/>
          <a:ext cx="0" cy="0"/>
          <a:chOff x="0" y="0"/>
          <a:chExt cx="0" cy="0"/>
        </a:xfrm>
      </p:grpSpPr>
      <p:sp>
        <p:nvSpPr>
          <p:cNvPr id="757" name="Google Shape;757;p122"/>
          <p:cNvSpPr txBox="1"/>
          <p:nvPr>
            <p:ph idx="1" type="body"/>
          </p:nvPr>
        </p:nvSpPr>
        <p:spPr>
          <a:xfrm>
            <a:off x="457200" y="1481328"/>
            <a:ext cx="8229600" cy="4525963"/>
          </a:xfrm>
          <a:prstGeom prst="rect">
            <a:avLst/>
          </a:prstGeom>
          <a:noFill/>
          <a:ln>
            <a:noFill/>
          </a:ln>
        </p:spPr>
        <p:txBody>
          <a:bodyPr anchorCtr="0" anchor="t" bIns="45700" lIns="91425" spcFirstLastPara="1" rIns="91425" wrap="square" tIns="45700">
            <a:normAutofit/>
          </a:bodyPr>
          <a:lstStyle/>
          <a:p>
            <a:pPr indent="-256032" lvl="0" marL="365760" rtl="0" algn="l">
              <a:spcBef>
                <a:spcPts val="0"/>
              </a:spcBef>
              <a:spcAft>
                <a:spcPts val="0"/>
              </a:spcAft>
              <a:buSzPts val="1836"/>
              <a:buChar char="🞂"/>
            </a:pPr>
            <a:r>
              <a:rPr lang="en-US"/>
              <a:t>You can run multiple applications  in Hadoop 2.x in which all applications share a common resource management. </a:t>
            </a:r>
            <a:endParaRPr/>
          </a:p>
          <a:p>
            <a:pPr indent="-139446" lvl="0" marL="365760" rtl="0" algn="l">
              <a:spcBef>
                <a:spcPts val="400"/>
              </a:spcBef>
              <a:spcAft>
                <a:spcPts val="0"/>
              </a:spcAft>
              <a:buSzPts val="1836"/>
              <a:buNone/>
            </a:pPr>
            <a:r>
              <a:t/>
            </a:r>
            <a:endParaRPr/>
          </a:p>
          <a:p>
            <a:pPr indent="-256032" lvl="0" marL="365760" rtl="0" algn="l">
              <a:spcBef>
                <a:spcPts val="400"/>
              </a:spcBef>
              <a:spcAft>
                <a:spcPts val="0"/>
              </a:spcAft>
              <a:buSzPts val="1836"/>
              <a:buChar char="🞂"/>
            </a:pPr>
            <a:r>
              <a:rPr lang="en-US"/>
              <a:t>Now Hadoop can be used  for various types of processing such as Batch, Interactive, Online, Streaming, Graph, and others.</a:t>
            </a:r>
            <a:endParaRPr/>
          </a:p>
          <a:p>
            <a:pPr indent="-139446" lvl="0" marL="365760" rtl="0" algn="l">
              <a:spcBef>
                <a:spcPts val="400"/>
              </a:spcBef>
              <a:spcAft>
                <a:spcPts val="0"/>
              </a:spcAft>
              <a:buSzPts val="1836"/>
              <a:buNone/>
            </a:pPr>
            <a:r>
              <a:t/>
            </a:r>
            <a:endParaRPr/>
          </a:p>
        </p:txBody>
      </p:sp>
      <p:sp>
        <p:nvSpPr>
          <p:cNvPr id="758" name="Google Shape;758;p12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100"/>
              <a:buFont typeface="Lucida Sans"/>
              <a:buNone/>
            </a:pPr>
            <a:r>
              <a:t/>
            </a:r>
            <a:endParaRPr/>
          </a:p>
        </p:txBody>
      </p:sp>
    </p:spTree>
  </p:cSld>
  <p:clrMapOvr>
    <a:masterClrMapping/>
  </p:clrMapOvr>
</p:sld>
</file>

<file path=ppt/slides/slide1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2" name="Shape 762"/>
        <p:cNvGrpSpPr/>
        <p:nvPr/>
      </p:nvGrpSpPr>
      <p:grpSpPr>
        <a:xfrm>
          <a:off x="0" y="0"/>
          <a:ext cx="0" cy="0"/>
          <a:chOff x="0" y="0"/>
          <a:chExt cx="0" cy="0"/>
        </a:xfrm>
      </p:grpSpPr>
      <p:sp>
        <p:nvSpPr>
          <p:cNvPr id="763" name="Google Shape;763;p123"/>
          <p:cNvSpPr txBox="1"/>
          <p:nvPr>
            <p:ph idx="1" type="body"/>
          </p:nvPr>
        </p:nvSpPr>
        <p:spPr>
          <a:xfrm>
            <a:off x="457200" y="1481328"/>
            <a:ext cx="8229600" cy="4525963"/>
          </a:xfrm>
          <a:prstGeom prst="rect">
            <a:avLst/>
          </a:prstGeom>
          <a:noFill/>
          <a:ln>
            <a:noFill/>
          </a:ln>
        </p:spPr>
        <p:txBody>
          <a:bodyPr anchorCtr="0" anchor="t" bIns="45700" lIns="91425" spcFirstLastPara="1" rIns="91425" wrap="square" tIns="45700">
            <a:normAutofit/>
          </a:bodyPr>
          <a:lstStyle/>
          <a:p>
            <a:pPr indent="-256032" lvl="0" marL="365760" rtl="0" algn="l">
              <a:spcBef>
                <a:spcPts val="0"/>
              </a:spcBef>
              <a:spcAft>
                <a:spcPts val="0"/>
              </a:spcAft>
              <a:buSzPts val="1836"/>
              <a:buChar char="🞂"/>
            </a:pPr>
            <a:r>
              <a:rPr lang="en-US"/>
              <a:t>1. Single NameNode is responsible for managing entire namespace for Hadoop Cluster.  </a:t>
            </a:r>
            <a:endParaRPr/>
          </a:p>
          <a:p>
            <a:pPr indent="-139446" lvl="0" marL="365760" rtl="0" algn="l">
              <a:spcBef>
                <a:spcPts val="400"/>
              </a:spcBef>
              <a:spcAft>
                <a:spcPts val="0"/>
              </a:spcAft>
              <a:buSzPts val="1836"/>
              <a:buNone/>
            </a:pPr>
            <a:r>
              <a:t/>
            </a:r>
            <a:endParaRPr/>
          </a:p>
          <a:p>
            <a:pPr indent="-256032" lvl="0" marL="365760" rtl="0" algn="l">
              <a:spcBef>
                <a:spcPts val="400"/>
              </a:spcBef>
              <a:spcAft>
                <a:spcPts val="0"/>
              </a:spcAft>
              <a:buSzPts val="1836"/>
              <a:buChar char="🞂"/>
            </a:pPr>
            <a:r>
              <a:rPr lang="en-US"/>
              <a:t>2. It has a restricted processing model which is suitable for batch-oriented MapReduce jobs.  </a:t>
            </a:r>
            <a:endParaRPr/>
          </a:p>
        </p:txBody>
      </p:sp>
      <p:sp>
        <p:nvSpPr>
          <p:cNvPr id="764" name="Google Shape;764;p12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chemeClr val="dk2"/>
              </a:buClr>
              <a:buSzPct val="100000"/>
              <a:buFont typeface="Lucida Sans"/>
              <a:buNone/>
            </a:pPr>
            <a:r>
              <a:rPr lang="en-US"/>
              <a:t>Limitations of Hadoop 1.0 Architecture</a:t>
            </a:r>
            <a:endParaRPr/>
          </a:p>
        </p:txBody>
      </p:sp>
    </p:spTree>
  </p:cSld>
  <p:clrMapOvr>
    <a:masterClrMapping/>
  </p:clrMapOvr>
</p:sld>
</file>

<file path=ppt/slides/slide1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8" name="Shape 768"/>
        <p:cNvGrpSpPr/>
        <p:nvPr/>
      </p:nvGrpSpPr>
      <p:grpSpPr>
        <a:xfrm>
          <a:off x="0" y="0"/>
          <a:ext cx="0" cy="0"/>
          <a:chOff x="0" y="0"/>
          <a:chExt cx="0" cy="0"/>
        </a:xfrm>
      </p:grpSpPr>
      <p:sp>
        <p:nvSpPr>
          <p:cNvPr id="769" name="Google Shape;769;p124"/>
          <p:cNvSpPr txBox="1"/>
          <p:nvPr>
            <p:ph idx="1" type="body"/>
          </p:nvPr>
        </p:nvSpPr>
        <p:spPr>
          <a:xfrm>
            <a:off x="457200" y="1481328"/>
            <a:ext cx="8229600" cy="4525963"/>
          </a:xfrm>
          <a:prstGeom prst="rect">
            <a:avLst/>
          </a:prstGeom>
          <a:noFill/>
          <a:ln>
            <a:noFill/>
          </a:ln>
        </p:spPr>
        <p:txBody>
          <a:bodyPr anchorCtr="0" anchor="t" bIns="45700" lIns="91425" spcFirstLastPara="1" rIns="91425" wrap="square" tIns="45700">
            <a:normAutofit/>
          </a:bodyPr>
          <a:lstStyle/>
          <a:p>
            <a:pPr indent="-256032" lvl="0" marL="365760" rtl="0" algn="l">
              <a:spcBef>
                <a:spcPts val="0"/>
              </a:spcBef>
              <a:spcAft>
                <a:spcPts val="0"/>
              </a:spcAft>
              <a:buSzPts val="1836"/>
              <a:buChar char="🞂"/>
            </a:pPr>
            <a:r>
              <a:rPr lang="en-US"/>
              <a:t>3. Hadoop MapReduce is not suitable for interactive analysis.</a:t>
            </a:r>
            <a:endParaRPr/>
          </a:p>
          <a:p>
            <a:pPr indent="-139446" lvl="0" marL="365760" rtl="0" algn="l">
              <a:spcBef>
                <a:spcPts val="400"/>
              </a:spcBef>
              <a:spcAft>
                <a:spcPts val="0"/>
              </a:spcAft>
              <a:buSzPts val="1836"/>
              <a:buNone/>
            </a:pPr>
            <a:r>
              <a:t/>
            </a:r>
            <a:endParaRPr/>
          </a:p>
          <a:p>
            <a:pPr indent="-256032" lvl="0" marL="365760" rtl="0" algn="l">
              <a:spcBef>
                <a:spcPts val="400"/>
              </a:spcBef>
              <a:spcAft>
                <a:spcPts val="0"/>
              </a:spcAft>
              <a:buSzPts val="1836"/>
              <a:buChar char="🞂"/>
            </a:pPr>
            <a:r>
              <a:rPr lang="en-US"/>
              <a:t>  4. Hadoop 1.0 is not suitable for machine learning algorithms, graphs, and other memory intensive  algorithms.  </a:t>
            </a:r>
            <a:endParaRPr/>
          </a:p>
        </p:txBody>
      </p:sp>
      <p:sp>
        <p:nvSpPr>
          <p:cNvPr id="770" name="Google Shape;770;p12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100"/>
              <a:buFont typeface="Lucida Sans"/>
              <a:buNone/>
            </a:pPr>
            <a:r>
              <a:t/>
            </a:r>
            <a:endParaRPr/>
          </a:p>
        </p:txBody>
      </p:sp>
    </p:spTree>
  </p:cSld>
  <p:clrMapOvr>
    <a:masterClrMapping/>
  </p:clrMapOvr>
</p:sld>
</file>

<file path=ppt/slides/slide1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4" name="Shape 774"/>
        <p:cNvGrpSpPr/>
        <p:nvPr/>
      </p:nvGrpSpPr>
      <p:grpSpPr>
        <a:xfrm>
          <a:off x="0" y="0"/>
          <a:ext cx="0" cy="0"/>
          <a:chOff x="0" y="0"/>
          <a:chExt cx="0" cy="0"/>
        </a:xfrm>
      </p:grpSpPr>
      <p:sp>
        <p:nvSpPr>
          <p:cNvPr id="775" name="Google Shape;775;p125"/>
          <p:cNvSpPr txBox="1"/>
          <p:nvPr>
            <p:ph idx="1" type="body"/>
          </p:nvPr>
        </p:nvSpPr>
        <p:spPr>
          <a:xfrm>
            <a:off x="457200" y="1481328"/>
            <a:ext cx="8229600" cy="4525963"/>
          </a:xfrm>
          <a:prstGeom prst="rect">
            <a:avLst/>
          </a:prstGeom>
          <a:noFill/>
          <a:ln>
            <a:noFill/>
          </a:ln>
        </p:spPr>
        <p:txBody>
          <a:bodyPr anchorCtr="0" anchor="t" bIns="45700" lIns="91425" spcFirstLastPara="1" rIns="91425" wrap="square" tIns="45700">
            <a:normAutofit/>
          </a:bodyPr>
          <a:lstStyle/>
          <a:p>
            <a:pPr indent="-256032" lvl="0" marL="365760" rtl="0" algn="l">
              <a:spcBef>
                <a:spcPts val="0"/>
              </a:spcBef>
              <a:spcAft>
                <a:spcPts val="0"/>
              </a:spcAft>
              <a:buSzPts val="1836"/>
              <a:buChar char="🞂"/>
            </a:pPr>
            <a:r>
              <a:rPr lang="en-US"/>
              <a:t>5. MapReduce is responsible for cluster resource management and data processing.</a:t>
            </a:r>
            <a:endParaRPr/>
          </a:p>
          <a:p>
            <a:pPr indent="-139446" lvl="0" marL="365760" rtl="0" algn="l">
              <a:spcBef>
                <a:spcPts val="400"/>
              </a:spcBef>
              <a:spcAft>
                <a:spcPts val="0"/>
              </a:spcAft>
              <a:buSzPts val="1836"/>
              <a:buNone/>
            </a:pPr>
            <a:r>
              <a:t/>
            </a:r>
            <a:endParaRPr/>
          </a:p>
          <a:p>
            <a:pPr indent="-256032" lvl="0" marL="365760" rtl="0" algn="l">
              <a:spcBef>
                <a:spcPts val="400"/>
              </a:spcBef>
              <a:spcAft>
                <a:spcPts val="0"/>
              </a:spcAft>
              <a:buSzPts val="1836"/>
              <a:buChar char="🞂"/>
            </a:pPr>
            <a:r>
              <a:rPr lang="en-US"/>
              <a:t>In this Architecture, map slots might be “full”, while the reduce slots are empty and vice versa. </a:t>
            </a:r>
            <a:endParaRPr/>
          </a:p>
          <a:p>
            <a:pPr indent="-139446" lvl="0" marL="365760" rtl="0" algn="l">
              <a:spcBef>
                <a:spcPts val="400"/>
              </a:spcBef>
              <a:spcAft>
                <a:spcPts val="0"/>
              </a:spcAft>
              <a:buSzPts val="1836"/>
              <a:buNone/>
            </a:pPr>
            <a:r>
              <a:t/>
            </a:r>
            <a:endParaRPr/>
          </a:p>
          <a:p>
            <a:pPr indent="-256032" lvl="0" marL="365760" rtl="0" algn="l">
              <a:spcBef>
                <a:spcPts val="400"/>
              </a:spcBef>
              <a:spcAft>
                <a:spcPts val="0"/>
              </a:spcAft>
              <a:buSzPts val="1836"/>
              <a:buChar char="🞂"/>
            </a:pPr>
            <a:r>
              <a:rPr lang="en-US"/>
              <a:t>This  causes resource utilization issues. This needs to be improved for proper resource utilization.</a:t>
            </a:r>
            <a:endParaRPr/>
          </a:p>
        </p:txBody>
      </p:sp>
      <p:sp>
        <p:nvSpPr>
          <p:cNvPr id="776" name="Google Shape;776;p12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100"/>
              <a:buFont typeface="Lucida Sans"/>
              <a:buNone/>
            </a:pPr>
            <a:r>
              <a:t/>
            </a:r>
            <a:endParaRPr/>
          </a:p>
        </p:txBody>
      </p:sp>
    </p:spTree>
  </p:cSld>
  <p:clrMapOvr>
    <a:masterClrMapping/>
  </p:clrMapOvr>
</p:sld>
</file>

<file path=ppt/slides/slide1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0" name="Shape 780"/>
        <p:cNvGrpSpPr/>
        <p:nvPr/>
      </p:nvGrpSpPr>
      <p:grpSpPr>
        <a:xfrm>
          <a:off x="0" y="0"/>
          <a:ext cx="0" cy="0"/>
          <a:chOff x="0" y="0"/>
          <a:chExt cx="0" cy="0"/>
        </a:xfrm>
      </p:grpSpPr>
      <p:sp>
        <p:nvSpPr>
          <p:cNvPr id="781" name="Google Shape;781;p126"/>
          <p:cNvSpPr txBox="1"/>
          <p:nvPr>
            <p:ph idx="1" type="body"/>
          </p:nvPr>
        </p:nvSpPr>
        <p:spPr>
          <a:xfrm>
            <a:off x="457200" y="1481328"/>
            <a:ext cx="8229600" cy="4525963"/>
          </a:xfrm>
          <a:prstGeom prst="rect">
            <a:avLst/>
          </a:prstGeom>
          <a:noFill/>
          <a:ln>
            <a:noFill/>
          </a:ln>
        </p:spPr>
        <p:txBody>
          <a:bodyPr anchorCtr="0" anchor="t" bIns="45700" lIns="91425" spcFirstLastPara="1" rIns="91425" wrap="square" tIns="45700">
            <a:normAutofit/>
          </a:bodyPr>
          <a:lstStyle/>
          <a:p>
            <a:pPr indent="-256032" lvl="0" marL="365760" rtl="0" algn="l">
              <a:spcBef>
                <a:spcPts val="0"/>
              </a:spcBef>
              <a:spcAft>
                <a:spcPts val="0"/>
              </a:spcAft>
              <a:buSzPts val="1836"/>
              <a:buChar char="🞂"/>
            </a:pPr>
            <a:r>
              <a:rPr lang="en-US"/>
              <a:t>NameNode saves all its file metadata in main memory. </a:t>
            </a:r>
            <a:endParaRPr/>
          </a:p>
          <a:p>
            <a:pPr indent="-139446" lvl="0" marL="365760" rtl="0" algn="l">
              <a:spcBef>
                <a:spcPts val="400"/>
              </a:spcBef>
              <a:spcAft>
                <a:spcPts val="0"/>
              </a:spcAft>
              <a:buSzPts val="1836"/>
              <a:buNone/>
            </a:pPr>
            <a:r>
              <a:t/>
            </a:r>
            <a:endParaRPr/>
          </a:p>
          <a:p>
            <a:pPr indent="-256032" lvl="0" marL="365760" rtl="0" algn="l">
              <a:spcBef>
                <a:spcPts val="400"/>
              </a:spcBef>
              <a:spcAft>
                <a:spcPts val="0"/>
              </a:spcAft>
              <a:buSzPts val="1836"/>
              <a:buChar char="🞂"/>
            </a:pPr>
            <a:r>
              <a:rPr lang="en-US"/>
              <a:t>Although the main memory today is not as small  and as expensive as it used to be two decades ago, still there is a limit on the number of objects that one can  have in the memory on a single NameNode. </a:t>
            </a:r>
            <a:endParaRPr/>
          </a:p>
        </p:txBody>
      </p:sp>
      <p:sp>
        <p:nvSpPr>
          <p:cNvPr id="782" name="Google Shape;782;p12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100"/>
              <a:buFont typeface="Lucida Sans"/>
              <a:buNone/>
            </a:pPr>
            <a:r>
              <a:rPr lang="en-US"/>
              <a:t>HDFS Limitation</a:t>
            </a:r>
            <a:endParaRPr/>
          </a:p>
        </p:txBody>
      </p:sp>
    </p:spTree>
  </p:cSld>
  <p:clrMapOvr>
    <a:masterClrMapping/>
  </p:clrMapOvr>
</p:sld>
</file>

<file path=ppt/slides/slide1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6" name="Shape 786"/>
        <p:cNvGrpSpPr/>
        <p:nvPr/>
      </p:nvGrpSpPr>
      <p:grpSpPr>
        <a:xfrm>
          <a:off x="0" y="0"/>
          <a:ext cx="0" cy="0"/>
          <a:chOff x="0" y="0"/>
          <a:chExt cx="0" cy="0"/>
        </a:xfrm>
      </p:grpSpPr>
      <p:sp>
        <p:nvSpPr>
          <p:cNvPr id="787" name="Google Shape;787;p127"/>
          <p:cNvSpPr txBox="1"/>
          <p:nvPr>
            <p:ph idx="1" type="body"/>
          </p:nvPr>
        </p:nvSpPr>
        <p:spPr>
          <a:xfrm>
            <a:off x="457200" y="1481328"/>
            <a:ext cx="8229600" cy="4525963"/>
          </a:xfrm>
          <a:prstGeom prst="rect">
            <a:avLst/>
          </a:prstGeom>
          <a:noFill/>
          <a:ln>
            <a:noFill/>
          </a:ln>
        </p:spPr>
        <p:txBody>
          <a:bodyPr anchorCtr="0" anchor="t" bIns="45700" lIns="91425" spcFirstLastPara="1" rIns="91425" wrap="square" tIns="45700">
            <a:normAutofit/>
          </a:bodyPr>
          <a:lstStyle/>
          <a:p>
            <a:pPr indent="-256032" lvl="0" marL="365760" rtl="0" algn="l">
              <a:spcBef>
                <a:spcPts val="0"/>
              </a:spcBef>
              <a:spcAft>
                <a:spcPts val="0"/>
              </a:spcAft>
              <a:buSzPts val="1836"/>
              <a:buChar char="🞂"/>
            </a:pPr>
            <a:r>
              <a:rPr lang="en-US"/>
              <a:t>The NameNode can quickly become overwhelmed with load  on the system increasing.  In Hadoop 2.x, this is resolved with the help of HDFS Federation.</a:t>
            </a:r>
            <a:endParaRPr/>
          </a:p>
        </p:txBody>
      </p:sp>
      <p:sp>
        <p:nvSpPr>
          <p:cNvPr id="788" name="Google Shape;788;p12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100"/>
              <a:buFont typeface="Lucida Sans"/>
              <a:buNone/>
            </a:pPr>
            <a:r>
              <a:t/>
            </a:r>
            <a:endParaRPr/>
          </a:p>
        </p:txBody>
      </p:sp>
    </p:spTree>
  </p:cSld>
  <p:clrMapOvr>
    <a:masterClrMapping/>
  </p:clrMapOvr>
</p:sld>
</file>

<file path=ppt/slides/slide1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2" name="Shape 792"/>
        <p:cNvGrpSpPr/>
        <p:nvPr/>
      </p:nvGrpSpPr>
      <p:grpSpPr>
        <a:xfrm>
          <a:off x="0" y="0"/>
          <a:ext cx="0" cy="0"/>
          <a:chOff x="0" y="0"/>
          <a:chExt cx="0" cy="0"/>
        </a:xfrm>
      </p:grpSpPr>
      <p:sp>
        <p:nvSpPr>
          <p:cNvPr id="793" name="Google Shape;793;p128"/>
          <p:cNvSpPr txBox="1"/>
          <p:nvPr>
            <p:ph idx="1" type="body"/>
          </p:nvPr>
        </p:nvSpPr>
        <p:spPr>
          <a:xfrm>
            <a:off x="457200" y="1481328"/>
            <a:ext cx="8229600" cy="4525963"/>
          </a:xfrm>
          <a:prstGeom prst="rect">
            <a:avLst/>
          </a:prstGeom>
          <a:noFill/>
          <a:ln>
            <a:noFill/>
          </a:ln>
        </p:spPr>
        <p:txBody>
          <a:bodyPr anchorCtr="0" anchor="t" bIns="45700" lIns="91425" spcFirstLastPara="1" rIns="91425" wrap="square" tIns="45700">
            <a:normAutofit/>
          </a:bodyPr>
          <a:lstStyle/>
          <a:p>
            <a:pPr indent="-256032" lvl="0" marL="365760" rtl="0" algn="l">
              <a:spcBef>
                <a:spcPts val="0"/>
              </a:spcBef>
              <a:spcAft>
                <a:spcPts val="0"/>
              </a:spcAft>
              <a:buSzPts val="1836"/>
              <a:buChar char="🞂"/>
            </a:pPr>
            <a:r>
              <a:rPr lang="en-US"/>
              <a:t>HDFS 2 consists of two major components:</a:t>
            </a:r>
            <a:endParaRPr/>
          </a:p>
          <a:p>
            <a:pPr indent="-256032" lvl="0" marL="365760" rtl="0" algn="l">
              <a:spcBef>
                <a:spcPts val="400"/>
              </a:spcBef>
              <a:spcAft>
                <a:spcPts val="0"/>
              </a:spcAft>
              <a:buSzPts val="1836"/>
              <a:buChar char="🞂"/>
            </a:pPr>
            <a:r>
              <a:rPr lang="en-US"/>
              <a:t> </a:t>
            </a:r>
            <a:r>
              <a:rPr lang="en-US">
                <a:solidFill>
                  <a:srgbClr val="FF0000"/>
                </a:solidFill>
              </a:rPr>
              <a:t>(a) namespace, (b) blocks storage service. </a:t>
            </a:r>
            <a:endParaRPr/>
          </a:p>
          <a:p>
            <a:pPr indent="-139446" lvl="0" marL="365760" rtl="0" algn="l">
              <a:spcBef>
                <a:spcPts val="400"/>
              </a:spcBef>
              <a:spcAft>
                <a:spcPts val="0"/>
              </a:spcAft>
              <a:buSzPts val="1836"/>
              <a:buNone/>
            </a:pPr>
            <a:r>
              <a:t/>
            </a:r>
            <a:endParaRPr/>
          </a:p>
          <a:p>
            <a:pPr indent="-256032" lvl="0" marL="365760" rtl="0" algn="l">
              <a:spcBef>
                <a:spcPts val="400"/>
              </a:spcBef>
              <a:spcAft>
                <a:spcPts val="0"/>
              </a:spcAft>
              <a:buSzPts val="1836"/>
              <a:buChar char="🞂"/>
            </a:pPr>
            <a:r>
              <a:rPr lang="en-US"/>
              <a:t>Namespace service  takes care of file-related operations, such as creating files, modifying files, and directories. The block storage  service handles data node cluster management, replication.</a:t>
            </a:r>
            <a:endParaRPr/>
          </a:p>
        </p:txBody>
      </p:sp>
      <p:sp>
        <p:nvSpPr>
          <p:cNvPr id="794" name="Google Shape;794;p12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100"/>
              <a:buFont typeface="Lucida Sans"/>
              <a:buNone/>
            </a:pPr>
            <a:r>
              <a:rPr lang="en-US"/>
              <a:t>Hadoop 2: HDFS</a:t>
            </a:r>
            <a:endParaRPr/>
          </a:p>
        </p:txBody>
      </p:sp>
    </p:spTree>
  </p:cSld>
  <p:clrMapOvr>
    <a:masterClrMapping/>
  </p:clrMapOvr>
</p:sld>
</file>

<file path=ppt/slides/slide1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8" name="Shape 798"/>
        <p:cNvGrpSpPr/>
        <p:nvPr/>
      </p:nvGrpSpPr>
      <p:grpSpPr>
        <a:xfrm>
          <a:off x="0" y="0"/>
          <a:ext cx="0" cy="0"/>
          <a:chOff x="0" y="0"/>
          <a:chExt cx="0" cy="0"/>
        </a:xfrm>
      </p:grpSpPr>
      <p:sp>
        <p:nvSpPr>
          <p:cNvPr id="799" name="Google Shape;799;p129"/>
          <p:cNvSpPr txBox="1"/>
          <p:nvPr>
            <p:ph idx="1" type="body"/>
          </p:nvPr>
        </p:nvSpPr>
        <p:spPr>
          <a:xfrm>
            <a:off x="457200" y="1481328"/>
            <a:ext cx="8229600" cy="4525963"/>
          </a:xfrm>
          <a:prstGeom prst="rect">
            <a:avLst/>
          </a:prstGeom>
          <a:noFill/>
          <a:ln>
            <a:noFill/>
          </a:ln>
        </p:spPr>
        <p:txBody>
          <a:bodyPr anchorCtr="0" anchor="t" bIns="45700" lIns="91425" spcFirstLastPara="1" rIns="91425" wrap="square" tIns="45700">
            <a:normAutofit/>
          </a:bodyPr>
          <a:lstStyle/>
          <a:p>
            <a:pPr indent="-256032" lvl="0" marL="365760" rtl="0" algn="l">
              <a:spcBef>
                <a:spcPts val="0"/>
              </a:spcBef>
              <a:spcAft>
                <a:spcPts val="0"/>
              </a:spcAft>
              <a:buSzPts val="1836"/>
              <a:buChar char="🞂"/>
            </a:pPr>
            <a:r>
              <a:rPr lang="en-US">
                <a:solidFill>
                  <a:srgbClr val="FF0000"/>
                </a:solidFill>
              </a:rPr>
              <a:t>1. Horizontal scalability.  </a:t>
            </a:r>
            <a:endParaRPr/>
          </a:p>
          <a:p>
            <a:pPr indent="-256032" lvl="0" marL="365760" rtl="0" algn="l">
              <a:spcBef>
                <a:spcPts val="400"/>
              </a:spcBef>
              <a:spcAft>
                <a:spcPts val="0"/>
              </a:spcAft>
              <a:buSzPts val="1836"/>
              <a:buChar char="🞂"/>
            </a:pPr>
            <a:r>
              <a:rPr lang="en-US">
                <a:solidFill>
                  <a:srgbClr val="FF0000"/>
                </a:solidFill>
              </a:rPr>
              <a:t>2. High availability. </a:t>
            </a:r>
            <a:endParaRPr/>
          </a:p>
          <a:p>
            <a:pPr indent="-139446" lvl="0" marL="365760" rtl="0" algn="l">
              <a:spcBef>
                <a:spcPts val="400"/>
              </a:spcBef>
              <a:spcAft>
                <a:spcPts val="0"/>
              </a:spcAft>
              <a:buSzPts val="1836"/>
              <a:buNone/>
            </a:pPr>
            <a:r>
              <a:t/>
            </a:r>
            <a:endParaRPr/>
          </a:p>
          <a:p>
            <a:pPr indent="-256032" lvl="0" marL="365760" rtl="0" algn="l">
              <a:spcBef>
                <a:spcPts val="400"/>
              </a:spcBef>
              <a:spcAft>
                <a:spcPts val="0"/>
              </a:spcAft>
              <a:buSzPts val="1836"/>
              <a:buChar char="🞂"/>
            </a:pPr>
            <a:r>
              <a:rPr lang="en-US"/>
              <a:t> HDFS Federation uses multiple independent NameNodes for horizontal scalability. </a:t>
            </a:r>
            <a:endParaRPr/>
          </a:p>
          <a:p>
            <a:pPr indent="-139446" lvl="0" marL="365760" rtl="0" algn="l">
              <a:spcBef>
                <a:spcPts val="400"/>
              </a:spcBef>
              <a:spcAft>
                <a:spcPts val="0"/>
              </a:spcAft>
              <a:buSzPts val="1836"/>
              <a:buNone/>
            </a:pPr>
            <a:r>
              <a:t/>
            </a:r>
            <a:endParaRPr/>
          </a:p>
          <a:p>
            <a:pPr indent="-256032" lvl="0" marL="365760" rtl="0" algn="l">
              <a:spcBef>
                <a:spcPts val="400"/>
              </a:spcBef>
              <a:spcAft>
                <a:spcPts val="0"/>
              </a:spcAft>
              <a:buSzPts val="1836"/>
              <a:buChar char="🞂"/>
            </a:pPr>
            <a:r>
              <a:rPr lang="en-US"/>
              <a:t>NameNodes are  independent of each other. It means, NameNodes does not need any coordination with each other. </a:t>
            </a:r>
            <a:endParaRPr/>
          </a:p>
        </p:txBody>
      </p:sp>
      <p:sp>
        <p:nvSpPr>
          <p:cNvPr id="800" name="Google Shape;800;p12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100"/>
              <a:buFont typeface="Lucida Sans"/>
              <a:buNone/>
            </a:pPr>
            <a:r>
              <a:rPr lang="en-US"/>
              <a:t>HDFS 2 Features</a:t>
            </a:r>
            <a:endParaRPr/>
          </a:p>
        </p:txBody>
      </p:sp>
    </p:spTree>
  </p:cSld>
  <p:clrMapOvr>
    <a:masterClrMapping/>
  </p:clrMapOvr>
</p:sld>
</file>

<file path=ppt/slides/slide1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4" name="Shape 804"/>
        <p:cNvGrpSpPr/>
        <p:nvPr/>
      </p:nvGrpSpPr>
      <p:grpSpPr>
        <a:xfrm>
          <a:off x="0" y="0"/>
          <a:ext cx="0" cy="0"/>
          <a:chOff x="0" y="0"/>
          <a:chExt cx="0" cy="0"/>
        </a:xfrm>
      </p:grpSpPr>
      <p:sp>
        <p:nvSpPr>
          <p:cNvPr id="805" name="Google Shape;805;p130"/>
          <p:cNvSpPr txBox="1"/>
          <p:nvPr>
            <p:ph idx="1" type="body"/>
          </p:nvPr>
        </p:nvSpPr>
        <p:spPr>
          <a:xfrm>
            <a:off x="457200" y="1481328"/>
            <a:ext cx="8229600" cy="4525963"/>
          </a:xfrm>
          <a:prstGeom prst="rect">
            <a:avLst/>
          </a:prstGeom>
          <a:noFill/>
          <a:ln>
            <a:noFill/>
          </a:ln>
        </p:spPr>
        <p:txBody>
          <a:bodyPr anchorCtr="0" anchor="t" bIns="45700" lIns="91425" spcFirstLastPara="1" rIns="91425" wrap="square" tIns="45700">
            <a:normAutofit/>
          </a:bodyPr>
          <a:lstStyle/>
          <a:p>
            <a:pPr indent="-256032" lvl="0" marL="365760" rtl="0" algn="l">
              <a:spcBef>
                <a:spcPts val="0"/>
              </a:spcBef>
              <a:spcAft>
                <a:spcPts val="0"/>
              </a:spcAft>
              <a:buSzPts val="1836"/>
              <a:buChar char="🞂"/>
            </a:pPr>
            <a:r>
              <a:rPr lang="en-US"/>
              <a:t>The  DataNodes are common storage for blocks and shared by all NameNodes. All DataNodes in the cluster  registers with each NameNode in the cluster.</a:t>
            </a:r>
            <a:endParaRPr/>
          </a:p>
          <a:p>
            <a:pPr indent="-139446" lvl="0" marL="365760" rtl="0" algn="l">
              <a:spcBef>
                <a:spcPts val="400"/>
              </a:spcBef>
              <a:spcAft>
                <a:spcPts val="0"/>
              </a:spcAft>
              <a:buSzPts val="1836"/>
              <a:buNone/>
            </a:pPr>
            <a:r>
              <a:t/>
            </a:r>
            <a:endParaRPr/>
          </a:p>
        </p:txBody>
      </p:sp>
      <p:sp>
        <p:nvSpPr>
          <p:cNvPr id="806" name="Google Shape;806;p13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100"/>
              <a:buFont typeface="Lucida Sans"/>
              <a:buNone/>
            </a:pPr>
            <a:r>
              <a:t/>
            </a:r>
            <a:endParaRPr/>
          </a:p>
        </p:txBody>
      </p:sp>
    </p:spTree>
  </p:cSld>
  <p:clrMapOvr>
    <a:masterClrMapping/>
  </p:clrMapOvr>
</p:sld>
</file>

<file path=ppt/slides/slide1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0" name="Shape 810"/>
        <p:cNvGrpSpPr/>
        <p:nvPr/>
      </p:nvGrpSpPr>
      <p:grpSpPr>
        <a:xfrm>
          <a:off x="0" y="0"/>
          <a:ext cx="0" cy="0"/>
          <a:chOff x="0" y="0"/>
          <a:chExt cx="0" cy="0"/>
        </a:xfrm>
      </p:grpSpPr>
      <p:sp>
        <p:nvSpPr>
          <p:cNvPr id="811" name="Google Shape;811;p131"/>
          <p:cNvSpPr txBox="1"/>
          <p:nvPr>
            <p:ph idx="1" type="body"/>
          </p:nvPr>
        </p:nvSpPr>
        <p:spPr>
          <a:xfrm>
            <a:off x="457200" y="1481328"/>
            <a:ext cx="8229600" cy="4525963"/>
          </a:xfrm>
          <a:prstGeom prst="rect">
            <a:avLst/>
          </a:prstGeom>
          <a:noFill/>
          <a:ln>
            <a:noFill/>
          </a:ln>
        </p:spPr>
        <p:txBody>
          <a:bodyPr anchorCtr="0" anchor="t" bIns="45700" lIns="91425" spcFirstLastPara="1" rIns="91425" wrap="square" tIns="45700">
            <a:normAutofit/>
          </a:bodyPr>
          <a:lstStyle/>
          <a:p>
            <a:pPr indent="-256032" lvl="0" marL="365760" rtl="0" algn="l">
              <a:spcBef>
                <a:spcPts val="0"/>
              </a:spcBef>
              <a:spcAft>
                <a:spcPts val="0"/>
              </a:spcAft>
              <a:buSzPts val="1836"/>
              <a:buChar char="🞂"/>
            </a:pPr>
            <a:r>
              <a:rPr lang="en-US">
                <a:solidFill>
                  <a:srgbClr val="FF0000"/>
                </a:solidFill>
              </a:rPr>
              <a:t>The  DataNodes </a:t>
            </a:r>
            <a:r>
              <a:rPr lang="en-US"/>
              <a:t>are common storage for blocks and shared by all NameNodes.</a:t>
            </a:r>
            <a:endParaRPr/>
          </a:p>
          <a:p>
            <a:pPr indent="-139446" lvl="0" marL="365760" rtl="0" algn="l">
              <a:spcBef>
                <a:spcPts val="400"/>
              </a:spcBef>
              <a:spcAft>
                <a:spcPts val="0"/>
              </a:spcAft>
              <a:buSzPts val="1836"/>
              <a:buNone/>
            </a:pPr>
            <a:r>
              <a:t/>
            </a:r>
            <a:endParaRPr/>
          </a:p>
          <a:p>
            <a:pPr indent="-256032" lvl="0" marL="365760" rtl="0" algn="l">
              <a:spcBef>
                <a:spcPts val="400"/>
              </a:spcBef>
              <a:spcAft>
                <a:spcPts val="0"/>
              </a:spcAft>
              <a:buSzPts val="1836"/>
              <a:buChar char="🞂"/>
            </a:pPr>
            <a:r>
              <a:rPr lang="en-US"/>
              <a:t> All DataNodes in the cluster  registers with each NameNode in the cluster.</a:t>
            </a:r>
            <a:endParaRPr/>
          </a:p>
          <a:p>
            <a:pPr indent="-139446" lvl="0" marL="365760" rtl="0" algn="l">
              <a:spcBef>
                <a:spcPts val="400"/>
              </a:spcBef>
              <a:spcAft>
                <a:spcPts val="0"/>
              </a:spcAft>
              <a:buSzPts val="1836"/>
              <a:buNone/>
            </a:pPr>
            <a:r>
              <a:t/>
            </a:r>
            <a:endParaRPr/>
          </a:p>
        </p:txBody>
      </p:sp>
      <p:sp>
        <p:nvSpPr>
          <p:cNvPr id="812" name="Google Shape;812;p13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100"/>
              <a:buFont typeface="Lucida Sans"/>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4"/>
          <p:cNvSpPr txBox="1"/>
          <p:nvPr>
            <p:ph idx="1" type="body"/>
          </p:nvPr>
        </p:nvSpPr>
        <p:spPr>
          <a:xfrm>
            <a:off x="457200" y="1481328"/>
            <a:ext cx="8229600" cy="4525963"/>
          </a:xfrm>
          <a:prstGeom prst="rect">
            <a:avLst/>
          </a:prstGeom>
          <a:noFill/>
          <a:ln>
            <a:noFill/>
          </a:ln>
        </p:spPr>
        <p:txBody>
          <a:bodyPr anchorCtr="0" anchor="t" bIns="45700" lIns="91425" spcFirstLastPara="1" rIns="91425" wrap="square" tIns="45700">
            <a:normAutofit/>
          </a:bodyPr>
          <a:lstStyle/>
          <a:p>
            <a:pPr indent="-256032" lvl="0" marL="365760" rtl="0" algn="l">
              <a:spcBef>
                <a:spcPts val="0"/>
              </a:spcBef>
              <a:spcAft>
                <a:spcPts val="0"/>
              </a:spcAft>
              <a:buSzPts val="1836"/>
              <a:buChar char="🞂"/>
            </a:pPr>
            <a:r>
              <a:rPr lang="en-US"/>
              <a:t>If a node fails, it automatically redirects the jobs that had been assigned to this node to the other functional and available nodes and ensures that distributed computing does not fail. It goes a step further  to store multiple copies (replicas) of the data on various nodes across the cluster.</a:t>
            </a:r>
            <a:endParaRPr/>
          </a:p>
          <a:p>
            <a:pPr indent="-139446" lvl="0" marL="365760" rtl="0" algn="l">
              <a:spcBef>
                <a:spcPts val="400"/>
              </a:spcBef>
              <a:spcAft>
                <a:spcPts val="0"/>
              </a:spcAft>
              <a:buSzPts val="1836"/>
              <a:buNone/>
            </a:pPr>
            <a:r>
              <a:t/>
            </a:r>
            <a:endParaRPr/>
          </a:p>
        </p:txBody>
      </p:sp>
      <p:sp>
        <p:nvSpPr>
          <p:cNvPr id="169" name="Google Shape;169;p2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100"/>
              <a:buFont typeface="Lucida Sans"/>
              <a:buNone/>
            </a:pPr>
            <a:r>
              <a:t/>
            </a:r>
            <a:endParaRPr/>
          </a:p>
        </p:txBody>
      </p:sp>
    </p:spTree>
  </p:cSld>
  <p:clrMapOvr>
    <a:masterClrMapping/>
  </p:clrMapOvr>
</p:sld>
</file>

<file path=ppt/slides/slide1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6" name="Shape 816"/>
        <p:cNvGrpSpPr/>
        <p:nvPr/>
      </p:nvGrpSpPr>
      <p:grpSpPr>
        <a:xfrm>
          <a:off x="0" y="0"/>
          <a:ext cx="0" cy="0"/>
          <a:chOff x="0" y="0"/>
          <a:chExt cx="0" cy="0"/>
        </a:xfrm>
      </p:grpSpPr>
      <p:sp>
        <p:nvSpPr>
          <p:cNvPr id="817" name="Google Shape;817;p132"/>
          <p:cNvSpPr txBox="1"/>
          <p:nvPr>
            <p:ph idx="1" type="body"/>
          </p:nvPr>
        </p:nvSpPr>
        <p:spPr>
          <a:xfrm>
            <a:off x="457200" y="1481328"/>
            <a:ext cx="8229600" cy="4525963"/>
          </a:xfrm>
          <a:prstGeom prst="rect">
            <a:avLst/>
          </a:prstGeom>
          <a:noFill/>
          <a:ln>
            <a:noFill/>
          </a:ln>
        </p:spPr>
        <p:txBody>
          <a:bodyPr anchorCtr="0" anchor="t" bIns="45700" lIns="91425" spcFirstLastPara="1" rIns="91425" wrap="square" tIns="45700">
            <a:normAutofit/>
          </a:bodyPr>
          <a:lstStyle/>
          <a:p>
            <a:pPr indent="-256032" lvl="0" marL="365760" rtl="0" algn="l">
              <a:spcBef>
                <a:spcPts val="0"/>
              </a:spcBef>
              <a:spcAft>
                <a:spcPts val="0"/>
              </a:spcAft>
              <a:buSzPts val="1836"/>
              <a:buChar char="🞂"/>
            </a:pPr>
            <a:r>
              <a:rPr lang="en-US">
                <a:solidFill>
                  <a:srgbClr val="FF0000"/>
                </a:solidFill>
              </a:rPr>
              <a:t>High availability of NameNode </a:t>
            </a:r>
            <a:r>
              <a:rPr lang="en-US"/>
              <a:t>is obtained with the help of Passive Standby NameNode. </a:t>
            </a:r>
            <a:endParaRPr/>
          </a:p>
          <a:p>
            <a:pPr indent="-139446" lvl="0" marL="365760" rtl="0" algn="l">
              <a:spcBef>
                <a:spcPts val="400"/>
              </a:spcBef>
              <a:spcAft>
                <a:spcPts val="0"/>
              </a:spcAft>
              <a:buSzPts val="1836"/>
              <a:buNone/>
            </a:pPr>
            <a:r>
              <a:t/>
            </a:r>
            <a:endParaRPr/>
          </a:p>
          <a:p>
            <a:pPr indent="-256032" lvl="0" marL="365760" rtl="0" algn="l">
              <a:spcBef>
                <a:spcPts val="400"/>
              </a:spcBef>
              <a:spcAft>
                <a:spcPts val="0"/>
              </a:spcAft>
              <a:buSzPts val="1836"/>
              <a:buChar char="🞂"/>
            </a:pPr>
            <a:r>
              <a:rPr lang="en-US"/>
              <a:t>In Hadoop 2.x,  Active−Passive NameNode handles failover automatically. </a:t>
            </a:r>
            <a:endParaRPr/>
          </a:p>
        </p:txBody>
      </p:sp>
      <p:sp>
        <p:nvSpPr>
          <p:cNvPr id="818" name="Google Shape;818;p13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100"/>
              <a:buFont typeface="Lucida Sans"/>
              <a:buNone/>
            </a:pPr>
            <a:r>
              <a:t/>
            </a:r>
            <a:endParaRPr/>
          </a:p>
        </p:txBody>
      </p:sp>
    </p:spTree>
  </p:cSld>
  <p:clrMapOvr>
    <a:masterClrMapping/>
  </p:clrMapOvr>
</p:sld>
</file>

<file path=ppt/slides/slide1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2" name="Shape 822"/>
        <p:cNvGrpSpPr/>
        <p:nvPr/>
      </p:nvGrpSpPr>
      <p:grpSpPr>
        <a:xfrm>
          <a:off x="0" y="0"/>
          <a:ext cx="0" cy="0"/>
          <a:chOff x="0" y="0"/>
          <a:chExt cx="0" cy="0"/>
        </a:xfrm>
      </p:grpSpPr>
      <p:sp>
        <p:nvSpPr>
          <p:cNvPr id="823" name="Google Shape;823;p13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100"/>
              <a:buFont typeface="Lucida Sans"/>
              <a:buNone/>
            </a:pPr>
            <a:r>
              <a:t/>
            </a:r>
            <a:endParaRPr/>
          </a:p>
        </p:txBody>
      </p:sp>
      <p:sp>
        <p:nvSpPr>
          <p:cNvPr id="824" name="Google Shape;824;p133"/>
          <p:cNvSpPr txBox="1"/>
          <p:nvPr>
            <p:ph idx="1" type="body"/>
          </p:nvPr>
        </p:nvSpPr>
        <p:spPr>
          <a:xfrm>
            <a:off x="457200" y="1481328"/>
            <a:ext cx="8229600" cy="3103414"/>
          </a:xfrm>
          <a:prstGeom prst="rect">
            <a:avLst/>
          </a:prstGeom>
          <a:noFill/>
          <a:ln>
            <a:noFill/>
          </a:ln>
        </p:spPr>
        <p:txBody>
          <a:bodyPr anchorCtr="0" anchor="t" bIns="45700" lIns="91425" spcFirstLastPara="1" rIns="91425" wrap="square" tIns="45700">
            <a:spAutoFit/>
          </a:bodyPr>
          <a:lstStyle/>
          <a:p>
            <a:pPr indent="-256032" lvl="0" marL="365760" rtl="0" algn="l">
              <a:spcBef>
                <a:spcPts val="0"/>
              </a:spcBef>
              <a:spcAft>
                <a:spcPts val="0"/>
              </a:spcAft>
              <a:buSzPts val="1836"/>
              <a:buChar char="🞂"/>
            </a:pPr>
            <a:r>
              <a:rPr lang="en-US"/>
              <a:t>All namespace edits are recorded to a shared NFS  storage and there is a single writer at any point of time.</a:t>
            </a:r>
            <a:endParaRPr/>
          </a:p>
          <a:p>
            <a:pPr indent="-139446" lvl="0" marL="365760" rtl="0" algn="l">
              <a:spcBef>
                <a:spcPts val="400"/>
              </a:spcBef>
              <a:spcAft>
                <a:spcPts val="0"/>
              </a:spcAft>
              <a:buSzPts val="1836"/>
              <a:buNone/>
            </a:pPr>
            <a:r>
              <a:t/>
            </a:r>
            <a:endParaRPr/>
          </a:p>
          <a:p>
            <a:pPr indent="-256032" lvl="0" marL="365760" rtl="0" algn="l">
              <a:spcBef>
                <a:spcPts val="400"/>
              </a:spcBef>
              <a:spcAft>
                <a:spcPts val="0"/>
              </a:spcAft>
              <a:buSzPts val="1836"/>
              <a:buChar char="🞂"/>
            </a:pPr>
            <a:r>
              <a:rPr lang="en-US"/>
              <a:t> Passive NameNode reads edits from shared storage and keeps updated metadata information. </a:t>
            </a:r>
            <a:endParaRPr/>
          </a:p>
        </p:txBody>
      </p:sp>
    </p:spTree>
  </p:cSld>
  <p:clrMapOvr>
    <a:masterClrMapping/>
  </p:clrMapOvr>
</p:sld>
</file>

<file path=ppt/slides/slide1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8" name="Shape 828"/>
        <p:cNvGrpSpPr/>
        <p:nvPr/>
      </p:nvGrpSpPr>
      <p:grpSpPr>
        <a:xfrm>
          <a:off x="0" y="0"/>
          <a:ext cx="0" cy="0"/>
          <a:chOff x="0" y="0"/>
          <a:chExt cx="0" cy="0"/>
        </a:xfrm>
      </p:grpSpPr>
      <p:sp>
        <p:nvSpPr>
          <p:cNvPr id="829" name="Google Shape;829;p134"/>
          <p:cNvSpPr txBox="1"/>
          <p:nvPr>
            <p:ph idx="1" type="body"/>
          </p:nvPr>
        </p:nvSpPr>
        <p:spPr>
          <a:xfrm>
            <a:off x="457200" y="1481328"/>
            <a:ext cx="8229600" cy="4525963"/>
          </a:xfrm>
          <a:prstGeom prst="rect">
            <a:avLst/>
          </a:prstGeom>
          <a:noFill/>
          <a:ln>
            <a:noFill/>
          </a:ln>
        </p:spPr>
        <p:txBody>
          <a:bodyPr anchorCtr="0" anchor="t" bIns="45700" lIns="91425" spcFirstLastPara="1" rIns="91425" wrap="square" tIns="45700">
            <a:normAutofit/>
          </a:bodyPr>
          <a:lstStyle/>
          <a:p>
            <a:pPr indent="-256032" lvl="0" marL="365760" rtl="0" algn="l">
              <a:spcBef>
                <a:spcPts val="0"/>
              </a:spcBef>
              <a:spcAft>
                <a:spcPts val="0"/>
              </a:spcAft>
              <a:buSzPts val="1836"/>
              <a:buChar char="🞂"/>
            </a:pPr>
            <a:r>
              <a:rPr lang="en-US"/>
              <a:t>YARN helps us to store all data in one place. We can interact in multiple ways to get predictable performance and quality of services.</a:t>
            </a:r>
            <a:endParaRPr/>
          </a:p>
          <a:p>
            <a:pPr indent="-139446" lvl="0" marL="365760" rtl="0" algn="l">
              <a:spcBef>
                <a:spcPts val="400"/>
              </a:spcBef>
              <a:spcAft>
                <a:spcPts val="0"/>
              </a:spcAft>
              <a:buSzPts val="1836"/>
              <a:buNone/>
            </a:pPr>
            <a:r>
              <a:t/>
            </a:r>
            <a:endParaRPr/>
          </a:p>
          <a:p>
            <a:pPr indent="-256032" lvl="0" marL="365760" rtl="0" algn="l">
              <a:spcBef>
                <a:spcPts val="400"/>
              </a:spcBef>
              <a:spcAft>
                <a:spcPts val="0"/>
              </a:spcAft>
              <a:buSzPts val="1836"/>
              <a:buChar char="🞂"/>
            </a:pPr>
            <a:r>
              <a:rPr lang="en-US"/>
              <a:t> This was originally architected by Yahoo. Refer Figure 5.28.</a:t>
            </a:r>
            <a:endParaRPr/>
          </a:p>
        </p:txBody>
      </p:sp>
      <p:sp>
        <p:nvSpPr>
          <p:cNvPr id="830" name="Google Shape;830;p13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chemeClr val="dk2"/>
              </a:buClr>
              <a:buSzPct val="100000"/>
              <a:buFont typeface="Lucida Sans"/>
              <a:buNone/>
            </a:pPr>
            <a:r>
              <a:rPr lang="en-US"/>
              <a:t>Hadoop 2 YARN: Taking Hadoop beyond Batch</a:t>
            </a:r>
            <a:endParaRPr/>
          </a:p>
        </p:txBody>
      </p:sp>
    </p:spTree>
  </p:cSld>
  <p:clrMapOvr>
    <a:masterClrMapping/>
  </p:clrMapOvr>
</p:sld>
</file>

<file path=ppt/slides/slide1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4" name="Shape 834"/>
        <p:cNvGrpSpPr/>
        <p:nvPr/>
      </p:nvGrpSpPr>
      <p:grpSpPr>
        <a:xfrm>
          <a:off x="0" y="0"/>
          <a:ext cx="0" cy="0"/>
          <a:chOff x="0" y="0"/>
          <a:chExt cx="0" cy="0"/>
        </a:xfrm>
      </p:grpSpPr>
      <p:sp>
        <p:nvSpPr>
          <p:cNvPr id="835" name="Google Shape;835;p135"/>
          <p:cNvSpPr txBox="1"/>
          <p:nvPr>
            <p:ph idx="1" type="body"/>
          </p:nvPr>
        </p:nvSpPr>
        <p:spPr>
          <a:xfrm>
            <a:off x="457200" y="1481328"/>
            <a:ext cx="8229600" cy="4525963"/>
          </a:xfrm>
          <a:prstGeom prst="rect">
            <a:avLst/>
          </a:prstGeom>
          <a:noFill/>
          <a:ln>
            <a:noFill/>
          </a:ln>
        </p:spPr>
        <p:txBody>
          <a:bodyPr anchorCtr="0" anchor="t" bIns="45700" lIns="91425" spcFirstLastPara="1" rIns="91425" wrap="square" tIns="45700">
            <a:normAutofit/>
          </a:bodyPr>
          <a:lstStyle/>
          <a:p>
            <a:pPr indent="-256032" lvl="0" marL="365760" rtl="0" algn="l">
              <a:spcBef>
                <a:spcPts val="0"/>
              </a:spcBef>
              <a:spcAft>
                <a:spcPts val="0"/>
              </a:spcAft>
              <a:buSzPts val="1836"/>
              <a:buChar char="🞂"/>
            </a:pPr>
            <a:r>
              <a:rPr lang="en-US"/>
              <a:t>aIn case of Active NameNode failure, Passive NameNode becomes  an Active NameNode automatically. Then it starts writing to the shared storage. Figure 5.26 describes the  Active−Passive NameNode interaction.</a:t>
            </a:r>
            <a:endParaRPr/>
          </a:p>
        </p:txBody>
      </p:sp>
      <p:sp>
        <p:nvSpPr>
          <p:cNvPr id="836" name="Google Shape;836;p13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100"/>
              <a:buFont typeface="Lucida Sans"/>
              <a:buNone/>
            </a:pPr>
            <a:r>
              <a:t/>
            </a:r>
            <a:endParaRPr/>
          </a:p>
        </p:txBody>
      </p:sp>
    </p:spTree>
  </p:cSld>
  <p:clrMapOvr>
    <a:masterClrMapping/>
  </p:clrMapOvr>
</p:sld>
</file>

<file path=ppt/slides/slide1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0" name="Shape 840"/>
        <p:cNvGrpSpPr/>
        <p:nvPr/>
      </p:nvGrpSpPr>
      <p:grpSpPr>
        <a:xfrm>
          <a:off x="0" y="0"/>
          <a:ext cx="0" cy="0"/>
          <a:chOff x="0" y="0"/>
          <a:chExt cx="0" cy="0"/>
        </a:xfrm>
      </p:grpSpPr>
      <p:sp>
        <p:nvSpPr>
          <p:cNvPr id="841" name="Google Shape;841;p13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100"/>
              <a:buFont typeface="Lucida Sans"/>
              <a:buNone/>
            </a:pPr>
            <a:r>
              <a:t/>
            </a:r>
            <a:endParaRPr/>
          </a:p>
        </p:txBody>
      </p:sp>
      <p:sp>
        <p:nvSpPr>
          <p:cNvPr id="842" name="Google Shape;842;p136"/>
          <p:cNvSpPr txBox="1"/>
          <p:nvPr>
            <p:ph idx="1" type="body"/>
          </p:nvPr>
        </p:nvSpPr>
        <p:spPr>
          <a:xfrm>
            <a:off x="457200" y="1481328"/>
            <a:ext cx="8229600" cy="4525963"/>
          </a:xfrm>
          <a:prstGeom prst="rect">
            <a:avLst/>
          </a:prstGeom>
          <a:noFill/>
          <a:ln>
            <a:noFill/>
          </a:ln>
        </p:spPr>
        <p:txBody>
          <a:bodyPr anchorCtr="0" anchor="t" bIns="45700" lIns="91425" spcFirstLastPara="1" rIns="91425" wrap="square" tIns="45700">
            <a:normAutofit/>
          </a:bodyPr>
          <a:lstStyle/>
          <a:p>
            <a:pPr indent="-139446" lvl="0" marL="365760" rtl="0" algn="l">
              <a:spcBef>
                <a:spcPts val="0"/>
              </a:spcBef>
              <a:spcAft>
                <a:spcPts val="0"/>
              </a:spcAft>
              <a:buSzPts val="1836"/>
              <a:buNone/>
            </a:pPr>
            <a:r>
              <a:t/>
            </a:r>
            <a:endParaRPr/>
          </a:p>
        </p:txBody>
      </p:sp>
      <p:pic>
        <p:nvPicPr>
          <p:cNvPr id="843" name="Google Shape;843;p136"/>
          <p:cNvPicPr preferRelativeResize="0"/>
          <p:nvPr/>
        </p:nvPicPr>
        <p:blipFill rotWithShape="1">
          <a:blip r:embed="rId3">
            <a:alphaModFix/>
          </a:blip>
          <a:srcRect b="0" l="0" r="0" t="0"/>
          <a:stretch/>
        </p:blipFill>
        <p:spPr>
          <a:xfrm>
            <a:off x="0" y="1219200"/>
            <a:ext cx="8915400" cy="4800600"/>
          </a:xfrm>
          <a:prstGeom prst="rect">
            <a:avLst/>
          </a:prstGeom>
          <a:noFill/>
          <a:ln>
            <a:noFill/>
          </a:ln>
        </p:spPr>
      </p:pic>
    </p:spTree>
  </p:cSld>
  <p:clrMapOvr>
    <a:masterClrMapping/>
  </p:clrMapOvr>
</p:sld>
</file>

<file path=ppt/slides/slide1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7" name="Shape 847"/>
        <p:cNvGrpSpPr/>
        <p:nvPr/>
      </p:nvGrpSpPr>
      <p:grpSpPr>
        <a:xfrm>
          <a:off x="0" y="0"/>
          <a:ext cx="0" cy="0"/>
          <a:chOff x="0" y="0"/>
          <a:chExt cx="0" cy="0"/>
        </a:xfrm>
      </p:grpSpPr>
      <p:sp>
        <p:nvSpPr>
          <p:cNvPr id="848" name="Google Shape;848;p13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100"/>
              <a:buFont typeface="Lucida Sans"/>
              <a:buNone/>
            </a:pPr>
            <a:r>
              <a:t/>
            </a:r>
            <a:endParaRPr/>
          </a:p>
        </p:txBody>
      </p:sp>
      <p:pic>
        <p:nvPicPr>
          <p:cNvPr id="849" name="Google Shape;849;p137"/>
          <p:cNvPicPr preferRelativeResize="0"/>
          <p:nvPr>
            <p:ph idx="1" type="body"/>
          </p:nvPr>
        </p:nvPicPr>
        <p:blipFill rotWithShape="1">
          <a:blip r:embed="rId3">
            <a:alphaModFix/>
          </a:blip>
          <a:srcRect b="0" l="0" r="0" t="0"/>
          <a:stretch/>
        </p:blipFill>
        <p:spPr>
          <a:xfrm>
            <a:off x="457200" y="685800"/>
            <a:ext cx="8229600" cy="5867399"/>
          </a:xfrm>
          <a:prstGeom prst="rect">
            <a:avLst/>
          </a:prstGeom>
          <a:noFill/>
          <a:ln>
            <a:noFill/>
          </a:ln>
        </p:spPr>
      </p:pic>
    </p:spTree>
  </p:cSld>
  <p:clrMapOvr>
    <a:masterClrMapping/>
  </p:clrMapOvr>
</p:sld>
</file>

<file path=ppt/slides/slide1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3" name="Shape 853"/>
        <p:cNvGrpSpPr/>
        <p:nvPr/>
      </p:nvGrpSpPr>
      <p:grpSpPr>
        <a:xfrm>
          <a:off x="0" y="0"/>
          <a:ext cx="0" cy="0"/>
          <a:chOff x="0" y="0"/>
          <a:chExt cx="0" cy="0"/>
        </a:xfrm>
      </p:grpSpPr>
      <p:sp>
        <p:nvSpPr>
          <p:cNvPr id="854" name="Google Shape;854;p13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100"/>
              <a:buFont typeface="Lucida Sans"/>
              <a:buNone/>
            </a:pPr>
            <a:r>
              <a:t/>
            </a:r>
            <a:endParaRPr/>
          </a:p>
        </p:txBody>
      </p:sp>
      <p:pic>
        <p:nvPicPr>
          <p:cNvPr id="855" name="Google Shape;855;p138"/>
          <p:cNvPicPr preferRelativeResize="0"/>
          <p:nvPr>
            <p:ph idx="1" type="body"/>
          </p:nvPr>
        </p:nvPicPr>
        <p:blipFill rotWithShape="1">
          <a:blip r:embed="rId3">
            <a:alphaModFix/>
          </a:blip>
          <a:srcRect b="0" l="0" r="0" t="0"/>
          <a:stretch/>
        </p:blipFill>
        <p:spPr>
          <a:xfrm>
            <a:off x="457200" y="457200"/>
            <a:ext cx="8229600" cy="5867400"/>
          </a:xfrm>
          <a:prstGeom prst="rect">
            <a:avLst/>
          </a:prstGeom>
          <a:noFill/>
          <a:ln>
            <a:noFill/>
          </a:ln>
        </p:spPr>
      </p:pic>
    </p:spTree>
  </p:cSld>
  <p:clrMapOvr>
    <a:masterClrMapping/>
  </p:clrMapOvr>
</p:sld>
</file>

<file path=ppt/slides/slide1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9" name="Shape 859"/>
        <p:cNvGrpSpPr/>
        <p:nvPr/>
      </p:nvGrpSpPr>
      <p:grpSpPr>
        <a:xfrm>
          <a:off x="0" y="0"/>
          <a:ext cx="0" cy="0"/>
          <a:chOff x="0" y="0"/>
          <a:chExt cx="0" cy="0"/>
        </a:xfrm>
      </p:grpSpPr>
      <p:sp>
        <p:nvSpPr>
          <p:cNvPr id="860" name="Google Shape;860;p139"/>
          <p:cNvSpPr txBox="1"/>
          <p:nvPr>
            <p:ph idx="1" type="body"/>
          </p:nvPr>
        </p:nvSpPr>
        <p:spPr>
          <a:xfrm>
            <a:off x="457200" y="1481328"/>
            <a:ext cx="8229600" cy="4525963"/>
          </a:xfrm>
          <a:prstGeom prst="rect">
            <a:avLst/>
          </a:prstGeom>
          <a:noFill/>
          <a:ln>
            <a:noFill/>
          </a:ln>
        </p:spPr>
        <p:txBody>
          <a:bodyPr anchorCtr="0" anchor="t" bIns="45700" lIns="91425" spcFirstLastPara="1" rIns="91425" wrap="square" tIns="45700">
            <a:normAutofit/>
          </a:bodyPr>
          <a:lstStyle/>
          <a:p>
            <a:pPr indent="-256032" lvl="0" marL="365760" rtl="0" algn="l">
              <a:spcBef>
                <a:spcPts val="0"/>
              </a:spcBef>
              <a:spcAft>
                <a:spcPts val="0"/>
              </a:spcAft>
              <a:buSzPts val="1836"/>
              <a:buChar char="🞂"/>
            </a:pPr>
            <a:r>
              <a:rPr lang="en-US"/>
              <a:t>The fundamental idea behind this architecture is splitting the JobTracker responsibility of resource management and Job Scheduling/Monitoring into separate daemons. </a:t>
            </a:r>
            <a:endParaRPr/>
          </a:p>
          <a:p>
            <a:pPr indent="-139446" lvl="0" marL="365760" rtl="0" algn="l">
              <a:spcBef>
                <a:spcPts val="400"/>
              </a:spcBef>
              <a:spcAft>
                <a:spcPts val="0"/>
              </a:spcAft>
              <a:buSzPts val="1836"/>
              <a:buNone/>
            </a:pPr>
            <a:r>
              <a:t/>
            </a:r>
            <a:endParaRPr/>
          </a:p>
        </p:txBody>
      </p:sp>
      <p:sp>
        <p:nvSpPr>
          <p:cNvPr id="861" name="Google Shape;861;p13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100"/>
              <a:buFont typeface="Lucida Sans"/>
              <a:buNone/>
            </a:pPr>
            <a:r>
              <a:rPr lang="en-US"/>
              <a:t>Fundamental Idea</a:t>
            </a:r>
            <a:endParaRPr/>
          </a:p>
        </p:txBody>
      </p:sp>
    </p:spTree>
  </p:cSld>
  <p:clrMapOvr>
    <a:masterClrMapping/>
  </p:clrMapOvr>
</p:sld>
</file>

<file path=ppt/slides/slide1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5" name="Shape 865"/>
        <p:cNvGrpSpPr/>
        <p:nvPr/>
      </p:nvGrpSpPr>
      <p:grpSpPr>
        <a:xfrm>
          <a:off x="0" y="0"/>
          <a:ext cx="0" cy="0"/>
          <a:chOff x="0" y="0"/>
          <a:chExt cx="0" cy="0"/>
        </a:xfrm>
      </p:grpSpPr>
      <p:sp>
        <p:nvSpPr>
          <p:cNvPr id="866" name="Google Shape;866;p140"/>
          <p:cNvSpPr txBox="1"/>
          <p:nvPr>
            <p:ph idx="1" type="body"/>
          </p:nvPr>
        </p:nvSpPr>
        <p:spPr>
          <a:xfrm>
            <a:off x="457200" y="1481328"/>
            <a:ext cx="8229600" cy="4525963"/>
          </a:xfrm>
          <a:prstGeom prst="rect">
            <a:avLst/>
          </a:prstGeom>
          <a:noFill/>
          <a:ln>
            <a:noFill/>
          </a:ln>
        </p:spPr>
        <p:txBody>
          <a:bodyPr anchorCtr="0" anchor="t" bIns="45700" lIns="91425" spcFirstLastPara="1" rIns="91425" wrap="square" tIns="45700">
            <a:normAutofit/>
          </a:bodyPr>
          <a:lstStyle/>
          <a:p>
            <a:pPr indent="-256032" lvl="0" marL="365760" rtl="0" algn="l">
              <a:spcBef>
                <a:spcPts val="0"/>
              </a:spcBef>
              <a:spcAft>
                <a:spcPts val="0"/>
              </a:spcAft>
              <a:buSzPts val="1836"/>
              <a:buChar char="🞂"/>
            </a:pPr>
            <a:r>
              <a:rPr lang="en-US"/>
              <a:t>1. A Global ResourceManager:</a:t>
            </a:r>
            <a:endParaRPr/>
          </a:p>
          <a:p>
            <a:pPr indent="-139446" lvl="0" marL="365760" rtl="0" algn="l">
              <a:spcBef>
                <a:spcPts val="400"/>
              </a:spcBef>
              <a:spcAft>
                <a:spcPts val="0"/>
              </a:spcAft>
              <a:buSzPts val="1836"/>
              <a:buNone/>
            </a:pPr>
            <a:r>
              <a:t/>
            </a:r>
            <a:endParaRPr/>
          </a:p>
          <a:p>
            <a:pPr indent="-256032" lvl="0" marL="365760" rtl="0" algn="l">
              <a:spcBef>
                <a:spcPts val="400"/>
              </a:spcBef>
              <a:spcAft>
                <a:spcPts val="0"/>
              </a:spcAft>
              <a:buSzPts val="1836"/>
              <a:buChar char="🞂"/>
            </a:pPr>
            <a:r>
              <a:rPr lang="en-US"/>
              <a:t> Its main responsibility is to distribute resources among various applications in the system. application</a:t>
            </a:r>
            <a:endParaRPr/>
          </a:p>
        </p:txBody>
      </p:sp>
      <p:sp>
        <p:nvSpPr>
          <p:cNvPr id="867" name="Google Shape;867;p14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chemeClr val="dk2"/>
              </a:buClr>
              <a:buSzPct val="100000"/>
              <a:buFont typeface="Lucida Sans"/>
              <a:buNone/>
            </a:pPr>
            <a:r>
              <a:rPr lang="en-US"/>
              <a:t>Daemons that are part of YARN Architecture</a:t>
            </a:r>
            <a:endParaRPr/>
          </a:p>
        </p:txBody>
      </p:sp>
    </p:spTree>
  </p:cSld>
  <p:clrMapOvr>
    <a:masterClrMapping/>
  </p:clrMapOvr>
</p:sld>
</file>

<file path=ppt/slides/slide1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1" name="Shape 871"/>
        <p:cNvGrpSpPr/>
        <p:nvPr/>
      </p:nvGrpSpPr>
      <p:grpSpPr>
        <a:xfrm>
          <a:off x="0" y="0"/>
          <a:ext cx="0" cy="0"/>
          <a:chOff x="0" y="0"/>
          <a:chExt cx="0" cy="0"/>
        </a:xfrm>
      </p:grpSpPr>
      <p:sp>
        <p:nvSpPr>
          <p:cNvPr id="872" name="Google Shape;872;p141"/>
          <p:cNvSpPr txBox="1"/>
          <p:nvPr>
            <p:ph idx="1" type="body"/>
          </p:nvPr>
        </p:nvSpPr>
        <p:spPr>
          <a:xfrm>
            <a:off x="457200" y="1481328"/>
            <a:ext cx="8229600" cy="4525963"/>
          </a:xfrm>
          <a:prstGeom prst="rect">
            <a:avLst/>
          </a:prstGeom>
          <a:noFill/>
          <a:ln>
            <a:noFill/>
          </a:ln>
        </p:spPr>
        <p:txBody>
          <a:bodyPr anchorCtr="0" anchor="t" bIns="45700" lIns="91425" spcFirstLastPara="1" rIns="91425" wrap="square" tIns="45700">
            <a:normAutofit/>
          </a:bodyPr>
          <a:lstStyle/>
          <a:p>
            <a:pPr indent="-256032" lvl="0" marL="365760" rtl="0" algn="l">
              <a:spcBef>
                <a:spcPts val="0"/>
              </a:spcBef>
              <a:spcAft>
                <a:spcPts val="0"/>
              </a:spcAft>
              <a:buSzPts val="1836"/>
              <a:buChar char="🞂"/>
            </a:pPr>
            <a:r>
              <a:rPr lang="en-US">
                <a:solidFill>
                  <a:srgbClr val="FF0000"/>
                </a:solidFill>
              </a:rPr>
              <a:t>  (a) Scheduler: </a:t>
            </a:r>
            <a:endParaRPr/>
          </a:p>
          <a:p>
            <a:pPr indent="-139446" lvl="0" marL="365760" rtl="0" algn="l">
              <a:spcBef>
                <a:spcPts val="400"/>
              </a:spcBef>
              <a:spcAft>
                <a:spcPts val="0"/>
              </a:spcAft>
              <a:buSzPts val="1836"/>
              <a:buNone/>
            </a:pPr>
            <a:r>
              <a:t/>
            </a:r>
            <a:endParaRPr/>
          </a:p>
          <a:p>
            <a:pPr indent="-256032" lvl="0" marL="365760" rtl="0" algn="l">
              <a:spcBef>
                <a:spcPts val="400"/>
              </a:spcBef>
              <a:spcAft>
                <a:spcPts val="0"/>
              </a:spcAft>
              <a:buSzPts val="1836"/>
              <a:buChar char="🞂"/>
            </a:pPr>
            <a:r>
              <a:rPr lang="en-US"/>
              <a:t>The pluggable scheduler of ResourceManager decides allocation of resources to various running applications. </a:t>
            </a:r>
            <a:endParaRPr/>
          </a:p>
          <a:p>
            <a:pPr indent="-256032" lvl="0" marL="365760" rtl="0" algn="l">
              <a:spcBef>
                <a:spcPts val="400"/>
              </a:spcBef>
              <a:spcAft>
                <a:spcPts val="0"/>
              </a:spcAft>
              <a:buSzPts val="1836"/>
              <a:buChar char="🞂"/>
            </a:pPr>
            <a:r>
              <a:rPr lang="en-US"/>
              <a:t>The scheduler is just that, a pure scheduler, meaning it does NOT  monitor or track the status of the application.  </a:t>
            </a:r>
            <a:endParaRPr/>
          </a:p>
        </p:txBody>
      </p:sp>
      <p:sp>
        <p:nvSpPr>
          <p:cNvPr id="873" name="Google Shape;873;p14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100"/>
              <a:buFont typeface="Lucida Sans"/>
              <a:buNone/>
            </a:pPr>
            <a:r>
              <a:rPr lang="en-US"/>
              <a:t>It has two main components: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5"/>
          <p:cNvSpPr txBox="1"/>
          <p:nvPr>
            <p:ph idx="1" type="body"/>
          </p:nvPr>
        </p:nvSpPr>
        <p:spPr>
          <a:xfrm>
            <a:off x="457200" y="1481328"/>
            <a:ext cx="8229600" cy="4525963"/>
          </a:xfrm>
          <a:prstGeom prst="rect">
            <a:avLst/>
          </a:prstGeom>
          <a:noFill/>
          <a:ln>
            <a:noFill/>
          </a:ln>
        </p:spPr>
        <p:txBody>
          <a:bodyPr anchorCtr="0" anchor="t" bIns="45700" lIns="91425" spcFirstLastPara="1" rIns="91425" wrap="square" tIns="45700">
            <a:normAutofit/>
          </a:bodyPr>
          <a:lstStyle/>
          <a:p>
            <a:pPr indent="-256032" lvl="0" marL="365760" rtl="0" algn="l">
              <a:spcBef>
                <a:spcPts val="0"/>
              </a:spcBef>
              <a:spcAft>
                <a:spcPts val="0"/>
              </a:spcAft>
              <a:buSzPts val="1836"/>
              <a:buChar char="🞂"/>
            </a:pPr>
            <a:r>
              <a:rPr lang="en-US"/>
              <a:t>RDBMS is not suitable for storing and processing large files, images, and videos. </a:t>
            </a:r>
            <a:endParaRPr/>
          </a:p>
          <a:p>
            <a:pPr indent="-139446" lvl="0" marL="365760" rtl="0" algn="l">
              <a:spcBef>
                <a:spcPts val="400"/>
              </a:spcBef>
              <a:spcAft>
                <a:spcPts val="0"/>
              </a:spcAft>
              <a:buSzPts val="1836"/>
              <a:buNone/>
            </a:pPr>
            <a:r>
              <a:t/>
            </a:r>
            <a:endParaRPr/>
          </a:p>
          <a:p>
            <a:pPr indent="-256032" lvl="0" marL="365760" rtl="0" algn="l">
              <a:spcBef>
                <a:spcPts val="400"/>
              </a:spcBef>
              <a:spcAft>
                <a:spcPts val="0"/>
              </a:spcAft>
              <a:buSzPts val="1836"/>
              <a:buChar char="🞂"/>
            </a:pPr>
            <a:r>
              <a:rPr lang="en-US"/>
              <a:t>RDBMS is not a good  choice when it comes to advanced analytics involving machine learning.</a:t>
            </a:r>
            <a:endParaRPr/>
          </a:p>
          <a:p>
            <a:pPr indent="-256032" lvl="0" marL="365760" rtl="0" algn="l">
              <a:spcBef>
                <a:spcPts val="400"/>
              </a:spcBef>
              <a:spcAft>
                <a:spcPts val="0"/>
              </a:spcAft>
              <a:buSzPts val="1836"/>
              <a:buChar char="🞂"/>
            </a:pPr>
            <a:r>
              <a:rPr lang="en-US"/>
              <a:t>It calls for huge investment as the volume of data shows an  upward trend. </a:t>
            </a:r>
            <a:endParaRPr/>
          </a:p>
          <a:p>
            <a:pPr indent="-139446" lvl="0" marL="365760" rtl="0" algn="l">
              <a:spcBef>
                <a:spcPts val="400"/>
              </a:spcBef>
              <a:spcAft>
                <a:spcPts val="0"/>
              </a:spcAft>
              <a:buSzPts val="1836"/>
              <a:buNone/>
            </a:pPr>
            <a:r>
              <a:t/>
            </a:r>
            <a:endParaRPr/>
          </a:p>
        </p:txBody>
      </p:sp>
      <p:sp>
        <p:nvSpPr>
          <p:cNvPr id="175" name="Google Shape;175;p2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100"/>
              <a:buFont typeface="Lucida Sans"/>
              <a:buNone/>
            </a:pPr>
            <a:r>
              <a:rPr lang="en-US"/>
              <a:t>WHY NOT RDBMS? </a:t>
            </a:r>
            <a:endParaRPr/>
          </a:p>
        </p:txBody>
      </p:sp>
    </p:spTree>
  </p:cSld>
  <p:clrMapOvr>
    <a:masterClrMapping/>
  </p:clrMapOvr>
</p:sld>
</file>

<file path=ppt/slides/slide1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7" name="Shape 877"/>
        <p:cNvGrpSpPr/>
        <p:nvPr/>
      </p:nvGrpSpPr>
      <p:grpSpPr>
        <a:xfrm>
          <a:off x="0" y="0"/>
          <a:ext cx="0" cy="0"/>
          <a:chOff x="0" y="0"/>
          <a:chExt cx="0" cy="0"/>
        </a:xfrm>
      </p:grpSpPr>
      <p:sp>
        <p:nvSpPr>
          <p:cNvPr id="878" name="Google Shape;878;p142"/>
          <p:cNvSpPr txBox="1"/>
          <p:nvPr>
            <p:ph idx="1" type="body"/>
          </p:nvPr>
        </p:nvSpPr>
        <p:spPr>
          <a:xfrm>
            <a:off x="457200" y="1481328"/>
            <a:ext cx="8229600" cy="4525963"/>
          </a:xfrm>
          <a:prstGeom prst="rect">
            <a:avLst/>
          </a:prstGeom>
          <a:noFill/>
          <a:ln>
            <a:noFill/>
          </a:ln>
        </p:spPr>
        <p:txBody>
          <a:bodyPr anchorCtr="0" anchor="t" bIns="45700" lIns="91425" spcFirstLastPara="1" rIns="91425" wrap="square" tIns="45700">
            <a:normAutofit/>
          </a:bodyPr>
          <a:lstStyle/>
          <a:p>
            <a:pPr indent="-256032" lvl="0" marL="365760" rtl="0" algn="l">
              <a:spcBef>
                <a:spcPts val="0"/>
              </a:spcBef>
              <a:spcAft>
                <a:spcPts val="0"/>
              </a:spcAft>
              <a:buSzPts val="1836"/>
              <a:buChar char="🞂"/>
            </a:pPr>
            <a:r>
              <a:rPr lang="en-US"/>
              <a:t>(b) ApplicationManager: </a:t>
            </a:r>
            <a:endParaRPr/>
          </a:p>
          <a:p>
            <a:pPr indent="-139446" lvl="0" marL="365760" rtl="0" algn="l">
              <a:spcBef>
                <a:spcPts val="400"/>
              </a:spcBef>
              <a:spcAft>
                <a:spcPts val="0"/>
              </a:spcAft>
              <a:buSzPts val="1836"/>
              <a:buNone/>
            </a:pPr>
            <a:r>
              <a:t/>
            </a:r>
            <a:endParaRPr/>
          </a:p>
          <a:p>
            <a:pPr indent="-256032" lvl="0" marL="365760" rtl="0" algn="l">
              <a:spcBef>
                <a:spcPts val="400"/>
              </a:spcBef>
              <a:spcAft>
                <a:spcPts val="0"/>
              </a:spcAft>
              <a:buSzPts val="1836"/>
              <a:buChar char="🞂"/>
            </a:pPr>
            <a:r>
              <a:rPr lang="en-US"/>
              <a:t>ApplicationManager does the following:</a:t>
            </a:r>
            <a:endParaRPr/>
          </a:p>
          <a:p>
            <a:pPr indent="-256032" lvl="0" marL="365760" rtl="0" algn="l">
              <a:spcBef>
                <a:spcPts val="400"/>
              </a:spcBef>
              <a:spcAft>
                <a:spcPts val="0"/>
              </a:spcAft>
              <a:buSzPts val="1836"/>
              <a:buChar char="🞂"/>
            </a:pPr>
            <a:r>
              <a:rPr lang="en-US"/>
              <a:t>  • Accepting job submissions.</a:t>
            </a:r>
            <a:endParaRPr/>
          </a:p>
          <a:p>
            <a:pPr indent="-256032" lvl="0" marL="365760" rtl="0" algn="l">
              <a:spcBef>
                <a:spcPts val="400"/>
              </a:spcBef>
              <a:spcAft>
                <a:spcPts val="0"/>
              </a:spcAft>
              <a:buSzPts val="1836"/>
              <a:buChar char="🞂"/>
            </a:pPr>
            <a:r>
              <a:rPr lang="en-US"/>
              <a:t>  • Negotiating resources (container) for executing the specific ApplicationMaster.  </a:t>
            </a:r>
            <a:endParaRPr/>
          </a:p>
          <a:p>
            <a:pPr indent="-256032" lvl="0" marL="365760" rtl="0" algn="l">
              <a:spcBef>
                <a:spcPts val="400"/>
              </a:spcBef>
              <a:spcAft>
                <a:spcPts val="0"/>
              </a:spcAft>
              <a:buSzPts val="1836"/>
              <a:buChar char="🞂"/>
            </a:pPr>
            <a:r>
              <a:rPr lang="en-US"/>
              <a:t>• Restarting the ApplicationMaster in case of failure.</a:t>
            </a:r>
            <a:endParaRPr/>
          </a:p>
        </p:txBody>
      </p:sp>
      <p:sp>
        <p:nvSpPr>
          <p:cNvPr id="879" name="Google Shape;879;p14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100"/>
              <a:buFont typeface="Lucida Sans"/>
              <a:buNone/>
            </a:pPr>
            <a:r>
              <a:t/>
            </a:r>
            <a:endParaRPr/>
          </a:p>
        </p:txBody>
      </p:sp>
    </p:spTree>
  </p:cSld>
  <p:clrMapOvr>
    <a:masterClrMapping/>
  </p:clrMapOvr>
</p:sld>
</file>

<file path=ppt/slides/slide1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3" name="Shape 883"/>
        <p:cNvGrpSpPr/>
        <p:nvPr/>
      </p:nvGrpSpPr>
      <p:grpSpPr>
        <a:xfrm>
          <a:off x="0" y="0"/>
          <a:ext cx="0" cy="0"/>
          <a:chOff x="0" y="0"/>
          <a:chExt cx="0" cy="0"/>
        </a:xfrm>
      </p:grpSpPr>
      <p:sp>
        <p:nvSpPr>
          <p:cNvPr id="884" name="Google Shape;884;p143"/>
          <p:cNvSpPr txBox="1"/>
          <p:nvPr>
            <p:ph idx="1" type="body"/>
          </p:nvPr>
        </p:nvSpPr>
        <p:spPr>
          <a:xfrm>
            <a:off x="457200" y="1481328"/>
            <a:ext cx="8229600" cy="4525963"/>
          </a:xfrm>
          <a:prstGeom prst="rect">
            <a:avLst/>
          </a:prstGeom>
          <a:noFill/>
          <a:ln>
            <a:noFill/>
          </a:ln>
        </p:spPr>
        <p:txBody>
          <a:bodyPr anchorCtr="0" anchor="t" bIns="45700" lIns="91425" spcFirstLastPara="1" rIns="91425" wrap="square" tIns="45700">
            <a:normAutofit/>
          </a:bodyPr>
          <a:lstStyle/>
          <a:p>
            <a:pPr indent="-256032" lvl="0" marL="365760" rtl="0" algn="l">
              <a:spcBef>
                <a:spcPts val="0"/>
              </a:spcBef>
              <a:spcAft>
                <a:spcPts val="0"/>
              </a:spcAft>
              <a:buSzPts val="1836"/>
              <a:buChar char="🞂"/>
            </a:pPr>
            <a:r>
              <a:rPr lang="en-US"/>
              <a:t>This is a per-machine slave daemon. NodeManager responsibility is launching  the application containers for application execution.</a:t>
            </a:r>
            <a:endParaRPr/>
          </a:p>
          <a:p>
            <a:pPr indent="-139446" lvl="0" marL="365760" rtl="0" algn="l">
              <a:spcBef>
                <a:spcPts val="400"/>
              </a:spcBef>
              <a:spcAft>
                <a:spcPts val="0"/>
              </a:spcAft>
              <a:buSzPts val="1836"/>
              <a:buNone/>
            </a:pPr>
            <a:r>
              <a:t/>
            </a:r>
            <a:endParaRPr/>
          </a:p>
          <a:p>
            <a:pPr indent="-256032" lvl="0" marL="365760" rtl="0" algn="l">
              <a:spcBef>
                <a:spcPts val="400"/>
              </a:spcBef>
              <a:spcAft>
                <a:spcPts val="0"/>
              </a:spcAft>
              <a:buSzPts val="1836"/>
              <a:buChar char="🞂"/>
            </a:pPr>
            <a:r>
              <a:rPr lang="en-US"/>
              <a:t> NodeManager monitors the resource usage  such as memory, CPU, disk, network, etc. It then reports the usage of resources to the global  ResourceManager.</a:t>
            </a:r>
            <a:endParaRPr/>
          </a:p>
        </p:txBody>
      </p:sp>
      <p:sp>
        <p:nvSpPr>
          <p:cNvPr id="885" name="Google Shape;885;p14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100"/>
              <a:buFont typeface="Lucida Sans"/>
              <a:buNone/>
            </a:pPr>
            <a:r>
              <a:rPr lang="en-US"/>
              <a:t>2. NodeManager:</a:t>
            </a:r>
            <a:endParaRPr/>
          </a:p>
        </p:txBody>
      </p:sp>
    </p:spTree>
  </p:cSld>
  <p:clrMapOvr>
    <a:masterClrMapping/>
  </p:clrMapOvr>
</p:sld>
</file>

<file path=ppt/slides/slide1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9" name="Shape 889"/>
        <p:cNvGrpSpPr/>
        <p:nvPr/>
      </p:nvGrpSpPr>
      <p:grpSpPr>
        <a:xfrm>
          <a:off x="0" y="0"/>
          <a:ext cx="0" cy="0"/>
          <a:chOff x="0" y="0"/>
          <a:chExt cx="0" cy="0"/>
        </a:xfrm>
      </p:grpSpPr>
      <p:sp>
        <p:nvSpPr>
          <p:cNvPr id="890" name="Google Shape;890;p144"/>
          <p:cNvSpPr txBox="1"/>
          <p:nvPr>
            <p:ph idx="1" type="body"/>
          </p:nvPr>
        </p:nvSpPr>
        <p:spPr>
          <a:xfrm>
            <a:off x="457200" y="1481328"/>
            <a:ext cx="8229600" cy="4525963"/>
          </a:xfrm>
          <a:prstGeom prst="rect">
            <a:avLst/>
          </a:prstGeom>
          <a:noFill/>
          <a:ln>
            <a:noFill/>
          </a:ln>
        </p:spPr>
        <p:txBody>
          <a:bodyPr anchorCtr="0" anchor="t" bIns="45700" lIns="91425" spcFirstLastPara="1" rIns="91425" wrap="square" tIns="45700">
            <a:normAutofit/>
          </a:bodyPr>
          <a:lstStyle/>
          <a:p>
            <a:pPr indent="-256032" lvl="0" marL="365760" rtl="0" algn="l">
              <a:spcBef>
                <a:spcPts val="0"/>
              </a:spcBef>
              <a:spcAft>
                <a:spcPts val="0"/>
              </a:spcAft>
              <a:buSzPts val="1836"/>
              <a:buChar char="🞂"/>
            </a:pPr>
            <a:r>
              <a:rPr lang="en-US"/>
              <a:t>This is an application-specific entity. Its responsibility is to negotiaterequired resources forexecution from the ResourceManager.</a:t>
            </a:r>
            <a:endParaRPr/>
          </a:p>
          <a:p>
            <a:pPr indent="-256032" lvl="0" marL="365760" rtl="0" algn="l">
              <a:spcBef>
                <a:spcPts val="400"/>
              </a:spcBef>
              <a:spcAft>
                <a:spcPts val="0"/>
              </a:spcAft>
              <a:buSzPts val="1836"/>
              <a:buChar char="🞂"/>
            </a:pPr>
            <a:r>
              <a:rPr lang="en-US"/>
              <a:t> It works along with the NodeManager  for executing and monitoring component tasks.</a:t>
            </a:r>
            <a:endParaRPr/>
          </a:p>
        </p:txBody>
      </p:sp>
      <p:sp>
        <p:nvSpPr>
          <p:cNvPr id="891" name="Google Shape;891;p14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chemeClr val="dk2"/>
              </a:buClr>
              <a:buSzPct val="100000"/>
              <a:buFont typeface="Lucida Sans"/>
              <a:buNone/>
            </a:pPr>
            <a:r>
              <a:rPr lang="en-US"/>
              <a:t>3. Per-application ApplicationMaster:</a:t>
            </a:r>
            <a:endParaRPr/>
          </a:p>
        </p:txBody>
      </p:sp>
    </p:spTree>
  </p:cSld>
  <p:clrMapOvr>
    <a:masterClrMapping/>
  </p:clrMapOvr>
</p:sld>
</file>

<file path=ppt/slides/slide1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5" name="Shape 895"/>
        <p:cNvGrpSpPr/>
        <p:nvPr/>
      </p:nvGrpSpPr>
      <p:grpSpPr>
        <a:xfrm>
          <a:off x="0" y="0"/>
          <a:ext cx="0" cy="0"/>
          <a:chOff x="0" y="0"/>
          <a:chExt cx="0" cy="0"/>
        </a:xfrm>
      </p:grpSpPr>
      <p:sp>
        <p:nvSpPr>
          <p:cNvPr id="896" name="Google Shape;896;p145"/>
          <p:cNvSpPr txBox="1"/>
          <p:nvPr>
            <p:ph idx="1" type="body"/>
          </p:nvPr>
        </p:nvSpPr>
        <p:spPr>
          <a:xfrm>
            <a:off x="457200" y="1481328"/>
            <a:ext cx="8229600" cy="4525963"/>
          </a:xfrm>
          <a:prstGeom prst="rect">
            <a:avLst/>
          </a:prstGeom>
          <a:noFill/>
          <a:ln>
            <a:noFill/>
          </a:ln>
        </p:spPr>
        <p:txBody>
          <a:bodyPr anchorCtr="0" anchor="t" bIns="45700" lIns="91425" spcFirstLastPara="1" rIns="91425" wrap="square" tIns="45700">
            <a:normAutofit/>
          </a:bodyPr>
          <a:lstStyle/>
          <a:p>
            <a:pPr indent="-256032" lvl="0" marL="365760" rtl="0" algn="l">
              <a:spcBef>
                <a:spcPts val="0"/>
              </a:spcBef>
              <a:spcAft>
                <a:spcPts val="0"/>
              </a:spcAft>
              <a:buSzPts val="1836"/>
              <a:buChar char="🞂"/>
            </a:pPr>
            <a:r>
              <a:rPr lang="en-US"/>
              <a:t> </a:t>
            </a:r>
            <a:endParaRPr/>
          </a:p>
          <a:p>
            <a:pPr indent="-256032" lvl="0" marL="365760" rtl="0" algn="l">
              <a:spcBef>
                <a:spcPts val="400"/>
              </a:spcBef>
              <a:spcAft>
                <a:spcPts val="0"/>
              </a:spcAft>
              <a:buSzPts val="1836"/>
              <a:buChar char="🞂"/>
            </a:pPr>
            <a:r>
              <a:rPr lang="en-US">
                <a:solidFill>
                  <a:srgbClr val="FF0000"/>
                </a:solidFill>
              </a:rPr>
              <a:t>Application: </a:t>
            </a:r>
            <a:endParaRPr/>
          </a:p>
          <a:p>
            <a:pPr indent="-139446" lvl="0" marL="365760" rtl="0" algn="l">
              <a:spcBef>
                <a:spcPts val="400"/>
              </a:spcBef>
              <a:spcAft>
                <a:spcPts val="0"/>
              </a:spcAft>
              <a:buSzPts val="1836"/>
              <a:buNone/>
            </a:pPr>
            <a:r>
              <a:t/>
            </a:r>
            <a:endParaRPr/>
          </a:p>
          <a:p>
            <a:pPr indent="-256032" lvl="0" marL="365760" rtl="0" algn="l">
              <a:spcBef>
                <a:spcPts val="400"/>
              </a:spcBef>
              <a:spcAft>
                <a:spcPts val="0"/>
              </a:spcAft>
              <a:buSzPts val="1836"/>
              <a:buChar char="🞂"/>
            </a:pPr>
            <a:r>
              <a:rPr lang="en-US"/>
              <a:t> 1. Application is a job submitted to the framework.  2. Example – MapReduce Job.</a:t>
            </a:r>
            <a:endParaRPr/>
          </a:p>
        </p:txBody>
      </p:sp>
      <p:sp>
        <p:nvSpPr>
          <p:cNvPr id="897" name="Google Shape;897;p14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100"/>
              <a:buFont typeface="Lucida Sans"/>
              <a:buNone/>
            </a:pPr>
            <a:r>
              <a:rPr lang="en-US"/>
              <a:t>Basic Concepts</a:t>
            </a:r>
            <a:endParaRPr/>
          </a:p>
        </p:txBody>
      </p:sp>
    </p:spTree>
  </p:cSld>
  <p:clrMapOvr>
    <a:masterClrMapping/>
  </p:clrMapOvr>
</p:sld>
</file>

<file path=ppt/slides/slide1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1" name="Shape 901"/>
        <p:cNvGrpSpPr/>
        <p:nvPr/>
      </p:nvGrpSpPr>
      <p:grpSpPr>
        <a:xfrm>
          <a:off x="0" y="0"/>
          <a:ext cx="0" cy="0"/>
          <a:chOff x="0" y="0"/>
          <a:chExt cx="0" cy="0"/>
        </a:xfrm>
      </p:grpSpPr>
      <p:sp>
        <p:nvSpPr>
          <p:cNvPr id="902" name="Google Shape;902;p146"/>
          <p:cNvSpPr txBox="1"/>
          <p:nvPr>
            <p:ph idx="1" type="body"/>
          </p:nvPr>
        </p:nvSpPr>
        <p:spPr>
          <a:xfrm>
            <a:off x="457200" y="1481328"/>
            <a:ext cx="8229600" cy="4525963"/>
          </a:xfrm>
          <a:prstGeom prst="rect">
            <a:avLst/>
          </a:prstGeom>
          <a:noFill/>
          <a:ln>
            <a:noFill/>
          </a:ln>
        </p:spPr>
        <p:txBody>
          <a:bodyPr anchorCtr="0" anchor="t" bIns="45700" lIns="91425" spcFirstLastPara="1" rIns="91425" wrap="square" tIns="45700">
            <a:normAutofit lnSpcReduction="10000"/>
          </a:bodyPr>
          <a:lstStyle/>
          <a:p>
            <a:pPr indent="-256032" lvl="0" marL="365760" rtl="0" algn="l">
              <a:spcBef>
                <a:spcPts val="0"/>
              </a:spcBef>
              <a:spcAft>
                <a:spcPts val="0"/>
              </a:spcAft>
              <a:buSzPts val="1836"/>
              <a:buChar char="🞂"/>
            </a:pPr>
            <a:r>
              <a:rPr lang="en-US">
                <a:solidFill>
                  <a:srgbClr val="FF0000"/>
                </a:solidFill>
              </a:rPr>
              <a:t>Container: </a:t>
            </a:r>
            <a:endParaRPr/>
          </a:p>
          <a:p>
            <a:pPr indent="-256032" lvl="0" marL="365760" rtl="0" algn="l">
              <a:spcBef>
                <a:spcPts val="400"/>
              </a:spcBef>
              <a:spcAft>
                <a:spcPts val="0"/>
              </a:spcAft>
              <a:buSzPts val="1836"/>
              <a:buChar char="🞂"/>
            </a:pPr>
            <a:r>
              <a:rPr lang="en-US"/>
              <a:t> 1. Basic unit of allocation. </a:t>
            </a:r>
            <a:endParaRPr/>
          </a:p>
          <a:p>
            <a:pPr indent="-139446" lvl="0" marL="365760" rtl="0" algn="l">
              <a:spcBef>
                <a:spcPts val="400"/>
              </a:spcBef>
              <a:spcAft>
                <a:spcPts val="0"/>
              </a:spcAft>
              <a:buSzPts val="1836"/>
              <a:buNone/>
            </a:pPr>
            <a:r>
              <a:t/>
            </a:r>
            <a:endParaRPr/>
          </a:p>
          <a:p>
            <a:pPr indent="-256032" lvl="0" marL="365760" rtl="0" algn="l">
              <a:spcBef>
                <a:spcPts val="400"/>
              </a:spcBef>
              <a:spcAft>
                <a:spcPts val="0"/>
              </a:spcAft>
              <a:buSzPts val="1836"/>
              <a:buChar char="🞂"/>
            </a:pPr>
            <a:r>
              <a:rPr lang="en-US"/>
              <a:t> 2. Fine-grained resource allocation across multiple resource types (Memory, CPU, disk, network, etc.)  </a:t>
            </a:r>
            <a:endParaRPr/>
          </a:p>
          <a:p>
            <a:pPr indent="-256032" lvl="0" marL="365760" rtl="0" algn="l">
              <a:spcBef>
                <a:spcPts val="400"/>
              </a:spcBef>
              <a:spcAft>
                <a:spcPts val="0"/>
              </a:spcAft>
              <a:buSzPts val="1836"/>
              <a:buChar char="🞂"/>
            </a:pPr>
            <a:r>
              <a:rPr lang="en-US">
                <a:solidFill>
                  <a:srgbClr val="FF0000"/>
                </a:solidFill>
              </a:rPr>
              <a:t>(a) container_0 = 2GB, 1CPU  </a:t>
            </a:r>
            <a:endParaRPr>
              <a:solidFill>
                <a:srgbClr val="FF0000"/>
              </a:solidFill>
            </a:endParaRPr>
          </a:p>
          <a:p>
            <a:pPr indent="-256032" lvl="0" marL="365760" rtl="0" algn="l">
              <a:spcBef>
                <a:spcPts val="400"/>
              </a:spcBef>
              <a:spcAft>
                <a:spcPts val="0"/>
              </a:spcAft>
              <a:buSzPts val="1836"/>
              <a:buChar char="🞂"/>
            </a:pPr>
            <a:r>
              <a:rPr lang="en-US">
                <a:solidFill>
                  <a:srgbClr val="FF0000"/>
                </a:solidFill>
              </a:rPr>
              <a:t>(b) container_1 = 1GB, 6 CPU  </a:t>
            </a:r>
            <a:endParaRPr/>
          </a:p>
          <a:p>
            <a:pPr indent="-139446" lvl="0" marL="365760" rtl="0" algn="l">
              <a:spcBef>
                <a:spcPts val="400"/>
              </a:spcBef>
              <a:spcAft>
                <a:spcPts val="0"/>
              </a:spcAft>
              <a:buSzPts val="1836"/>
              <a:buNone/>
            </a:pPr>
            <a:r>
              <a:t/>
            </a:r>
            <a:endParaRPr/>
          </a:p>
          <a:p>
            <a:pPr indent="-256032" lvl="0" marL="365760" rtl="0" algn="l">
              <a:spcBef>
                <a:spcPts val="400"/>
              </a:spcBef>
              <a:spcAft>
                <a:spcPts val="0"/>
              </a:spcAft>
              <a:buSzPts val="1836"/>
              <a:buChar char="🞂"/>
            </a:pPr>
            <a:r>
              <a:rPr lang="en-US"/>
              <a:t>3. Replaces the fixed map/reduce slots.</a:t>
            </a:r>
            <a:endParaRPr/>
          </a:p>
        </p:txBody>
      </p:sp>
      <p:sp>
        <p:nvSpPr>
          <p:cNvPr id="903" name="Google Shape;903;p14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100"/>
              <a:buFont typeface="Lucida Sans"/>
              <a:buNone/>
            </a:pPr>
            <a:r>
              <a:t/>
            </a:r>
            <a:endParaRPr/>
          </a:p>
        </p:txBody>
      </p:sp>
    </p:spTree>
  </p:cSld>
  <p:clrMapOvr>
    <a:masterClrMapping/>
  </p:clrMapOvr>
</p:sld>
</file>

<file path=ppt/slides/slide1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7" name="Shape 907"/>
        <p:cNvGrpSpPr/>
        <p:nvPr/>
      </p:nvGrpSpPr>
      <p:grpSpPr>
        <a:xfrm>
          <a:off x="0" y="0"/>
          <a:ext cx="0" cy="0"/>
          <a:chOff x="0" y="0"/>
          <a:chExt cx="0" cy="0"/>
        </a:xfrm>
      </p:grpSpPr>
      <p:sp>
        <p:nvSpPr>
          <p:cNvPr id="908" name="Google Shape;908;p147"/>
          <p:cNvSpPr txBox="1"/>
          <p:nvPr>
            <p:ph idx="1" type="body"/>
          </p:nvPr>
        </p:nvSpPr>
        <p:spPr>
          <a:xfrm>
            <a:off x="457200" y="1481328"/>
            <a:ext cx="8229600" cy="4525963"/>
          </a:xfrm>
          <a:prstGeom prst="rect">
            <a:avLst/>
          </a:prstGeom>
          <a:noFill/>
          <a:ln>
            <a:noFill/>
          </a:ln>
        </p:spPr>
        <p:txBody>
          <a:bodyPr anchorCtr="0" anchor="t" bIns="45700" lIns="91425" spcFirstLastPara="1" rIns="91425" wrap="square" tIns="45700">
            <a:normAutofit/>
          </a:bodyPr>
          <a:lstStyle/>
          <a:p>
            <a:pPr indent="-256032" lvl="0" marL="365760" rtl="0" algn="l">
              <a:spcBef>
                <a:spcPts val="0"/>
              </a:spcBef>
              <a:spcAft>
                <a:spcPts val="0"/>
              </a:spcAft>
              <a:buSzPts val="1836"/>
              <a:buChar char="🞂"/>
            </a:pPr>
            <a:r>
              <a:rPr lang="en-US">
                <a:solidFill>
                  <a:srgbClr val="FF0000"/>
                </a:solidFill>
              </a:rPr>
              <a:t>YARN Architecture:  </a:t>
            </a:r>
            <a:endParaRPr/>
          </a:p>
          <a:p>
            <a:pPr indent="-256032" lvl="0" marL="365760" rtl="0" algn="l">
              <a:spcBef>
                <a:spcPts val="400"/>
              </a:spcBef>
              <a:spcAft>
                <a:spcPts val="0"/>
              </a:spcAft>
              <a:buSzPts val="1836"/>
              <a:buChar char="🞂"/>
            </a:pPr>
            <a:r>
              <a:rPr lang="en-US"/>
              <a:t>The steps involved in YARN architecture are as follows:  </a:t>
            </a:r>
            <a:endParaRPr/>
          </a:p>
          <a:p>
            <a:pPr indent="-139446" lvl="0" marL="365760" rtl="0" algn="l">
              <a:spcBef>
                <a:spcPts val="400"/>
              </a:spcBef>
              <a:spcAft>
                <a:spcPts val="0"/>
              </a:spcAft>
              <a:buSzPts val="1836"/>
              <a:buNone/>
            </a:pPr>
            <a:r>
              <a:t/>
            </a:r>
            <a:endParaRPr/>
          </a:p>
          <a:p>
            <a:pPr indent="-256032" lvl="0" marL="365760" rtl="0" algn="l">
              <a:spcBef>
                <a:spcPts val="400"/>
              </a:spcBef>
              <a:spcAft>
                <a:spcPts val="0"/>
              </a:spcAft>
              <a:buSzPts val="1836"/>
              <a:buChar char="🞂"/>
            </a:pPr>
            <a:r>
              <a:rPr lang="en-US"/>
              <a:t>1. A client program submits the application which includes the necessary specifications to launch the  application-specific ApplicationMaster itself.  </a:t>
            </a:r>
            <a:endParaRPr/>
          </a:p>
        </p:txBody>
      </p:sp>
      <p:sp>
        <p:nvSpPr>
          <p:cNvPr id="909" name="Google Shape;909;p14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100"/>
              <a:buFont typeface="Lucida Sans"/>
              <a:buNone/>
            </a:pPr>
            <a:r>
              <a:t/>
            </a:r>
            <a:endParaRPr/>
          </a:p>
        </p:txBody>
      </p:sp>
    </p:spTree>
  </p:cSld>
  <p:clrMapOvr>
    <a:masterClrMapping/>
  </p:clrMapOvr>
</p:sld>
</file>

<file path=ppt/slides/slide1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3" name="Shape 913"/>
        <p:cNvGrpSpPr/>
        <p:nvPr/>
      </p:nvGrpSpPr>
      <p:grpSpPr>
        <a:xfrm>
          <a:off x="0" y="0"/>
          <a:ext cx="0" cy="0"/>
          <a:chOff x="0" y="0"/>
          <a:chExt cx="0" cy="0"/>
        </a:xfrm>
      </p:grpSpPr>
      <p:sp>
        <p:nvSpPr>
          <p:cNvPr id="914" name="Google Shape;914;p148"/>
          <p:cNvSpPr txBox="1"/>
          <p:nvPr>
            <p:ph idx="1" type="body"/>
          </p:nvPr>
        </p:nvSpPr>
        <p:spPr>
          <a:xfrm>
            <a:off x="457200" y="1481328"/>
            <a:ext cx="8229600" cy="4525963"/>
          </a:xfrm>
          <a:prstGeom prst="rect">
            <a:avLst/>
          </a:prstGeom>
          <a:noFill/>
          <a:ln>
            <a:noFill/>
          </a:ln>
        </p:spPr>
        <p:txBody>
          <a:bodyPr anchorCtr="0" anchor="t" bIns="45700" lIns="91425" spcFirstLastPara="1" rIns="91425" wrap="square" tIns="45700">
            <a:normAutofit/>
          </a:bodyPr>
          <a:lstStyle/>
          <a:p>
            <a:pPr indent="-256032" lvl="0" marL="365760" rtl="0" algn="l">
              <a:spcBef>
                <a:spcPts val="0"/>
              </a:spcBef>
              <a:spcAft>
                <a:spcPts val="0"/>
              </a:spcAft>
              <a:buSzPts val="1836"/>
              <a:buChar char="🞂"/>
            </a:pPr>
            <a:r>
              <a:rPr lang="en-US"/>
              <a:t>2. The ResourceManager launches the ApplicationMaster by assigning some container.  </a:t>
            </a:r>
            <a:endParaRPr/>
          </a:p>
          <a:p>
            <a:pPr indent="-256032" lvl="0" marL="365760" rtl="0" algn="l">
              <a:spcBef>
                <a:spcPts val="400"/>
              </a:spcBef>
              <a:spcAft>
                <a:spcPts val="0"/>
              </a:spcAft>
              <a:buSzPts val="1836"/>
              <a:buChar char="🞂"/>
            </a:pPr>
            <a:r>
              <a:rPr lang="en-US"/>
              <a:t>3. The ApplicationMaster, on boot-up, registers with the ResourceManager. </a:t>
            </a:r>
            <a:endParaRPr/>
          </a:p>
          <a:p>
            <a:pPr indent="-139446" lvl="0" marL="365760" rtl="0" algn="l">
              <a:spcBef>
                <a:spcPts val="400"/>
              </a:spcBef>
              <a:spcAft>
                <a:spcPts val="0"/>
              </a:spcAft>
              <a:buSzPts val="1836"/>
              <a:buNone/>
            </a:pPr>
            <a:r>
              <a:t/>
            </a:r>
            <a:endParaRPr/>
          </a:p>
          <a:p>
            <a:pPr indent="-256032" lvl="0" marL="365760" rtl="0" algn="l">
              <a:spcBef>
                <a:spcPts val="400"/>
              </a:spcBef>
              <a:spcAft>
                <a:spcPts val="0"/>
              </a:spcAft>
              <a:buSzPts val="1836"/>
              <a:buChar char="🞂"/>
            </a:pPr>
            <a:r>
              <a:rPr lang="en-US"/>
              <a:t>This helps the client program to query the ResourceManager directly for the details.  </a:t>
            </a:r>
            <a:endParaRPr/>
          </a:p>
        </p:txBody>
      </p:sp>
      <p:sp>
        <p:nvSpPr>
          <p:cNvPr id="915" name="Google Shape;915;p14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100"/>
              <a:buFont typeface="Lucida Sans"/>
              <a:buNone/>
            </a:pPr>
            <a:r>
              <a:t/>
            </a:r>
            <a:endParaRPr/>
          </a:p>
        </p:txBody>
      </p:sp>
    </p:spTree>
  </p:cSld>
  <p:clrMapOvr>
    <a:masterClrMapping/>
  </p:clrMapOvr>
</p:sld>
</file>

<file path=ppt/slides/slide1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9" name="Shape 919"/>
        <p:cNvGrpSpPr/>
        <p:nvPr/>
      </p:nvGrpSpPr>
      <p:grpSpPr>
        <a:xfrm>
          <a:off x="0" y="0"/>
          <a:ext cx="0" cy="0"/>
          <a:chOff x="0" y="0"/>
          <a:chExt cx="0" cy="0"/>
        </a:xfrm>
      </p:grpSpPr>
      <p:sp>
        <p:nvSpPr>
          <p:cNvPr id="920" name="Google Shape;920;p149"/>
          <p:cNvSpPr txBox="1"/>
          <p:nvPr>
            <p:ph idx="1" type="body"/>
          </p:nvPr>
        </p:nvSpPr>
        <p:spPr>
          <a:xfrm>
            <a:off x="457200" y="1481328"/>
            <a:ext cx="8229600" cy="4525963"/>
          </a:xfrm>
          <a:prstGeom prst="rect">
            <a:avLst/>
          </a:prstGeom>
          <a:noFill/>
          <a:ln>
            <a:noFill/>
          </a:ln>
        </p:spPr>
        <p:txBody>
          <a:bodyPr anchorCtr="0" anchor="t" bIns="45700" lIns="91425" spcFirstLastPara="1" rIns="91425" wrap="square" tIns="45700">
            <a:normAutofit/>
          </a:bodyPr>
          <a:lstStyle/>
          <a:p>
            <a:pPr indent="-256032" lvl="0" marL="365760" rtl="0" algn="l">
              <a:spcBef>
                <a:spcPts val="0"/>
              </a:spcBef>
              <a:spcAft>
                <a:spcPts val="0"/>
              </a:spcAft>
              <a:buSzPts val="1836"/>
              <a:buChar char="🞂"/>
            </a:pPr>
            <a:r>
              <a:rPr lang="en-US"/>
              <a:t>4. During the normal course, ApplicationMaster negotiates appropriate resource containers via the  resource-request protocol.</a:t>
            </a:r>
            <a:endParaRPr/>
          </a:p>
          <a:p>
            <a:pPr indent="-139446" lvl="0" marL="365760" rtl="0" algn="l">
              <a:spcBef>
                <a:spcPts val="400"/>
              </a:spcBef>
              <a:spcAft>
                <a:spcPts val="0"/>
              </a:spcAft>
              <a:buSzPts val="1836"/>
              <a:buNone/>
            </a:pPr>
            <a:r>
              <a:t/>
            </a:r>
            <a:endParaRPr/>
          </a:p>
        </p:txBody>
      </p:sp>
      <p:sp>
        <p:nvSpPr>
          <p:cNvPr id="921" name="Google Shape;921;p14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100"/>
              <a:buFont typeface="Lucida Sans"/>
              <a:buNone/>
            </a:pPr>
            <a:r>
              <a:t/>
            </a:r>
            <a:endParaRPr/>
          </a:p>
        </p:txBody>
      </p:sp>
    </p:spTree>
  </p:cSld>
  <p:clrMapOvr>
    <a:masterClrMapping/>
  </p:clrMapOvr>
</p:sld>
</file>

<file path=ppt/slides/slide1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5" name="Shape 925"/>
        <p:cNvGrpSpPr/>
        <p:nvPr/>
      </p:nvGrpSpPr>
      <p:grpSpPr>
        <a:xfrm>
          <a:off x="0" y="0"/>
          <a:ext cx="0" cy="0"/>
          <a:chOff x="0" y="0"/>
          <a:chExt cx="0" cy="0"/>
        </a:xfrm>
      </p:grpSpPr>
      <p:sp>
        <p:nvSpPr>
          <p:cNvPr id="926" name="Google Shape;926;p15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100"/>
              <a:buFont typeface="Lucida Sans"/>
              <a:buNone/>
            </a:pPr>
            <a:r>
              <a:rPr lang="en-US"/>
              <a:t>Yarn Architecture</a:t>
            </a:r>
            <a:endParaRPr/>
          </a:p>
        </p:txBody>
      </p:sp>
      <p:pic>
        <p:nvPicPr>
          <p:cNvPr id="927" name="Google Shape;927;p150"/>
          <p:cNvPicPr preferRelativeResize="0"/>
          <p:nvPr>
            <p:ph idx="1" type="body"/>
          </p:nvPr>
        </p:nvPicPr>
        <p:blipFill rotWithShape="1">
          <a:blip r:embed="rId3">
            <a:alphaModFix/>
          </a:blip>
          <a:srcRect b="0" l="0" r="0" t="0"/>
          <a:stretch/>
        </p:blipFill>
        <p:spPr>
          <a:xfrm>
            <a:off x="228600" y="1481138"/>
            <a:ext cx="8610599" cy="5072062"/>
          </a:xfrm>
          <a:prstGeom prst="rect">
            <a:avLst/>
          </a:prstGeom>
          <a:noFill/>
          <a:ln>
            <a:noFill/>
          </a:ln>
        </p:spPr>
      </p:pic>
    </p:spTree>
  </p:cSld>
  <p:clrMapOvr>
    <a:masterClrMapping/>
  </p:clrMapOvr>
</p:sld>
</file>

<file path=ppt/slides/slide1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1" name="Shape 931"/>
        <p:cNvGrpSpPr/>
        <p:nvPr/>
      </p:nvGrpSpPr>
      <p:grpSpPr>
        <a:xfrm>
          <a:off x="0" y="0"/>
          <a:ext cx="0" cy="0"/>
          <a:chOff x="0" y="0"/>
          <a:chExt cx="0" cy="0"/>
        </a:xfrm>
      </p:grpSpPr>
      <p:sp>
        <p:nvSpPr>
          <p:cNvPr id="932" name="Google Shape;932;p151"/>
          <p:cNvSpPr txBox="1"/>
          <p:nvPr>
            <p:ph idx="1" type="body"/>
          </p:nvPr>
        </p:nvSpPr>
        <p:spPr>
          <a:xfrm>
            <a:off x="457200" y="1481328"/>
            <a:ext cx="8229600" cy="4525963"/>
          </a:xfrm>
          <a:prstGeom prst="rect">
            <a:avLst/>
          </a:prstGeom>
          <a:noFill/>
          <a:ln>
            <a:noFill/>
          </a:ln>
        </p:spPr>
        <p:txBody>
          <a:bodyPr anchorCtr="0" anchor="t" bIns="45700" lIns="91425" spcFirstLastPara="1" rIns="91425" wrap="square" tIns="45700">
            <a:normAutofit/>
          </a:bodyPr>
          <a:lstStyle/>
          <a:p>
            <a:pPr indent="-256032" lvl="0" marL="365760" rtl="0" algn="l">
              <a:spcBef>
                <a:spcPts val="0"/>
              </a:spcBef>
              <a:spcAft>
                <a:spcPts val="0"/>
              </a:spcAft>
              <a:buSzPts val="1836"/>
              <a:buChar char="🞂"/>
            </a:pPr>
            <a:r>
              <a:rPr lang="en-US"/>
              <a:t>5. On successful container allocations, the ApplicationMaster launches the container by providing the  container launch specification to the NodeManager.  </a:t>
            </a:r>
            <a:endParaRPr/>
          </a:p>
        </p:txBody>
      </p:sp>
      <p:sp>
        <p:nvSpPr>
          <p:cNvPr id="933" name="Google Shape;933;p15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100"/>
              <a:buFont typeface="Lucida Sans"/>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6"/>
          <p:cNvSpPr txBox="1"/>
          <p:nvPr>
            <p:ph type="title"/>
          </p:nvPr>
        </p:nvSpPr>
        <p:spPr>
          <a:xfrm>
            <a:off x="457200" y="0"/>
            <a:ext cx="8229600" cy="609600"/>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chemeClr val="dk2"/>
              </a:buClr>
              <a:buSzPct val="100000"/>
              <a:buFont typeface="Lucida Sans"/>
              <a:buNone/>
            </a:pPr>
            <a:r>
              <a:t/>
            </a:r>
            <a:endParaRPr/>
          </a:p>
        </p:txBody>
      </p:sp>
      <p:pic>
        <p:nvPicPr>
          <p:cNvPr id="181" name="Google Shape;181;p26"/>
          <p:cNvPicPr preferRelativeResize="0"/>
          <p:nvPr>
            <p:ph idx="1" type="body"/>
          </p:nvPr>
        </p:nvPicPr>
        <p:blipFill rotWithShape="1">
          <a:blip r:embed="rId3">
            <a:alphaModFix/>
          </a:blip>
          <a:srcRect b="0" l="0" r="0" t="0"/>
          <a:stretch/>
        </p:blipFill>
        <p:spPr>
          <a:xfrm>
            <a:off x="0" y="609600"/>
            <a:ext cx="9144000" cy="6019800"/>
          </a:xfrm>
          <a:prstGeom prst="rect">
            <a:avLst/>
          </a:prstGeom>
          <a:noFill/>
          <a:ln>
            <a:noFill/>
          </a:ln>
        </p:spPr>
      </p:pic>
    </p:spTree>
  </p:cSld>
  <p:clrMapOvr>
    <a:masterClrMapping/>
  </p:clrMapOvr>
</p:sld>
</file>

<file path=ppt/slides/slide1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7" name="Shape 937"/>
        <p:cNvGrpSpPr/>
        <p:nvPr/>
      </p:nvGrpSpPr>
      <p:grpSpPr>
        <a:xfrm>
          <a:off x="0" y="0"/>
          <a:ext cx="0" cy="0"/>
          <a:chOff x="0" y="0"/>
          <a:chExt cx="0" cy="0"/>
        </a:xfrm>
      </p:grpSpPr>
      <p:sp>
        <p:nvSpPr>
          <p:cNvPr id="938" name="Google Shape;938;p152"/>
          <p:cNvSpPr txBox="1"/>
          <p:nvPr>
            <p:ph idx="1" type="body"/>
          </p:nvPr>
        </p:nvSpPr>
        <p:spPr>
          <a:xfrm>
            <a:off x="457200" y="1481328"/>
            <a:ext cx="8229600" cy="4525963"/>
          </a:xfrm>
          <a:prstGeom prst="rect">
            <a:avLst/>
          </a:prstGeom>
          <a:noFill/>
          <a:ln>
            <a:noFill/>
          </a:ln>
        </p:spPr>
        <p:txBody>
          <a:bodyPr anchorCtr="0" anchor="t" bIns="45700" lIns="91425" spcFirstLastPara="1" rIns="91425" wrap="square" tIns="45700">
            <a:normAutofit/>
          </a:bodyPr>
          <a:lstStyle/>
          <a:p>
            <a:pPr indent="-256032" lvl="0" marL="365760" rtl="0" algn="l">
              <a:spcBef>
                <a:spcPts val="0"/>
              </a:spcBef>
              <a:spcAft>
                <a:spcPts val="0"/>
              </a:spcAft>
              <a:buSzPts val="1836"/>
              <a:buChar char="🞂"/>
            </a:pPr>
            <a:r>
              <a:rPr lang="en-US"/>
              <a:t>6. The NodeManager executes the application code and provides necessary information such as progress,  status, etc. to it’s ApplicationMaster via an application-specific protocol</a:t>
            </a:r>
            <a:endParaRPr/>
          </a:p>
        </p:txBody>
      </p:sp>
      <p:sp>
        <p:nvSpPr>
          <p:cNvPr id="939" name="Google Shape;939;p15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100"/>
              <a:buFont typeface="Lucida Sans"/>
              <a:buNone/>
            </a:pPr>
            <a:r>
              <a:t/>
            </a:r>
            <a:endParaRPr/>
          </a:p>
        </p:txBody>
      </p:sp>
    </p:spTree>
  </p:cSld>
  <p:clrMapOvr>
    <a:masterClrMapping/>
  </p:clrMapOvr>
</p:sld>
</file>

<file path=ppt/slides/slide1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3" name="Shape 943"/>
        <p:cNvGrpSpPr/>
        <p:nvPr/>
      </p:nvGrpSpPr>
      <p:grpSpPr>
        <a:xfrm>
          <a:off x="0" y="0"/>
          <a:ext cx="0" cy="0"/>
          <a:chOff x="0" y="0"/>
          <a:chExt cx="0" cy="0"/>
        </a:xfrm>
      </p:grpSpPr>
      <p:sp>
        <p:nvSpPr>
          <p:cNvPr id="944" name="Google Shape;944;p153"/>
          <p:cNvSpPr txBox="1"/>
          <p:nvPr>
            <p:ph idx="1" type="body"/>
          </p:nvPr>
        </p:nvSpPr>
        <p:spPr>
          <a:xfrm>
            <a:off x="457200" y="1481328"/>
            <a:ext cx="8229600" cy="4525963"/>
          </a:xfrm>
          <a:prstGeom prst="rect">
            <a:avLst/>
          </a:prstGeom>
          <a:noFill/>
          <a:ln>
            <a:noFill/>
          </a:ln>
        </p:spPr>
        <p:txBody>
          <a:bodyPr anchorCtr="0" anchor="t" bIns="45700" lIns="91425" spcFirstLastPara="1" rIns="91425" wrap="square" tIns="45700">
            <a:normAutofit/>
          </a:bodyPr>
          <a:lstStyle/>
          <a:p>
            <a:pPr indent="-256032" lvl="0" marL="365760" rtl="0" algn="l">
              <a:spcBef>
                <a:spcPts val="0"/>
              </a:spcBef>
              <a:spcAft>
                <a:spcPts val="0"/>
              </a:spcAft>
              <a:buSzPts val="1836"/>
              <a:buChar char="🞂"/>
            </a:pPr>
            <a:r>
              <a:rPr lang="en-US"/>
              <a:t>7. During the application execution, the client that submitted the job directly communicates with the  ApplicationMaster to get status, progress updates, etc. via an application-specific protocol.  </a:t>
            </a:r>
            <a:endParaRPr/>
          </a:p>
        </p:txBody>
      </p:sp>
      <p:sp>
        <p:nvSpPr>
          <p:cNvPr id="945" name="Google Shape;945;p15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100"/>
              <a:buFont typeface="Lucida Sans"/>
              <a:buNone/>
            </a:pPr>
            <a:r>
              <a:t/>
            </a:r>
            <a:endParaRPr/>
          </a:p>
        </p:txBody>
      </p:sp>
    </p:spTree>
  </p:cSld>
  <p:clrMapOvr>
    <a:masterClrMapping/>
  </p:clrMapOvr>
</p:sld>
</file>

<file path=ppt/slides/slide1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9" name="Shape 949"/>
        <p:cNvGrpSpPr/>
        <p:nvPr/>
      </p:nvGrpSpPr>
      <p:grpSpPr>
        <a:xfrm>
          <a:off x="0" y="0"/>
          <a:ext cx="0" cy="0"/>
          <a:chOff x="0" y="0"/>
          <a:chExt cx="0" cy="0"/>
        </a:xfrm>
      </p:grpSpPr>
      <p:sp>
        <p:nvSpPr>
          <p:cNvPr id="950" name="Google Shape;950;p154"/>
          <p:cNvSpPr txBox="1"/>
          <p:nvPr>
            <p:ph idx="1" type="body"/>
          </p:nvPr>
        </p:nvSpPr>
        <p:spPr>
          <a:xfrm>
            <a:off x="457200" y="1481328"/>
            <a:ext cx="8229600" cy="4525963"/>
          </a:xfrm>
          <a:prstGeom prst="rect">
            <a:avLst/>
          </a:prstGeom>
          <a:noFill/>
          <a:ln>
            <a:noFill/>
          </a:ln>
        </p:spPr>
        <p:txBody>
          <a:bodyPr anchorCtr="0" anchor="t" bIns="45700" lIns="91425" spcFirstLastPara="1" rIns="91425" wrap="square" tIns="45700">
            <a:normAutofit/>
          </a:bodyPr>
          <a:lstStyle/>
          <a:p>
            <a:pPr indent="-256032" lvl="0" marL="365760" rtl="0" algn="l">
              <a:spcBef>
                <a:spcPts val="0"/>
              </a:spcBef>
              <a:spcAft>
                <a:spcPts val="0"/>
              </a:spcAft>
              <a:buSzPts val="1836"/>
              <a:buChar char="🞂"/>
            </a:pPr>
            <a:r>
              <a:rPr lang="en-US"/>
              <a:t>8. Once the application has been processed completely, ApplicationMaster deregisters with the  ResourceManager and shuts down, allowing its own container to be repurposed.</a:t>
            </a:r>
            <a:endParaRPr/>
          </a:p>
        </p:txBody>
      </p:sp>
      <p:sp>
        <p:nvSpPr>
          <p:cNvPr id="951" name="Google Shape;951;p15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100"/>
              <a:buFont typeface="Lucida Sans"/>
              <a:buNone/>
            </a:pPr>
            <a:r>
              <a:t/>
            </a:r>
            <a:endParaRPr/>
          </a:p>
        </p:txBody>
      </p:sp>
    </p:spTree>
  </p:cSld>
  <p:clrMapOvr>
    <a:masterClrMapping/>
  </p:clrMapOvr>
</p:sld>
</file>

<file path=ppt/slides/slide1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5" name="Shape 955"/>
        <p:cNvGrpSpPr/>
        <p:nvPr/>
      </p:nvGrpSpPr>
      <p:grpSpPr>
        <a:xfrm>
          <a:off x="0" y="0"/>
          <a:ext cx="0" cy="0"/>
          <a:chOff x="0" y="0"/>
          <a:chExt cx="0" cy="0"/>
        </a:xfrm>
      </p:grpSpPr>
      <p:sp>
        <p:nvSpPr>
          <p:cNvPr id="956" name="Google Shape;956;p155"/>
          <p:cNvSpPr txBox="1"/>
          <p:nvPr>
            <p:ph idx="1" type="body"/>
          </p:nvPr>
        </p:nvSpPr>
        <p:spPr>
          <a:xfrm>
            <a:off x="457200" y="1481328"/>
            <a:ext cx="8229600" cy="4525963"/>
          </a:xfrm>
          <a:prstGeom prst="rect">
            <a:avLst/>
          </a:prstGeom>
          <a:noFill/>
          <a:ln>
            <a:noFill/>
          </a:ln>
        </p:spPr>
        <p:txBody>
          <a:bodyPr anchorCtr="0" anchor="t" bIns="45700" lIns="91425" spcFirstLastPara="1" rIns="91425" wrap="square" tIns="45700">
            <a:normAutofit/>
          </a:bodyPr>
          <a:lstStyle/>
          <a:p>
            <a:pPr indent="-256032" lvl="0" marL="365760" rtl="0" algn="l">
              <a:spcBef>
                <a:spcPts val="0"/>
              </a:spcBef>
              <a:spcAft>
                <a:spcPts val="0"/>
              </a:spcAft>
              <a:buSzPts val="1836"/>
              <a:buChar char="🞂"/>
            </a:pPr>
            <a:r>
              <a:rPr lang="en-US"/>
              <a:t>1.Pig</a:t>
            </a:r>
            <a:endParaRPr/>
          </a:p>
          <a:p>
            <a:pPr indent="-256032" lvl="0" marL="365760" rtl="0" algn="l">
              <a:spcBef>
                <a:spcPts val="400"/>
              </a:spcBef>
              <a:spcAft>
                <a:spcPts val="0"/>
              </a:spcAft>
              <a:buSzPts val="1836"/>
              <a:buChar char="🞂"/>
            </a:pPr>
            <a:r>
              <a:rPr lang="en-US"/>
              <a:t>2.Hive</a:t>
            </a:r>
            <a:endParaRPr/>
          </a:p>
          <a:p>
            <a:pPr indent="-256032" lvl="0" marL="365760" rtl="0" algn="l">
              <a:spcBef>
                <a:spcPts val="400"/>
              </a:spcBef>
              <a:spcAft>
                <a:spcPts val="0"/>
              </a:spcAft>
              <a:buSzPts val="1836"/>
              <a:buChar char="🞂"/>
            </a:pPr>
            <a:r>
              <a:rPr lang="en-US"/>
              <a:t>3.Sqoop</a:t>
            </a:r>
            <a:endParaRPr/>
          </a:p>
          <a:p>
            <a:pPr indent="-256032" lvl="0" marL="365760" rtl="0" algn="l">
              <a:spcBef>
                <a:spcPts val="400"/>
              </a:spcBef>
              <a:spcAft>
                <a:spcPts val="0"/>
              </a:spcAft>
              <a:buSzPts val="1836"/>
              <a:buChar char="🞂"/>
            </a:pPr>
            <a:r>
              <a:rPr lang="en-US"/>
              <a:t>4.Hbase</a:t>
            </a:r>
            <a:endParaRPr/>
          </a:p>
          <a:p>
            <a:pPr indent="-256032" lvl="0" marL="365760" rtl="0" algn="l">
              <a:spcBef>
                <a:spcPts val="400"/>
              </a:spcBef>
              <a:spcAft>
                <a:spcPts val="0"/>
              </a:spcAft>
              <a:buSzPts val="1836"/>
              <a:buChar char="🞂"/>
            </a:pPr>
            <a:r>
              <a:rPr lang="en-US"/>
              <a:t>5.</a:t>
            </a:r>
            <a:endParaRPr/>
          </a:p>
          <a:p>
            <a:pPr indent="-139446" lvl="0" marL="365760" rtl="0" algn="l">
              <a:spcBef>
                <a:spcPts val="400"/>
              </a:spcBef>
              <a:spcAft>
                <a:spcPts val="0"/>
              </a:spcAft>
              <a:buSzPts val="1836"/>
              <a:buNone/>
            </a:pPr>
            <a:r>
              <a:t/>
            </a:r>
            <a:endParaRPr/>
          </a:p>
        </p:txBody>
      </p:sp>
      <p:sp>
        <p:nvSpPr>
          <p:cNvPr id="957" name="Google Shape;957;p15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chemeClr val="dk2"/>
              </a:buClr>
              <a:buSzPct val="100000"/>
              <a:buFont typeface="Lucida Sans"/>
              <a:buNone/>
            </a:pPr>
            <a:r>
              <a:rPr lang="en-US"/>
              <a:t>INTERACTING WITH HADOOP ECOSYSTEM</a:t>
            </a:r>
            <a:endParaRPr/>
          </a:p>
        </p:txBody>
      </p:sp>
    </p:spTree>
  </p:cSld>
  <p:clrMapOvr>
    <a:masterClrMapping/>
  </p:clrMapOvr>
</p:sld>
</file>

<file path=ppt/slides/slide1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1" name="Shape 961"/>
        <p:cNvGrpSpPr/>
        <p:nvPr/>
      </p:nvGrpSpPr>
      <p:grpSpPr>
        <a:xfrm>
          <a:off x="0" y="0"/>
          <a:ext cx="0" cy="0"/>
          <a:chOff x="0" y="0"/>
          <a:chExt cx="0" cy="0"/>
        </a:xfrm>
      </p:grpSpPr>
      <p:sp>
        <p:nvSpPr>
          <p:cNvPr id="962" name="Google Shape;962;p156"/>
          <p:cNvSpPr txBox="1"/>
          <p:nvPr>
            <p:ph idx="1" type="body"/>
          </p:nvPr>
        </p:nvSpPr>
        <p:spPr>
          <a:xfrm>
            <a:off x="457200" y="1481328"/>
            <a:ext cx="8229600" cy="4525963"/>
          </a:xfrm>
          <a:prstGeom prst="rect">
            <a:avLst/>
          </a:prstGeom>
          <a:noFill/>
          <a:ln>
            <a:noFill/>
          </a:ln>
        </p:spPr>
        <p:txBody>
          <a:bodyPr anchorCtr="0" anchor="t" bIns="45700" lIns="91425" spcFirstLastPara="1" rIns="91425" wrap="square" tIns="45700">
            <a:normAutofit/>
          </a:bodyPr>
          <a:lstStyle/>
          <a:p>
            <a:pPr indent="-256032" lvl="0" marL="365760" rtl="0" algn="l">
              <a:spcBef>
                <a:spcPts val="0"/>
              </a:spcBef>
              <a:spcAft>
                <a:spcPts val="0"/>
              </a:spcAft>
              <a:buSzPts val="1836"/>
              <a:buChar char="🞂"/>
            </a:pPr>
            <a:r>
              <a:rPr lang="en-US"/>
              <a:t>Pig is a data flow system for Hadoop.</a:t>
            </a:r>
            <a:endParaRPr/>
          </a:p>
          <a:p>
            <a:pPr indent="-139446" lvl="0" marL="365760" rtl="0" algn="l">
              <a:spcBef>
                <a:spcPts val="400"/>
              </a:spcBef>
              <a:spcAft>
                <a:spcPts val="0"/>
              </a:spcAft>
              <a:buSzPts val="1836"/>
              <a:buNone/>
            </a:pPr>
            <a:r>
              <a:t/>
            </a:r>
            <a:endParaRPr/>
          </a:p>
          <a:p>
            <a:pPr indent="-256032" lvl="0" marL="365760" rtl="0" algn="l">
              <a:spcBef>
                <a:spcPts val="400"/>
              </a:spcBef>
              <a:spcAft>
                <a:spcPts val="0"/>
              </a:spcAft>
              <a:buSzPts val="1836"/>
              <a:buChar char="🞂"/>
            </a:pPr>
            <a:r>
              <a:rPr lang="en-US"/>
              <a:t> It uses Pig Latin to specify data flow. </a:t>
            </a:r>
            <a:endParaRPr/>
          </a:p>
          <a:p>
            <a:pPr indent="-139446" lvl="0" marL="365760" rtl="0" algn="l">
              <a:spcBef>
                <a:spcPts val="400"/>
              </a:spcBef>
              <a:spcAft>
                <a:spcPts val="0"/>
              </a:spcAft>
              <a:buSzPts val="1836"/>
              <a:buNone/>
            </a:pPr>
            <a:r>
              <a:t/>
            </a:r>
            <a:endParaRPr/>
          </a:p>
          <a:p>
            <a:pPr indent="-256032" lvl="0" marL="365760" rtl="0" algn="l">
              <a:spcBef>
                <a:spcPts val="400"/>
              </a:spcBef>
              <a:spcAft>
                <a:spcPts val="0"/>
              </a:spcAft>
              <a:buSzPts val="1836"/>
              <a:buChar char="🞂"/>
            </a:pPr>
            <a:r>
              <a:rPr lang="en-US"/>
              <a:t>Pig is an alternativeto MapReduce  Programming. </a:t>
            </a:r>
            <a:endParaRPr/>
          </a:p>
        </p:txBody>
      </p:sp>
      <p:sp>
        <p:nvSpPr>
          <p:cNvPr id="963" name="Google Shape;963;p15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100"/>
              <a:buFont typeface="Lucida Sans"/>
              <a:buNone/>
            </a:pPr>
            <a:r>
              <a:rPr lang="en-US"/>
              <a:t>Pig</a:t>
            </a:r>
            <a:endParaRPr/>
          </a:p>
        </p:txBody>
      </p:sp>
    </p:spTree>
  </p:cSld>
  <p:clrMapOvr>
    <a:masterClrMapping/>
  </p:clrMapOvr>
</p:sld>
</file>

<file path=ppt/slides/slide1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7" name="Shape 967"/>
        <p:cNvGrpSpPr/>
        <p:nvPr/>
      </p:nvGrpSpPr>
      <p:grpSpPr>
        <a:xfrm>
          <a:off x="0" y="0"/>
          <a:ext cx="0" cy="0"/>
          <a:chOff x="0" y="0"/>
          <a:chExt cx="0" cy="0"/>
        </a:xfrm>
      </p:grpSpPr>
      <p:sp>
        <p:nvSpPr>
          <p:cNvPr id="968" name="Google Shape;968;p157"/>
          <p:cNvSpPr txBox="1"/>
          <p:nvPr>
            <p:ph idx="1" type="body"/>
          </p:nvPr>
        </p:nvSpPr>
        <p:spPr>
          <a:xfrm>
            <a:off x="457200" y="1481328"/>
            <a:ext cx="8229600" cy="4525963"/>
          </a:xfrm>
          <a:prstGeom prst="rect">
            <a:avLst/>
          </a:prstGeom>
          <a:noFill/>
          <a:ln>
            <a:noFill/>
          </a:ln>
        </p:spPr>
        <p:txBody>
          <a:bodyPr anchorCtr="0" anchor="t" bIns="45700" lIns="91425" spcFirstLastPara="1" rIns="91425" wrap="square" tIns="45700">
            <a:normAutofit/>
          </a:bodyPr>
          <a:lstStyle/>
          <a:p>
            <a:pPr indent="-256032" lvl="0" marL="365760" rtl="0" algn="l">
              <a:spcBef>
                <a:spcPts val="0"/>
              </a:spcBef>
              <a:spcAft>
                <a:spcPts val="0"/>
              </a:spcAft>
              <a:buSzPts val="1836"/>
              <a:buChar char="🞂"/>
            </a:pPr>
            <a:r>
              <a:rPr lang="en-US"/>
              <a:t>It abstracts some details and allows you to focus on data processing.</a:t>
            </a:r>
            <a:endParaRPr/>
          </a:p>
          <a:p>
            <a:pPr indent="-139446" lvl="0" marL="365760" rtl="0" algn="l">
              <a:spcBef>
                <a:spcPts val="400"/>
              </a:spcBef>
              <a:spcAft>
                <a:spcPts val="0"/>
              </a:spcAft>
              <a:buSzPts val="1836"/>
              <a:buNone/>
            </a:pPr>
            <a:r>
              <a:t/>
            </a:r>
            <a:endParaRPr/>
          </a:p>
          <a:p>
            <a:pPr indent="-256032" lvl="0" marL="365760" rtl="0" algn="l">
              <a:spcBef>
                <a:spcPts val="400"/>
              </a:spcBef>
              <a:spcAft>
                <a:spcPts val="0"/>
              </a:spcAft>
              <a:buSzPts val="1836"/>
              <a:buChar char="🞂"/>
            </a:pPr>
            <a:r>
              <a:rPr lang="en-US"/>
              <a:t> It consists of two  components. </a:t>
            </a:r>
            <a:endParaRPr/>
          </a:p>
          <a:p>
            <a:pPr indent="-256032" lvl="0" marL="365760" rtl="0" algn="l">
              <a:spcBef>
                <a:spcPts val="400"/>
              </a:spcBef>
              <a:spcAft>
                <a:spcPts val="0"/>
              </a:spcAft>
              <a:buSzPts val="1836"/>
              <a:buChar char="🞂"/>
            </a:pPr>
            <a:r>
              <a:rPr lang="en-US"/>
              <a:t> </a:t>
            </a:r>
            <a:r>
              <a:rPr lang="en-US">
                <a:solidFill>
                  <a:srgbClr val="FF0000"/>
                </a:solidFill>
              </a:rPr>
              <a:t>1. Pig Latin: </a:t>
            </a:r>
            <a:r>
              <a:rPr lang="en-US"/>
              <a:t>The data processing language.  </a:t>
            </a:r>
            <a:r>
              <a:rPr lang="en-US">
                <a:solidFill>
                  <a:srgbClr val="FF0000"/>
                </a:solidFill>
              </a:rPr>
              <a:t>2. Compiler</a:t>
            </a:r>
            <a:r>
              <a:rPr lang="en-US"/>
              <a:t>: To translate Pig Latin to MapReduce Programming.</a:t>
            </a:r>
            <a:endParaRPr/>
          </a:p>
          <a:p>
            <a:pPr indent="-139446" lvl="0" marL="365760" rtl="0" algn="l">
              <a:spcBef>
                <a:spcPts val="400"/>
              </a:spcBef>
              <a:spcAft>
                <a:spcPts val="0"/>
              </a:spcAft>
              <a:buSzPts val="1836"/>
              <a:buNone/>
            </a:pPr>
            <a:r>
              <a:t/>
            </a:r>
            <a:endParaRPr/>
          </a:p>
        </p:txBody>
      </p:sp>
      <p:sp>
        <p:nvSpPr>
          <p:cNvPr id="969" name="Google Shape;969;p15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100"/>
              <a:buFont typeface="Lucida Sans"/>
              <a:buNone/>
            </a:pPr>
            <a:r>
              <a:t/>
            </a:r>
            <a:endParaRPr/>
          </a:p>
        </p:txBody>
      </p:sp>
    </p:spTree>
  </p:cSld>
  <p:clrMapOvr>
    <a:masterClrMapping/>
  </p:clrMapOvr>
</p:sld>
</file>

<file path=ppt/slides/slide1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3" name="Shape 973"/>
        <p:cNvGrpSpPr/>
        <p:nvPr/>
      </p:nvGrpSpPr>
      <p:grpSpPr>
        <a:xfrm>
          <a:off x="0" y="0"/>
          <a:ext cx="0" cy="0"/>
          <a:chOff x="0" y="0"/>
          <a:chExt cx="0" cy="0"/>
        </a:xfrm>
      </p:grpSpPr>
      <p:sp>
        <p:nvSpPr>
          <p:cNvPr id="974" name="Google Shape;974;p158"/>
          <p:cNvSpPr txBox="1"/>
          <p:nvPr>
            <p:ph idx="1" type="body"/>
          </p:nvPr>
        </p:nvSpPr>
        <p:spPr>
          <a:xfrm>
            <a:off x="457200" y="1481328"/>
            <a:ext cx="8229600" cy="4525963"/>
          </a:xfrm>
          <a:prstGeom prst="rect">
            <a:avLst/>
          </a:prstGeom>
          <a:noFill/>
          <a:ln>
            <a:noFill/>
          </a:ln>
        </p:spPr>
        <p:txBody>
          <a:bodyPr anchorCtr="0" anchor="t" bIns="45700" lIns="91425" spcFirstLastPara="1" rIns="91425" wrap="square" tIns="45700">
            <a:normAutofit/>
          </a:bodyPr>
          <a:lstStyle/>
          <a:p>
            <a:pPr indent="-256032" lvl="0" marL="365760" rtl="0" algn="l">
              <a:spcBef>
                <a:spcPts val="0"/>
              </a:spcBef>
              <a:spcAft>
                <a:spcPts val="0"/>
              </a:spcAft>
              <a:buSzPts val="1836"/>
              <a:buChar char="🞂"/>
            </a:pPr>
            <a:r>
              <a:rPr lang="en-US"/>
              <a:t>Hive is a Data Warehousing Layer on top of Hadoop. </a:t>
            </a:r>
            <a:endParaRPr/>
          </a:p>
          <a:p>
            <a:pPr indent="-139446" lvl="0" marL="365760" rtl="0" algn="l">
              <a:spcBef>
                <a:spcPts val="400"/>
              </a:spcBef>
              <a:spcAft>
                <a:spcPts val="0"/>
              </a:spcAft>
              <a:buSzPts val="1836"/>
              <a:buNone/>
            </a:pPr>
            <a:r>
              <a:t/>
            </a:r>
            <a:endParaRPr/>
          </a:p>
          <a:p>
            <a:pPr indent="-256032" lvl="0" marL="365760" rtl="0" algn="l">
              <a:spcBef>
                <a:spcPts val="400"/>
              </a:spcBef>
              <a:spcAft>
                <a:spcPts val="0"/>
              </a:spcAft>
              <a:buSzPts val="1836"/>
              <a:buChar char="🞂"/>
            </a:pPr>
            <a:r>
              <a:rPr lang="en-US"/>
              <a:t>Analysis and queries can be done using an SQL-like  language. </a:t>
            </a:r>
            <a:endParaRPr/>
          </a:p>
          <a:p>
            <a:pPr indent="-139446" lvl="0" marL="365760" rtl="0" algn="l">
              <a:spcBef>
                <a:spcPts val="400"/>
              </a:spcBef>
              <a:spcAft>
                <a:spcPts val="0"/>
              </a:spcAft>
              <a:buSzPts val="1836"/>
              <a:buNone/>
            </a:pPr>
            <a:r>
              <a:t/>
            </a:r>
            <a:endParaRPr/>
          </a:p>
          <a:p>
            <a:pPr indent="-256032" lvl="0" marL="365760" rtl="0" algn="l">
              <a:spcBef>
                <a:spcPts val="400"/>
              </a:spcBef>
              <a:spcAft>
                <a:spcPts val="0"/>
              </a:spcAft>
              <a:buSzPts val="1836"/>
              <a:buChar char="🞂"/>
            </a:pPr>
            <a:r>
              <a:rPr lang="en-US"/>
              <a:t>Hive can be used to do ad-hoc queries, summarization, and data analysis. </a:t>
            </a:r>
            <a:endParaRPr/>
          </a:p>
        </p:txBody>
      </p:sp>
      <p:sp>
        <p:nvSpPr>
          <p:cNvPr id="975" name="Google Shape;975;p15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100"/>
              <a:buFont typeface="Lucida Sans"/>
              <a:buNone/>
            </a:pPr>
            <a:r>
              <a:rPr lang="en-US"/>
              <a:t>Hive</a:t>
            </a:r>
            <a:endParaRPr/>
          </a:p>
        </p:txBody>
      </p:sp>
    </p:spTree>
  </p:cSld>
  <p:clrMapOvr>
    <a:masterClrMapping/>
  </p:clrMapOvr>
</p:sld>
</file>

<file path=ppt/slides/slide1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9" name="Shape 979"/>
        <p:cNvGrpSpPr/>
        <p:nvPr/>
      </p:nvGrpSpPr>
      <p:grpSpPr>
        <a:xfrm>
          <a:off x="0" y="0"/>
          <a:ext cx="0" cy="0"/>
          <a:chOff x="0" y="0"/>
          <a:chExt cx="0" cy="0"/>
        </a:xfrm>
      </p:grpSpPr>
      <p:sp>
        <p:nvSpPr>
          <p:cNvPr id="980" name="Google Shape;980;p159"/>
          <p:cNvSpPr txBox="1"/>
          <p:nvPr>
            <p:ph idx="1" type="body"/>
          </p:nvPr>
        </p:nvSpPr>
        <p:spPr>
          <a:xfrm>
            <a:off x="457200" y="1481328"/>
            <a:ext cx="8229600" cy="4525963"/>
          </a:xfrm>
          <a:prstGeom prst="rect">
            <a:avLst/>
          </a:prstGeom>
          <a:noFill/>
          <a:ln>
            <a:noFill/>
          </a:ln>
        </p:spPr>
        <p:txBody>
          <a:bodyPr anchorCtr="0" anchor="t" bIns="45700" lIns="91425" spcFirstLastPara="1" rIns="91425" wrap="square" tIns="45700">
            <a:normAutofit/>
          </a:bodyPr>
          <a:lstStyle/>
          <a:p>
            <a:pPr indent="-256032" lvl="0" marL="365760" rtl="0" algn="l">
              <a:spcBef>
                <a:spcPts val="0"/>
              </a:spcBef>
              <a:spcAft>
                <a:spcPts val="0"/>
              </a:spcAft>
              <a:buSzPts val="1836"/>
              <a:buChar char="🞂"/>
            </a:pPr>
            <a:r>
              <a:rPr lang="en-US"/>
              <a:t>Sqoop is a tool which helps to transfer data between Hadoop and Relational Databases. </a:t>
            </a:r>
            <a:endParaRPr/>
          </a:p>
          <a:p>
            <a:pPr indent="-139446" lvl="0" marL="365760" rtl="0" algn="l">
              <a:spcBef>
                <a:spcPts val="400"/>
              </a:spcBef>
              <a:spcAft>
                <a:spcPts val="0"/>
              </a:spcAft>
              <a:buSzPts val="1836"/>
              <a:buNone/>
            </a:pPr>
            <a:r>
              <a:t/>
            </a:r>
            <a:endParaRPr/>
          </a:p>
          <a:p>
            <a:pPr indent="-256032" lvl="0" marL="365760" rtl="0" algn="l">
              <a:spcBef>
                <a:spcPts val="400"/>
              </a:spcBef>
              <a:spcAft>
                <a:spcPts val="0"/>
              </a:spcAft>
              <a:buSzPts val="1836"/>
              <a:buChar char="🞂"/>
            </a:pPr>
            <a:r>
              <a:rPr lang="en-US"/>
              <a:t>With the help  of Sqoop, you can import data from RDBMS to HDFS and vice-versa.</a:t>
            </a:r>
            <a:endParaRPr/>
          </a:p>
        </p:txBody>
      </p:sp>
      <p:sp>
        <p:nvSpPr>
          <p:cNvPr id="981" name="Google Shape;981;p15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100"/>
              <a:buFont typeface="Lucida Sans"/>
              <a:buNone/>
            </a:pPr>
            <a:r>
              <a:rPr lang="en-US"/>
              <a:t>Sqoop</a:t>
            </a:r>
            <a:endParaRPr/>
          </a:p>
        </p:txBody>
      </p:sp>
    </p:spTree>
  </p:cSld>
  <p:clrMapOvr>
    <a:masterClrMapping/>
  </p:clrMapOvr>
</p:sld>
</file>

<file path=ppt/slides/slide1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5" name="Shape 985"/>
        <p:cNvGrpSpPr/>
        <p:nvPr/>
      </p:nvGrpSpPr>
      <p:grpSpPr>
        <a:xfrm>
          <a:off x="0" y="0"/>
          <a:ext cx="0" cy="0"/>
          <a:chOff x="0" y="0"/>
          <a:chExt cx="0" cy="0"/>
        </a:xfrm>
      </p:grpSpPr>
      <p:sp>
        <p:nvSpPr>
          <p:cNvPr id="986" name="Google Shape;986;p160"/>
          <p:cNvSpPr txBox="1"/>
          <p:nvPr>
            <p:ph idx="1" type="body"/>
          </p:nvPr>
        </p:nvSpPr>
        <p:spPr>
          <a:xfrm>
            <a:off x="457200" y="1481328"/>
            <a:ext cx="8229600" cy="4525963"/>
          </a:xfrm>
          <a:prstGeom prst="rect">
            <a:avLst/>
          </a:prstGeom>
          <a:noFill/>
          <a:ln>
            <a:noFill/>
          </a:ln>
        </p:spPr>
        <p:txBody>
          <a:bodyPr anchorCtr="0" anchor="t" bIns="45700" lIns="91425" spcFirstLastPara="1" rIns="91425" wrap="square" tIns="45700">
            <a:normAutofit/>
          </a:bodyPr>
          <a:lstStyle/>
          <a:p>
            <a:pPr indent="-256032" lvl="0" marL="365760" rtl="0" algn="l">
              <a:spcBef>
                <a:spcPts val="0"/>
              </a:spcBef>
              <a:spcAft>
                <a:spcPts val="0"/>
              </a:spcAft>
              <a:buSzPts val="1836"/>
              <a:buChar char="🞂"/>
            </a:pPr>
            <a:r>
              <a:rPr lang="en-US"/>
              <a:t>HBase is a NoSQL database for Hadoop. </a:t>
            </a:r>
            <a:endParaRPr/>
          </a:p>
          <a:p>
            <a:pPr indent="-139446" lvl="0" marL="365760" rtl="0" algn="l">
              <a:spcBef>
                <a:spcPts val="400"/>
              </a:spcBef>
              <a:spcAft>
                <a:spcPts val="0"/>
              </a:spcAft>
              <a:buSzPts val="1836"/>
              <a:buNone/>
            </a:pPr>
            <a:r>
              <a:t/>
            </a:r>
            <a:endParaRPr/>
          </a:p>
          <a:p>
            <a:pPr indent="-256032" lvl="0" marL="365760" rtl="0" algn="l">
              <a:spcBef>
                <a:spcPts val="400"/>
              </a:spcBef>
              <a:spcAft>
                <a:spcPts val="0"/>
              </a:spcAft>
              <a:buSzPts val="1836"/>
              <a:buChar char="🞂"/>
            </a:pPr>
            <a:r>
              <a:rPr lang="en-US"/>
              <a:t>HBase is column-oriented NoSQL database. HBase is used to  store billions of rows and millions of columns. </a:t>
            </a:r>
            <a:endParaRPr/>
          </a:p>
        </p:txBody>
      </p:sp>
      <p:sp>
        <p:nvSpPr>
          <p:cNvPr id="987" name="Google Shape;987;p16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100"/>
              <a:buFont typeface="Lucida Sans"/>
              <a:buNone/>
            </a:pPr>
            <a:r>
              <a:rPr lang="en-US"/>
              <a:t>5.13.4 HBase</a:t>
            </a:r>
            <a:endParaRPr/>
          </a:p>
        </p:txBody>
      </p:sp>
    </p:spTree>
  </p:cSld>
  <p:clrMapOvr>
    <a:masterClrMapping/>
  </p:clrMapOvr>
</p:sld>
</file>

<file path=ppt/slides/slide1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1" name="Shape 991"/>
        <p:cNvGrpSpPr/>
        <p:nvPr/>
      </p:nvGrpSpPr>
      <p:grpSpPr>
        <a:xfrm>
          <a:off x="0" y="0"/>
          <a:ext cx="0" cy="0"/>
          <a:chOff x="0" y="0"/>
          <a:chExt cx="0" cy="0"/>
        </a:xfrm>
      </p:grpSpPr>
      <p:sp>
        <p:nvSpPr>
          <p:cNvPr id="992" name="Google Shape;992;p161"/>
          <p:cNvSpPr txBox="1"/>
          <p:nvPr>
            <p:ph idx="1" type="body"/>
          </p:nvPr>
        </p:nvSpPr>
        <p:spPr>
          <a:xfrm>
            <a:off x="457200" y="1481328"/>
            <a:ext cx="8229600" cy="4525963"/>
          </a:xfrm>
          <a:prstGeom prst="rect">
            <a:avLst/>
          </a:prstGeom>
          <a:noFill/>
          <a:ln>
            <a:noFill/>
          </a:ln>
        </p:spPr>
        <p:txBody>
          <a:bodyPr anchorCtr="0" anchor="t" bIns="45700" lIns="91425" spcFirstLastPara="1" rIns="91425" wrap="square" tIns="45700">
            <a:normAutofit/>
          </a:bodyPr>
          <a:lstStyle/>
          <a:p>
            <a:pPr indent="-256032" lvl="0" marL="365760" rtl="0" algn="l">
              <a:spcBef>
                <a:spcPts val="0"/>
              </a:spcBef>
              <a:spcAft>
                <a:spcPts val="0"/>
              </a:spcAft>
              <a:buSzPts val="1836"/>
              <a:buChar char="🞂"/>
            </a:pPr>
            <a:r>
              <a:rPr lang="en-US"/>
              <a:t>HBase provides random read/write operation. </a:t>
            </a:r>
            <a:endParaRPr/>
          </a:p>
          <a:p>
            <a:pPr indent="-139446" lvl="0" marL="365760" rtl="0" algn="l">
              <a:spcBef>
                <a:spcPts val="400"/>
              </a:spcBef>
              <a:spcAft>
                <a:spcPts val="0"/>
              </a:spcAft>
              <a:buSzPts val="1836"/>
              <a:buNone/>
            </a:pPr>
            <a:r>
              <a:t/>
            </a:r>
            <a:endParaRPr/>
          </a:p>
          <a:p>
            <a:pPr indent="-256032" lvl="0" marL="365760" rtl="0" algn="l">
              <a:spcBef>
                <a:spcPts val="400"/>
              </a:spcBef>
              <a:spcAft>
                <a:spcPts val="0"/>
              </a:spcAft>
              <a:buSzPts val="1836"/>
              <a:buChar char="🞂"/>
            </a:pPr>
            <a:r>
              <a:rPr lang="en-US"/>
              <a:t>It also  supports record level updates which is not possible using HDFS.</a:t>
            </a:r>
            <a:endParaRPr/>
          </a:p>
          <a:p>
            <a:pPr indent="-139446" lvl="0" marL="365760" rtl="0" algn="l">
              <a:spcBef>
                <a:spcPts val="400"/>
              </a:spcBef>
              <a:spcAft>
                <a:spcPts val="0"/>
              </a:spcAft>
              <a:buSzPts val="1836"/>
              <a:buNone/>
            </a:pPr>
            <a:r>
              <a:t/>
            </a:r>
            <a:endParaRPr/>
          </a:p>
          <a:p>
            <a:pPr indent="-256032" lvl="0" marL="365760" rtl="0" algn="l">
              <a:spcBef>
                <a:spcPts val="400"/>
              </a:spcBef>
              <a:spcAft>
                <a:spcPts val="0"/>
              </a:spcAft>
              <a:buSzPts val="1836"/>
              <a:buChar char="🞂"/>
            </a:pPr>
            <a:r>
              <a:rPr lang="en-US"/>
              <a:t> HBase sits on top of HDFS. </a:t>
            </a:r>
            <a:endParaRPr/>
          </a:p>
        </p:txBody>
      </p:sp>
      <p:sp>
        <p:nvSpPr>
          <p:cNvPr id="993" name="Google Shape;993;p16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100"/>
              <a:buFont typeface="Lucida Sans"/>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100"/>
              <a:buFont typeface="Lucida Sans"/>
              <a:buNone/>
            </a:pPr>
            <a:r>
              <a:rPr lang="en-US"/>
              <a:t>RDBMS versus HADOOP </a:t>
            </a:r>
            <a:endParaRPr/>
          </a:p>
        </p:txBody>
      </p:sp>
      <p:pic>
        <p:nvPicPr>
          <p:cNvPr id="187" name="Google Shape;187;p27"/>
          <p:cNvPicPr preferRelativeResize="0"/>
          <p:nvPr>
            <p:ph idx="1" type="body"/>
          </p:nvPr>
        </p:nvPicPr>
        <p:blipFill rotWithShape="1">
          <a:blip r:embed="rId3">
            <a:alphaModFix/>
          </a:blip>
          <a:srcRect b="0" l="0" r="0" t="0"/>
          <a:stretch/>
        </p:blipFill>
        <p:spPr>
          <a:xfrm>
            <a:off x="304800" y="1143000"/>
            <a:ext cx="8534400" cy="5333999"/>
          </a:xfrm>
          <a:prstGeom prst="rect">
            <a:avLst/>
          </a:prstGeom>
          <a:noFill/>
          <a:ln>
            <a:noFill/>
          </a:ln>
        </p:spPr>
      </p:pic>
    </p:spTree>
  </p:cSld>
  <p:clrMapOvr>
    <a:masterClrMapping/>
  </p:clrMapOvr>
</p:sld>
</file>

<file path=ppt/slides/slide1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7" name="Shape 997"/>
        <p:cNvGrpSpPr/>
        <p:nvPr/>
      </p:nvGrpSpPr>
      <p:grpSpPr>
        <a:xfrm>
          <a:off x="0" y="0"/>
          <a:ext cx="0" cy="0"/>
          <a:chOff x="0" y="0"/>
          <a:chExt cx="0" cy="0"/>
        </a:xfrm>
      </p:grpSpPr>
      <p:sp>
        <p:nvSpPr>
          <p:cNvPr id="998" name="Google Shape;998;p16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100"/>
              <a:buFont typeface="Lucida Sans"/>
              <a:buNone/>
            </a:pPr>
            <a:r>
              <a:t/>
            </a:r>
            <a:endParaRPr/>
          </a:p>
        </p:txBody>
      </p:sp>
      <p:pic>
        <p:nvPicPr>
          <p:cNvPr id="999" name="Google Shape;999;p162"/>
          <p:cNvPicPr preferRelativeResize="0"/>
          <p:nvPr>
            <p:ph idx="1" type="body"/>
          </p:nvPr>
        </p:nvPicPr>
        <p:blipFill rotWithShape="1">
          <a:blip r:embed="rId3">
            <a:alphaModFix/>
          </a:blip>
          <a:srcRect b="0" l="0" r="0" t="0"/>
          <a:stretch/>
        </p:blipFill>
        <p:spPr>
          <a:xfrm>
            <a:off x="381000" y="0"/>
            <a:ext cx="8534400" cy="6477000"/>
          </a:xfrm>
          <a:prstGeom prst="rect">
            <a:avLst/>
          </a:prstGeom>
          <a:noFill/>
          <a:ln>
            <a:noFill/>
          </a:ln>
        </p:spPr>
      </p:pic>
    </p:spTree>
  </p:cSld>
  <p:clrMapOvr>
    <a:masterClrMapping/>
  </p:clrMapOvr>
</p:sld>
</file>

<file path=ppt/slides/slide1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3" name="Shape 1003"/>
        <p:cNvGrpSpPr/>
        <p:nvPr/>
      </p:nvGrpSpPr>
      <p:grpSpPr>
        <a:xfrm>
          <a:off x="0" y="0"/>
          <a:ext cx="0" cy="0"/>
          <a:chOff x="0" y="0"/>
          <a:chExt cx="0" cy="0"/>
        </a:xfrm>
      </p:grpSpPr>
      <p:sp>
        <p:nvSpPr>
          <p:cNvPr id="1004" name="Google Shape;1004;p16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100"/>
              <a:buFont typeface="Lucida Sans"/>
              <a:buNone/>
            </a:pPr>
            <a:r>
              <a:t/>
            </a:r>
            <a:endParaRPr/>
          </a:p>
        </p:txBody>
      </p:sp>
      <p:pic>
        <p:nvPicPr>
          <p:cNvPr id="1005" name="Google Shape;1005;p163"/>
          <p:cNvPicPr preferRelativeResize="0"/>
          <p:nvPr>
            <p:ph idx="1" type="body"/>
          </p:nvPr>
        </p:nvPicPr>
        <p:blipFill rotWithShape="1">
          <a:blip r:embed="rId3">
            <a:alphaModFix/>
          </a:blip>
          <a:srcRect b="0" l="0" r="0" t="0"/>
          <a:stretch/>
        </p:blipFill>
        <p:spPr>
          <a:xfrm>
            <a:off x="381000" y="304800"/>
            <a:ext cx="8382000" cy="6019800"/>
          </a:xfrm>
          <a:prstGeom prst="rect">
            <a:avLst/>
          </a:prstGeom>
          <a:noFill/>
          <a:ln>
            <a:noFill/>
          </a:ln>
        </p:spPr>
      </p:pic>
    </p:spTree>
  </p:cSld>
  <p:clrMapOvr>
    <a:masterClrMapping/>
  </p:clrMapOvr>
</p:sld>
</file>

<file path=ppt/slides/slide1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9" name="Shape 1009"/>
        <p:cNvGrpSpPr/>
        <p:nvPr/>
      </p:nvGrpSpPr>
      <p:grpSpPr>
        <a:xfrm>
          <a:off x="0" y="0"/>
          <a:ext cx="0" cy="0"/>
          <a:chOff x="0" y="0"/>
          <a:chExt cx="0" cy="0"/>
        </a:xfrm>
      </p:grpSpPr>
      <p:sp>
        <p:nvSpPr>
          <p:cNvPr id="1010" name="Google Shape;1010;p16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100"/>
              <a:buFont typeface="Lucida Sans"/>
              <a:buNone/>
            </a:pPr>
            <a:r>
              <a:t/>
            </a:r>
            <a:endParaRPr/>
          </a:p>
        </p:txBody>
      </p:sp>
      <p:pic>
        <p:nvPicPr>
          <p:cNvPr id="1011" name="Google Shape;1011;p164"/>
          <p:cNvPicPr preferRelativeResize="0"/>
          <p:nvPr>
            <p:ph idx="1" type="body"/>
          </p:nvPr>
        </p:nvPicPr>
        <p:blipFill rotWithShape="1">
          <a:blip r:embed="rId3">
            <a:alphaModFix/>
          </a:blip>
          <a:srcRect b="0" l="0" r="0" t="0"/>
          <a:stretch/>
        </p:blipFill>
        <p:spPr>
          <a:xfrm>
            <a:off x="228600" y="228600"/>
            <a:ext cx="8686799" cy="6172200"/>
          </a:xfrm>
          <a:prstGeom prst="rect">
            <a:avLst/>
          </a:prstGeom>
          <a:noFill/>
          <a:ln>
            <a:noFill/>
          </a:ln>
        </p:spPr>
      </p:pic>
    </p:spTree>
  </p:cSld>
  <p:clrMapOvr>
    <a:masterClrMapping/>
  </p:clrMapOvr>
</p:sld>
</file>

<file path=ppt/slides/slide1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5" name="Shape 1015"/>
        <p:cNvGrpSpPr/>
        <p:nvPr/>
      </p:nvGrpSpPr>
      <p:grpSpPr>
        <a:xfrm>
          <a:off x="0" y="0"/>
          <a:ext cx="0" cy="0"/>
          <a:chOff x="0" y="0"/>
          <a:chExt cx="0" cy="0"/>
        </a:xfrm>
      </p:grpSpPr>
      <p:sp>
        <p:nvSpPr>
          <p:cNvPr id="1016" name="Google Shape;1016;p165"/>
          <p:cNvSpPr txBox="1"/>
          <p:nvPr>
            <p:ph idx="1" type="body"/>
          </p:nvPr>
        </p:nvSpPr>
        <p:spPr>
          <a:xfrm>
            <a:off x="457200" y="1481328"/>
            <a:ext cx="8229600" cy="4525963"/>
          </a:xfrm>
          <a:prstGeom prst="rect">
            <a:avLst/>
          </a:prstGeom>
          <a:noFill/>
          <a:ln>
            <a:noFill/>
          </a:ln>
        </p:spPr>
        <p:txBody>
          <a:bodyPr anchorCtr="0" anchor="t" bIns="45700" lIns="91425" spcFirstLastPara="1" rIns="91425" wrap="square" tIns="45700">
            <a:normAutofit/>
          </a:bodyPr>
          <a:lstStyle/>
          <a:p>
            <a:pPr indent="-256032" lvl="0" marL="365760" rtl="0" algn="l">
              <a:spcBef>
                <a:spcPts val="0"/>
              </a:spcBef>
              <a:spcAft>
                <a:spcPts val="0"/>
              </a:spcAft>
              <a:buSzPts val="1836"/>
              <a:buChar char="🞂"/>
            </a:pPr>
            <a:r>
              <a:rPr lang="en-US"/>
              <a:t>1. Hadoop is ___________based flat structure. </a:t>
            </a:r>
            <a:endParaRPr/>
          </a:p>
          <a:p>
            <a:pPr indent="-256032" lvl="0" marL="365760" rtl="0" algn="l">
              <a:spcBef>
                <a:spcPts val="400"/>
              </a:spcBef>
              <a:spcAft>
                <a:spcPts val="0"/>
              </a:spcAft>
              <a:buSzPts val="1836"/>
              <a:buChar char="🞂"/>
            </a:pPr>
            <a:r>
              <a:rPr lang="en-US"/>
              <a:t> 2. RDBMS is best choice when___________ is the main concern.  </a:t>
            </a:r>
            <a:endParaRPr/>
          </a:p>
          <a:p>
            <a:pPr indent="-256032" lvl="0" marL="365760" rtl="0" algn="l">
              <a:spcBef>
                <a:spcPts val="400"/>
              </a:spcBef>
              <a:spcAft>
                <a:spcPts val="0"/>
              </a:spcAft>
              <a:buSzPts val="1836"/>
              <a:buChar char="🞂"/>
            </a:pPr>
            <a:r>
              <a:rPr lang="en-US"/>
              <a:t>3. Hadoop supports, _______,________and data formats.</a:t>
            </a:r>
            <a:endParaRPr/>
          </a:p>
          <a:p>
            <a:pPr indent="-256032" lvl="0" marL="365760" rtl="0" algn="l">
              <a:spcBef>
                <a:spcPts val="400"/>
              </a:spcBef>
              <a:spcAft>
                <a:spcPts val="0"/>
              </a:spcAft>
              <a:buSzPts val="1836"/>
              <a:buChar char="🞂"/>
            </a:pPr>
            <a:r>
              <a:rPr lang="en-US"/>
              <a:t>4. RDBMS supports__________ data formats</a:t>
            </a:r>
            <a:endParaRPr/>
          </a:p>
        </p:txBody>
      </p:sp>
      <p:sp>
        <p:nvSpPr>
          <p:cNvPr id="1017" name="Google Shape;1017;p16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100"/>
              <a:buFont typeface="Lucida Sans"/>
              <a:buNone/>
            </a:pPr>
            <a:r>
              <a:rPr lang="en-US"/>
              <a:t>TEST ME  A. Fill Me</a:t>
            </a:r>
            <a:endParaRPr/>
          </a:p>
        </p:txBody>
      </p:sp>
    </p:spTree>
  </p:cSld>
  <p:clrMapOvr>
    <a:masterClrMapping/>
  </p:clrMapOvr>
</p:sld>
</file>

<file path=ppt/slides/slide1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1" name="Shape 1021"/>
        <p:cNvGrpSpPr/>
        <p:nvPr/>
      </p:nvGrpSpPr>
      <p:grpSpPr>
        <a:xfrm>
          <a:off x="0" y="0"/>
          <a:ext cx="0" cy="0"/>
          <a:chOff x="0" y="0"/>
          <a:chExt cx="0" cy="0"/>
        </a:xfrm>
      </p:grpSpPr>
      <p:sp>
        <p:nvSpPr>
          <p:cNvPr id="1022" name="Google Shape;1022;p166"/>
          <p:cNvSpPr txBox="1"/>
          <p:nvPr>
            <p:ph idx="1" type="body"/>
          </p:nvPr>
        </p:nvSpPr>
        <p:spPr>
          <a:xfrm>
            <a:off x="457200" y="1481328"/>
            <a:ext cx="8229600" cy="4525963"/>
          </a:xfrm>
          <a:prstGeom prst="rect">
            <a:avLst/>
          </a:prstGeom>
          <a:noFill/>
          <a:ln>
            <a:noFill/>
          </a:ln>
        </p:spPr>
        <p:txBody>
          <a:bodyPr anchorCtr="0" anchor="t" bIns="45700" lIns="91425" spcFirstLastPara="1" rIns="91425" wrap="square" tIns="45700">
            <a:normAutofit/>
          </a:bodyPr>
          <a:lstStyle/>
          <a:p>
            <a:pPr indent="-256032" lvl="0" marL="365760" rtl="0" algn="l">
              <a:spcBef>
                <a:spcPts val="0"/>
              </a:spcBef>
              <a:spcAft>
                <a:spcPts val="0"/>
              </a:spcAft>
              <a:buSzPts val="1836"/>
              <a:buChar char="🞂"/>
            </a:pPr>
            <a:r>
              <a:rPr lang="en-US"/>
              <a:t>5. In Hadoop, data is processed in.  6. HDFS can be deployed on.  7. NameNode uses to store file system namespace.  8. NameNode uses to record every transaction.  9. Secondary NameNode is a daemon.  10. DataNode is responsible for file operation.</a:t>
            </a:r>
            <a:endParaRPr/>
          </a:p>
        </p:txBody>
      </p:sp>
      <p:sp>
        <p:nvSpPr>
          <p:cNvPr id="1023" name="Google Shape;1023;p16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100"/>
              <a:buFont typeface="Lucida Sans"/>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8"/>
          <p:cNvSpPr txBox="1"/>
          <p:nvPr>
            <p:ph idx="1" type="body"/>
          </p:nvPr>
        </p:nvSpPr>
        <p:spPr>
          <a:xfrm>
            <a:off x="457200" y="1481328"/>
            <a:ext cx="8229600" cy="4525963"/>
          </a:xfrm>
          <a:prstGeom prst="rect">
            <a:avLst/>
          </a:prstGeom>
          <a:noFill/>
          <a:ln>
            <a:noFill/>
          </a:ln>
        </p:spPr>
        <p:txBody>
          <a:bodyPr anchorCtr="0" anchor="t" bIns="45700" lIns="91425" spcFirstLastPara="1" rIns="91425" wrap="square" tIns="45700">
            <a:normAutofit/>
          </a:bodyPr>
          <a:lstStyle/>
          <a:p>
            <a:pPr indent="-139446" lvl="0" marL="365760" rtl="0" algn="l">
              <a:spcBef>
                <a:spcPts val="0"/>
              </a:spcBef>
              <a:spcAft>
                <a:spcPts val="0"/>
              </a:spcAft>
              <a:buSzPts val="1836"/>
              <a:buNone/>
            </a:pPr>
            <a:r>
              <a:t/>
            </a:r>
            <a:endParaRPr/>
          </a:p>
          <a:p>
            <a:pPr indent="-256032" lvl="0" marL="365760" rtl="0" algn="l">
              <a:spcBef>
                <a:spcPts val="400"/>
              </a:spcBef>
              <a:spcAft>
                <a:spcPts val="0"/>
              </a:spcAft>
              <a:buSzPts val="1836"/>
              <a:buChar char="🞂"/>
            </a:pPr>
            <a:r>
              <a:rPr lang="en-US"/>
              <a:t>Hardware Failure </a:t>
            </a:r>
            <a:endParaRPr/>
          </a:p>
          <a:p>
            <a:pPr indent="-139446" lvl="0" marL="365760" rtl="0" algn="l">
              <a:spcBef>
                <a:spcPts val="400"/>
              </a:spcBef>
              <a:spcAft>
                <a:spcPts val="0"/>
              </a:spcAft>
              <a:buSzPts val="1836"/>
              <a:buNone/>
            </a:pPr>
            <a:r>
              <a:t/>
            </a:r>
            <a:endParaRPr/>
          </a:p>
          <a:p>
            <a:pPr indent="-256032" lvl="0" marL="365760" rtl="0" algn="l">
              <a:spcBef>
                <a:spcPts val="400"/>
              </a:spcBef>
              <a:spcAft>
                <a:spcPts val="0"/>
              </a:spcAft>
              <a:buSzPts val="1836"/>
              <a:buChar char="🞂"/>
            </a:pPr>
            <a:r>
              <a:rPr lang="en-US"/>
              <a:t> In a distributed system, several servers are networked together. This implies that more often than not, there  may be a possibility of hardware failure</a:t>
            </a:r>
            <a:endParaRPr/>
          </a:p>
        </p:txBody>
      </p:sp>
      <p:sp>
        <p:nvSpPr>
          <p:cNvPr id="193" name="Google Shape;193;p2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chemeClr val="dk2"/>
              </a:buClr>
              <a:buSzPct val="100000"/>
              <a:buFont typeface="Lucida Sans"/>
              <a:buNone/>
            </a:pPr>
            <a:r>
              <a:rPr lang="en-US"/>
              <a:t>DISTRIBUTED COMPUTING CHALLENGES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9"/>
          <p:cNvSpPr txBox="1"/>
          <p:nvPr>
            <p:ph idx="1" type="body"/>
          </p:nvPr>
        </p:nvSpPr>
        <p:spPr>
          <a:xfrm>
            <a:off x="457200" y="1481328"/>
            <a:ext cx="8229600" cy="4525963"/>
          </a:xfrm>
          <a:prstGeom prst="rect">
            <a:avLst/>
          </a:prstGeom>
          <a:noFill/>
          <a:ln>
            <a:noFill/>
          </a:ln>
        </p:spPr>
        <p:txBody>
          <a:bodyPr anchorCtr="0" anchor="t" bIns="45700" lIns="91425" spcFirstLastPara="1" rIns="91425" wrap="square" tIns="45700">
            <a:normAutofit/>
          </a:bodyPr>
          <a:lstStyle/>
          <a:p>
            <a:pPr indent="-256032" lvl="0" marL="365760" rtl="0" algn="l">
              <a:spcBef>
                <a:spcPts val="0"/>
              </a:spcBef>
              <a:spcAft>
                <a:spcPts val="0"/>
              </a:spcAft>
              <a:buSzPts val="1836"/>
              <a:buChar char="🞂"/>
            </a:pPr>
            <a:r>
              <a:rPr lang="en-US"/>
              <a:t>And when such a failure does happen, how does one retrieve the  data that was stored in the system?</a:t>
            </a:r>
            <a:endParaRPr/>
          </a:p>
          <a:p>
            <a:pPr indent="-139446" lvl="0" marL="365760" rtl="0" algn="l">
              <a:spcBef>
                <a:spcPts val="400"/>
              </a:spcBef>
              <a:spcAft>
                <a:spcPts val="0"/>
              </a:spcAft>
              <a:buSzPts val="1836"/>
              <a:buNone/>
            </a:pPr>
            <a:r>
              <a:t/>
            </a:r>
            <a:endParaRPr/>
          </a:p>
          <a:p>
            <a:pPr indent="-256032" lvl="0" marL="365760" rtl="0" algn="l">
              <a:spcBef>
                <a:spcPts val="400"/>
              </a:spcBef>
              <a:spcAft>
                <a:spcPts val="0"/>
              </a:spcAft>
              <a:buSzPts val="1836"/>
              <a:buChar char="🞂"/>
            </a:pPr>
            <a:r>
              <a:rPr lang="en-US"/>
              <a:t> Just to explain further – a regular hard disk may fail once in 3 years</a:t>
            </a:r>
            <a:endParaRPr/>
          </a:p>
        </p:txBody>
      </p:sp>
      <p:sp>
        <p:nvSpPr>
          <p:cNvPr id="199" name="Google Shape;199;p2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100"/>
              <a:buFont typeface="Lucida Sans"/>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0"/>
          <p:cNvSpPr txBox="1"/>
          <p:nvPr>
            <p:ph idx="1" type="body"/>
          </p:nvPr>
        </p:nvSpPr>
        <p:spPr>
          <a:xfrm>
            <a:off x="457200" y="1481328"/>
            <a:ext cx="8229600" cy="4525963"/>
          </a:xfrm>
          <a:prstGeom prst="rect">
            <a:avLst/>
          </a:prstGeom>
          <a:noFill/>
          <a:ln>
            <a:noFill/>
          </a:ln>
        </p:spPr>
        <p:txBody>
          <a:bodyPr anchorCtr="0" anchor="t" bIns="45700" lIns="91425" spcFirstLastPara="1" rIns="91425" wrap="square" tIns="45700">
            <a:normAutofit/>
          </a:bodyPr>
          <a:lstStyle/>
          <a:p>
            <a:pPr indent="-256032" lvl="0" marL="365760" rtl="0" algn="l">
              <a:spcBef>
                <a:spcPts val="0"/>
              </a:spcBef>
              <a:spcAft>
                <a:spcPts val="0"/>
              </a:spcAft>
              <a:buSzPts val="1836"/>
              <a:buChar char="🞂"/>
            </a:pPr>
            <a:r>
              <a:rPr lang="en-US"/>
              <a:t> And  when you have 1000 such hard disks, there is a possibility of at least a few being down every day.  </a:t>
            </a:r>
            <a:endParaRPr/>
          </a:p>
          <a:p>
            <a:pPr indent="-139446" lvl="0" marL="365760" rtl="0" algn="l">
              <a:spcBef>
                <a:spcPts val="400"/>
              </a:spcBef>
              <a:spcAft>
                <a:spcPts val="0"/>
              </a:spcAft>
              <a:buSzPts val="1836"/>
              <a:buNone/>
            </a:pPr>
            <a:r>
              <a:t/>
            </a:r>
            <a:endParaRPr/>
          </a:p>
        </p:txBody>
      </p:sp>
      <p:sp>
        <p:nvSpPr>
          <p:cNvPr id="205" name="Google Shape;205;p3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100"/>
              <a:buFont typeface="Lucida Sans"/>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1"/>
          <p:cNvSpPr txBox="1"/>
          <p:nvPr>
            <p:ph idx="1" type="body"/>
          </p:nvPr>
        </p:nvSpPr>
        <p:spPr>
          <a:xfrm>
            <a:off x="457200" y="1481328"/>
            <a:ext cx="8229600" cy="4525963"/>
          </a:xfrm>
          <a:prstGeom prst="rect">
            <a:avLst/>
          </a:prstGeom>
          <a:noFill/>
          <a:ln>
            <a:noFill/>
          </a:ln>
        </p:spPr>
        <p:txBody>
          <a:bodyPr anchorCtr="0" anchor="t" bIns="45700" lIns="91425" spcFirstLastPara="1" rIns="91425" wrap="square" tIns="45700">
            <a:normAutofit/>
          </a:bodyPr>
          <a:lstStyle/>
          <a:p>
            <a:pPr indent="-256032" lvl="0" marL="365760" rtl="0" algn="l">
              <a:spcBef>
                <a:spcPts val="0"/>
              </a:spcBef>
              <a:spcAft>
                <a:spcPts val="0"/>
              </a:spcAft>
              <a:buSzPts val="1836"/>
              <a:buChar char="🞂"/>
            </a:pPr>
            <a:r>
              <a:rPr lang="en-US"/>
              <a:t>Hadoop has an answer to this problem in Replication Factor (RF).</a:t>
            </a:r>
            <a:endParaRPr/>
          </a:p>
          <a:p>
            <a:pPr indent="-139446" lvl="0" marL="365760" rtl="0" algn="l">
              <a:spcBef>
                <a:spcPts val="400"/>
              </a:spcBef>
              <a:spcAft>
                <a:spcPts val="0"/>
              </a:spcAft>
              <a:buSzPts val="1836"/>
              <a:buNone/>
            </a:pPr>
            <a:r>
              <a:t/>
            </a:r>
            <a:endParaRPr/>
          </a:p>
          <a:p>
            <a:pPr indent="-256032" lvl="0" marL="365760" rtl="0" algn="l">
              <a:spcBef>
                <a:spcPts val="400"/>
              </a:spcBef>
              <a:spcAft>
                <a:spcPts val="0"/>
              </a:spcAft>
              <a:buSzPts val="1836"/>
              <a:buChar char="🞂"/>
            </a:pPr>
            <a:r>
              <a:rPr lang="en-US"/>
              <a:t> Replication Factor connotes the  number of data copies of a given data item/data block stored across the network. Refer Figure 5.5. </a:t>
            </a:r>
            <a:endParaRPr/>
          </a:p>
          <a:p>
            <a:pPr indent="-139446" lvl="0" marL="365760" rtl="0" algn="l">
              <a:spcBef>
                <a:spcPts val="400"/>
              </a:spcBef>
              <a:spcAft>
                <a:spcPts val="0"/>
              </a:spcAft>
              <a:buSzPts val="1836"/>
              <a:buNone/>
            </a:pPr>
            <a:r>
              <a:t/>
            </a:r>
            <a:endParaRPr/>
          </a:p>
        </p:txBody>
      </p:sp>
      <p:sp>
        <p:nvSpPr>
          <p:cNvPr id="211" name="Google Shape;211;p3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100"/>
              <a:buFont typeface="Lucida Sans"/>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4"/>
          <p:cNvSpPr txBox="1"/>
          <p:nvPr>
            <p:ph idx="1" type="body"/>
          </p:nvPr>
        </p:nvSpPr>
        <p:spPr>
          <a:xfrm>
            <a:off x="457200" y="1481328"/>
            <a:ext cx="8229600" cy="4525963"/>
          </a:xfrm>
          <a:prstGeom prst="rect">
            <a:avLst/>
          </a:prstGeom>
          <a:noFill/>
          <a:ln>
            <a:noFill/>
          </a:ln>
        </p:spPr>
        <p:txBody>
          <a:bodyPr anchorCtr="0" anchor="t" bIns="45700" lIns="91425" spcFirstLastPara="1" rIns="91425" wrap="square" tIns="45700">
            <a:normAutofit/>
          </a:bodyPr>
          <a:lstStyle/>
          <a:p>
            <a:pPr indent="-256032" lvl="0" marL="365760" rtl="0" algn="l">
              <a:spcBef>
                <a:spcPts val="0"/>
              </a:spcBef>
              <a:spcAft>
                <a:spcPts val="0"/>
              </a:spcAft>
              <a:buSzPts val="1836"/>
              <a:buChar char="🞂"/>
            </a:pPr>
            <a:r>
              <a:rPr lang="en-US"/>
              <a:t>Data: The treasure Trove</a:t>
            </a:r>
            <a:endParaRPr/>
          </a:p>
          <a:p>
            <a:pPr indent="-139446" lvl="0" marL="365760" rtl="0" algn="l">
              <a:spcBef>
                <a:spcPts val="400"/>
              </a:spcBef>
              <a:spcAft>
                <a:spcPts val="0"/>
              </a:spcAft>
              <a:buSzPts val="1836"/>
              <a:buNone/>
            </a:pPr>
            <a:r>
              <a:t/>
            </a:r>
            <a:endParaRPr/>
          </a:p>
          <a:p>
            <a:pPr indent="-514350" lvl="0" marL="624078" rtl="0" algn="l">
              <a:spcBef>
                <a:spcPts val="400"/>
              </a:spcBef>
              <a:spcAft>
                <a:spcPts val="0"/>
              </a:spcAft>
              <a:buSzPts val="1836"/>
              <a:buAutoNum type="arabicPeriod"/>
            </a:pPr>
            <a:r>
              <a:rPr lang="en-US"/>
              <a:t>Provides business advantages such as</a:t>
            </a:r>
            <a:endParaRPr/>
          </a:p>
          <a:p>
            <a:pPr indent="-397764" lvl="0" marL="624078" rtl="0" algn="l">
              <a:spcBef>
                <a:spcPts val="400"/>
              </a:spcBef>
              <a:spcAft>
                <a:spcPts val="0"/>
              </a:spcAft>
              <a:buSzPts val="1836"/>
              <a:buNone/>
            </a:pPr>
            <a:r>
              <a:t/>
            </a:r>
            <a:endParaRPr/>
          </a:p>
          <a:p>
            <a:pPr indent="-256032" lvl="0" marL="365760" rtl="0" algn="l">
              <a:spcBef>
                <a:spcPts val="400"/>
              </a:spcBef>
              <a:spcAft>
                <a:spcPts val="0"/>
              </a:spcAft>
              <a:buSzPts val="1836"/>
              <a:buChar char="🞂"/>
            </a:pPr>
            <a:r>
              <a:rPr lang="en-US"/>
              <a:t> generating product recommendations, </a:t>
            </a:r>
            <a:endParaRPr/>
          </a:p>
          <a:p>
            <a:pPr indent="-256032" lvl="0" marL="365760" rtl="0" algn="l">
              <a:spcBef>
                <a:spcPts val="400"/>
              </a:spcBef>
              <a:spcAft>
                <a:spcPts val="0"/>
              </a:spcAft>
              <a:buSzPts val="1836"/>
              <a:buChar char="🞂"/>
            </a:pPr>
            <a:r>
              <a:rPr lang="en-US"/>
              <a:t>inventing new products, </a:t>
            </a:r>
            <a:endParaRPr/>
          </a:p>
          <a:p>
            <a:pPr indent="-256032" lvl="0" marL="365760" rtl="0" algn="l">
              <a:spcBef>
                <a:spcPts val="400"/>
              </a:spcBef>
              <a:spcAft>
                <a:spcPts val="0"/>
              </a:spcAft>
              <a:buSzPts val="1836"/>
              <a:buChar char="🞂"/>
            </a:pPr>
            <a:r>
              <a:rPr lang="en-US"/>
              <a:t> analyzing the market, </a:t>
            </a:r>
            <a:endParaRPr/>
          </a:p>
          <a:p>
            <a:pPr indent="-256032" lvl="0" marL="365760" rtl="0" algn="l">
              <a:spcBef>
                <a:spcPts val="400"/>
              </a:spcBef>
              <a:spcAft>
                <a:spcPts val="0"/>
              </a:spcAft>
              <a:buSzPts val="1836"/>
              <a:buChar char="🞂"/>
            </a:pPr>
            <a:r>
              <a:rPr lang="en-US"/>
              <a:t>and many, many more, ….  </a:t>
            </a:r>
            <a:endParaRPr/>
          </a:p>
          <a:p>
            <a:pPr indent="-139446" lvl="0" marL="365760" rtl="0" algn="l">
              <a:spcBef>
                <a:spcPts val="400"/>
              </a:spcBef>
              <a:spcAft>
                <a:spcPts val="0"/>
              </a:spcAft>
              <a:buSzPts val="1836"/>
              <a:buNone/>
            </a:pPr>
            <a:r>
              <a:t/>
            </a:r>
            <a:endParaRPr/>
          </a:p>
        </p:txBody>
      </p:sp>
      <p:sp>
        <p:nvSpPr>
          <p:cNvPr id="109" name="Google Shape;109;p1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100"/>
              <a:buFont typeface="Lucida Sans"/>
              <a:buNone/>
            </a:pPr>
            <a:r>
              <a:rPr lang="en-US"/>
              <a:t>INTRODUCING HADOOP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100"/>
              <a:buFont typeface="Lucida Sans"/>
              <a:buNone/>
            </a:pPr>
            <a:r>
              <a:t/>
            </a:r>
            <a:endParaRPr/>
          </a:p>
        </p:txBody>
      </p:sp>
      <p:pic>
        <p:nvPicPr>
          <p:cNvPr id="217" name="Google Shape;217;p32"/>
          <p:cNvPicPr preferRelativeResize="0"/>
          <p:nvPr>
            <p:ph idx="1" type="body"/>
          </p:nvPr>
        </p:nvPicPr>
        <p:blipFill rotWithShape="1">
          <a:blip r:embed="rId3">
            <a:alphaModFix/>
          </a:blip>
          <a:srcRect b="0" l="0" r="0" t="0"/>
          <a:stretch/>
        </p:blipFill>
        <p:spPr>
          <a:xfrm>
            <a:off x="457200" y="1600200"/>
            <a:ext cx="8229600" cy="42672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3"/>
          <p:cNvSpPr txBox="1"/>
          <p:nvPr>
            <p:ph idx="1" type="body"/>
          </p:nvPr>
        </p:nvSpPr>
        <p:spPr>
          <a:xfrm>
            <a:off x="457200" y="1481328"/>
            <a:ext cx="8229600" cy="4525963"/>
          </a:xfrm>
          <a:prstGeom prst="rect">
            <a:avLst/>
          </a:prstGeom>
          <a:noFill/>
          <a:ln>
            <a:noFill/>
          </a:ln>
        </p:spPr>
        <p:txBody>
          <a:bodyPr anchorCtr="0" anchor="t" bIns="45700" lIns="91425" spcFirstLastPara="1" rIns="91425" wrap="square" tIns="45700">
            <a:normAutofit/>
          </a:bodyPr>
          <a:lstStyle/>
          <a:p>
            <a:pPr indent="-256032" lvl="0" marL="365760" rtl="0" algn="l">
              <a:spcBef>
                <a:spcPts val="0"/>
              </a:spcBef>
              <a:spcAft>
                <a:spcPts val="0"/>
              </a:spcAft>
              <a:buSzPts val="1836"/>
              <a:buChar char="🞂"/>
            </a:pPr>
            <a:r>
              <a:rPr lang="en-US"/>
              <a:t>In a distributed system, the data is spread across the network on several machines.</a:t>
            </a:r>
            <a:endParaRPr/>
          </a:p>
          <a:p>
            <a:pPr indent="-139446" lvl="0" marL="365760" rtl="0" algn="l">
              <a:spcBef>
                <a:spcPts val="400"/>
              </a:spcBef>
              <a:spcAft>
                <a:spcPts val="0"/>
              </a:spcAft>
              <a:buSzPts val="1836"/>
              <a:buNone/>
            </a:pPr>
            <a:r>
              <a:t/>
            </a:r>
            <a:endParaRPr/>
          </a:p>
          <a:p>
            <a:pPr indent="-256032" lvl="0" marL="365760" rtl="0" algn="l">
              <a:spcBef>
                <a:spcPts val="400"/>
              </a:spcBef>
              <a:spcAft>
                <a:spcPts val="0"/>
              </a:spcAft>
              <a:buSzPts val="1836"/>
              <a:buChar char="🞂"/>
            </a:pPr>
            <a:r>
              <a:rPr lang="en-US"/>
              <a:t> A key challenge here is to  integrate the data available on several machines prior to processing it.  </a:t>
            </a:r>
            <a:endParaRPr/>
          </a:p>
        </p:txBody>
      </p:sp>
      <p:sp>
        <p:nvSpPr>
          <p:cNvPr id="223" name="Google Shape;223;p3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chemeClr val="dk2"/>
              </a:buClr>
              <a:buSzPct val="100000"/>
              <a:buFont typeface="Lucida Sans"/>
              <a:buNone/>
            </a:pPr>
            <a:r>
              <a:rPr lang="en-US"/>
              <a:t>How to Process This Gigantic Store of Data?</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4"/>
          <p:cNvSpPr txBox="1"/>
          <p:nvPr>
            <p:ph idx="1" type="body"/>
          </p:nvPr>
        </p:nvSpPr>
        <p:spPr>
          <a:xfrm>
            <a:off x="457200" y="1481328"/>
            <a:ext cx="8229600" cy="4525963"/>
          </a:xfrm>
          <a:prstGeom prst="rect">
            <a:avLst/>
          </a:prstGeom>
          <a:noFill/>
          <a:ln>
            <a:noFill/>
          </a:ln>
        </p:spPr>
        <p:txBody>
          <a:bodyPr anchorCtr="0" anchor="t" bIns="45700" lIns="91425" spcFirstLastPara="1" rIns="91425" wrap="square" tIns="45700">
            <a:normAutofit/>
          </a:bodyPr>
          <a:lstStyle/>
          <a:p>
            <a:pPr indent="-256032" lvl="0" marL="365760" rtl="0" algn="l">
              <a:spcBef>
                <a:spcPts val="0"/>
              </a:spcBef>
              <a:spcAft>
                <a:spcPts val="0"/>
              </a:spcAft>
              <a:buSzPts val="1836"/>
              <a:buChar char="🞂"/>
            </a:pPr>
            <a:r>
              <a:rPr lang="en-US"/>
              <a:t>Hadoop solves this problem by using MapReduce Programming.</a:t>
            </a:r>
            <a:endParaRPr/>
          </a:p>
          <a:p>
            <a:pPr indent="-139446" lvl="0" marL="365760" rtl="0" algn="l">
              <a:spcBef>
                <a:spcPts val="400"/>
              </a:spcBef>
              <a:spcAft>
                <a:spcPts val="0"/>
              </a:spcAft>
              <a:buSzPts val="1836"/>
              <a:buNone/>
            </a:pPr>
            <a:r>
              <a:t/>
            </a:r>
            <a:endParaRPr/>
          </a:p>
          <a:p>
            <a:pPr indent="-256032" lvl="0" marL="365760" rtl="0" algn="l">
              <a:spcBef>
                <a:spcPts val="400"/>
              </a:spcBef>
              <a:spcAft>
                <a:spcPts val="0"/>
              </a:spcAft>
              <a:buSzPts val="1836"/>
              <a:buChar char="🞂"/>
            </a:pPr>
            <a:r>
              <a:rPr lang="en-US"/>
              <a:t> It is a programming model to process  the data </a:t>
            </a:r>
            <a:endParaRPr/>
          </a:p>
          <a:p>
            <a:pPr indent="-139446" lvl="0" marL="365760" rtl="0" algn="l">
              <a:spcBef>
                <a:spcPts val="400"/>
              </a:spcBef>
              <a:spcAft>
                <a:spcPts val="0"/>
              </a:spcAft>
              <a:buSzPts val="1836"/>
              <a:buNone/>
            </a:pPr>
            <a:r>
              <a:t/>
            </a:r>
            <a:endParaRPr/>
          </a:p>
          <a:p>
            <a:pPr indent="-256032" lvl="0" marL="365760" rtl="0" algn="l">
              <a:spcBef>
                <a:spcPts val="400"/>
              </a:spcBef>
              <a:spcAft>
                <a:spcPts val="0"/>
              </a:spcAft>
              <a:buSzPts val="1836"/>
              <a:buChar char="🞂"/>
            </a:pPr>
            <a:r>
              <a:rPr lang="en-US"/>
              <a:t>(MapReduce programming will be discussed a little later). </a:t>
            </a:r>
            <a:endParaRPr/>
          </a:p>
          <a:p>
            <a:pPr indent="-139446" lvl="0" marL="365760" rtl="0" algn="l">
              <a:spcBef>
                <a:spcPts val="400"/>
              </a:spcBef>
              <a:spcAft>
                <a:spcPts val="0"/>
              </a:spcAft>
              <a:buSzPts val="1836"/>
              <a:buNone/>
            </a:pPr>
            <a:r>
              <a:t/>
            </a:r>
            <a:endParaRPr/>
          </a:p>
        </p:txBody>
      </p:sp>
      <p:sp>
        <p:nvSpPr>
          <p:cNvPr id="229" name="Google Shape;229;p3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100"/>
              <a:buFont typeface="Lucida Sans"/>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5"/>
          <p:cNvSpPr txBox="1"/>
          <p:nvPr>
            <p:ph idx="1" type="body"/>
          </p:nvPr>
        </p:nvSpPr>
        <p:spPr>
          <a:xfrm>
            <a:off x="457200" y="1481328"/>
            <a:ext cx="8229600" cy="4525963"/>
          </a:xfrm>
          <a:prstGeom prst="rect">
            <a:avLst/>
          </a:prstGeom>
          <a:noFill/>
          <a:ln>
            <a:noFill/>
          </a:ln>
        </p:spPr>
        <p:txBody>
          <a:bodyPr anchorCtr="0" anchor="t" bIns="45700" lIns="91425" spcFirstLastPara="1" rIns="91425" wrap="square" tIns="45700">
            <a:normAutofit/>
          </a:bodyPr>
          <a:lstStyle/>
          <a:p>
            <a:pPr indent="-256032" lvl="0" marL="365760" rtl="0" algn="l">
              <a:spcBef>
                <a:spcPts val="0"/>
              </a:spcBef>
              <a:spcAft>
                <a:spcPts val="0"/>
              </a:spcAft>
              <a:buSzPts val="1836"/>
              <a:buChar char="🞂"/>
            </a:pPr>
            <a:r>
              <a:rPr lang="en-US"/>
              <a:t>Hadoop was created by Doug Cutting, the creator of Apache Lucene (a commonly used text search library). </a:t>
            </a:r>
            <a:endParaRPr/>
          </a:p>
          <a:p>
            <a:pPr indent="-139446" lvl="0" marL="365760" rtl="0" algn="l">
              <a:spcBef>
                <a:spcPts val="400"/>
              </a:spcBef>
              <a:spcAft>
                <a:spcPts val="0"/>
              </a:spcAft>
              <a:buSzPts val="1836"/>
              <a:buNone/>
            </a:pPr>
            <a:r>
              <a:t/>
            </a:r>
            <a:endParaRPr/>
          </a:p>
          <a:p>
            <a:pPr indent="-256032" lvl="0" marL="365760" rtl="0" algn="l">
              <a:spcBef>
                <a:spcPts val="400"/>
              </a:spcBef>
              <a:spcAft>
                <a:spcPts val="0"/>
              </a:spcAft>
              <a:buSzPts val="1836"/>
              <a:buChar char="🞂"/>
            </a:pPr>
            <a:r>
              <a:rPr lang="en-US"/>
              <a:t> Hadoop is a part of the Apache Nutch (Yahoo) project (an open-source web search engine) and also a part  of the Lucene project. Refer Figure 5.6 for more details.  </a:t>
            </a:r>
            <a:endParaRPr/>
          </a:p>
        </p:txBody>
      </p:sp>
      <p:sp>
        <p:nvSpPr>
          <p:cNvPr id="235" name="Google Shape;235;p3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100"/>
              <a:buFont typeface="Lucida Sans"/>
              <a:buNone/>
            </a:pPr>
            <a:r>
              <a:rPr lang="en-US"/>
              <a:t>5.6 HISTORY OF HADOOP</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6"/>
          <p:cNvSpPr txBox="1"/>
          <p:nvPr>
            <p:ph idx="1" type="body"/>
          </p:nvPr>
        </p:nvSpPr>
        <p:spPr>
          <a:xfrm>
            <a:off x="457200" y="1481328"/>
            <a:ext cx="8229600" cy="4525963"/>
          </a:xfrm>
          <a:prstGeom prst="rect">
            <a:avLst/>
          </a:prstGeom>
          <a:noFill/>
          <a:ln>
            <a:noFill/>
          </a:ln>
        </p:spPr>
        <p:txBody>
          <a:bodyPr anchorCtr="0" anchor="t" bIns="45700" lIns="91425" spcFirstLastPara="1" rIns="91425" wrap="square" tIns="45700">
            <a:normAutofit/>
          </a:bodyPr>
          <a:lstStyle/>
          <a:p>
            <a:pPr indent="-256032" lvl="0" marL="365760" rtl="0" algn="l">
              <a:spcBef>
                <a:spcPts val="0"/>
              </a:spcBef>
              <a:spcAft>
                <a:spcPts val="0"/>
              </a:spcAft>
              <a:buSzPts val="1836"/>
              <a:buChar char="🞂"/>
            </a:pPr>
            <a:r>
              <a:rPr lang="en-US"/>
              <a:t>The name Hadoop is not an acronym; it’s a made-up name. </a:t>
            </a:r>
            <a:endParaRPr/>
          </a:p>
          <a:p>
            <a:pPr indent="-256032" lvl="0" marL="365760" rtl="0" algn="l">
              <a:spcBef>
                <a:spcPts val="400"/>
              </a:spcBef>
              <a:spcAft>
                <a:spcPts val="0"/>
              </a:spcAft>
              <a:buSzPts val="1836"/>
              <a:buChar char="🞂"/>
            </a:pPr>
            <a:r>
              <a:rPr lang="en-US"/>
              <a:t>The project creator, Doug Cutting, explains  how the name came about: “The name my kid gave a stuffed yellow elephant. </a:t>
            </a:r>
            <a:endParaRPr/>
          </a:p>
        </p:txBody>
      </p:sp>
      <p:sp>
        <p:nvSpPr>
          <p:cNvPr id="241" name="Google Shape;241;p3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100"/>
              <a:buFont typeface="Lucida Sans"/>
              <a:buNone/>
            </a:pPr>
            <a:r>
              <a:rPr lang="en-US"/>
              <a:t>5.6.1 The Name “Hadoop”</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37"/>
          <p:cNvSpPr txBox="1"/>
          <p:nvPr>
            <p:ph idx="1" type="body"/>
          </p:nvPr>
        </p:nvSpPr>
        <p:spPr>
          <a:xfrm>
            <a:off x="457200" y="1481328"/>
            <a:ext cx="8229600" cy="4525963"/>
          </a:xfrm>
          <a:prstGeom prst="rect">
            <a:avLst/>
          </a:prstGeom>
          <a:noFill/>
          <a:ln>
            <a:noFill/>
          </a:ln>
        </p:spPr>
        <p:txBody>
          <a:bodyPr anchorCtr="0" anchor="t" bIns="45700" lIns="91425" spcFirstLastPara="1" rIns="91425" wrap="square" tIns="45700">
            <a:normAutofit/>
          </a:bodyPr>
          <a:lstStyle/>
          <a:p>
            <a:pPr indent="-256032" lvl="0" marL="365760" rtl="0" algn="l">
              <a:spcBef>
                <a:spcPts val="0"/>
              </a:spcBef>
              <a:spcAft>
                <a:spcPts val="0"/>
              </a:spcAft>
              <a:buSzPts val="1836"/>
              <a:buChar char="🞂"/>
            </a:pPr>
            <a:r>
              <a:rPr lang="en-US"/>
              <a:t>Short, relatively easy to spell and  pronounce, meaningless, and not used elsewhere: those are my naming criteria. Kids are good at generating such.  Googol is a kid’s term”. </a:t>
            </a:r>
            <a:endParaRPr/>
          </a:p>
          <a:p>
            <a:pPr indent="-139446" lvl="0" marL="365760" rtl="0" algn="l">
              <a:spcBef>
                <a:spcPts val="400"/>
              </a:spcBef>
              <a:spcAft>
                <a:spcPts val="0"/>
              </a:spcAft>
              <a:buSzPts val="1836"/>
              <a:buNone/>
            </a:pPr>
            <a:r>
              <a:t/>
            </a:r>
            <a:endParaRPr/>
          </a:p>
        </p:txBody>
      </p:sp>
      <p:sp>
        <p:nvSpPr>
          <p:cNvPr id="247" name="Google Shape;247;p3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100"/>
              <a:buFont typeface="Lucida Sans"/>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3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100"/>
              <a:buFont typeface="Lucida Sans"/>
              <a:buNone/>
            </a:pPr>
            <a:r>
              <a:t/>
            </a:r>
            <a:endParaRPr/>
          </a:p>
        </p:txBody>
      </p:sp>
      <p:pic>
        <p:nvPicPr>
          <p:cNvPr id="253" name="Google Shape;253;p38"/>
          <p:cNvPicPr preferRelativeResize="0"/>
          <p:nvPr>
            <p:ph idx="1" type="body"/>
          </p:nvPr>
        </p:nvPicPr>
        <p:blipFill rotWithShape="1">
          <a:blip r:embed="rId3">
            <a:alphaModFix/>
          </a:blip>
          <a:srcRect b="0" l="0" r="0" t="0"/>
          <a:stretch/>
        </p:blipFill>
        <p:spPr>
          <a:xfrm>
            <a:off x="0" y="609600"/>
            <a:ext cx="9144000" cy="54864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39"/>
          <p:cNvSpPr txBox="1"/>
          <p:nvPr>
            <p:ph idx="1" type="body"/>
          </p:nvPr>
        </p:nvSpPr>
        <p:spPr>
          <a:xfrm>
            <a:off x="457200" y="1481328"/>
            <a:ext cx="8229600" cy="4525963"/>
          </a:xfrm>
          <a:prstGeom prst="rect">
            <a:avLst/>
          </a:prstGeom>
          <a:noFill/>
          <a:ln>
            <a:noFill/>
          </a:ln>
        </p:spPr>
        <p:txBody>
          <a:bodyPr anchorCtr="0" anchor="t" bIns="45700" lIns="91425" spcFirstLastPara="1" rIns="91425" wrap="square" tIns="45700">
            <a:normAutofit/>
          </a:bodyPr>
          <a:lstStyle/>
          <a:p>
            <a:pPr indent="-256032" lvl="0" marL="365760" rtl="0" algn="l">
              <a:spcBef>
                <a:spcPts val="0"/>
              </a:spcBef>
              <a:spcAft>
                <a:spcPts val="0"/>
              </a:spcAft>
              <a:buSzPts val="1836"/>
              <a:buChar char="🞂"/>
            </a:pPr>
            <a:r>
              <a:rPr lang="en-US"/>
              <a:t>Open-source software framework to store and process massive amounts of data in a distributed fashion on  large clusters of commodity hardware. </a:t>
            </a:r>
            <a:endParaRPr/>
          </a:p>
        </p:txBody>
      </p:sp>
      <p:sp>
        <p:nvSpPr>
          <p:cNvPr id="259" name="Google Shape;259;p3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100"/>
              <a:buFont typeface="Lucida Sans"/>
              <a:buNone/>
            </a:pPr>
            <a:r>
              <a:rPr lang="en-US"/>
              <a:t>HADOOP OVERVIEW</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40"/>
          <p:cNvSpPr txBox="1"/>
          <p:nvPr>
            <p:ph idx="1" type="body"/>
          </p:nvPr>
        </p:nvSpPr>
        <p:spPr>
          <a:xfrm>
            <a:off x="457200" y="1481328"/>
            <a:ext cx="8229600" cy="4525963"/>
          </a:xfrm>
          <a:prstGeom prst="rect">
            <a:avLst/>
          </a:prstGeom>
          <a:noFill/>
          <a:ln>
            <a:noFill/>
          </a:ln>
        </p:spPr>
        <p:txBody>
          <a:bodyPr anchorCtr="0" anchor="t" bIns="45700" lIns="91425" spcFirstLastPara="1" rIns="91425" wrap="square" tIns="45700">
            <a:normAutofit/>
          </a:bodyPr>
          <a:lstStyle/>
          <a:p>
            <a:pPr indent="-256032" lvl="0" marL="365760" rtl="0" algn="l">
              <a:spcBef>
                <a:spcPts val="0"/>
              </a:spcBef>
              <a:spcAft>
                <a:spcPts val="0"/>
              </a:spcAft>
              <a:buSzPts val="1836"/>
              <a:buChar char="🞂"/>
            </a:pPr>
            <a:r>
              <a:rPr lang="en-US"/>
              <a:t>Basically, Hadoop accomplishes two tasks:</a:t>
            </a:r>
            <a:endParaRPr/>
          </a:p>
          <a:p>
            <a:pPr indent="-139446" lvl="0" marL="365760" rtl="0" algn="l">
              <a:spcBef>
                <a:spcPts val="400"/>
              </a:spcBef>
              <a:spcAft>
                <a:spcPts val="0"/>
              </a:spcAft>
              <a:buSzPts val="1836"/>
              <a:buNone/>
            </a:pPr>
            <a:r>
              <a:t/>
            </a:r>
            <a:endParaRPr/>
          </a:p>
          <a:p>
            <a:pPr indent="-256032" lvl="0" marL="365760" rtl="0" algn="l">
              <a:spcBef>
                <a:spcPts val="400"/>
              </a:spcBef>
              <a:spcAft>
                <a:spcPts val="0"/>
              </a:spcAft>
              <a:buSzPts val="1836"/>
              <a:buChar char="🞂"/>
            </a:pPr>
            <a:r>
              <a:rPr b="1" lang="en-US">
                <a:solidFill>
                  <a:srgbClr val="FF0000"/>
                </a:solidFill>
              </a:rPr>
              <a:t>  1. Massive data storage.</a:t>
            </a:r>
            <a:endParaRPr/>
          </a:p>
          <a:p>
            <a:pPr indent="-139446" lvl="0" marL="365760" rtl="0" algn="l">
              <a:spcBef>
                <a:spcPts val="400"/>
              </a:spcBef>
              <a:spcAft>
                <a:spcPts val="0"/>
              </a:spcAft>
              <a:buSzPts val="1836"/>
              <a:buNone/>
            </a:pPr>
            <a:r>
              <a:t/>
            </a:r>
            <a:endParaRPr b="1">
              <a:solidFill>
                <a:srgbClr val="FF0000"/>
              </a:solidFill>
            </a:endParaRPr>
          </a:p>
          <a:p>
            <a:pPr indent="-256032" lvl="0" marL="365760" rtl="0" algn="l">
              <a:spcBef>
                <a:spcPts val="400"/>
              </a:spcBef>
              <a:spcAft>
                <a:spcPts val="0"/>
              </a:spcAft>
              <a:buSzPts val="1836"/>
              <a:buChar char="🞂"/>
            </a:pPr>
            <a:r>
              <a:rPr b="1" lang="en-US">
                <a:solidFill>
                  <a:srgbClr val="FF0000"/>
                </a:solidFill>
              </a:rPr>
              <a:t>  2. Faster data processing. </a:t>
            </a:r>
            <a:endParaRPr/>
          </a:p>
          <a:p>
            <a:pPr indent="-139446" lvl="0" marL="365760" rtl="0" algn="l">
              <a:spcBef>
                <a:spcPts val="400"/>
              </a:spcBef>
              <a:spcAft>
                <a:spcPts val="0"/>
              </a:spcAft>
              <a:buSzPts val="1836"/>
              <a:buNone/>
            </a:pPr>
            <a:r>
              <a:t/>
            </a:r>
            <a:endParaRPr/>
          </a:p>
        </p:txBody>
      </p:sp>
      <p:sp>
        <p:nvSpPr>
          <p:cNvPr id="265" name="Google Shape;265;p4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100"/>
              <a:buFont typeface="Lucida Sans"/>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4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100"/>
              <a:buFont typeface="Lucida Sans"/>
              <a:buNone/>
            </a:pPr>
            <a:r>
              <a:rPr lang="en-US"/>
              <a:t>Key aspects of Hadoop</a:t>
            </a:r>
            <a:endParaRPr/>
          </a:p>
        </p:txBody>
      </p:sp>
      <p:sp>
        <p:nvSpPr>
          <p:cNvPr id="271" name="Google Shape;271;p41"/>
          <p:cNvSpPr txBox="1"/>
          <p:nvPr>
            <p:ph idx="1" type="body"/>
          </p:nvPr>
        </p:nvSpPr>
        <p:spPr>
          <a:xfrm>
            <a:off x="457200" y="1481328"/>
            <a:ext cx="8229600" cy="4525963"/>
          </a:xfrm>
          <a:prstGeom prst="rect">
            <a:avLst/>
          </a:prstGeom>
          <a:noFill/>
          <a:ln>
            <a:noFill/>
          </a:ln>
        </p:spPr>
        <p:txBody>
          <a:bodyPr anchorCtr="0" anchor="t" bIns="45700" lIns="91425" spcFirstLastPara="1" rIns="91425" wrap="square" tIns="45700">
            <a:normAutofit/>
          </a:bodyPr>
          <a:lstStyle/>
          <a:p>
            <a:pPr indent="-139446" lvl="0" marL="365760" rtl="0" algn="l">
              <a:spcBef>
                <a:spcPts val="0"/>
              </a:spcBef>
              <a:spcAft>
                <a:spcPts val="0"/>
              </a:spcAft>
              <a:buSzPts val="1836"/>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5"/>
          <p:cNvSpPr txBox="1"/>
          <p:nvPr>
            <p:ph idx="1" type="body"/>
          </p:nvPr>
        </p:nvSpPr>
        <p:spPr>
          <a:xfrm>
            <a:off x="457200" y="1481328"/>
            <a:ext cx="8229600" cy="4525963"/>
          </a:xfrm>
          <a:prstGeom prst="rect">
            <a:avLst/>
          </a:prstGeom>
          <a:noFill/>
          <a:ln>
            <a:noFill/>
          </a:ln>
        </p:spPr>
        <p:txBody>
          <a:bodyPr anchorCtr="0" anchor="t" bIns="45700" lIns="91425" spcFirstLastPara="1" rIns="91425" wrap="square" tIns="45700">
            <a:normAutofit/>
          </a:bodyPr>
          <a:lstStyle/>
          <a:p>
            <a:pPr indent="-256032" lvl="0" marL="365760" rtl="0" algn="l">
              <a:spcBef>
                <a:spcPts val="0"/>
              </a:spcBef>
              <a:spcAft>
                <a:spcPts val="0"/>
              </a:spcAft>
              <a:buSzPts val="1836"/>
              <a:buChar char="🞂"/>
            </a:pPr>
            <a:r>
              <a:rPr lang="en-US"/>
              <a:t>2. Provides few early key indicators that can turn the fortune of business. </a:t>
            </a:r>
            <a:endParaRPr/>
          </a:p>
          <a:p>
            <a:pPr indent="-139446" lvl="0" marL="365760" rtl="0" algn="l">
              <a:spcBef>
                <a:spcPts val="400"/>
              </a:spcBef>
              <a:spcAft>
                <a:spcPts val="0"/>
              </a:spcAft>
              <a:buSzPts val="1836"/>
              <a:buNone/>
            </a:pPr>
            <a:r>
              <a:t/>
            </a:r>
            <a:endParaRPr/>
          </a:p>
          <a:p>
            <a:pPr indent="-256032" lvl="0" marL="365760" rtl="0" algn="l">
              <a:spcBef>
                <a:spcPts val="400"/>
              </a:spcBef>
              <a:spcAft>
                <a:spcPts val="0"/>
              </a:spcAft>
              <a:buSzPts val="1836"/>
              <a:buChar char="🞂"/>
            </a:pPr>
            <a:r>
              <a:rPr lang="en-US"/>
              <a:t> 3. Provides room for precise analysis. If we have more data for analysis, then we have greater precision  of analysis.</a:t>
            </a:r>
            <a:endParaRPr/>
          </a:p>
        </p:txBody>
      </p:sp>
      <p:sp>
        <p:nvSpPr>
          <p:cNvPr id="115" name="Google Shape;115;p1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100"/>
              <a:buFont typeface="Lucida Sans"/>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4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100"/>
              <a:buFont typeface="Lucida Sans"/>
              <a:buNone/>
            </a:pPr>
            <a:r>
              <a:t/>
            </a:r>
            <a:endParaRPr/>
          </a:p>
        </p:txBody>
      </p:sp>
      <p:pic>
        <p:nvPicPr>
          <p:cNvPr id="277" name="Google Shape;277;p42"/>
          <p:cNvPicPr preferRelativeResize="0"/>
          <p:nvPr>
            <p:ph idx="1" type="body"/>
          </p:nvPr>
        </p:nvPicPr>
        <p:blipFill rotWithShape="1">
          <a:blip r:embed="rId3">
            <a:alphaModFix/>
          </a:blip>
          <a:srcRect b="0" l="0" r="0" t="0"/>
          <a:stretch/>
        </p:blipFill>
        <p:spPr>
          <a:xfrm>
            <a:off x="228600" y="455612"/>
            <a:ext cx="8915400" cy="6249988"/>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4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100"/>
              <a:buFont typeface="Lucida Sans"/>
              <a:buNone/>
            </a:pPr>
            <a:r>
              <a:rPr lang="en-US"/>
              <a:t>Hadoop Components</a:t>
            </a:r>
            <a:endParaRPr/>
          </a:p>
        </p:txBody>
      </p:sp>
      <p:pic>
        <p:nvPicPr>
          <p:cNvPr id="283" name="Google Shape;283;p43"/>
          <p:cNvPicPr preferRelativeResize="0"/>
          <p:nvPr>
            <p:ph idx="1" type="body"/>
          </p:nvPr>
        </p:nvPicPr>
        <p:blipFill rotWithShape="1">
          <a:blip r:embed="rId3">
            <a:alphaModFix/>
          </a:blip>
          <a:srcRect b="0" l="0" r="0" t="0"/>
          <a:stretch/>
        </p:blipFill>
        <p:spPr>
          <a:xfrm>
            <a:off x="381000" y="1219200"/>
            <a:ext cx="8382000" cy="50292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4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100"/>
              <a:buFont typeface="Lucida Sans"/>
              <a:buNone/>
            </a:pPr>
            <a:r>
              <a:t/>
            </a:r>
            <a:endParaRPr/>
          </a:p>
        </p:txBody>
      </p:sp>
      <p:pic>
        <p:nvPicPr>
          <p:cNvPr id="289" name="Google Shape;289;p44"/>
          <p:cNvPicPr preferRelativeResize="0"/>
          <p:nvPr>
            <p:ph idx="1" type="body"/>
          </p:nvPr>
        </p:nvPicPr>
        <p:blipFill rotWithShape="1">
          <a:blip r:embed="rId3">
            <a:alphaModFix/>
          </a:blip>
          <a:srcRect b="0" l="0" r="0" t="0"/>
          <a:stretch/>
        </p:blipFill>
        <p:spPr>
          <a:xfrm>
            <a:off x="381000" y="1219200"/>
            <a:ext cx="8458200" cy="50292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4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100"/>
              <a:buFont typeface="Lucida Sans"/>
              <a:buNone/>
            </a:pPr>
            <a:r>
              <a:t/>
            </a:r>
            <a:endParaRPr/>
          </a:p>
        </p:txBody>
      </p:sp>
      <p:pic>
        <p:nvPicPr>
          <p:cNvPr id="295" name="Google Shape;295;p45"/>
          <p:cNvPicPr preferRelativeResize="0"/>
          <p:nvPr>
            <p:ph idx="1" type="body"/>
          </p:nvPr>
        </p:nvPicPr>
        <p:blipFill rotWithShape="1">
          <a:blip r:embed="rId3">
            <a:alphaModFix/>
          </a:blip>
          <a:srcRect b="0" l="0" r="0" t="0"/>
          <a:stretch/>
        </p:blipFill>
        <p:spPr>
          <a:xfrm>
            <a:off x="457200" y="914400"/>
            <a:ext cx="8229600" cy="49530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46"/>
          <p:cNvSpPr txBox="1"/>
          <p:nvPr>
            <p:ph idx="1" type="body"/>
          </p:nvPr>
        </p:nvSpPr>
        <p:spPr>
          <a:xfrm>
            <a:off x="457200" y="1481328"/>
            <a:ext cx="8229600" cy="4525963"/>
          </a:xfrm>
          <a:prstGeom prst="rect">
            <a:avLst/>
          </a:prstGeom>
          <a:noFill/>
          <a:ln>
            <a:noFill/>
          </a:ln>
        </p:spPr>
        <p:txBody>
          <a:bodyPr anchorCtr="0" anchor="t" bIns="45700" lIns="91425" spcFirstLastPara="1" rIns="91425" wrap="square" tIns="45700">
            <a:normAutofit/>
          </a:bodyPr>
          <a:lstStyle/>
          <a:p>
            <a:pPr indent="-256032" lvl="0" marL="365760" rtl="0" algn="l">
              <a:spcBef>
                <a:spcPts val="0"/>
              </a:spcBef>
              <a:spcAft>
                <a:spcPts val="0"/>
              </a:spcAft>
              <a:buSzPts val="1836"/>
              <a:buChar char="🞂"/>
            </a:pPr>
            <a:r>
              <a:rPr lang="en-US"/>
              <a:t>It is conceptually divided into </a:t>
            </a:r>
            <a:endParaRPr/>
          </a:p>
          <a:p>
            <a:pPr indent="-256032" lvl="0" marL="365760" rtl="0" algn="l">
              <a:spcBef>
                <a:spcPts val="400"/>
              </a:spcBef>
              <a:spcAft>
                <a:spcPts val="0"/>
              </a:spcAft>
              <a:buSzPts val="1836"/>
              <a:buChar char="🞂"/>
            </a:pPr>
            <a:r>
              <a:rPr lang="en-US">
                <a:solidFill>
                  <a:srgbClr val="FF0000"/>
                </a:solidFill>
              </a:rPr>
              <a:t>Data Storage Layer </a:t>
            </a:r>
            <a:r>
              <a:rPr lang="en-US"/>
              <a:t>which stores huge volumes of data and </a:t>
            </a:r>
            <a:endParaRPr/>
          </a:p>
          <a:p>
            <a:pPr indent="-139446" lvl="0" marL="365760" rtl="0" algn="l">
              <a:spcBef>
                <a:spcPts val="400"/>
              </a:spcBef>
              <a:spcAft>
                <a:spcPts val="0"/>
              </a:spcAft>
              <a:buSzPts val="1836"/>
              <a:buNone/>
            </a:pPr>
            <a:r>
              <a:t/>
            </a:r>
            <a:endParaRPr/>
          </a:p>
          <a:p>
            <a:pPr indent="-256032" lvl="0" marL="365760" rtl="0" algn="l">
              <a:spcBef>
                <a:spcPts val="400"/>
              </a:spcBef>
              <a:spcAft>
                <a:spcPts val="0"/>
              </a:spcAft>
              <a:buSzPts val="1836"/>
              <a:buChar char="🞂"/>
            </a:pPr>
            <a:r>
              <a:rPr lang="en-US">
                <a:solidFill>
                  <a:srgbClr val="FF0000"/>
                </a:solidFill>
              </a:rPr>
              <a:t>Data Processing  Layer</a:t>
            </a:r>
            <a:r>
              <a:rPr lang="en-US"/>
              <a:t> which processes data in parallel to extract richer and meaningful insights from data (Figure 5.9)</a:t>
            </a:r>
            <a:endParaRPr/>
          </a:p>
          <a:p>
            <a:pPr indent="-139446" lvl="0" marL="365760" rtl="0" algn="l">
              <a:spcBef>
                <a:spcPts val="400"/>
              </a:spcBef>
              <a:spcAft>
                <a:spcPts val="0"/>
              </a:spcAft>
              <a:buSzPts val="1836"/>
              <a:buNone/>
            </a:pPr>
            <a:r>
              <a:t/>
            </a:r>
            <a:endParaRPr/>
          </a:p>
        </p:txBody>
      </p:sp>
      <p:sp>
        <p:nvSpPr>
          <p:cNvPr id="301" name="Google Shape;301;p4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100"/>
              <a:buFont typeface="Lucida Sans"/>
              <a:buNone/>
            </a:pPr>
            <a:r>
              <a:rPr lang="en-US"/>
              <a:t>Hadoop Conceptual Layer</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47"/>
          <p:cNvSpPr txBox="1"/>
          <p:nvPr>
            <p:ph idx="1" type="body"/>
          </p:nvPr>
        </p:nvSpPr>
        <p:spPr>
          <a:xfrm>
            <a:off x="457200" y="1481328"/>
            <a:ext cx="8229600" cy="4525963"/>
          </a:xfrm>
          <a:prstGeom prst="rect">
            <a:avLst/>
          </a:prstGeom>
          <a:noFill/>
          <a:ln>
            <a:noFill/>
          </a:ln>
        </p:spPr>
        <p:txBody>
          <a:bodyPr anchorCtr="0" anchor="t" bIns="45700" lIns="91425" spcFirstLastPara="1" rIns="91425" wrap="square" tIns="45700">
            <a:normAutofit/>
          </a:bodyPr>
          <a:lstStyle/>
          <a:p>
            <a:pPr indent="-256032" lvl="0" marL="365760" rtl="0" algn="l">
              <a:spcBef>
                <a:spcPts val="0"/>
              </a:spcBef>
              <a:spcAft>
                <a:spcPts val="0"/>
              </a:spcAft>
              <a:buSzPts val="1836"/>
              <a:buChar char="🞂"/>
            </a:pPr>
            <a:r>
              <a:rPr lang="en-US"/>
              <a:t>Hadoop is a distributed Master-Slave Architecture. </a:t>
            </a:r>
            <a:endParaRPr/>
          </a:p>
          <a:p>
            <a:pPr indent="-139446" lvl="0" marL="365760" rtl="0" algn="l">
              <a:spcBef>
                <a:spcPts val="400"/>
              </a:spcBef>
              <a:spcAft>
                <a:spcPts val="0"/>
              </a:spcAft>
              <a:buSzPts val="1836"/>
              <a:buNone/>
            </a:pPr>
            <a:r>
              <a:t/>
            </a:r>
            <a:endParaRPr/>
          </a:p>
          <a:p>
            <a:pPr indent="-256032" lvl="0" marL="365760" rtl="0" algn="l">
              <a:spcBef>
                <a:spcPts val="400"/>
              </a:spcBef>
              <a:spcAft>
                <a:spcPts val="0"/>
              </a:spcAft>
              <a:buSzPts val="1836"/>
              <a:buChar char="🞂"/>
            </a:pPr>
            <a:r>
              <a:rPr lang="en-US"/>
              <a:t>Master node is known as NameNode and slave nodes  are known as DataNodes.</a:t>
            </a:r>
            <a:endParaRPr/>
          </a:p>
          <a:p>
            <a:pPr indent="-139446" lvl="0" marL="365760" rtl="0" algn="l">
              <a:spcBef>
                <a:spcPts val="400"/>
              </a:spcBef>
              <a:spcAft>
                <a:spcPts val="0"/>
              </a:spcAft>
              <a:buSzPts val="1836"/>
              <a:buNone/>
            </a:pPr>
            <a:r>
              <a:t/>
            </a:r>
            <a:endParaRPr/>
          </a:p>
          <a:p>
            <a:pPr indent="-256032" lvl="0" marL="365760" rtl="0" algn="l">
              <a:spcBef>
                <a:spcPts val="400"/>
              </a:spcBef>
              <a:spcAft>
                <a:spcPts val="0"/>
              </a:spcAft>
              <a:buSzPts val="1836"/>
              <a:buChar char="🞂"/>
            </a:pPr>
            <a:r>
              <a:rPr lang="en-US"/>
              <a:t> Figure 5.10 depicts the Master–Slave Architecture of Hadoop Framework.</a:t>
            </a:r>
            <a:endParaRPr/>
          </a:p>
        </p:txBody>
      </p:sp>
      <p:sp>
        <p:nvSpPr>
          <p:cNvPr id="307" name="Google Shape;307;p4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chemeClr val="dk2"/>
              </a:buClr>
              <a:buSzPct val="100000"/>
              <a:buFont typeface="Lucida Sans"/>
              <a:buNone/>
            </a:pPr>
            <a:r>
              <a:rPr lang="en-US"/>
              <a:t>High-Level Architecture of Hadoop</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4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100"/>
              <a:buFont typeface="Lucida Sans"/>
              <a:buNone/>
            </a:pPr>
            <a:r>
              <a:t/>
            </a:r>
            <a:endParaRPr/>
          </a:p>
        </p:txBody>
      </p:sp>
      <p:pic>
        <p:nvPicPr>
          <p:cNvPr id="313" name="Google Shape;313;p48"/>
          <p:cNvPicPr preferRelativeResize="0"/>
          <p:nvPr>
            <p:ph idx="1" type="body"/>
          </p:nvPr>
        </p:nvPicPr>
        <p:blipFill rotWithShape="1">
          <a:blip r:embed="rId3">
            <a:alphaModFix/>
          </a:blip>
          <a:srcRect b="0" l="0" r="0" t="0"/>
          <a:stretch/>
        </p:blipFill>
        <p:spPr>
          <a:xfrm>
            <a:off x="1447800" y="1371600"/>
            <a:ext cx="7239000" cy="480060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4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100"/>
              <a:buFont typeface="Lucida Sans"/>
              <a:buNone/>
            </a:pPr>
            <a:r>
              <a:t/>
            </a:r>
            <a:endParaRPr/>
          </a:p>
        </p:txBody>
      </p:sp>
      <p:pic>
        <p:nvPicPr>
          <p:cNvPr id="319" name="Google Shape;319;p49"/>
          <p:cNvPicPr preferRelativeResize="0"/>
          <p:nvPr>
            <p:ph idx="1" type="body"/>
          </p:nvPr>
        </p:nvPicPr>
        <p:blipFill rotWithShape="1">
          <a:blip r:embed="rId3">
            <a:alphaModFix/>
          </a:blip>
          <a:srcRect b="0" l="0" r="0" t="0"/>
          <a:stretch/>
        </p:blipFill>
        <p:spPr>
          <a:xfrm>
            <a:off x="457200" y="228600"/>
            <a:ext cx="8381999" cy="640080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50"/>
          <p:cNvSpPr txBox="1"/>
          <p:nvPr>
            <p:ph idx="1" type="body"/>
          </p:nvPr>
        </p:nvSpPr>
        <p:spPr>
          <a:xfrm>
            <a:off x="457200" y="1481328"/>
            <a:ext cx="8229600" cy="4525963"/>
          </a:xfrm>
          <a:prstGeom prst="rect">
            <a:avLst/>
          </a:prstGeom>
          <a:noFill/>
          <a:ln>
            <a:noFill/>
          </a:ln>
        </p:spPr>
        <p:txBody>
          <a:bodyPr anchorCtr="0" anchor="t" bIns="45700" lIns="91425" spcFirstLastPara="1" rIns="91425" wrap="square" tIns="45700">
            <a:normAutofit/>
          </a:bodyPr>
          <a:lstStyle/>
          <a:p>
            <a:pPr indent="-139446" lvl="0" marL="365760" rtl="0" algn="l">
              <a:spcBef>
                <a:spcPts val="0"/>
              </a:spcBef>
              <a:spcAft>
                <a:spcPts val="0"/>
              </a:spcAft>
              <a:buSzPts val="1836"/>
              <a:buNone/>
            </a:pPr>
            <a:r>
              <a:t/>
            </a:r>
            <a:endParaRPr/>
          </a:p>
          <a:p>
            <a:pPr indent="-256032" lvl="0" marL="365760" rtl="0" algn="l">
              <a:spcBef>
                <a:spcPts val="400"/>
              </a:spcBef>
              <a:spcAft>
                <a:spcPts val="0"/>
              </a:spcAft>
              <a:buSzPts val="1836"/>
              <a:buChar char="🞂"/>
            </a:pPr>
            <a:r>
              <a:rPr lang="en-US">
                <a:solidFill>
                  <a:srgbClr val="FF0000"/>
                </a:solidFill>
              </a:rPr>
              <a:t>1. Master HDFS: </a:t>
            </a:r>
            <a:endParaRPr/>
          </a:p>
          <a:p>
            <a:pPr indent="-139446" lvl="0" marL="365760" rtl="0" algn="l">
              <a:spcBef>
                <a:spcPts val="400"/>
              </a:spcBef>
              <a:spcAft>
                <a:spcPts val="0"/>
              </a:spcAft>
              <a:buSzPts val="1836"/>
              <a:buNone/>
            </a:pPr>
            <a:r>
              <a:t/>
            </a:r>
            <a:endParaRPr>
              <a:solidFill>
                <a:srgbClr val="FF0000"/>
              </a:solidFill>
            </a:endParaRPr>
          </a:p>
          <a:p>
            <a:pPr indent="-256032" lvl="0" marL="365760" rtl="0" algn="l">
              <a:spcBef>
                <a:spcPts val="400"/>
              </a:spcBef>
              <a:spcAft>
                <a:spcPts val="0"/>
              </a:spcAft>
              <a:buSzPts val="1836"/>
              <a:buChar char="🞂"/>
            </a:pPr>
            <a:r>
              <a:rPr lang="en-US">
                <a:solidFill>
                  <a:srgbClr val="FF0000"/>
                </a:solidFill>
              </a:rPr>
              <a:t>2. Master MapReduce</a:t>
            </a:r>
            <a:endParaRPr>
              <a:solidFill>
                <a:srgbClr val="FF0000"/>
              </a:solidFill>
            </a:endParaRPr>
          </a:p>
          <a:p>
            <a:pPr indent="-256032" lvl="0" marL="365760" rtl="0" algn="l">
              <a:spcBef>
                <a:spcPts val="400"/>
              </a:spcBef>
              <a:spcAft>
                <a:spcPts val="0"/>
              </a:spcAft>
              <a:buSzPts val="1836"/>
              <a:buChar char="🞂"/>
            </a:pPr>
            <a:r>
              <a:rPr lang="en-US">
                <a:solidFill>
                  <a:srgbClr val="FF0000"/>
                </a:solidFill>
              </a:rPr>
              <a:t> </a:t>
            </a:r>
            <a:endParaRPr/>
          </a:p>
          <a:p>
            <a:pPr indent="-139446" lvl="0" marL="365760" rtl="0" algn="l">
              <a:spcBef>
                <a:spcPts val="400"/>
              </a:spcBef>
              <a:spcAft>
                <a:spcPts val="0"/>
              </a:spcAft>
              <a:buSzPts val="1836"/>
              <a:buNone/>
            </a:pPr>
            <a:r>
              <a:t/>
            </a:r>
            <a:endParaRPr/>
          </a:p>
        </p:txBody>
      </p:sp>
      <p:sp>
        <p:nvSpPr>
          <p:cNvPr id="325" name="Google Shape;325;p5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chemeClr val="dk2"/>
              </a:buClr>
              <a:buSzPct val="100000"/>
              <a:buFont typeface="Lucida Sans"/>
              <a:buNone/>
            </a:pPr>
            <a:r>
              <a:rPr lang="en-US"/>
              <a:t>key components of the Master Node.</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51"/>
          <p:cNvSpPr txBox="1"/>
          <p:nvPr>
            <p:ph idx="1" type="body"/>
          </p:nvPr>
        </p:nvSpPr>
        <p:spPr>
          <a:xfrm>
            <a:off x="457200" y="1481328"/>
            <a:ext cx="8229600" cy="4525963"/>
          </a:xfrm>
          <a:prstGeom prst="rect">
            <a:avLst/>
          </a:prstGeom>
          <a:noFill/>
          <a:ln>
            <a:noFill/>
          </a:ln>
        </p:spPr>
        <p:txBody>
          <a:bodyPr anchorCtr="0" anchor="t" bIns="45700" lIns="91425" spcFirstLastPara="1" rIns="91425" wrap="square" tIns="45700">
            <a:normAutofit/>
          </a:bodyPr>
          <a:lstStyle/>
          <a:p>
            <a:pPr indent="-256032" lvl="0" marL="365760" rtl="0" algn="l">
              <a:spcBef>
                <a:spcPts val="0"/>
              </a:spcBef>
              <a:spcAft>
                <a:spcPts val="0"/>
              </a:spcAft>
              <a:buSzPts val="1836"/>
              <a:buChar char="🞂"/>
            </a:pPr>
            <a:r>
              <a:rPr lang="en-US"/>
              <a:t>1</a:t>
            </a:r>
            <a:r>
              <a:rPr lang="en-US">
                <a:solidFill>
                  <a:srgbClr val="FF0000"/>
                </a:solidFill>
              </a:rPr>
              <a:t>. Master HDFS</a:t>
            </a:r>
            <a:r>
              <a:rPr lang="en-US"/>
              <a:t>: Its main responsibility is partitioning the data storage across the slave nodes.</a:t>
            </a:r>
            <a:endParaRPr/>
          </a:p>
          <a:p>
            <a:pPr indent="-139446" lvl="0" marL="365760" rtl="0" algn="l">
              <a:spcBef>
                <a:spcPts val="400"/>
              </a:spcBef>
              <a:spcAft>
                <a:spcPts val="0"/>
              </a:spcAft>
              <a:buSzPts val="1836"/>
              <a:buNone/>
            </a:pPr>
            <a:r>
              <a:t/>
            </a:r>
            <a:endParaRPr/>
          </a:p>
          <a:p>
            <a:pPr indent="-256032" lvl="0" marL="365760" rtl="0" algn="l">
              <a:spcBef>
                <a:spcPts val="400"/>
              </a:spcBef>
              <a:spcAft>
                <a:spcPts val="0"/>
              </a:spcAft>
              <a:buSzPts val="1836"/>
              <a:buChar char="🞂"/>
            </a:pPr>
            <a:r>
              <a:rPr lang="en-US"/>
              <a:t> It also  keeps track of locations of data on DataNodes.  </a:t>
            </a:r>
            <a:endParaRPr/>
          </a:p>
          <a:p>
            <a:pPr indent="-139446" lvl="0" marL="365760" rtl="0" algn="l">
              <a:spcBef>
                <a:spcPts val="400"/>
              </a:spcBef>
              <a:spcAft>
                <a:spcPts val="0"/>
              </a:spcAft>
              <a:buSzPts val="1836"/>
              <a:buNone/>
            </a:pPr>
            <a:r>
              <a:t/>
            </a:r>
            <a:endParaRPr/>
          </a:p>
          <a:p>
            <a:pPr indent="-139446" lvl="0" marL="365760" rtl="0" algn="l">
              <a:spcBef>
                <a:spcPts val="400"/>
              </a:spcBef>
              <a:spcAft>
                <a:spcPts val="0"/>
              </a:spcAft>
              <a:buSzPts val="1836"/>
              <a:buNone/>
            </a:pPr>
            <a:r>
              <a:t/>
            </a:r>
            <a:endParaRPr/>
          </a:p>
        </p:txBody>
      </p:sp>
      <p:sp>
        <p:nvSpPr>
          <p:cNvPr id="331" name="Google Shape;331;p5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100"/>
              <a:buFont typeface="Lucida Sans"/>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6"/>
          <p:cNvSpPr txBox="1"/>
          <p:nvPr>
            <p:ph idx="1" type="body"/>
          </p:nvPr>
        </p:nvSpPr>
        <p:spPr>
          <a:xfrm>
            <a:off x="457200" y="1481328"/>
            <a:ext cx="8229600" cy="4525963"/>
          </a:xfrm>
          <a:prstGeom prst="rect">
            <a:avLst/>
          </a:prstGeom>
          <a:noFill/>
          <a:ln>
            <a:noFill/>
          </a:ln>
        </p:spPr>
        <p:txBody>
          <a:bodyPr anchorCtr="0" anchor="t" bIns="45700" lIns="91425" spcFirstLastPara="1" rIns="91425" wrap="square" tIns="45700">
            <a:normAutofit/>
          </a:bodyPr>
          <a:lstStyle/>
          <a:p>
            <a:pPr indent="-256031" lvl="0" marL="365760" rtl="0" algn="l">
              <a:spcBef>
                <a:spcPts val="0"/>
              </a:spcBef>
              <a:spcAft>
                <a:spcPts val="0"/>
              </a:spcAft>
              <a:buSzPts val="2448"/>
              <a:buChar char="🞂"/>
            </a:pPr>
            <a:r>
              <a:rPr lang="en-US" sz="3600">
                <a:solidFill>
                  <a:srgbClr val="002060"/>
                </a:solidFill>
              </a:rPr>
              <a:t>Its capability to handle massive amounts of data, different categories of data – fairly quickly. </a:t>
            </a:r>
            <a:endParaRPr/>
          </a:p>
          <a:p>
            <a:pPr indent="-100583" lvl="0" marL="365760" rtl="0" algn="l">
              <a:spcBef>
                <a:spcPts val="400"/>
              </a:spcBef>
              <a:spcAft>
                <a:spcPts val="0"/>
              </a:spcAft>
              <a:buSzPts val="2448"/>
              <a:buNone/>
            </a:pPr>
            <a:r>
              <a:t/>
            </a:r>
            <a:endParaRPr sz="3600">
              <a:solidFill>
                <a:srgbClr val="002060"/>
              </a:solidFill>
            </a:endParaRPr>
          </a:p>
          <a:p>
            <a:pPr indent="-256032" lvl="0" marL="365760" rtl="0" algn="l">
              <a:spcBef>
                <a:spcPts val="400"/>
              </a:spcBef>
              <a:spcAft>
                <a:spcPts val="0"/>
              </a:spcAft>
              <a:buSzPts val="1836"/>
              <a:buNone/>
            </a:pPr>
            <a:r>
              <a:t/>
            </a:r>
            <a:endParaRPr/>
          </a:p>
        </p:txBody>
      </p:sp>
      <p:sp>
        <p:nvSpPr>
          <p:cNvPr id="121" name="Google Shape;121;p1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100"/>
              <a:buFont typeface="Lucida Sans"/>
              <a:buNone/>
            </a:pPr>
            <a:r>
              <a:rPr lang="en-US"/>
              <a:t>Why Hadoop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52"/>
          <p:cNvSpPr txBox="1"/>
          <p:nvPr>
            <p:ph idx="1" type="body"/>
          </p:nvPr>
        </p:nvSpPr>
        <p:spPr>
          <a:xfrm>
            <a:off x="457200" y="1481328"/>
            <a:ext cx="8229600" cy="4525963"/>
          </a:xfrm>
          <a:prstGeom prst="rect">
            <a:avLst/>
          </a:prstGeom>
          <a:noFill/>
          <a:ln>
            <a:noFill/>
          </a:ln>
        </p:spPr>
        <p:txBody>
          <a:bodyPr anchorCtr="0" anchor="t" bIns="45700" lIns="91425" spcFirstLastPara="1" rIns="91425" wrap="square" tIns="45700">
            <a:normAutofit/>
          </a:bodyPr>
          <a:lstStyle/>
          <a:p>
            <a:pPr indent="-256032" lvl="0" marL="365760" rtl="0" algn="l">
              <a:spcBef>
                <a:spcPts val="0"/>
              </a:spcBef>
              <a:spcAft>
                <a:spcPts val="0"/>
              </a:spcAft>
              <a:buSzPts val="1836"/>
              <a:buChar char="🞂"/>
            </a:pPr>
            <a:r>
              <a:rPr lang="en-US">
                <a:solidFill>
                  <a:srgbClr val="FF0000"/>
                </a:solidFill>
              </a:rPr>
              <a:t>2. Master MapReduce: </a:t>
            </a:r>
            <a:r>
              <a:rPr lang="en-US"/>
              <a:t>It decides and schedules computation task on slave nodes. </a:t>
            </a:r>
            <a:endParaRPr/>
          </a:p>
          <a:p>
            <a:pPr indent="-139446" lvl="0" marL="365760" rtl="0" algn="l">
              <a:spcBef>
                <a:spcPts val="400"/>
              </a:spcBef>
              <a:spcAft>
                <a:spcPts val="0"/>
              </a:spcAft>
              <a:buSzPts val="1836"/>
              <a:buNone/>
            </a:pPr>
            <a:r>
              <a:t/>
            </a:r>
            <a:endParaRPr/>
          </a:p>
        </p:txBody>
      </p:sp>
      <p:sp>
        <p:nvSpPr>
          <p:cNvPr id="337" name="Google Shape;337;p5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100"/>
              <a:buFont typeface="Lucida Sans"/>
              <a:buNone/>
            </a:pPr>
            <a:r>
              <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5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100"/>
              <a:buFont typeface="Lucida Sans"/>
              <a:buNone/>
            </a:pPr>
            <a:r>
              <a:rPr lang="en-US"/>
              <a:t>Hadoop Distributors</a:t>
            </a:r>
            <a:endParaRPr/>
          </a:p>
        </p:txBody>
      </p:sp>
      <p:pic>
        <p:nvPicPr>
          <p:cNvPr id="343" name="Google Shape;343;p53"/>
          <p:cNvPicPr preferRelativeResize="0"/>
          <p:nvPr>
            <p:ph idx="1" type="body"/>
          </p:nvPr>
        </p:nvPicPr>
        <p:blipFill rotWithShape="1">
          <a:blip r:embed="rId3">
            <a:alphaModFix/>
          </a:blip>
          <a:srcRect b="0" l="0" r="0" t="0"/>
          <a:stretch/>
        </p:blipFill>
        <p:spPr>
          <a:xfrm>
            <a:off x="0" y="1676400"/>
            <a:ext cx="9144000" cy="4190999"/>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54"/>
          <p:cNvSpPr txBox="1"/>
          <p:nvPr>
            <p:ph idx="1" type="body"/>
          </p:nvPr>
        </p:nvSpPr>
        <p:spPr>
          <a:xfrm>
            <a:off x="457200" y="1481328"/>
            <a:ext cx="8229600" cy="4525963"/>
          </a:xfrm>
          <a:prstGeom prst="rect">
            <a:avLst/>
          </a:prstGeom>
          <a:noFill/>
          <a:ln>
            <a:noFill/>
          </a:ln>
        </p:spPr>
        <p:txBody>
          <a:bodyPr anchorCtr="0" anchor="t" bIns="45700" lIns="91425" spcFirstLastPara="1" rIns="91425" wrap="square" tIns="45700">
            <a:normAutofit/>
          </a:bodyPr>
          <a:lstStyle/>
          <a:p>
            <a:pPr indent="-256032" lvl="0" marL="365760" rtl="0" algn="l">
              <a:spcBef>
                <a:spcPts val="0"/>
              </a:spcBef>
              <a:spcAft>
                <a:spcPts val="0"/>
              </a:spcAft>
              <a:buSzPts val="1836"/>
              <a:buChar char="🞂"/>
            </a:pPr>
            <a:r>
              <a:rPr lang="en-US">
                <a:solidFill>
                  <a:srgbClr val="FF0000"/>
                </a:solidFill>
              </a:rPr>
              <a:t>Some key Points of </a:t>
            </a:r>
            <a:r>
              <a:rPr lang="en-US">
                <a:solidFill>
                  <a:srgbClr val="0070C0"/>
                </a:solidFill>
              </a:rPr>
              <a:t>Hadoop Distributed File System</a:t>
            </a:r>
            <a:r>
              <a:rPr lang="en-US">
                <a:solidFill>
                  <a:srgbClr val="FF0000"/>
                </a:solidFill>
              </a:rPr>
              <a:t> are as follows: </a:t>
            </a:r>
            <a:endParaRPr/>
          </a:p>
          <a:p>
            <a:pPr indent="-256032" lvl="0" marL="365760" rtl="0" algn="l">
              <a:spcBef>
                <a:spcPts val="400"/>
              </a:spcBef>
              <a:spcAft>
                <a:spcPts val="0"/>
              </a:spcAft>
              <a:buSzPts val="1836"/>
              <a:buChar char="🞂"/>
            </a:pPr>
            <a:r>
              <a:rPr lang="en-US"/>
              <a:t> 1. Storage component of Hadoop.</a:t>
            </a:r>
            <a:endParaRPr/>
          </a:p>
          <a:p>
            <a:pPr indent="-139446" lvl="0" marL="365760" rtl="0" algn="l">
              <a:spcBef>
                <a:spcPts val="400"/>
              </a:spcBef>
              <a:spcAft>
                <a:spcPts val="0"/>
              </a:spcAft>
              <a:buSzPts val="1836"/>
              <a:buNone/>
            </a:pPr>
            <a:r>
              <a:t/>
            </a:r>
            <a:endParaRPr/>
          </a:p>
          <a:p>
            <a:pPr indent="-256032" lvl="0" marL="365760" rtl="0" algn="l">
              <a:spcBef>
                <a:spcPts val="400"/>
              </a:spcBef>
              <a:spcAft>
                <a:spcPts val="0"/>
              </a:spcAft>
              <a:buSzPts val="1836"/>
              <a:buChar char="🞂"/>
            </a:pPr>
            <a:r>
              <a:rPr lang="en-US"/>
              <a:t>  2. Distributed File System. </a:t>
            </a:r>
            <a:endParaRPr/>
          </a:p>
          <a:p>
            <a:pPr indent="-139446" lvl="0" marL="365760" rtl="0" algn="l">
              <a:spcBef>
                <a:spcPts val="400"/>
              </a:spcBef>
              <a:spcAft>
                <a:spcPts val="0"/>
              </a:spcAft>
              <a:buSzPts val="1836"/>
              <a:buNone/>
            </a:pPr>
            <a:r>
              <a:t/>
            </a:r>
            <a:endParaRPr/>
          </a:p>
          <a:p>
            <a:pPr indent="-256032" lvl="0" marL="365760" rtl="0" algn="l">
              <a:spcBef>
                <a:spcPts val="400"/>
              </a:spcBef>
              <a:spcAft>
                <a:spcPts val="0"/>
              </a:spcAft>
              <a:buSzPts val="1836"/>
              <a:buChar char="🞂"/>
            </a:pPr>
            <a:r>
              <a:rPr lang="en-US"/>
              <a:t> 3. Modeled after Google File System.  </a:t>
            </a:r>
            <a:endParaRPr/>
          </a:p>
          <a:p>
            <a:pPr indent="-139446" lvl="0" marL="365760" rtl="0" algn="l">
              <a:spcBef>
                <a:spcPts val="400"/>
              </a:spcBef>
              <a:spcAft>
                <a:spcPts val="0"/>
              </a:spcAft>
              <a:buSzPts val="1836"/>
              <a:buNone/>
            </a:pPr>
            <a:r>
              <a:t/>
            </a:r>
            <a:endParaRPr/>
          </a:p>
        </p:txBody>
      </p:sp>
      <p:sp>
        <p:nvSpPr>
          <p:cNvPr id="349" name="Google Shape;349;p5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100"/>
              <a:buFont typeface="Lucida Sans"/>
              <a:buNone/>
            </a:pPr>
            <a:r>
              <a:rPr lang="en-US"/>
              <a:t>Hadoop Distributed File System</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55"/>
          <p:cNvSpPr txBox="1"/>
          <p:nvPr>
            <p:ph idx="1" type="body"/>
          </p:nvPr>
        </p:nvSpPr>
        <p:spPr>
          <a:xfrm>
            <a:off x="457200" y="1481328"/>
            <a:ext cx="8229600" cy="4525963"/>
          </a:xfrm>
          <a:prstGeom prst="rect">
            <a:avLst/>
          </a:prstGeom>
          <a:noFill/>
          <a:ln>
            <a:noFill/>
          </a:ln>
        </p:spPr>
        <p:txBody>
          <a:bodyPr anchorCtr="0" anchor="t" bIns="45700" lIns="91425" spcFirstLastPara="1" rIns="91425" wrap="square" tIns="45700">
            <a:normAutofit/>
          </a:bodyPr>
          <a:lstStyle/>
          <a:p>
            <a:pPr indent="-256032" lvl="0" marL="365760" rtl="0" algn="l">
              <a:spcBef>
                <a:spcPts val="0"/>
              </a:spcBef>
              <a:spcAft>
                <a:spcPts val="0"/>
              </a:spcAft>
              <a:buSzPts val="1836"/>
              <a:buChar char="🞂"/>
            </a:pPr>
            <a:r>
              <a:rPr lang="en-US"/>
              <a:t>4. Optimized for high throughput </a:t>
            </a:r>
            <a:endParaRPr/>
          </a:p>
          <a:p>
            <a:pPr indent="-139446" lvl="0" marL="365760" rtl="0" algn="l">
              <a:spcBef>
                <a:spcPts val="400"/>
              </a:spcBef>
              <a:spcAft>
                <a:spcPts val="0"/>
              </a:spcAft>
              <a:buSzPts val="1836"/>
              <a:buNone/>
            </a:pPr>
            <a:r>
              <a:t/>
            </a:r>
            <a:endParaRPr/>
          </a:p>
          <a:p>
            <a:pPr indent="-256032" lvl="0" marL="365760" rtl="0" algn="l">
              <a:spcBef>
                <a:spcPts val="400"/>
              </a:spcBef>
              <a:spcAft>
                <a:spcPts val="0"/>
              </a:spcAft>
              <a:buSzPts val="1836"/>
              <a:buChar char="🞂"/>
            </a:pPr>
            <a:r>
              <a:rPr lang="en-US"/>
              <a:t>(HDFS leverages large block size and moves computation where data  is stored).  </a:t>
            </a:r>
            <a:endParaRPr/>
          </a:p>
          <a:p>
            <a:pPr indent="-139446" lvl="0" marL="365760" rtl="0" algn="l">
              <a:spcBef>
                <a:spcPts val="400"/>
              </a:spcBef>
              <a:spcAft>
                <a:spcPts val="0"/>
              </a:spcAft>
              <a:buSzPts val="1836"/>
              <a:buNone/>
            </a:pPr>
            <a:r>
              <a:t/>
            </a:r>
            <a:endParaRPr/>
          </a:p>
          <a:p>
            <a:pPr indent="-256032" lvl="0" marL="365760" rtl="0" algn="l">
              <a:spcBef>
                <a:spcPts val="400"/>
              </a:spcBef>
              <a:spcAft>
                <a:spcPts val="0"/>
              </a:spcAft>
              <a:buSzPts val="1836"/>
              <a:buChar char="🞂"/>
            </a:pPr>
            <a:r>
              <a:rPr lang="en-US"/>
              <a:t>5. You can replicate a file for a configured number of times, which is tolerant in terms of both software  and hardware.</a:t>
            </a:r>
            <a:endParaRPr/>
          </a:p>
        </p:txBody>
      </p:sp>
      <p:sp>
        <p:nvSpPr>
          <p:cNvPr id="355" name="Google Shape;355;p5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100"/>
              <a:buFont typeface="Lucida Sans"/>
              <a:buNone/>
            </a:pPr>
            <a:r>
              <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56"/>
          <p:cNvSpPr txBox="1"/>
          <p:nvPr>
            <p:ph idx="1" type="body"/>
          </p:nvPr>
        </p:nvSpPr>
        <p:spPr>
          <a:xfrm>
            <a:off x="457200" y="1481328"/>
            <a:ext cx="8229600" cy="4525963"/>
          </a:xfrm>
          <a:prstGeom prst="rect">
            <a:avLst/>
          </a:prstGeom>
          <a:noFill/>
          <a:ln>
            <a:noFill/>
          </a:ln>
        </p:spPr>
        <p:txBody>
          <a:bodyPr anchorCtr="0" anchor="t" bIns="45700" lIns="91425" spcFirstLastPara="1" rIns="91425" wrap="square" tIns="45700">
            <a:normAutofit/>
          </a:bodyPr>
          <a:lstStyle/>
          <a:p>
            <a:pPr indent="-256032" lvl="0" marL="365760" rtl="0" algn="l">
              <a:spcBef>
                <a:spcPts val="0"/>
              </a:spcBef>
              <a:spcAft>
                <a:spcPts val="0"/>
              </a:spcAft>
              <a:buSzPts val="1836"/>
              <a:buChar char="🞂"/>
            </a:pPr>
            <a:r>
              <a:rPr lang="en-US"/>
              <a:t>6. Re-replicates data blocks automatically on nodes that have failed.  </a:t>
            </a:r>
            <a:endParaRPr/>
          </a:p>
          <a:p>
            <a:pPr indent="-139446" lvl="0" marL="365760" rtl="0" algn="l">
              <a:spcBef>
                <a:spcPts val="400"/>
              </a:spcBef>
              <a:spcAft>
                <a:spcPts val="0"/>
              </a:spcAft>
              <a:buSzPts val="1836"/>
              <a:buNone/>
            </a:pPr>
            <a:r>
              <a:t/>
            </a:r>
            <a:endParaRPr/>
          </a:p>
          <a:p>
            <a:pPr indent="-139446" lvl="0" marL="365760" rtl="0" algn="l">
              <a:spcBef>
                <a:spcPts val="400"/>
              </a:spcBef>
              <a:spcAft>
                <a:spcPts val="0"/>
              </a:spcAft>
              <a:buSzPts val="1836"/>
              <a:buNone/>
            </a:pPr>
            <a:r>
              <a:t/>
            </a:r>
            <a:endParaRPr/>
          </a:p>
          <a:p>
            <a:pPr indent="-139446" lvl="0" marL="365760" rtl="0" algn="l">
              <a:spcBef>
                <a:spcPts val="400"/>
              </a:spcBef>
              <a:spcAft>
                <a:spcPts val="0"/>
              </a:spcAft>
              <a:buSzPts val="1836"/>
              <a:buNone/>
            </a:pPr>
            <a:r>
              <a:t/>
            </a:r>
            <a:endParaRPr/>
          </a:p>
          <a:p>
            <a:pPr indent="-256032" lvl="0" marL="365760" rtl="0" algn="l">
              <a:spcBef>
                <a:spcPts val="400"/>
              </a:spcBef>
              <a:spcAft>
                <a:spcPts val="0"/>
              </a:spcAft>
              <a:buSzPts val="1836"/>
              <a:buChar char="🞂"/>
            </a:pPr>
            <a:r>
              <a:rPr lang="en-US"/>
              <a:t>7. You can realize the power of HDFS when you perform read or write on large files (gigabytes and larger).  </a:t>
            </a:r>
            <a:endParaRPr/>
          </a:p>
          <a:p>
            <a:pPr indent="-139446" lvl="0" marL="365760" rtl="0" algn="l">
              <a:spcBef>
                <a:spcPts val="400"/>
              </a:spcBef>
              <a:spcAft>
                <a:spcPts val="0"/>
              </a:spcAft>
              <a:buSzPts val="1836"/>
              <a:buNone/>
            </a:pPr>
            <a:r>
              <a:t/>
            </a:r>
            <a:endParaRPr/>
          </a:p>
        </p:txBody>
      </p:sp>
      <p:sp>
        <p:nvSpPr>
          <p:cNvPr id="361" name="Google Shape;361;p5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100"/>
              <a:buFont typeface="Lucida Sans"/>
              <a:buNone/>
            </a:pPr>
            <a:r>
              <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57"/>
          <p:cNvSpPr txBox="1"/>
          <p:nvPr>
            <p:ph idx="1" type="body"/>
          </p:nvPr>
        </p:nvSpPr>
        <p:spPr>
          <a:xfrm>
            <a:off x="457200" y="1481328"/>
            <a:ext cx="8229600" cy="4525963"/>
          </a:xfrm>
          <a:prstGeom prst="rect">
            <a:avLst/>
          </a:prstGeom>
          <a:noFill/>
          <a:ln>
            <a:noFill/>
          </a:ln>
        </p:spPr>
        <p:txBody>
          <a:bodyPr anchorCtr="0" anchor="t" bIns="45700" lIns="91425" spcFirstLastPara="1" rIns="91425" wrap="square" tIns="45700">
            <a:normAutofit/>
          </a:bodyPr>
          <a:lstStyle/>
          <a:p>
            <a:pPr indent="-256032" lvl="0" marL="365760" rtl="0" algn="l">
              <a:spcBef>
                <a:spcPts val="0"/>
              </a:spcBef>
              <a:spcAft>
                <a:spcPts val="0"/>
              </a:spcAft>
              <a:buSzPts val="1836"/>
              <a:buChar char="🞂"/>
            </a:pPr>
            <a:r>
              <a:rPr lang="en-US"/>
              <a:t>8. Sits on top of native file system such as ext3 and ext4, which is described in Figure 5.13.</a:t>
            </a:r>
            <a:endParaRPr/>
          </a:p>
        </p:txBody>
      </p:sp>
      <p:sp>
        <p:nvSpPr>
          <p:cNvPr id="367" name="Google Shape;367;p5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100"/>
              <a:buFont typeface="Lucida Sans"/>
              <a:buNone/>
            </a:pPr>
            <a:r>
              <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5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100"/>
              <a:buFont typeface="Lucida Sans"/>
              <a:buNone/>
            </a:pPr>
            <a:r>
              <a:t/>
            </a:r>
            <a:endParaRPr/>
          </a:p>
        </p:txBody>
      </p:sp>
      <p:pic>
        <p:nvPicPr>
          <p:cNvPr id="373" name="Google Shape;373;p58"/>
          <p:cNvPicPr preferRelativeResize="0"/>
          <p:nvPr>
            <p:ph idx="1" type="body"/>
          </p:nvPr>
        </p:nvPicPr>
        <p:blipFill rotWithShape="1">
          <a:blip r:embed="rId3">
            <a:alphaModFix/>
          </a:blip>
          <a:srcRect b="0" l="0" r="0" t="0"/>
          <a:stretch/>
        </p:blipFill>
        <p:spPr>
          <a:xfrm>
            <a:off x="304800" y="990600"/>
            <a:ext cx="8077200" cy="5152231"/>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5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100"/>
              <a:buFont typeface="Lucida Sans"/>
              <a:buNone/>
            </a:pPr>
            <a:r>
              <a:t/>
            </a:r>
            <a:endParaRPr/>
          </a:p>
        </p:txBody>
      </p:sp>
      <p:pic>
        <p:nvPicPr>
          <p:cNvPr id="379" name="Google Shape;379;p59"/>
          <p:cNvPicPr preferRelativeResize="0"/>
          <p:nvPr>
            <p:ph idx="1" type="body"/>
          </p:nvPr>
        </p:nvPicPr>
        <p:blipFill rotWithShape="1">
          <a:blip r:embed="rId3">
            <a:alphaModFix/>
          </a:blip>
          <a:srcRect b="0" l="0" r="0" t="0"/>
          <a:stretch/>
        </p:blipFill>
        <p:spPr>
          <a:xfrm>
            <a:off x="304800" y="1600200"/>
            <a:ext cx="8610599" cy="4495800"/>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6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100"/>
              <a:buFont typeface="Lucida Sans"/>
              <a:buNone/>
            </a:pPr>
            <a:r>
              <a:t/>
            </a:r>
            <a:endParaRPr/>
          </a:p>
        </p:txBody>
      </p:sp>
      <p:pic>
        <p:nvPicPr>
          <p:cNvPr id="385" name="Google Shape;385;p60"/>
          <p:cNvPicPr preferRelativeResize="0"/>
          <p:nvPr>
            <p:ph idx="1" type="body"/>
          </p:nvPr>
        </p:nvPicPr>
        <p:blipFill rotWithShape="1">
          <a:blip r:embed="rId3">
            <a:alphaModFix/>
          </a:blip>
          <a:srcRect b="0" l="0" r="0" t="0"/>
          <a:stretch/>
        </p:blipFill>
        <p:spPr>
          <a:xfrm>
            <a:off x="304800" y="304800"/>
            <a:ext cx="8458199" cy="6095999"/>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61"/>
          <p:cNvSpPr txBox="1"/>
          <p:nvPr>
            <p:ph idx="1" type="body"/>
          </p:nvPr>
        </p:nvSpPr>
        <p:spPr>
          <a:xfrm>
            <a:off x="457200" y="1481328"/>
            <a:ext cx="8229600" cy="4525963"/>
          </a:xfrm>
          <a:prstGeom prst="rect">
            <a:avLst/>
          </a:prstGeom>
          <a:noFill/>
          <a:ln>
            <a:noFill/>
          </a:ln>
        </p:spPr>
        <p:txBody>
          <a:bodyPr anchorCtr="0" anchor="t" bIns="45700" lIns="91425" spcFirstLastPara="1" rIns="91425" wrap="square" tIns="45700">
            <a:normAutofit/>
          </a:bodyPr>
          <a:lstStyle/>
          <a:p>
            <a:pPr indent="-139446" lvl="0" marL="365760" rtl="0" algn="l">
              <a:spcBef>
                <a:spcPts val="0"/>
              </a:spcBef>
              <a:spcAft>
                <a:spcPts val="0"/>
              </a:spcAft>
              <a:buSzPts val="1836"/>
              <a:buNone/>
            </a:pPr>
            <a:r>
              <a:t/>
            </a:r>
            <a:endParaRPr/>
          </a:p>
        </p:txBody>
      </p:sp>
      <p:sp>
        <p:nvSpPr>
          <p:cNvPr id="391" name="Google Shape;391;p61"/>
          <p:cNvSpPr txBox="1"/>
          <p:nvPr>
            <p:ph type="title"/>
          </p:nvPr>
        </p:nvSpPr>
        <p:spPr>
          <a:xfrm>
            <a:off x="152400" y="274638"/>
            <a:ext cx="8534400" cy="1143000"/>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chemeClr val="dk2"/>
              </a:buClr>
              <a:buSzPct val="100000"/>
              <a:buFont typeface="Lucida Sans"/>
              <a:buNone/>
            </a:pPr>
            <a:r>
              <a:rPr lang="en-US"/>
              <a:t>Distributed File System Architecture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100"/>
              <a:buFont typeface="Lucida Sans"/>
              <a:buNone/>
            </a:pPr>
            <a:r>
              <a:t/>
            </a:r>
            <a:endParaRPr/>
          </a:p>
        </p:txBody>
      </p:sp>
      <p:pic>
        <p:nvPicPr>
          <p:cNvPr id="127" name="Google Shape;127;p17"/>
          <p:cNvPicPr preferRelativeResize="0"/>
          <p:nvPr>
            <p:ph idx="1" type="body"/>
          </p:nvPr>
        </p:nvPicPr>
        <p:blipFill rotWithShape="1">
          <a:blip r:embed="rId3">
            <a:alphaModFix/>
          </a:blip>
          <a:srcRect b="0" l="0" r="0" t="0"/>
          <a:stretch/>
        </p:blipFill>
        <p:spPr>
          <a:xfrm>
            <a:off x="228600" y="533400"/>
            <a:ext cx="8458199" cy="5867399"/>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p62"/>
          <p:cNvSpPr txBox="1"/>
          <p:nvPr>
            <p:ph type="title"/>
          </p:nvPr>
        </p:nvSpPr>
        <p:spPr>
          <a:xfrm>
            <a:off x="457200" y="0"/>
            <a:ext cx="8229600" cy="5334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1800"/>
              <a:buFont typeface="Lucida Sans"/>
              <a:buNone/>
            </a:pPr>
            <a:r>
              <a:rPr lang="en-US" sz="1800"/>
              <a:t>Distributed File System Architecture</a:t>
            </a:r>
            <a:endParaRPr/>
          </a:p>
        </p:txBody>
      </p:sp>
      <p:pic>
        <p:nvPicPr>
          <p:cNvPr id="397" name="Google Shape;397;p62"/>
          <p:cNvPicPr preferRelativeResize="0"/>
          <p:nvPr>
            <p:ph idx="1" type="body"/>
          </p:nvPr>
        </p:nvPicPr>
        <p:blipFill rotWithShape="1">
          <a:blip r:embed="rId3">
            <a:alphaModFix/>
          </a:blip>
          <a:srcRect b="0" l="0" r="0" t="0"/>
          <a:stretch/>
        </p:blipFill>
        <p:spPr>
          <a:xfrm>
            <a:off x="457200" y="609600"/>
            <a:ext cx="8229600" cy="5715000"/>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p63"/>
          <p:cNvSpPr txBox="1"/>
          <p:nvPr>
            <p:ph idx="1" type="body"/>
          </p:nvPr>
        </p:nvSpPr>
        <p:spPr>
          <a:xfrm>
            <a:off x="457200" y="1481328"/>
            <a:ext cx="8229600" cy="4525963"/>
          </a:xfrm>
          <a:prstGeom prst="rect">
            <a:avLst/>
          </a:prstGeom>
          <a:noFill/>
          <a:ln>
            <a:noFill/>
          </a:ln>
        </p:spPr>
        <p:txBody>
          <a:bodyPr anchorCtr="0" anchor="t" bIns="45700" lIns="91425" spcFirstLastPara="1" rIns="91425" wrap="square" tIns="45700">
            <a:normAutofit/>
          </a:bodyPr>
          <a:lstStyle/>
          <a:p>
            <a:pPr indent="-256032" lvl="0" marL="365760" rtl="0" algn="l">
              <a:spcBef>
                <a:spcPts val="0"/>
              </a:spcBef>
              <a:spcAft>
                <a:spcPts val="0"/>
              </a:spcAft>
              <a:buSzPts val="2992"/>
              <a:buChar char="🞂"/>
            </a:pPr>
            <a:r>
              <a:rPr lang="en-US" sz="4400">
                <a:solidFill>
                  <a:srgbClr val="7030A0"/>
                </a:solidFill>
              </a:rPr>
              <a:t>1.Name node</a:t>
            </a:r>
            <a:endParaRPr/>
          </a:p>
          <a:p>
            <a:pPr indent="-256032" lvl="0" marL="365760" rtl="0" algn="l">
              <a:spcBef>
                <a:spcPts val="400"/>
              </a:spcBef>
              <a:spcAft>
                <a:spcPts val="0"/>
              </a:spcAft>
              <a:buSzPts val="2992"/>
              <a:buChar char="🞂"/>
            </a:pPr>
            <a:r>
              <a:rPr lang="en-US" sz="4400">
                <a:solidFill>
                  <a:srgbClr val="7030A0"/>
                </a:solidFill>
              </a:rPr>
              <a:t>2. Data node</a:t>
            </a:r>
            <a:endParaRPr/>
          </a:p>
          <a:p>
            <a:pPr indent="-256032" lvl="0" marL="365760" rtl="0" algn="l">
              <a:spcBef>
                <a:spcPts val="400"/>
              </a:spcBef>
              <a:spcAft>
                <a:spcPts val="0"/>
              </a:spcAft>
              <a:buSzPts val="2992"/>
              <a:buChar char="🞂"/>
            </a:pPr>
            <a:r>
              <a:rPr lang="en-US" sz="4400">
                <a:solidFill>
                  <a:srgbClr val="7030A0"/>
                </a:solidFill>
              </a:rPr>
              <a:t>3.Secondary Name node</a:t>
            </a:r>
            <a:endParaRPr sz="4400">
              <a:solidFill>
                <a:srgbClr val="7030A0"/>
              </a:solidFill>
            </a:endParaRPr>
          </a:p>
        </p:txBody>
      </p:sp>
      <p:sp>
        <p:nvSpPr>
          <p:cNvPr id="403" name="Google Shape;403;p6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100"/>
              <a:buFont typeface="Lucida Sans"/>
              <a:buNone/>
            </a:pPr>
            <a:r>
              <a:rPr lang="en-US"/>
              <a:t>HDFS Daemons </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p64"/>
          <p:cNvSpPr txBox="1"/>
          <p:nvPr>
            <p:ph idx="1" type="body"/>
          </p:nvPr>
        </p:nvSpPr>
        <p:spPr>
          <a:xfrm>
            <a:off x="457200" y="1481328"/>
            <a:ext cx="8229600" cy="4525963"/>
          </a:xfrm>
          <a:prstGeom prst="rect">
            <a:avLst/>
          </a:prstGeom>
          <a:noFill/>
          <a:ln>
            <a:noFill/>
          </a:ln>
        </p:spPr>
        <p:txBody>
          <a:bodyPr anchorCtr="0" anchor="t" bIns="45700" lIns="91425" spcFirstLastPara="1" rIns="91425" wrap="square" tIns="45700">
            <a:normAutofit/>
          </a:bodyPr>
          <a:lstStyle/>
          <a:p>
            <a:pPr indent="-256032" lvl="0" marL="365760" rtl="0" algn="l">
              <a:spcBef>
                <a:spcPts val="0"/>
              </a:spcBef>
              <a:spcAft>
                <a:spcPts val="0"/>
              </a:spcAft>
              <a:buSzPts val="1836"/>
              <a:buChar char="🞂"/>
            </a:pPr>
            <a:r>
              <a:rPr lang="en-US"/>
              <a:t>HDFS breaks a large file into smaller pieces called blocks.</a:t>
            </a:r>
            <a:endParaRPr/>
          </a:p>
          <a:p>
            <a:pPr indent="-256032" lvl="0" marL="365760" rtl="0" algn="l">
              <a:spcBef>
                <a:spcPts val="400"/>
              </a:spcBef>
              <a:spcAft>
                <a:spcPts val="0"/>
              </a:spcAft>
              <a:buSzPts val="1836"/>
              <a:buChar char="🞂"/>
            </a:pPr>
            <a:r>
              <a:rPr lang="en-US"/>
              <a:t> NameNode uses a rack ID to identify DataNodes  in the rack. </a:t>
            </a:r>
            <a:endParaRPr/>
          </a:p>
          <a:p>
            <a:pPr indent="-256032" lvl="0" marL="365760" rtl="0" algn="l">
              <a:spcBef>
                <a:spcPts val="400"/>
              </a:spcBef>
              <a:spcAft>
                <a:spcPts val="0"/>
              </a:spcAft>
              <a:buSzPts val="1836"/>
              <a:buChar char="🞂"/>
            </a:pPr>
            <a:r>
              <a:rPr lang="en-US"/>
              <a:t>A rack is a collection of DataNodes within the cluster. </a:t>
            </a:r>
            <a:endParaRPr/>
          </a:p>
          <a:p>
            <a:pPr indent="-256032" lvl="0" marL="365760" rtl="0" algn="l">
              <a:spcBef>
                <a:spcPts val="400"/>
              </a:spcBef>
              <a:spcAft>
                <a:spcPts val="0"/>
              </a:spcAft>
              <a:buSzPts val="1836"/>
              <a:buChar char="🞂"/>
            </a:pPr>
            <a:r>
              <a:rPr lang="en-US"/>
              <a:t>NameNode keeps tracks of blocks of a file  as it is placed on various DataNodes. </a:t>
            </a:r>
            <a:endParaRPr/>
          </a:p>
        </p:txBody>
      </p:sp>
      <p:sp>
        <p:nvSpPr>
          <p:cNvPr id="409" name="Google Shape;409;p6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100"/>
              <a:buFont typeface="Lucida Sans"/>
              <a:buNone/>
            </a:pPr>
            <a:r>
              <a:rPr lang="en-US"/>
              <a:t>Name node</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sp>
        <p:nvSpPr>
          <p:cNvPr id="414" name="Google Shape;414;p65"/>
          <p:cNvSpPr txBox="1"/>
          <p:nvPr>
            <p:ph idx="1" type="body"/>
          </p:nvPr>
        </p:nvSpPr>
        <p:spPr>
          <a:xfrm>
            <a:off x="457200" y="1481328"/>
            <a:ext cx="8229600" cy="4525963"/>
          </a:xfrm>
          <a:prstGeom prst="rect">
            <a:avLst/>
          </a:prstGeom>
          <a:noFill/>
          <a:ln>
            <a:noFill/>
          </a:ln>
        </p:spPr>
        <p:txBody>
          <a:bodyPr anchorCtr="0" anchor="t" bIns="45700" lIns="91425" spcFirstLastPara="1" rIns="91425" wrap="square" tIns="45700">
            <a:normAutofit/>
          </a:bodyPr>
          <a:lstStyle/>
          <a:p>
            <a:pPr indent="-256032" lvl="0" marL="365760" rtl="0" algn="l">
              <a:spcBef>
                <a:spcPts val="0"/>
              </a:spcBef>
              <a:spcAft>
                <a:spcPts val="0"/>
              </a:spcAft>
              <a:buSzPts val="1836"/>
              <a:buChar char="🞂"/>
            </a:pPr>
            <a:r>
              <a:rPr lang="en-US"/>
              <a:t>NameNode manages file-related operations such as read, write, create, and delete.</a:t>
            </a:r>
            <a:endParaRPr/>
          </a:p>
          <a:p>
            <a:pPr indent="-139446" lvl="0" marL="365760" rtl="0" algn="l">
              <a:spcBef>
                <a:spcPts val="400"/>
              </a:spcBef>
              <a:spcAft>
                <a:spcPts val="0"/>
              </a:spcAft>
              <a:buSzPts val="1836"/>
              <a:buNone/>
            </a:pPr>
            <a:r>
              <a:t/>
            </a:r>
            <a:endParaRPr/>
          </a:p>
          <a:p>
            <a:pPr indent="-256032" lvl="0" marL="365760" rtl="0" algn="l">
              <a:spcBef>
                <a:spcPts val="400"/>
              </a:spcBef>
              <a:spcAft>
                <a:spcPts val="0"/>
              </a:spcAft>
              <a:buSzPts val="1836"/>
              <a:buChar char="🞂"/>
            </a:pPr>
            <a:r>
              <a:rPr lang="en-US"/>
              <a:t> Its main job is managing the File System Namespace. </a:t>
            </a:r>
            <a:endParaRPr/>
          </a:p>
          <a:p>
            <a:pPr indent="-139446" lvl="0" marL="365760" rtl="0" algn="l">
              <a:spcBef>
                <a:spcPts val="400"/>
              </a:spcBef>
              <a:spcAft>
                <a:spcPts val="0"/>
              </a:spcAft>
              <a:buSzPts val="1836"/>
              <a:buNone/>
            </a:pPr>
            <a:r>
              <a:t/>
            </a:r>
            <a:endParaRPr/>
          </a:p>
          <a:p>
            <a:pPr indent="-256032" lvl="0" marL="365760" rtl="0" algn="l">
              <a:spcBef>
                <a:spcPts val="400"/>
              </a:spcBef>
              <a:spcAft>
                <a:spcPts val="0"/>
              </a:spcAft>
              <a:buSzPts val="1836"/>
              <a:buChar char="🞂"/>
            </a:pPr>
            <a:r>
              <a:rPr lang="en-US"/>
              <a:t>A file system namespace is collection of  files in the cluster. </a:t>
            </a:r>
            <a:endParaRPr/>
          </a:p>
          <a:p>
            <a:pPr indent="-139446" lvl="0" marL="365760" rtl="0" algn="l">
              <a:spcBef>
                <a:spcPts val="400"/>
              </a:spcBef>
              <a:spcAft>
                <a:spcPts val="0"/>
              </a:spcAft>
              <a:buSzPts val="1836"/>
              <a:buNone/>
            </a:pPr>
            <a:r>
              <a:t/>
            </a:r>
            <a:endParaRPr/>
          </a:p>
          <a:p>
            <a:pPr indent="-256032" lvl="0" marL="365760" rtl="0" algn="l">
              <a:spcBef>
                <a:spcPts val="400"/>
              </a:spcBef>
              <a:spcAft>
                <a:spcPts val="0"/>
              </a:spcAft>
              <a:buSzPts val="1836"/>
              <a:buChar char="🞂"/>
            </a:pPr>
            <a:r>
              <a:rPr lang="en-US"/>
              <a:t>NameNode stores HDFS namespace. </a:t>
            </a:r>
            <a:endParaRPr/>
          </a:p>
          <a:p>
            <a:pPr indent="-139446" lvl="0" marL="365760" rtl="0" algn="l">
              <a:spcBef>
                <a:spcPts val="400"/>
              </a:spcBef>
              <a:spcAft>
                <a:spcPts val="0"/>
              </a:spcAft>
              <a:buSzPts val="1836"/>
              <a:buNone/>
            </a:pPr>
            <a:r>
              <a:t/>
            </a:r>
            <a:endParaRPr/>
          </a:p>
        </p:txBody>
      </p:sp>
      <p:sp>
        <p:nvSpPr>
          <p:cNvPr id="415" name="Google Shape;415;p6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100"/>
              <a:buFont typeface="Lucida Sans"/>
              <a:buNone/>
            </a:pPr>
            <a:r>
              <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p66"/>
          <p:cNvSpPr txBox="1"/>
          <p:nvPr>
            <p:ph idx="1" type="body"/>
          </p:nvPr>
        </p:nvSpPr>
        <p:spPr>
          <a:xfrm>
            <a:off x="457200" y="1481328"/>
            <a:ext cx="8229600" cy="4525963"/>
          </a:xfrm>
          <a:prstGeom prst="rect">
            <a:avLst/>
          </a:prstGeom>
          <a:noFill/>
          <a:ln>
            <a:noFill/>
          </a:ln>
        </p:spPr>
        <p:txBody>
          <a:bodyPr anchorCtr="0" anchor="t" bIns="45700" lIns="91425" spcFirstLastPara="1" rIns="91425" wrap="square" tIns="45700">
            <a:normAutofit/>
          </a:bodyPr>
          <a:lstStyle/>
          <a:p>
            <a:pPr indent="-256032" lvl="0" marL="365760" rtl="0" algn="l">
              <a:spcBef>
                <a:spcPts val="0"/>
              </a:spcBef>
              <a:spcAft>
                <a:spcPts val="0"/>
              </a:spcAft>
              <a:buSzPts val="1836"/>
              <a:buChar char="🞂"/>
            </a:pPr>
            <a:r>
              <a:rPr lang="en-US"/>
              <a:t>File system namespace includes mapping of blocks  to file, file properties and is stored in a file called FsImage. NameNode uses an EditLog (transaction log) to  record every transaction that happens to the filesystem metadata. </a:t>
            </a:r>
            <a:endParaRPr/>
          </a:p>
        </p:txBody>
      </p:sp>
      <p:sp>
        <p:nvSpPr>
          <p:cNvPr id="421" name="Google Shape;421;p6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100"/>
              <a:buFont typeface="Lucida Sans"/>
              <a:buNone/>
            </a:pPr>
            <a:r>
              <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p67"/>
          <p:cNvSpPr txBox="1"/>
          <p:nvPr>
            <p:ph idx="1" type="body"/>
          </p:nvPr>
        </p:nvSpPr>
        <p:spPr>
          <a:xfrm>
            <a:off x="457200" y="1481328"/>
            <a:ext cx="8229600" cy="4525963"/>
          </a:xfrm>
          <a:prstGeom prst="rect">
            <a:avLst/>
          </a:prstGeom>
          <a:noFill/>
          <a:ln>
            <a:noFill/>
          </a:ln>
        </p:spPr>
        <p:txBody>
          <a:bodyPr anchorCtr="0" anchor="t" bIns="45700" lIns="91425" spcFirstLastPara="1" rIns="91425" wrap="square" tIns="45700">
            <a:normAutofit/>
          </a:bodyPr>
          <a:lstStyle/>
          <a:p>
            <a:pPr indent="-256032" lvl="0" marL="365760" rtl="0" algn="l">
              <a:spcBef>
                <a:spcPts val="0"/>
              </a:spcBef>
              <a:spcAft>
                <a:spcPts val="0"/>
              </a:spcAft>
              <a:buSzPts val="1836"/>
              <a:buChar char="🞂"/>
            </a:pPr>
            <a:r>
              <a:rPr lang="en-US"/>
              <a:t>Refer Figure 5.16. When NameNodestarts  up, it reads FsImage and EditLog from disk and applies all transactions from the EditLog to in-memory  representation of the FsImage. </a:t>
            </a:r>
            <a:endParaRPr/>
          </a:p>
        </p:txBody>
      </p:sp>
      <p:sp>
        <p:nvSpPr>
          <p:cNvPr id="427" name="Google Shape;427;p6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100"/>
              <a:buFont typeface="Lucida Sans"/>
              <a:buNone/>
            </a:pPr>
            <a:r>
              <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p68"/>
          <p:cNvSpPr txBox="1"/>
          <p:nvPr>
            <p:ph idx="1" type="body"/>
          </p:nvPr>
        </p:nvSpPr>
        <p:spPr>
          <a:xfrm>
            <a:off x="457200" y="1481328"/>
            <a:ext cx="8229600" cy="4525963"/>
          </a:xfrm>
          <a:prstGeom prst="rect">
            <a:avLst/>
          </a:prstGeom>
          <a:noFill/>
          <a:ln>
            <a:noFill/>
          </a:ln>
        </p:spPr>
        <p:txBody>
          <a:bodyPr anchorCtr="0" anchor="t" bIns="45700" lIns="91425" spcFirstLastPara="1" rIns="91425" wrap="square" tIns="45700">
            <a:normAutofit/>
          </a:bodyPr>
          <a:lstStyle/>
          <a:p>
            <a:pPr indent="-256032" lvl="0" marL="365760" rtl="0" algn="l">
              <a:spcBef>
                <a:spcPts val="0"/>
              </a:spcBef>
              <a:spcAft>
                <a:spcPts val="0"/>
              </a:spcAft>
              <a:buSzPts val="1836"/>
              <a:buChar char="🞂"/>
            </a:pPr>
            <a:r>
              <a:rPr lang="en-US"/>
              <a:t>Then it flushes out new version of FsImage on disk and truncates the old  EditLog because the changes are updated in the FsImage. There is a single NameNode per cluster.</a:t>
            </a:r>
            <a:endParaRPr/>
          </a:p>
        </p:txBody>
      </p:sp>
      <p:sp>
        <p:nvSpPr>
          <p:cNvPr id="433" name="Google Shape;433;p6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100"/>
              <a:buFont typeface="Lucida Sans"/>
              <a:buNone/>
            </a:pPr>
            <a:r>
              <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7" name="Shape 437"/>
        <p:cNvGrpSpPr/>
        <p:nvPr/>
      </p:nvGrpSpPr>
      <p:grpSpPr>
        <a:xfrm>
          <a:off x="0" y="0"/>
          <a:ext cx="0" cy="0"/>
          <a:chOff x="0" y="0"/>
          <a:chExt cx="0" cy="0"/>
        </a:xfrm>
      </p:grpSpPr>
      <p:sp>
        <p:nvSpPr>
          <p:cNvPr id="438" name="Google Shape;438;p69"/>
          <p:cNvSpPr txBox="1"/>
          <p:nvPr>
            <p:ph idx="1" type="body"/>
          </p:nvPr>
        </p:nvSpPr>
        <p:spPr>
          <a:xfrm>
            <a:off x="457200" y="1481328"/>
            <a:ext cx="8229600" cy="4525963"/>
          </a:xfrm>
          <a:prstGeom prst="rect">
            <a:avLst/>
          </a:prstGeom>
          <a:noFill/>
          <a:ln>
            <a:noFill/>
          </a:ln>
        </p:spPr>
        <p:txBody>
          <a:bodyPr anchorCtr="0" anchor="t" bIns="45700" lIns="91425" spcFirstLastPara="1" rIns="91425" wrap="square" tIns="45700">
            <a:normAutofit/>
          </a:bodyPr>
          <a:lstStyle/>
          <a:p>
            <a:pPr indent="-256032" lvl="0" marL="365760" rtl="0" algn="l">
              <a:spcBef>
                <a:spcPts val="0"/>
              </a:spcBef>
              <a:spcAft>
                <a:spcPts val="0"/>
              </a:spcAft>
              <a:buSzPts val="1836"/>
              <a:buChar char="🞂"/>
            </a:pPr>
            <a:r>
              <a:rPr lang="en-US"/>
              <a:t>There are multiple DataNodes per cluster. During Pipeline read and write DataNodes communicate with  each other. A DataNode also continuously sends “heartbeat” message to NameNode to ensure the connectivity between the NameNode and DataNode.</a:t>
            </a:r>
            <a:endParaRPr/>
          </a:p>
        </p:txBody>
      </p:sp>
      <p:sp>
        <p:nvSpPr>
          <p:cNvPr id="439" name="Google Shape;439;p6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100"/>
              <a:buFont typeface="Lucida Sans"/>
              <a:buNone/>
            </a:pPr>
            <a:r>
              <a:rPr lang="en-US"/>
              <a:t>DataNode</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 name="Shape 443"/>
        <p:cNvGrpSpPr/>
        <p:nvPr/>
      </p:nvGrpSpPr>
      <p:grpSpPr>
        <a:xfrm>
          <a:off x="0" y="0"/>
          <a:ext cx="0" cy="0"/>
          <a:chOff x="0" y="0"/>
          <a:chExt cx="0" cy="0"/>
        </a:xfrm>
      </p:grpSpPr>
      <p:sp>
        <p:nvSpPr>
          <p:cNvPr id="444" name="Google Shape;444;p70"/>
          <p:cNvSpPr txBox="1"/>
          <p:nvPr>
            <p:ph idx="1" type="body"/>
          </p:nvPr>
        </p:nvSpPr>
        <p:spPr>
          <a:xfrm>
            <a:off x="457200" y="1481328"/>
            <a:ext cx="8229600" cy="4525963"/>
          </a:xfrm>
          <a:prstGeom prst="rect">
            <a:avLst/>
          </a:prstGeom>
          <a:noFill/>
          <a:ln>
            <a:noFill/>
          </a:ln>
        </p:spPr>
        <p:txBody>
          <a:bodyPr anchorCtr="0" anchor="t" bIns="45700" lIns="91425" spcFirstLastPara="1" rIns="91425" wrap="square" tIns="45700">
            <a:normAutofit/>
          </a:bodyPr>
          <a:lstStyle/>
          <a:p>
            <a:pPr indent="-256032" lvl="0" marL="365760" rtl="0" algn="l">
              <a:spcBef>
                <a:spcPts val="0"/>
              </a:spcBef>
              <a:spcAft>
                <a:spcPts val="0"/>
              </a:spcAft>
              <a:buSzPts val="1836"/>
              <a:buChar char="🞂"/>
            </a:pPr>
            <a:r>
              <a:rPr lang="en-US"/>
              <a:t>In case there is no heartbeat from a DataNode, the  NameNode replicates that DataNode within the cluster and keeps on running as if nothing had happened.  </a:t>
            </a:r>
            <a:endParaRPr/>
          </a:p>
        </p:txBody>
      </p:sp>
      <p:sp>
        <p:nvSpPr>
          <p:cNvPr id="445" name="Google Shape;445;p7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100"/>
              <a:buFont typeface="Lucida Sans"/>
              <a:buNone/>
            </a:pPr>
            <a:r>
              <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 name="Shape 449"/>
        <p:cNvGrpSpPr/>
        <p:nvPr/>
      </p:nvGrpSpPr>
      <p:grpSpPr>
        <a:xfrm>
          <a:off x="0" y="0"/>
          <a:ext cx="0" cy="0"/>
          <a:chOff x="0" y="0"/>
          <a:chExt cx="0" cy="0"/>
        </a:xfrm>
      </p:grpSpPr>
      <p:sp>
        <p:nvSpPr>
          <p:cNvPr id="450" name="Google Shape;450;p71"/>
          <p:cNvSpPr txBox="1"/>
          <p:nvPr>
            <p:ph idx="1" type="body"/>
          </p:nvPr>
        </p:nvSpPr>
        <p:spPr>
          <a:xfrm>
            <a:off x="457200" y="1481328"/>
            <a:ext cx="8229600" cy="4525963"/>
          </a:xfrm>
          <a:prstGeom prst="rect">
            <a:avLst/>
          </a:prstGeom>
          <a:noFill/>
          <a:ln>
            <a:noFill/>
          </a:ln>
        </p:spPr>
        <p:txBody>
          <a:bodyPr anchorCtr="0" anchor="t" bIns="45700" lIns="91425" spcFirstLastPara="1" rIns="91425" wrap="square" tIns="45700">
            <a:normAutofit/>
          </a:bodyPr>
          <a:lstStyle/>
          <a:p>
            <a:pPr indent="-256032" lvl="0" marL="365760" rtl="0" algn="l">
              <a:spcBef>
                <a:spcPts val="0"/>
              </a:spcBef>
              <a:spcAft>
                <a:spcPts val="0"/>
              </a:spcAft>
              <a:buSzPts val="1836"/>
              <a:buChar char="🞂"/>
            </a:pPr>
            <a:r>
              <a:rPr lang="en-US"/>
              <a:t>Let us explain the concept behind sending the heartbeat report by the DataNodes to the NameNode.</a:t>
            </a:r>
            <a:endParaRPr/>
          </a:p>
          <a:p>
            <a:pPr indent="-139446" lvl="0" marL="365760" rtl="0" algn="l">
              <a:spcBef>
                <a:spcPts val="400"/>
              </a:spcBef>
              <a:spcAft>
                <a:spcPts val="0"/>
              </a:spcAft>
              <a:buSzPts val="1836"/>
              <a:buNone/>
            </a:pPr>
            <a:r>
              <a:t/>
            </a:r>
            <a:endParaRPr/>
          </a:p>
        </p:txBody>
      </p:sp>
      <p:sp>
        <p:nvSpPr>
          <p:cNvPr id="451" name="Google Shape;451;p7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100"/>
              <a:buFont typeface="Lucida Sans"/>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18"/>
          <p:cNvSpPr txBox="1"/>
          <p:nvPr>
            <p:ph idx="1" type="body"/>
          </p:nvPr>
        </p:nvSpPr>
        <p:spPr>
          <a:xfrm>
            <a:off x="457200" y="1481328"/>
            <a:ext cx="8229600" cy="4525963"/>
          </a:xfrm>
          <a:prstGeom prst="rect">
            <a:avLst/>
          </a:prstGeom>
          <a:noFill/>
          <a:ln>
            <a:noFill/>
          </a:ln>
        </p:spPr>
        <p:txBody>
          <a:bodyPr anchorCtr="0" anchor="t" bIns="45700" lIns="91425" spcFirstLastPara="1" rIns="91425" wrap="square" tIns="45700">
            <a:normAutofit/>
          </a:bodyPr>
          <a:lstStyle/>
          <a:p>
            <a:pPr indent="-256032" lvl="0" marL="365760" rtl="0" algn="l">
              <a:spcBef>
                <a:spcPts val="0"/>
              </a:spcBef>
              <a:spcAft>
                <a:spcPts val="0"/>
              </a:spcAft>
              <a:buSzPts val="1836"/>
              <a:buChar char="🞂"/>
            </a:pPr>
            <a:r>
              <a:rPr lang="en-US"/>
              <a:t>1. Low cost: </a:t>
            </a:r>
            <a:endParaRPr/>
          </a:p>
          <a:p>
            <a:pPr indent="-139446" lvl="0" marL="365760" rtl="0" algn="l">
              <a:spcBef>
                <a:spcPts val="400"/>
              </a:spcBef>
              <a:spcAft>
                <a:spcPts val="0"/>
              </a:spcAft>
              <a:buSzPts val="1836"/>
              <a:buNone/>
            </a:pPr>
            <a:r>
              <a:t/>
            </a:r>
            <a:endParaRPr/>
          </a:p>
          <a:p>
            <a:pPr indent="-256032" lvl="0" marL="365760" rtl="0" algn="l">
              <a:spcBef>
                <a:spcPts val="400"/>
              </a:spcBef>
              <a:spcAft>
                <a:spcPts val="0"/>
              </a:spcAft>
              <a:buSzPts val="1836"/>
              <a:buChar char="🞂"/>
            </a:pPr>
            <a:r>
              <a:rPr lang="en-US"/>
              <a:t>Hadoop is an open-source framework and uses commodity hardware (commodity hardware is relatively inexpensive and easy to obtain hardware) to store enormous quantities of data. </a:t>
            </a:r>
            <a:endParaRPr/>
          </a:p>
          <a:p>
            <a:pPr indent="-139446" lvl="0" marL="365760" rtl="0" algn="l">
              <a:spcBef>
                <a:spcPts val="400"/>
              </a:spcBef>
              <a:spcAft>
                <a:spcPts val="0"/>
              </a:spcAft>
              <a:buSzPts val="1836"/>
              <a:buNone/>
            </a:pPr>
            <a:r>
              <a:t/>
            </a:r>
            <a:endParaRPr/>
          </a:p>
        </p:txBody>
      </p:sp>
      <p:sp>
        <p:nvSpPr>
          <p:cNvPr id="133" name="Google Shape;133;p1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100"/>
              <a:buFont typeface="Lucida Sans"/>
              <a:buNone/>
            </a:pPr>
            <a:r>
              <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5" name="Shape 455"/>
        <p:cNvGrpSpPr/>
        <p:nvPr/>
      </p:nvGrpSpPr>
      <p:grpSpPr>
        <a:xfrm>
          <a:off x="0" y="0"/>
          <a:ext cx="0" cy="0"/>
          <a:chOff x="0" y="0"/>
          <a:chExt cx="0" cy="0"/>
        </a:xfrm>
      </p:grpSpPr>
      <p:sp>
        <p:nvSpPr>
          <p:cNvPr id="456" name="Google Shape;456;p7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100"/>
              <a:buFont typeface="Lucida Sans"/>
              <a:buNone/>
            </a:pPr>
            <a:r>
              <a:t/>
            </a:r>
            <a:endParaRPr/>
          </a:p>
        </p:txBody>
      </p:sp>
      <p:pic>
        <p:nvPicPr>
          <p:cNvPr id="457" name="Google Shape;457;p72"/>
          <p:cNvPicPr preferRelativeResize="0"/>
          <p:nvPr>
            <p:ph idx="1" type="body"/>
          </p:nvPr>
        </p:nvPicPr>
        <p:blipFill rotWithShape="1">
          <a:blip r:embed="rId3">
            <a:alphaModFix/>
          </a:blip>
          <a:srcRect b="0" l="0" r="0" t="0"/>
          <a:stretch/>
        </p:blipFill>
        <p:spPr>
          <a:xfrm>
            <a:off x="152400" y="381000"/>
            <a:ext cx="8534400" cy="5943600"/>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1" name="Shape 461"/>
        <p:cNvGrpSpPr/>
        <p:nvPr/>
      </p:nvGrpSpPr>
      <p:grpSpPr>
        <a:xfrm>
          <a:off x="0" y="0"/>
          <a:ext cx="0" cy="0"/>
          <a:chOff x="0" y="0"/>
          <a:chExt cx="0" cy="0"/>
        </a:xfrm>
      </p:grpSpPr>
      <p:sp>
        <p:nvSpPr>
          <p:cNvPr id="462" name="Google Shape;462;p73"/>
          <p:cNvSpPr txBox="1"/>
          <p:nvPr>
            <p:ph idx="1" type="body"/>
          </p:nvPr>
        </p:nvSpPr>
        <p:spPr>
          <a:xfrm>
            <a:off x="457200" y="1481328"/>
            <a:ext cx="8229600" cy="4525963"/>
          </a:xfrm>
          <a:prstGeom prst="rect">
            <a:avLst/>
          </a:prstGeom>
          <a:noFill/>
          <a:ln>
            <a:noFill/>
          </a:ln>
        </p:spPr>
        <p:txBody>
          <a:bodyPr anchorCtr="0" anchor="t" bIns="45700" lIns="91425" spcFirstLastPara="1" rIns="91425" wrap="square" tIns="45700">
            <a:normAutofit/>
          </a:bodyPr>
          <a:lstStyle/>
          <a:p>
            <a:pPr indent="-256032" lvl="0" marL="365760" rtl="0" algn="l">
              <a:spcBef>
                <a:spcPts val="0"/>
              </a:spcBef>
              <a:spcAft>
                <a:spcPts val="0"/>
              </a:spcAft>
              <a:buSzPts val="1836"/>
              <a:buChar char="🞂"/>
            </a:pPr>
            <a:r>
              <a:rPr lang="en-US"/>
              <a:t>The Secondary NameNode takes a snapshot of HDFS metadata at intervals specified in the Hadoop configuration. Since the memory requirements of Secondary NameNode are the same as NameNode, it is better  to run NameNode and Secondary NameNode on different machines. </a:t>
            </a:r>
            <a:endParaRPr/>
          </a:p>
          <a:p>
            <a:pPr indent="-139446" lvl="0" marL="365760" rtl="0" algn="l">
              <a:spcBef>
                <a:spcPts val="400"/>
              </a:spcBef>
              <a:spcAft>
                <a:spcPts val="0"/>
              </a:spcAft>
              <a:buSzPts val="1836"/>
              <a:buNone/>
            </a:pPr>
            <a:r>
              <a:t/>
            </a:r>
            <a:endParaRPr/>
          </a:p>
        </p:txBody>
      </p:sp>
      <p:sp>
        <p:nvSpPr>
          <p:cNvPr id="463" name="Google Shape;463;p7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100"/>
              <a:buFont typeface="Lucida Sans"/>
              <a:buNone/>
            </a:pPr>
            <a:r>
              <a:rPr lang="en-US"/>
              <a:t>Secondary NameNode</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7" name="Shape 467"/>
        <p:cNvGrpSpPr/>
        <p:nvPr/>
      </p:nvGrpSpPr>
      <p:grpSpPr>
        <a:xfrm>
          <a:off x="0" y="0"/>
          <a:ext cx="0" cy="0"/>
          <a:chOff x="0" y="0"/>
          <a:chExt cx="0" cy="0"/>
        </a:xfrm>
      </p:grpSpPr>
      <p:sp>
        <p:nvSpPr>
          <p:cNvPr id="468" name="Google Shape;468;p74"/>
          <p:cNvSpPr txBox="1"/>
          <p:nvPr>
            <p:ph idx="1" type="body"/>
          </p:nvPr>
        </p:nvSpPr>
        <p:spPr>
          <a:xfrm>
            <a:off x="457200" y="1481328"/>
            <a:ext cx="8229600" cy="4525963"/>
          </a:xfrm>
          <a:prstGeom prst="rect">
            <a:avLst/>
          </a:prstGeom>
          <a:noFill/>
          <a:ln>
            <a:noFill/>
          </a:ln>
        </p:spPr>
        <p:txBody>
          <a:bodyPr anchorCtr="0" anchor="t" bIns="45700" lIns="91425" spcFirstLastPara="1" rIns="91425" wrap="square" tIns="45700">
            <a:normAutofit/>
          </a:bodyPr>
          <a:lstStyle/>
          <a:p>
            <a:pPr indent="-256032" lvl="0" marL="365760" rtl="0" algn="l">
              <a:spcBef>
                <a:spcPts val="0"/>
              </a:spcBef>
              <a:spcAft>
                <a:spcPts val="0"/>
              </a:spcAft>
              <a:buSzPts val="1836"/>
              <a:buChar char="🞂"/>
            </a:pPr>
            <a:r>
              <a:rPr lang="en-US"/>
              <a:t>In case of failure of the NameNode,  the Secondary NameNode can be configured manually to bring up the cluster. </a:t>
            </a:r>
            <a:endParaRPr/>
          </a:p>
          <a:p>
            <a:pPr indent="-139446" lvl="0" marL="365760" rtl="0" algn="l">
              <a:spcBef>
                <a:spcPts val="400"/>
              </a:spcBef>
              <a:spcAft>
                <a:spcPts val="0"/>
              </a:spcAft>
              <a:buSzPts val="1836"/>
              <a:buNone/>
            </a:pPr>
            <a:r>
              <a:t/>
            </a:r>
            <a:endParaRPr/>
          </a:p>
          <a:p>
            <a:pPr indent="-139446" lvl="0" marL="365760" rtl="0" algn="l">
              <a:spcBef>
                <a:spcPts val="400"/>
              </a:spcBef>
              <a:spcAft>
                <a:spcPts val="0"/>
              </a:spcAft>
              <a:buSzPts val="1836"/>
              <a:buNone/>
            </a:pPr>
            <a:r>
              <a:t/>
            </a:r>
            <a:endParaRPr/>
          </a:p>
          <a:p>
            <a:pPr indent="-256032" lvl="0" marL="365760" rtl="0" algn="l">
              <a:spcBef>
                <a:spcPts val="400"/>
              </a:spcBef>
              <a:spcAft>
                <a:spcPts val="0"/>
              </a:spcAft>
              <a:buSzPts val="1836"/>
              <a:buChar char="🞂"/>
            </a:pPr>
            <a:r>
              <a:rPr lang="en-US"/>
              <a:t>However, the Secondary  NameNode does not record any real-time changes that happen to the HDFS metadata. </a:t>
            </a:r>
            <a:endParaRPr/>
          </a:p>
          <a:p>
            <a:pPr indent="-139446" lvl="0" marL="365760" rtl="0" algn="l">
              <a:spcBef>
                <a:spcPts val="400"/>
              </a:spcBef>
              <a:spcAft>
                <a:spcPts val="0"/>
              </a:spcAft>
              <a:buSzPts val="1836"/>
              <a:buNone/>
            </a:pPr>
            <a:r>
              <a:t/>
            </a:r>
            <a:endParaRPr/>
          </a:p>
        </p:txBody>
      </p:sp>
      <p:sp>
        <p:nvSpPr>
          <p:cNvPr id="469" name="Google Shape;469;p7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100"/>
              <a:buFont typeface="Lucida Sans"/>
              <a:buNone/>
            </a:pPr>
            <a:r>
              <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3" name="Shape 473"/>
        <p:cNvGrpSpPr/>
        <p:nvPr/>
      </p:nvGrpSpPr>
      <p:grpSpPr>
        <a:xfrm>
          <a:off x="0" y="0"/>
          <a:ext cx="0" cy="0"/>
          <a:chOff x="0" y="0"/>
          <a:chExt cx="0" cy="0"/>
        </a:xfrm>
      </p:grpSpPr>
      <p:sp>
        <p:nvSpPr>
          <p:cNvPr id="474" name="Google Shape;474;p7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100"/>
              <a:buFont typeface="Lucida Sans"/>
              <a:buNone/>
            </a:pPr>
            <a:r>
              <a:rPr lang="en-US"/>
              <a:t>Anatomy of file read</a:t>
            </a:r>
            <a:endParaRPr/>
          </a:p>
        </p:txBody>
      </p:sp>
      <p:pic>
        <p:nvPicPr>
          <p:cNvPr id="475" name="Google Shape;475;p75"/>
          <p:cNvPicPr preferRelativeResize="0"/>
          <p:nvPr>
            <p:ph idx="1" type="body"/>
          </p:nvPr>
        </p:nvPicPr>
        <p:blipFill rotWithShape="1">
          <a:blip r:embed="rId3">
            <a:alphaModFix/>
          </a:blip>
          <a:srcRect b="0" l="0" r="0" t="0"/>
          <a:stretch/>
        </p:blipFill>
        <p:spPr>
          <a:xfrm>
            <a:off x="304800" y="1219200"/>
            <a:ext cx="8382000" cy="5257800"/>
          </a:xfrm>
          <a:prstGeom prst="rect">
            <a:avLst/>
          </a:prstGeom>
          <a:noFill/>
          <a:ln>
            <a:noFill/>
          </a:ln>
        </p:spPr>
      </p:pic>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9" name="Shape 479"/>
        <p:cNvGrpSpPr/>
        <p:nvPr/>
      </p:nvGrpSpPr>
      <p:grpSpPr>
        <a:xfrm>
          <a:off x="0" y="0"/>
          <a:ext cx="0" cy="0"/>
          <a:chOff x="0" y="0"/>
          <a:chExt cx="0" cy="0"/>
        </a:xfrm>
      </p:grpSpPr>
      <p:sp>
        <p:nvSpPr>
          <p:cNvPr id="480" name="Google Shape;480;p7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100"/>
              <a:buFont typeface="Lucida Sans"/>
              <a:buNone/>
            </a:pPr>
            <a:r>
              <a:rPr lang="en-US"/>
              <a:t>Anatomy of File Write</a:t>
            </a:r>
            <a:endParaRPr/>
          </a:p>
        </p:txBody>
      </p:sp>
      <p:pic>
        <p:nvPicPr>
          <p:cNvPr id="481" name="Google Shape;481;p76"/>
          <p:cNvPicPr preferRelativeResize="0"/>
          <p:nvPr>
            <p:ph idx="1" type="body"/>
          </p:nvPr>
        </p:nvPicPr>
        <p:blipFill rotWithShape="1">
          <a:blip r:embed="rId3">
            <a:alphaModFix/>
          </a:blip>
          <a:srcRect b="0" l="0" r="0" t="0"/>
          <a:stretch/>
        </p:blipFill>
        <p:spPr>
          <a:xfrm>
            <a:off x="457200" y="1481328"/>
            <a:ext cx="8229600" cy="5071872"/>
          </a:xfrm>
          <a:prstGeom prst="rect">
            <a:avLst/>
          </a:prstGeom>
          <a:noFill/>
          <a:ln>
            <a:noFill/>
          </a:ln>
        </p:spPr>
      </p:pic>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5" name="Shape 485"/>
        <p:cNvGrpSpPr/>
        <p:nvPr/>
      </p:nvGrpSpPr>
      <p:grpSpPr>
        <a:xfrm>
          <a:off x="0" y="0"/>
          <a:ext cx="0" cy="0"/>
          <a:chOff x="0" y="0"/>
          <a:chExt cx="0" cy="0"/>
        </a:xfrm>
      </p:grpSpPr>
      <p:sp>
        <p:nvSpPr>
          <p:cNvPr id="486" name="Google Shape;486;p77"/>
          <p:cNvSpPr txBox="1"/>
          <p:nvPr>
            <p:ph idx="1" type="body"/>
          </p:nvPr>
        </p:nvSpPr>
        <p:spPr>
          <a:xfrm>
            <a:off x="457200" y="1481328"/>
            <a:ext cx="8229600" cy="4525963"/>
          </a:xfrm>
          <a:prstGeom prst="rect">
            <a:avLst/>
          </a:prstGeom>
          <a:noFill/>
          <a:ln>
            <a:noFill/>
          </a:ln>
        </p:spPr>
        <p:txBody>
          <a:bodyPr anchorCtr="0" anchor="t" bIns="45700" lIns="91425" spcFirstLastPara="1" rIns="91425" wrap="square" tIns="45700">
            <a:normAutofit/>
          </a:bodyPr>
          <a:lstStyle/>
          <a:p>
            <a:pPr indent="-256032" lvl="0" marL="365760" rtl="0" algn="l">
              <a:spcBef>
                <a:spcPts val="0"/>
              </a:spcBef>
              <a:spcAft>
                <a:spcPts val="0"/>
              </a:spcAft>
              <a:buSzPts val="1836"/>
              <a:buChar char="🞂"/>
            </a:pPr>
            <a:r>
              <a:rPr lang="en-US"/>
              <a:t>Hadoop Default Replica Placement Strategy </a:t>
            </a:r>
            <a:endParaRPr/>
          </a:p>
          <a:p>
            <a:pPr indent="-139446" lvl="0" marL="365760" rtl="0" algn="l">
              <a:spcBef>
                <a:spcPts val="400"/>
              </a:spcBef>
              <a:spcAft>
                <a:spcPts val="0"/>
              </a:spcAft>
              <a:buSzPts val="1836"/>
              <a:buNone/>
            </a:pPr>
            <a:r>
              <a:t/>
            </a:r>
            <a:endParaRPr/>
          </a:p>
          <a:p>
            <a:pPr indent="-256032" lvl="0" marL="365760" rtl="0" algn="l">
              <a:spcBef>
                <a:spcPts val="400"/>
              </a:spcBef>
              <a:spcAft>
                <a:spcPts val="0"/>
              </a:spcAft>
              <a:buSzPts val="1836"/>
              <a:buChar char="🞂"/>
            </a:pPr>
            <a:r>
              <a:rPr lang="en-US"/>
              <a:t>As per the Hadoop Replica Placement Strategy, first replica is placed on the same node as the client. Then it  places second replica on a node that is present on different rack</a:t>
            </a:r>
            <a:endParaRPr/>
          </a:p>
          <a:p>
            <a:pPr indent="-256032" lvl="0" marL="365760" rtl="0" algn="l">
              <a:spcBef>
                <a:spcPts val="400"/>
              </a:spcBef>
              <a:spcAft>
                <a:spcPts val="0"/>
              </a:spcAft>
              <a:buSzPts val="1836"/>
              <a:buChar char="🞂"/>
            </a:pPr>
            <a:r>
              <a:rPr lang="en-US"/>
              <a:t> </a:t>
            </a:r>
            <a:endParaRPr/>
          </a:p>
        </p:txBody>
      </p:sp>
      <p:sp>
        <p:nvSpPr>
          <p:cNvPr id="487" name="Google Shape;487;p7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100"/>
              <a:buFont typeface="Lucida Sans"/>
              <a:buNone/>
            </a:pPr>
            <a:r>
              <a:rPr lang="en-US"/>
              <a:t>Replica Placement Strategy </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1" name="Shape 491"/>
        <p:cNvGrpSpPr/>
        <p:nvPr/>
      </p:nvGrpSpPr>
      <p:grpSpPr>
        <a:xfrm>
          <a:off x="0" y="0"/>
          <a:ext cx="0" cy="0"/>
          <a:chOff x="0" y="0"/>
          <a:chExt cx="0" cy="0"/>
        </a:xfrm>
      </p:grpSpPr>
      <p:sp>
        <p:nvSpPr>
          <p:cNvPr id="492" name="Google Shape;492;p78"/>
          <p:cNvSpPr txBox="1"/>
          <p:nvPr>
            <p:ph idx="1" type="body"/>
          </p:nvPr>
        </p:nvSpPr>
        <p:spPr>
          <a:xfrm>
            <a:off x="457200" y="1481328"/>
            <a:ext cx="8229600" cy="4525963"/>
          </a:xfrm>
          <a:prstGeom prst="rect">
            <a:avLst/>
          </a:prstGeom>
          <a:noFill/>
          <a:ln>
            <a:noFill/>
          </a:ln>
        </p:spPr>
        <p:txBody>
          <a:bodyPr anchorCtr="0" anchor="t" bIns="45700" lIns="91425" spcFirstLastPara="1" rIns="91425" wrap="square" tIns="45700">
            <a:normAutofit/>
          </a:bodyPr>
          <a:lstStyle/>
          <a:p>
            <a:pPr indent="-256032" lvl="0" marL="365760" rtl="0" algn="l">
              <a:spcBef>
                <a:spcPts val="0"/>
              </a:spcBef>
              <a:spcAft>
                <a:spcPts val="0"/>
              </a:spcAft>
              <a:buSzPts val="1836"/>
              <a:buChar char="🞂"/>
            </a:pPr>
            <a:r>
              <a:rPr lang="en-US"/>
              <a:t>It places the third replica on the same rack  as second, but on a different node in the rack. Once replica locations have been set, a pipeline is built. This  strategy provides good reliability.</a:t>
            </a:r>
            <a:endParaRPr/>
          </a:p>
          <a:p>
            <a:pPr indent="-139446" lvl="0" marL="365760" rtl="0" algn="l">
              <a:spcBef>
                <a:spcPts val="400"/>
              </a:spcBef>
              <a:spcAft>
                <a:spcPts val="0"/>
              </a:spcAft>
              <a:buSzPts val="1836"/>
              <a:buNone/>
            </a:pPr>
            <a:r>
              <a:t/>
            </a:r>
            <a:endParaRPr/>
          </a:p>
        </p:txBody>
      </p:sp>
      <p:sp>
        <p:nvSpPr>
          <p:cNvPr id="493" name="Google Shape;493;p7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100"/>
              <a:buFont typeface="Lucida Sans"/>
              <a:buNone/>
            </a:pPr>
            <a:r>
              <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7" name="Shape 497"/>
        <p:cNvGrpSpPr/>
        <p:nvPr/>
      </p:nvGrpSpPr>
      <p:grpSpPr>
        <a:xfrm>
          <a:off x="0" y="0"/>
          <a:ext cx="0" cy="0"/>
          <a:chOff x="0" y="0"/>
          <a:chExt cx="0" cy="0"/>
        </a:xfrm>
      </p:grpSpPr>
      <p:sp>
        <p:nvSpPr>
          <p:cNvPr id="498" name="Google Shape;498;p79"/>
          <p:cNvSpPr txBox="1"/>
          <p:nvPr>
            <p:ph idx="1" type="body"/>
          </p:nvPr>
        </p:nvSpPr>
        <p:spPr>
          <a:xfrm>
            <a:off x="457200" y="1481328"/>
            <a:ext cx="8229600" cy="4525963"/>
          </a:xfrm>
          <a:prstGeom prst="rect">
            <a:avLst/>
          </a:prstGeom>
          <a:noFill/>
          <a:ln>
            <a:noFill/>
          </a:ln>
        </p:spPr>
        <p:txBody>
          <a:bodyPr anchorCtr="0" anchor="t" bIns="45700" lIns="91425" spcFirstLastPara="1" rIns="91425" wrap="square" tIns="45700">
            <a:normAutofit/>
          </a:bodyPr>
          <a:lstStyle/>
          <a:p>
            <a:pPr indent="-139446" lvl="0" marL="365760" rtl="0" algn="l">
              <a:spcBef>
                <a:spcPts val="0"/>
              </a:spcBef>
              <a:spcAft>
                <a:spcPts val="0"/>
              </a:spcAft>
              <a:buSzPts val="1836"/>
              <a:buNone/>
            </a:pPr>
            <a:r>
              <a:t/>
            </a:r>
            <a:endParaRPr/>
          </a:p>
        </p:txBody>
      </p:sp>
      <p:sp>
        <p:nvSpPr>
          <p:cNvPr id="499" name="Google Shape;499;p7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100"/>
              <a:buFont typeface="Lucida Sans"/>
              <a:buNone/>
            </a:pPr>
            <a:r>
              <a:t/>
            </a:r>
            <a:endParaRPr/>
          </a:p>
        </p:txBody>
      </p:sp>
      <p:pic>
        <p:nvPicPr>
          <p:cNvPr id="500" name="Google Shape;500;p79"/>
          <p:cNvPicPr preferRelativeResize="0"/>
          <p:nvPr/>
        </p:nvPicPr>
        <p:blipFill rotWithShape="1">
          <a:blip r:embed="rId3">
            <a:alphaModFix/>
          </a:blip>
          <a:srcRect b="0" l="0" r="0" t="0"/>
          <a:stretch/>
        </p:blipFill>
        <p:spPr>
          <a:xfrm>
            <a:off x="457200" y="609600"/>
            <a:ext cx="8001000" cy="5486400"/>
          </a:xfrm>
          <a:prstGeom prst="rect">
            <a:avLst/>
          </a:prstGeom>
          <a:noFill/>
          <a:ln>
            <a:noFill/>
          </a:ln>
        </p:spPr>
      </p:pic>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4" name="Shape 504"/>
        <p:cNvGrpSpPr/>
        <p:nvPr/>
      </p:nvGrpSpPr>
      <p:grpSpPr>
        <a:xfrm>
          <a:off x="0" y="0"/>
          <a:ext cx="0" cy="0"/>
          <a:chOff x="0" y="0"/>
          <a:chExt cx="0" cy="0"/>
        </a:xfrm>
      </p:grpSpPr>
      <p:sp>
        <p:nvSpPr>
          <p:cNvPr id="505" name="Google Shape;505;p80"/>
          <p:cNvSpPr txBox="1"/>
          <p:nvPr>
            <p:ph idx="1" type="body"/>
          </p:nvPr>
        </p:nvSpPr>
        <p:spPr>
          <a:xfrm>
            <a:off x="457200" y="1481328"/>
            <a:ext cx="8229600" cy="4525963"/>
          </a:xfrm>
          <a:prstGeom prst="rect">
            <a:avLst/>
          </a:prstGeom>
          <a:noFill/>
          <a:ln>
            <a:noFill/>
          </a:ln>
        </p:spPr>
        <p:txBody>
          <a:bodyPr anchorCtr="0" anchor="t" bIns="45700" lIns="91425" spcFirstLastPara="1" rIns="91425" wrap="square" tIns="45700">
            <a:normAutofit/>
          </a:bodyPr>
          <a:lstStyle/>
          <a:p>
            <a:pPr indent="-256032" lvl="0" marL="365760" rtl="0" algn="l">
              <a:spcBef>
                <a:spcPts val="0"/>
              </a:spcBef>
              <a:spcAft>
                <a:spcPts val="0"/>
              </a:spcAft>
              <a:buSzPts val="1836"/>
              <a:buChar char="🞂"/>
            </a:pPr>
            <a:r>
              <a:rPr lang="en-US"/>
              <a:t>Objective: To get the list of directories and files at the root of HDFS.  </a:t>
            </a:r>
            <a:endParaRPr/>
          </a:p>
          <a:p>
            <a:pPr indent="-256032" lvl="0" marL="365760" rtl="0" algn="l">
              <a:spcBef>
                <a:spcPts val="400"/>
              </a:spcBef>
              <a:spcAft>
                <a:spcPts val="0"/>
              </a:spcAft>
              <a:buSzPts val="1836"/>
              <a:buNone/>
            </a:pPr>
            <a:r>
              <a:rPr lang="en-US"/>
              <a:t>	Act:  </a:t>
            </a:r>
            <a:endParaRPr/>
          </a:p>
          <a:p>
            <a:pPr indent="-256032" lvl="0" marL="365760" rtl="0" algn="l">
              <a:spcBef>
                <a:spcPts val="400"/>
              </a:spcBef>
              <a:spcAft>
                <a:spcPts val="0"/>
              </a:spcAft>
              <a:buSzPts val="1836"/>
              <a:buChar char="🞂"/>
            </a:pPr>
            <a:r>
              <a:rPr lang="en-US">
                <a:solidFill>
                  <a:srgbClr val="FF0000"/>
                </a:solidFill>
              </a:rPr>
              <a:t>hadoop fs -ls/ </a:t>
            </a:r>
            <a:endParaRPr/>
          </a:p>
          <a:p>
            <a:pPr indent="-139446" lvl="0" marL="365760" rtl="0" algn="l">
              <a:spcBef>
                <a:spcPts val="400"/>
              </a:spcBef>
              <a:spcAft>
                <a:spcPts val="0"/>
              </a:spcAft>
              <a:buSzPts val="1836"/>
              <a:buNone/>
            </a:pPr>
            <a:r>
              <a:t/>
            </a:r>
            <a:endParaRPr>
              <a:solidFill>
                <a:srgbClr val="FF0000"/>
              </a:solidFill>
            </a:endParaRPr>
          </a:p>
          <a:p>
            <a:pPr indent="-256032" lvl="0" marL="365760" rtl="0" algn="l">
              <a:spcBef>
                <a:spcPts val="400"/>
              </a:spcBef>
              <a:spcAft>
                <a:spcPts val="0"/>
              </a:spcAft>
              <a:buSzPts val="1836"/>
              <a:buChar char="🞂"/>
            </a:pPr>
            <a:r>
              <a:rPr lang="en-US"/>
              <a:t>Objective: To get the list of complete directories and files of HDFS.  </a:t>
            </a:r>
            <a:endParaRPr/>
          </a:p>
          <a:p>
            <a:pPr indent="-139446" lvl="0" marL="365760" rtl="0" algn="l">
              <a:spcBef>
                <a:spcPts val="400"/>
              </a:spcBef>
              <a:spcAft>
                <a:spcPts val="0"/>
              </a:spcAft>
              <a:buSzPts val="1836"/>
              <a:buNone/>
            </a:pPr>
            <a:r>
              <a:t/>
            </a:r>
            <a:endParaRPr>
              <a:solidFill>
                <a:srgbClr val="FF0000"/>
              </a:solidFill>
            </a:endParaRPr>
          </a:p>
          <a:p>
            <a:pPr indent="-256032" lvl="0" marL="365760" rtl="0" algn="l">
              <a:spcBef>
                <a:spcPts val="400"/>
              </a:spcBef>
              <a:spcAft>
                <a:spcPts val="0"/>
              </a:spcAft>
              <a:buSzPts val="1836"/>
              <a:buChar char="🞂"/>
            </a:pPr>
            <a:r>
              <a:rPr lang="en-US">
                <a:solidFill>
                  <a:srgbClr val="FF0000"/>
                </a:solidFill>
              </a:rPr>
              <a:t>Act:  hadoop fs -ls -R/ </a:t>
            </a:r>
            <a:endParaRPr/>
          </a:p>
          <a:p>
            <a:pPr indent="-139446" lvl="0" marL="365760" rtl="0" algn="l">
              <a:spcBef>
                <a:spcPts val="400"/>
              </a:spcBef>
              <a:spcAft>
                <a:spcPts val="0"/>
              </a:spcAft>
              <a:buSzPts val="1836"/>
              <a:buNone/>
            </a:pPr>
            <a:r>
              <a:t/>
            </a:r>
            <a:endParaRPr>
              <a:solidFill>
                <a:srgbClr val="FF0000"/>
              </a:solidFill>
            </a:endParaRPr>
          </a:p>
          <a:p>
            <a:pPr indent="-139446" lvl="0" marL="365760" rtl="0" algn="l">
              <a:spcBef>
                <a:spcPts val="400"/>
              </a:spcBef>
              <a:spcAft>
                <a:spcPts val="0"/>
              </a:spcAft>
              <a:buSzPts val="1836"/>
              <a:buNone/>
            </a:pPr>
            <a:r>
              <a:t/>
            </a:r>
            <a:endParaRPr>
              <a:solidFill>
                <a:srgbClr val="FF0000"/>
              </a:solidFill>
            </a:endParaRPr>
          </a:p>
          <a:p>
            <a:pPr indent="-139446" lvl="0" marL="365760" rtl="0" algn="l">
              <a:spcBef>
                <a:spcPts val="400"/>
              </a:spcBef>
              <a:spcAft>
                <a:spcPts val="0"/>
              </a:spcAft>
              <a:buSzPts val="1836"/>
              <a:buNone/>
            </a:pPr>
            <a:r>
              <a:t/>
            </a:r>
            <a:endParaRPr>
              <a:solidFill>
                <a:srgbClr val="FF0000"/>
              </a:solidFill>
            </a:endParaRPr>
          </a:p>
          <a:p>
            <a:pPr indent="-139446" lvl="0" marL="365760" rtl="0" algn="l">
              <a:spcBef>
                <a:spcPts val="400"/>
              </a:spcBef>
              <a:spcAft>
                <a:spcPts val="0"/>
              </a:spcAft>
              <a:buSzPts val="1836"/>
              <a:buNone/>
            </a:pPr>
            <a:r>
              <a:t/>
            </a:r>
            <a:endParaRPr/>
          </a:p>
        </p:txBody>
      </p:sp>
      <p:sp>
        <p:nvSpPr>
          <p:cNvPr id="506" name="Google Shape;506;p8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100"/>
              <a:buFont typeface="Lucida Sans"/>
              <a:buNone/>
            </a:pPr>
            <a:r>
              <a:rPr lang="en-US"/>
              <a:t>Working with HDFS Commands </a:t>
            </a:r>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0" name="Shape 510"/>
        <p:cNvGrpSpPr/>
        <p:nvPr/>
      </p:nvGrpSpPr>
      <p:grpSpPr>
        <a:xfrm>
          <a:off x="0" y="0"/>
          <a:ext cx="0" cy="0"/>
          <a:chOff x="0" y="0"/>
          <a:chExt cx="0" cy="0"/>
        </a:xfrm>
      </p:grpSpPr>
      <p:sp>
        <p:nvSpPr>
          <p:cNvPr id="511" name="Google Shape;511;p8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100"/>
              <a:buFont typeface="Lucida Sans"/>
              <a:buNone/>
            </a:pPr>
            <a:r>
              <a:t/>
            </a:r>
            <a:endParaRPr/>
          </a:p>
        </p:txBody>
      </p:sp>
      <p:pic>
        <p:nvPicPr>
          <p:cNvPr id="512" name="Google Shape;512;p81"/>
          <p:cNvPicPr preferRelativeResize="0"/>
          <p:nvPr>
            <p:ph idx="1" type="body"/>
          </p:nvPr>
        </p:nvPicPr>
        <p:blipFill rotWithShape="1">
          <a:blip r:embed="rId3">
            <a:alphaModFix/>
          </a:blip>
          <a:srcRect b="0" l="0" r="0" t="0"/>
          <a:stretch/>
        </p:blipFill>
        <p:spPr>
          <a:xfrm>
            <a:off x="609600" y="1676400"/>
            <a:ext cx="8229600" cy="42672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19"/>
          <p:cNvSpPr txBox="1"/>
          <p:nvPr>
            <p:ph idx="1" type="body"/>
          </p:nvPr>
        </p:nvSpPr>
        <p:spPr>
          <a:xfrm>
            <a:off x="457200" y="1481328"/>
            <a:ext cx="8229600" cy="4525963"/>
          </a:xfrm>
          <a:prstGeom prst="rect">
            <a:avLst/>
          </a:prstGeom>
          <a:noFill/>
          <a:ln>
            <a:noFill/>
          </a:ln>
        </p:spPr>
        <p:txBody>
          <a:bodyPr anchorCtr="0" anchor="t" bIns="45700" lIns="91425" spcFirstLastPara="1" rIns="91425" wrap="square" tIns="45700">
            <a:normAutofit/>
          </a:bodyPr>
          <a:lstStyle/>
          <a:p>
            <a:pPr indent="-256032" lvl="0" marL="365760" rtl="0" algn="l">
              <a:spcBef>
                <a:spcPts val="0"/>
              </a:spcBef>
              <a:spcAft>
                <a:spcPts val="0"/>
              </a:spcAft>
              <a:buSzPts val="1836"/>
              <a:buChar char="🞂"/>
            </a:pPr>
            <a:r>
              <a:rPr lang="en-US"/>
              <a:t>2. Computing power: </a:t>
            </a:r>
            <a:endParaRPr/>
          </a:p>
          <a:p>
            <a:pPr indent="-139446" lvl="0" marL="365760" rtl="0" algn="l">
              <a:spcBef>
                <a:spcPts val="400"/>
              </a:spcBef>
              <a:spcAft>
                <a:spcPts val="0"/>
              </a:spcAft>
              <a:buSzPts val="1836"/>
              <a:buNone/>
            </a:pPr>
            <a:r>
              <a:t/>
            </a:r>
            <a:endParaRPr/>
          </a:p>
          <a:p>
            <a:pPr indent="-256032" lvl="0" marL="365760" rtl="0" algn="l">
              <a:spcBef>
                <a:spcPts val="400"/>
              </a:spcBef>
              <a:spcAft>
                <a:spcPts val="0"/>
              </a:spcAft>
              <a:buSzPts val="1836"/>
              <a:buChar char="🞂"/>
            </a:pPr>
            <a:r>
              <a:rPr lang="en-US"/>
              <a:t>Hadoop is based on distributed computing model which processes very large volumes of data fairly quickly. </a:t>
            </a:r>
            <a:endParaRPr/>
          </a:p>
          <a:p>
            <a:pPr indent="-139446" lvl="0" marL="365760" rtl="0" algn="l">
              <a:spcBef>
                <a:spcPts val="400"/>
              </a:spcBef>
              <a:spcAft>
                <a:spcPts val="0"/>
              </a:spcAft>
              <a:buSzPts val="1836"/>
              <a:buNone/>
            </a:pPr>
            <a:r>
              <a:t/>
            </a:r>
            <a:endParaRPr/>
          </a:p>
          <a:p>
            <a:pPr indent="-256032" lvl="0" marL="365760" rtl="0" algn="l">
              <a:spcBef>
                <a:spcPts val="400"/>
              </a:spcBef>
              <a:spcAft>
                <a:spcPts val="0"/>
              </a:spcAft>
              <a:buSzPts val="1836"/>
              <a:buChar char="🞂"/>
            </a:pPr>
            <a:r>
              <a:rPr lang="en-US"/>
              <a:t>The more the number of computing nodes, the more the processing power  at hand.  </a:t>
            </a:r>
            <a:endParaRPr/>
          </a:p>
        </p:txBody>
      </p:sp>
      <p:sp>
        <p:nvSpPr>
          <p:cNvPr id="139" name="Google Shape;139;p1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100"/>
              <a:buFont typeface="Lucida Sans"/>
              <a:buNone/>
            </a:pPr>
            <a:r>
              <a:t/>
            </a:r>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6" name="Shape 516"/>
        <p:cNvGrpSpPr/>
        <p:nvPr/>
      </p:nvGrpSpPr>
      <p:grpSpPr>
        <a:xfrm>
          <a:off x="0" y="0"/>
          <a:ext cx="0" cy="0"/>
          <a:chOff x="0" y="0"/>
          <a:chExt cx="0" cy="0"/>
        </a:xfrm>
      </p:grpSpPr>
      <p:sp>
        <p:nvSpPr>
          <p:cNvPr id="517" name="Google Shape;517;p8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100"/>
              <a:buFont typeface="Lucida Sans"/>
              <a:buNone/>
            </a:pPr>
            <a:r>
              <a:t/>
            </a:r>
            <a:endParaRPr/>
          </a:p>
        </p:txBody>
      </p:sp>
      <p:pic>
        <p:nvPicPr>
          <p:cNvPr id="518" name="Google Shape;518;p82"/>
          <p:cNvPicPr preferRelativeResize="0"/>
          <p:nvPr>
            <p:ph idx="1" type="body"/>
          </p:nvPr>
        </p:nvPicPr>
        <p:blipFill rotWithShape="1">
          <a:blip r:embed="rId3">
            <a:alphaModFix/>
          </a:blip>
          <a:srcRect b="0" l="0" r="0" t="0"/>
          <a:stretch/>
        </p:blipFill>
        <p:spPr>
          <a:xfrm>
            <a:off x="457200" y="1219200"/>
            <a:ext cx="8229600" cy="5029200"/>
          </a:xfrm>
          <a:prstGeom prst="rect">
            <a:avLst/>
          </a:prstGeom>
          <a:noFill/>
          <a:ln>
            <a:noFill/>
          </a:ln>
        </p:spPr>
      </p:pic>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2" name="Shape 522"/>
        <p:cNvGrpSpPr/>
        <p:nvPr/>
      </p:nvGrpSpPr>
      <p:grpSpPr>
        <a:xfrm>
          <a:off x="0" y="0"/>
          <a:ext cx="0" cy="0"/>
          <a:chOff x="0" y="0"/>
          <a:chExt cx="0" cy="0"/>
        </a:xfrm>
      </p:grpSpPr>
      <p:sp>
        <p:nvSpPr>
          <p:cNvPr id="523" name="Google Shape;523;p8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100"/>
              <a:buFont typeface="Lucida Sans"/>
              <a:buNone/>
            </a:pPr>
            <a:r>
              <a:t/>
            </a:r>
            <a:endParaRPr/>
          </a:p>
        </p:txBody>
      </p:sp>
      <p:pic>
        <p:nvPicPr>
          <p:cNvPr id="524" name="Google Shape;524;p83"/>
          <p:cNvPicPr preferRelativeResize="0"/>
          <p:nvPr>
            <p:ph idx="1" type="body"/>
          </p:nvPr>
        </p:nvPicPr>
        <p:blipFill rotWithShape="1">
          <a:blip r:embed="rId3">
            <a:alphaModFix/>
          </a:blip>
          <a:srcRect b="0" l="0" r="0" t="0"/>
          <a:stretch/>
        </p:blipFill>
        <p:spPr>
          <a:xfrm>
            <a:off x="457200" y="1600200"/>
            <a:ext cx="8229600" cy="4419599"/>
          </a:xfrm>
          <a:prstGeom prst="rect">
            <a:avLst/>
          </a:prstGeom>
          <a:noFill/>
          <a:ln>
            <a:noFill/>
          </a:ln>
        </p:spPr>
      </p:pic>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8" name="Shape 528"/>
        <p:cNvGrpSpPr/>
        <p:nvPr/>
      </p:nvGrpSpPr>
      <p:grpSpPr>
        <a:xfrm>
          <a:off x="0" y="0"/>
          <a:ext cx="0" cy="0"/>
          <a:chOff x="0" y="0"/>
          <a:chExt cx="0" cy="0"/>
        </a:xfrm>
      </p:grpSpPr>
      <p:sp>
        <p:nvSpPr>
          <p:cNvPr id="529" name="Google Shape;529;p84"/>
          <p:cNvSpPr txBox="1"/>
          <p:nvPr>
            <p:ph idx="1" type="body"/>
          </p:nvPr>
        </p:nvSpPr>
        <p:spPr>
          <a:xfrm>
            <a:off x="457200" y="1481328"/>
            <a:ext cx="8229600" cy="4525963"/>
          </a:xfrm>
          <a:prstGeom prst="rect">
            <a:avLst/>
          </a:prstGeom>
          <a:noFill/>
          <a:ln>
            <a:noFill/>
          </a:ln>
        </p:spPr>
        <p:txBody>
          <a:bodyPr anchorCtr="0" anchor="t" bIns="45700" lIns="91425" spcFirstLastPara="1" rIns="91425" wrap="square" tIns="45700">
            <a:normAutofit/>
          </a:bodyPr>
          <a:lstStyle/>
          <a:p>
            <a:pPr indent="-139446" lvl="0" marL="365760" rtl="0" algn="l">
              <a:spcBef>
                <a:spcPts val="0"/>
              </a:spcBef>
              <a:spcAft>
                <a:spcPts val="0"/>
              </a:spcAft>
              <a:buSzPts val="1836"/>
              <a:buNone/>
            </a:pPr>
            <a:r>
              <a:t/>
            </a:r>
            <a:endParaRPr/>
          </a:p>
          <a:p>
            <a:pPr indent="-139446" lvl="0" marL="365760" rtl="0" algn="l">
              <a:spcBef>
                <a:spcPts val="400"/>
              </a:spcBef>
              <a:spcAft>
                <a:spcPts val="0"/>
              </a:spcAft>
              <a:buSzPts val="1836"/>
              <a:buNone/>
            </a:pPr>
            <a:r>
              <a:t/>
            </a:r>
            <a:endParaRPr/>
          </a:p>
          <a:p>
            <a:pPr indent="-256031" lvl="0" marL="365760" rtl="0" algn="l">
              <a:spcBef>
                <a:spcPts val="400"/>
              </a:spcBef>
              <a:spcAft>
                <a:spcPts val="0"/>
              </a:spcAft>
              <a:buSzPts val="2448"/>
              <a:buChar char="🞂"/>
            </a:pPr>
            <a:r>
              <a:rPr b="1" lang="en-US" sz="3600">
                <a:solidFill>
                  <a:srgbClr val="C00000"/>
                </a:solidFill>
              </a:rPr>
              <a:t>1.Data Replication</a:t>
            </a:r>
            <a:endParaRPr/>
          </a:p>
          <a:p>
            <a:pPr indent="-100583" lvl="0" marL="365760" rtl="0" algn="l">
              <a:spcBef>
                <a:spcPts val="400"/>
              </a:spcBef>
              <a:spcAft>
                <a:spcPts val="0"/>
              </a:spcAft>
              <a:buSzPts val="2448"/>
              <a:buNone/>
            </a:pPr>
            <a:r>
              <a:t/>
            </a:r>
            <a:endParaRPr b="1" sz="3600">
              <a:solidFill>
                <a:srgbClr val="C00000"/>
              </a:solidFill>
            </a:endParaRPr>
          </a:p>
          <a:p>
            <a:pPr indent="-256032" lvl="0" marL="365760" rtl="0" algn="l">
              <a:spcBef>
                <a:spcPts val="400"/>
              </a:spcBef>
              <a:spcAft>
                <a:spcPts val="0"/>
              </a:spcAft>
              <a:buSzPts val="2448"/>
              <a:buNone/>
            </a:pPr>
            <a:r>
              <a:rPr b="1" lang="en-US" sz="3600">
                <a:solidFill>
                  <a:srgbClr val="C00000"/>
                </a:solidFill>
              </a:rPr>
              <a:t> </a:t>
            </a:r>
            <a:endParaRPr/>
          </a:p>
          <a:p>
            <a:pPr indent="-256031" lvl="0" marL="365760" rtl="0" algn="l">
              <a:spcBef>
                <a:spcPts val="400"/>
              </a:spcBef>
              <a:spcAft>
                <a:spcPts val="0"/>
              </a:spcAft>
              <a:buSzPts val="2448"/>
              <a:buChar char="🞂"/>
            </a:pPr>
            <a:r>
              <a:rPr b="1" lang="en-US" sz="3600">
                <a:solidFill>
                  <a:srgbClr val="C00000"/>
                </a:solidFill>
              </a:rPr>
              <a:t>2.Data Pipeline</a:t>
            </a:r>
            <a:endParaRPr b="1" sz="3600">
              <a:solidFill>
                <a:srgbClr val="C00000"/>
              </a:solidFill>
            </a:endParaRPr>
          </a:p>
        </p:txBody>
      </p:sp>
      <p:sp>
        <p:nvSpPr>
          <p:cNvPr id="530" name="Google Shape;530;p8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100"/>
              <a:buFont typeface="Lucida Sans"/>
              <a:buNone/>
            </a:pPr>
            <a:r>
              <a:rPr lang="en-US"/>
              <a:t>Special Features of HDFS</a:t>
            </a:r>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4" name="Shape 534"/>
        <p:cNvGrpSpPr/>
        <p:nvPr/>
      </p:nvGrpSpPr>
      <p:grpSpPr>
        <a:xfrm>
          <a:off x="0" y="0"/>
          <a:ext cx="0" cy="0"/>
          <a:chOff x="0" y="0"/>
          <a:chExt cx="0" cy="0"/>
        </a:xfrm>
      </p:grpSpPr>
      <p:sp>
        <p:nvSpPr>
          <p:cNvPr id="535" name="Google Shape;535;p85"/>
          <p:cNvSpPr txBox="1"/>
          <p:nvPr>
            <p:ph idx="1" type="body"/>
          </p:nvPr>
        </p:nvSpPr>
        <p:spPr>
          <a:xfrm>
            <a:off x="457200" y="1481328"/>
            <a:ext cx="8229600" cy="4525963"/>
          </a:xfrm>
          <a:prstGeom prst="rect">
            <a:avLst/>
          </a:prstGeom>
          <a:noFill/>
          <a:ln>
            <a:noFill/>
          </a:ln>
        </p:spPr>
        <p:txBody>
          <a:bodyPr anchorCtr="0" anchor="t" bIns="45700" lIns="91425" spcFirstLastPara="1" rIns="91425" wrap="square" tIns="45700">
            <a:normAutofit/>
          </a:bodyPr>
          <a:lstStyle/>
          <a:p>
            <a:pPr indent="-256032" lvl="0" marL="365760" rtl="0" algn="l">
              <a:spcBef>
                <a:spcPts val="0"/>
              </a:spcBef>
              <a:spcAft>
                <a:spcPts val="0"/>
              </a:spcAft>
              <a:buSzPts val="1836"/>
              <a:buChar char="🞂"/>
            </a:pPr>
            <a:r>
              <a:rPr lang="en-US"/>
              <a:t>Map Reduce programming is software framework.</a:t>
            </a:r>
            <a:endParaRPr/>
          </a:p>
          <a:p>
            <a:pPr indent="-256032" lvl="0" marL="365760" rtl="0" algn="l">
              <a:spcBef>
                <a:spcPts val="400"/>
              </a:spcBef>
              <a:spcAft>
                <a:spcPts val="0"/>
              </a:spcAft>
              <a:buSzPts val="1836"/>
              <a:buChar char="🞂"/>
            </a:pPr>
            <a:r>
              <a:rPr lang="en-US"/>
              <a:t>It helps you in processing massive data in parallel.</a:t>
            </a:r>
            <a:endParaRPr/>
          </a:p>
          <a:p>
            <a:pPr indent="-139446" lvl="0" marL="365760" rtl="0" algn="l">
              <a:spcBef>
                <a:spcPts val="400"/>
              </a:spcBef>
              <a:spcAft>
                <a:spcPts val="0"/>
              </a:spcAft>
              <a:buSzPts val="1836"/>
              <a:buNone/>
            </a:pPr>
            <a:r>
              <a:t/>
            </a:r>
            <a:endParaRPr/>
          </a:p>
        </p:txBody>
      </p:sp>
      <p:sp>
        <p:nvSpPr>
          <p:cNvPr id="536" name="Google Shape;536;p8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100"/>
              <a:buFont typeface="Lucida Sans"/>
              <a:buNone/>
            </a:pPr>
            <a:r>
              <a:rPr lang="en-US"/>
              <a:t>Processing data with HADOOP</a:t>
            </a:r>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0" name="Shape 540"/>
        <p:cNvGrpSpPr/>
        <p:nvPr/>
      </p:nvGrpSpPr>
      <p:grpSpPr>
        <a:xfrm>
          <a:off x="0" y="0"/>
          <a:ext cx="0" cy="0"/>
          <a:chOff x="0" y="0"/>
          <a:chExt cx="0" cy="0"/>
        </a:xfrm>
      </p:grpSpPr>
      <p:sp>
        <p:nvSpPr>
          <p:cNvPr id="541" name="Google Shape;541;p86"/>
          <p:cNvSpPr txBox="1"/>
          <p:nvPr>
            <p:ph idx="1" type="body"/>
          </p:nvPr>
        </p:nvSpPr>
        <p:spPr>
          <a:xfrm>
            <a:off x="457200" y="1481328"/>
            <a:ext cx="8229600" cy="4525963"/>
          </a:xfrm>
          <a:prstGeom prst="rect">
            <a:avLst/>
          </a:prstGeom>
          <a:noFill/>
          <a:ln>
            <a:noFill/>
          </a:ln>
        </p:spPr>
        <p:txBody>
          <a:bodyPr anchorCtr="0" anchor="t" bIns="45700" lIns="91425" spcFirstLastPara="1" rIns="91425" wrap="square" tIns="45700">
            <a:normAutofit/>
          </a:bodyPr>
          <a:lstStyle/>
          <a:p>
            <a:pPr indent="-256032" lvl="0" marL="365760" rtl="0" algn="l">
              <a:spcBef>
                <a:spcPts val="0"/>
              </a:spcBef>
              <a:spcAft>
                <a:spcPts val="0"/>
              </a:spcAft>
              <a:buSzPts val="1836"/>
              <a:buChar char="🞂"/>
            </a:pPr>
            <a:r>
              <a:rPr lang="en-US"/>
              <a:t>The </a:t>
            </a:r>
            <a:r>
              <a:rPr lang="en-US">
                <a:solidFill>
                  <a:srgbClr val="C00000"/>
                </a:solidFill>
              </a:rPr>
              <a:t>MapReduce algorithm </a:t>
            </a:r>
            <a:r>
              <a:rPr lang="en-US"/>
              <a:t>contains two important tasks, namely </a:t>
            </a:r>
            <a:r>
              <a:rPr lang="en-US">
                <a:solidFill>
                  <a:srgbClr val="C00000"/>
                </a:solidFill>
              </a:rPr>
              <a:t>Map </a:t>
            </a:r>
            <a:r>
              <a:rPr lang="en-US"/>
              <a:t>and </a:t>
            </a:r>
            <a:r>
              <a:rPr lang="en-US">
                <a:solidFill>
                  <a:srgbClr val="C00000"/>
                </a:solidFill>
              </a:rPr>
              <a:t>Reduce. </a:t>
            </a:r>
            <a:endParaRPr/>
          </a:p>
          <a:p>
            <a:pPr indent="-139446" lvl="0" marL="365760" rtl="0" algn="l">
              <a:spcBef>
                <a:spcPts val="400"/>
              </a:spcBef>
              <a:spcAft>
                <a:spcPts val="0"/>
              </a:spcAft>
              <a:buSzPts val="1836"/>
              <a:buNone/>
            </a:pPr>
            <a:r>
              <a:t/>
            </a:r>
            <a:endParaRPr>
              <a:solidFill>
                <a:srgbClr val="C00000"/>
              </a:solidFill>
            </a:endParaRPr>
          </a:p>
          <a:p>
            <a:pPr indent="-256032" lvl="0" marL="365760" rtl="0" algn="l">
              <a:spcBef>
                <a:spcPts val="400"/>
              </a:spcBef>
              <a:spcAft>
                <a:spcPts val="0"/>
              </a:spcAft>
              <a:buSzPts val="1836"/>
              <a:buChar char="🞂"/>
            </a:pPr>
            <a:r>
              <a:rPr lang="en-US"/>
              <a:t>Map takes a set of data and </a:t>
            </a:r>
            <a:r>
              <a:rPr lang="en-US">
                <a:solidFill>
                  <a:srgbClr val="C00000"/>
                </a:solidFill>
              </a:rPr>
              <a:t>converts it into another set of data,</a:t>
            </a:r>
            <a:r>
              <a:rPr lang="en-US"/>
              <a:t> where individual elements are broken down into tuples (key/value pairs). </a:t>
            </a:r>
            <a:endParaRPr/>
          </a:p>
        </p:txBody>
      </p:sp>
      <p:sp>
        <p:nvSpPr>
          <p:cNvPr id="542" name="Google Shape;542;p8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100"/>
              <a:buFont typeface="Lucida Sans"/>
              <a:buNone/>
            </a:pPr>
            <a:r>
              <a:t/>
            </a:r>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6" name="Shape 546"/>
        <p:cNvGrpSpPr/>
        <p:nvPr/>
      </p:nvGrpSpPr>
      <p:grpSpPr>
        <a:xfrm>
          <a:off x="0" y="0"/>
          <a:ext cx="0" cy="0"/>
          <a:chOff x="0" y="0"/>
          <a:chExt cx="0" cy="0"/>
        </a:xfrm>
      </p:grpSpPr>
      <p:sp>
        <p:nvSpPr>
          <p:cNvPr id="547" name="Google Shape;547;p87"/>
          <p:cNvSpPr txBox="1"/>
          <p:nvPr>
            <p:ph idx="1" type="body"/>
          </p:nvPr>
        </p:nvSpPr>
        <p:spPr>
          <a:xfrm>
            <a:off x="457200" y="1481328"/>
            <a:ext cx="8229600" cy="4525963"/>
          </a:xfrm>
          <a:prstGeom prst="rect">
            <a:avLst/>
          </a:prstGeom>
          <a:noFill/>
          <a:ln>
            <a:noFill/>
          </a:ln>
        </p:spPr>
        <p:txBody>
          <a:bodyPr anchorCtr="0" anchor="t" bIns="45700" lIns="91425" spcFirstLastPara="1" rIns="91425" wrap="square" tIns="45700">
            <a:normAutofit/>
          </a:bodyPr>
          <a:lstStyle/>
          <a:p>
            <a:pPr indent="-256032" lvl="0" marL="365760" rtl="0" algn="l">
              <a:spcBef>
                <a:spcPts val="0"/>
              </a:spcBef>
              <a:spcAft>
                <a:spcPts val="0"/>
              </a:spcAft>
              <a:buSzPts val="1836"/>
              <a:buChar char="🞂"/>
            </a:pPr>
            <a:r>
              <a:rPr lang="en-US"/>
              <a:t>Secondly, </a:t>
            </a:r>
            <a:r>
              <a:rPr lang="en-US">
                <a:solidFill>
                  <a:srgbClr val="C00000"/>
                </a:solidFill>
              </a:rPr>
              <a:t>reduce task</a:t>
            </a:r>
            <a:r>
              <a:rPr lang="en-US"/>
              <a:t>, which takes the output from a map as an input and combines those data tuples into a smaller set of tuples. </a:t>
            </a:r>
            <a:endParaRPr/>
          </a:p>
          <a:p>
            <a:pPr indent="-139446" lvl="0" marL="365760" rtl="0" algn="l">
              <a:spcBef>
                <a:spcPts val="400"/>
              </a:spcBef>
              <a:spcAft>
                <a:spcPts val="0"/>
              </a:spcAft>
              <a:buSzPts val="1836"/>
              <a:buNone/>
            </a:pPr>
            <a:r>
              <a:t/>
            </a:r>
            <a:endParaRPr/>
          </a:p>
          <a:p>
            <a:pPr indent="-256032" lvl="0" marL="365760" rtl="0" algn="l">
              <a:spcBef>
                <a:spcPts val="400"/>
              </a:spcBef>
              <a:spcAft>
                <a:spcPts val="0"/>
              </a:spcAft>
              <a:buSzPts val="1836"/>
              <a:buChar char="🞂"/>
            </a:pPr>
            <a:r>
              <a:rPr lang="en-US"/>
              <a:t>As the sequence of the name MapReduce implies, the reduce task is always performed after the map job.</a:t>
            </a:r>
            <a:endParaRPr/>
          </a:p>
          <a:p>
            <a:pPr indent="-139446" lvl="0" marL="365760" rtl="0" algn="l">
              <a:spcBef>
                <a:spcPts val="400"/>
              </a:spcBef>
              <a:spcAft>
                <a:spcPts val="0"/>
              </a:spcAft>
              <a:buSzPts val="1836"/>
              <a:buNone/>
            </a:pPr>
            <a:r>
              <a:t/>
            </a:r>
            <a:endParaRPr/>
          </a:p>
        </p:txBody>
      </p:sp>
      <p:sp>
        <p:nvSpPr>
          <p:cNvPr id="548" name="Google Shape;548;p8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100"/>
              <a:buFont typeface="Lucida Sans"/>
              <a:buNone/>
            </a:pPr>
            <a:r>
              <a:t/>
            </a:r>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2" name="Shape 552"/>
        <p:cNvGrpSpPr/>
        <p:nvPr/>
      </p:nvGrpSpPr>
      <p:grpSpPr>
        <a:xfrm>
          <a:off x="0" y="0"/>
          <a:ext cx="0" cy="0"/>
          <a:chOff x="0" y="0"/>
          <a:chExt cx="0" cy="0"/>
        </a:xfrm>
      </p:grpSpPr>
      <p:sp>
        <p:nvSpPr>
          <p:cNvPr id="553" name="Google Shape;553;p8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100"/>
              <a:buFont typeface="Lucida Sans"/>
              <a:buNone/>
            </a:pPr>
            <a:r>
              <a:t/>
            </a:r>
            <a:endParaRPr/>
          </a:p>
        </p:txBody>
      </p:sp>
      <p:pic>
        <p:nvPicPr>
          <p:cNvPr id="554" name="Google Shape;554;p88"/>
          <p:cNvPicPr preferRelativeResize="0"/>
          <p:nvPr>
            <p:ph idx="1" type="body"/>
          </p:nvPr>
        </p:nvPicPr>
        <p:blipFill rotWithShape="1">
          <a:blip r:embed="rId3">
            <a:alphaModFix/>
          </a:blip>
          <a:srcRect b="0" l="0" r="0" t="0"/>
          <a:stretch/>
        </p:blipFill>
        <p:spPr>
          <a:xfrm>
            <a:off x="457200" y="1600200"/>
            <a:ext cx="8229600" cy="4724400"/>
          </a:xfrm>
          <a:prstGeom prst="rect">
            <a:avLst/>
          </a:prstGeom>
          <a:noFill/>
          <a:ln>
            <a:noFill/>
          </a:ln>
        </p:spPr>
      </p:pic>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8" name="Shape 558"/>
        <p:cNvGrpSpPr/>
        <p:nvPr/>
      </p:nvGrpSpPr>
      <p:grpSpPr>
        <a:xfrm>
          <a:off x="0" y="0"/>
          <a:ext cx="0" cy="0"/>
          <a:chOff x="0" y="0"/>
          <a:chExt cx="0" cy="0"/>
        </a:xfrm>
      </p:grpSpPr>
      <p:sp>
        <p:nvSpPr>
          <p:cNvPr id="559" name="Google Shape;559;p89"/>
          <p:cNvSpPr txBox="1"/>
          <p:nvPr>
            <p:ph idx="1" type="body"/>
          </p:nvPr>
        </p:nvSpPr>
        <p:spPr>
          <a:xfrm>
            <a:off x="457200" y="1481328"/>
            <a:ext cx="8229600" cy="4525963"/>
          </a:xfrm>
          <a:prstGeom prst="rect">
            <a:avLst/>
          </a:prstGeom>
          <a:noFill/>
          <a:ln>
            <a:noFill/>
          </a:ln>
        </p:spPr>
        <p:txBody>
          <a:bodyPr anchorCtr="0" anchor="t" bIns="45700" lIns="91425" spcFirstLastPara="1" rIns="91425" wrap="square" tIns="45700">
            <a:normAutofit/>
          </a:bodyPr>
          <a:lstStyle/>
          <a:p>
            <a:pPr indent="-256032" lvl="0" marL="365760" rtl="0" algn="l">
              <a:spcBef>
                <a:spcPts val="0"/>
              </a:spcBef>
              <a:spcAft>
                <a:spcPts val="0"/>
              </a:spcAft>
              <a:buSzPts val="1836"/>
              <a:buChar char="🞂"/>
            </a:pPr>
            <a:r>
              <a:rPr lang="en-US" u="sng">
                <a:solidFill>
                  <a:schemeClr val="hlink"/>
                </a:solidFill>
                <a:hlinkClick r:id="rId3"/>
              </a:rPr>
              <a:t>1. Data Replication: </a:t>
            </a:r>
            <a:endParaRPr/>
          </a:p>
          <a:p>
            <a:pPr indent="-139446" lvl="0" marL="365760" rtl="0" algn="l">
              <a:spcBef>
                <a:spcPts val="400"/>
              </a:spcBef>
              <a:spcAft>
                <a:spcPts val="0"/>
              </a:spcAft>
              <a:buSzPts val="1836"/>
              <a:buNone/>
            </a:pPr>
            <a:r>
              <a:t/>
            </a:r>
            <a:endParaRPr u="sng">
              <a:solidFill>
                <a:schemeClr val="hlink"/>
              </a:solidFill>
              <a:hlinkClick r:id="rId4"/>
            </a:endParaRPr>
          </a:p>
          <a:p>
            <a:pPr indent="-256032" lvl="0" marL="365760" rtl="0" algn="l">
              <a:spcBef>
                <a:spcPts val="400"/>
              </a:spcBef>
              <a:spcAft>
                <a:spcPts val="0"/>
              </a:spcAft>
              <a:buSzPts val="1836"/>
              <a:buChar char="🞂"/>
            </a:pPr>
            <a:r>
              <a:rPr lang="en-US" u="sng">
                <a:solidFill>
                  <a:schemeClr val="hlink"/>
                </a:solidFill>
                <a:hlinkClick r:id="rId5"/>
              </a:rPr>
              <a:t>There is absolutely no need for a client application to track all blocks. It </a:t>
            </a:r>
            <a:r>
              <a:rPr b="1" i="1" lang="en-US" u="sng">
                <a:solidFill>
                  <a:schemeClr val="hlink"/>
                </a:solidFill>
                <a:hlinkClick r:id="rId6"/>
              </a:rPr>
              <a:t>redirects</a:t>
            </a:r>
            <a:r>
              <a:rPr lang="en-US" u="sng">
                <a:solidFill>
                  <a:schemeClr val="hlink"/>
                </a:solidFill>
                <a:hlinkClick r:id="rId7"/>
              </a:rPr>
              <a:t> the client to the nearest replica to ensure high performance.</a:t>
            </a:r>
            <a:endParaRPr/>
          </a:p>
          <a:p>
            <a:pPr indent="-139446" lvl="0" marL="365760" rtl="0" algn="l">
              <a:spcBef>
                <a:spcPts val="400"/>
              </a:spcBef>
              <a:spcAft>
                <a:spcPts val="0"/>
              </a:spcAft>
              <a:buSzPts val="1836"/>
              <a:buNone/>
            </a:pPr>
            <a:r>
              <a:t/>
            </a:r>
            <a:endParaRPr u="sng">
              <a:solidFill>
                <a:schemeClr val="hlink"/>
              </a:solidFill>
              <a:hlinkClick r:id="rId8"/>
            </a:endParaRPr>
          </a:p>
          <a:p>
            <a:pPr indent="-256032" lvl="0" marL="365760" rtl="0" algn="l">
              <a:spcBef>
                <a:spcPts val="400"/>
              </a:spcBef>
              <a:spcAft>
                <a:spcPts val="0"/>
              </a:spcAft>
              <a:buSzPts val="1836"/>
              <a:buChar char="🞂"/>
            </a:pPr>
            <a:r>
              <a:rPr lang="en-US" u="sng">
                <a:solidFill>
                  <a:schemeClr val="hlink"/>
                </a:solidFill>
                <a:hlinkClick r:id="rId9"/>
              </a:rPr>
              <a:t> </a:t>
            </a:r>
            <a:endParaRPr/>
          </a:p>
        </p:txBody>
      </p:sp>
      <p:sp>
        <p:nvSpPr>
          <p:cNvPr id="560" name="Google Shape;560;p8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100"/>
              <a:buFont typeface="Lucida Sans"/>
              <a:buNone/>
            </a:pPr>
            <a:r>
              <a:rPr lang="en-US" u="sng">
                <a:solidFill>
                  <a:schemeClr val="hlink"/>
                </a:solidFill>
                <a:hlinkClick r:id="rId10"/>
              </a:rPr>
              <a:t>Special Features of HDFS</a:t>
            </a:r>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4" name="Shape 564"/>
        <p:cNvGrpSpPr/>
        <p:nvPr/>
      </p:nvGrpSpPr>
      <p:grpSpPr>
        <a:xfrm>
          <a:off x="0" y="0"/>
          <a:ext cx="0" cy="0"/>
          <a:chOff x="0" y="0"/>
          <a:chExt cx="0" cy="0"/>
        </a:xfrm>
      </p:grpSpPr>
      <p:sp>
        <p:nvSpPr>
          <p:cNvPr id="565" name="Google Shape;565;p90"/>
          <p:cNvSpPr txBox="1"/>
          <p:nvPr>
            <p:ph idx="1" type="body"/>
          </p:nvPr>
        </p:nvSpPr>
        <p:spPr>
          <a:xfrm>
            <a:off x="457200" y="1481328"/>
            <a:ext cx="8229600" cy="4525963"/>
          </a:xfrm>
          <a:prstGeom prst="rect">
            <a:avLst/>
          </a:prstGeom>
          <a:noFill/>
          <a:ln>
            <a:noFill/>
          </a:ln>
        </p:spPr>
        <p:txBody>
          <a:bodyPr anchorCtr="0" anchor="t" bIns="45700" lIns="91425" spcFirstLastPara="1" rIns="91425" wrap="square" tIns="45700">
            <a:normAutofit/>
          </a:bodyPr>
          <a:lstStyle/>
          <a:p>
            <a:pPr indent="-139446" lvl="0" marL="365760" rtl="0" algn="l">
              <a:spcBef>
                <a:spcPts val="0"/>
              </a:spcBef>
              <a:spcAft>
                <a:spcPts val="0"/>
              </a:spcAft>
              <a:buSzPts val="1836"/>
              <a:buNone/>
            </a:pPr>
            <a:r>
              <a:t/>
            </a:r>
            <a:endParaRPr u="sng">
              <a:solidFill>
                <a:schemeClr val="hlink"/>
              </a:solidFill>
              <a:hlinkClick r:id="rId3"/>
            </a:endParaRPr>
          </a:p>
          <a:p>
            <a:pPr indent="-256032" lvl="0" marL="365760" rtl="0" algn="l">
              <a:spcBef>
                <a:spcPts val="400"/>
              </a:spcBef>
              <a:spcAft>
                <a:spcPts val="0"/>
              </a:spcAft>
              <a:buSzPts val="1836"/>
              <a:buChar char="🞂"/>
            </a:pPr>
            <a:r>
              <a:rPr lang="en-US" u="sng">
                <a:solidFill>
                  <a:schemeClr val="hlink"/>
                </a:solidFill>
                <a:hlinkClick r:id="rId4"/>
              </a:rPr>
              <a:t> A client application writes a block to the first DataNode in the pipeline. </a:t>
            </a:r>
            <a:endParaRPr/>
          </a:p>
          <a:p>
            <a:pPr indent="-139446" lvl="0" marL="365760" rtl="0" algn="l">
              <a:spcBef>
                <a:spcPts val="400"/>
              </a:spcBef>
              <a:spcAft>
                <a:spcPts val="0"/>
              </a:spcAft>
              <a:buSzPts val="1836"/>
              <a:buNone/>
            </a:pPr>
            <a:r>
              <a:t/>
            </a:r>
            <a:endParaRPr u="sng">
              <a:solidFill>
                <a:schemeClr val="hlink"/>
              </a:solidFill>
              <a:hlinkClick r:id="rId5"/>
            </a:endParaRPr>
          </a:p>
          <a:p>
            <a:pPr indent="-256032" lvl="0" marL="365760" rtl="0" algn="l">
              <a:spcBef>
                <a:spcPts val="400"/>
              </a:spcBef>
              <a:spcAft>
                <a:spcPts val="0"/>
              </a:spcAft>
              <a:buSzPts val="1836"/>
              <a:buChar char="🞂"/>
            </a:pPr>
            <a:r>
              <a:rPr lang="en-US" u="sng">
                <a:solidFill>
                  <a:schemeClr val="hlink"/>
                </a:solidFill>
                <a:hlinkClick r:id="rId6"/>
              </a:rPr>
              <a:t>Then this DataNode takes over and forwards the data to the next node in the pipeline.</a:t>
            </a:r>
            <a:endParaRPr/>
          </a:p>
          <a:p>
            <a:pPr indent="-139446" lvl="0" marL="365760" rtl="0" algn="l">
              <a:spcBef>
                <a:spcPts val="400"/>
              </a:spcBef>
              <a:spcAft>
                <a:spcPts val="0"/>
              </a:spcAft>
              <a:buSzPts val="1836"/>
              <a:buNone/>
            </a:pPr>
            <a:r>
              <a:t/>
            </a:r>
            <a:endParaRPr u="sng">
              <a:solidFill>
                <a:schemeClr val="hlink"/>
              </a:solidFill>
              <a:hlinkClick r:id="rId7"/>
            </a:endParaRPr>
          </a:p>
        </p:txBody>
      </p:sp>
      <p:sp>
        <p:nvSpPr>
          <p:cNvPr id="566" name="Google Shape;566;p9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100"/>
              <a:buFont typeface="Lucida Sans"/>
              <a:buNone/>
            </a:pPr>
            <a:r>
              <a:rPr lang="en-US" u="sng">
                <a:solidFill>
                  <a:schemeClr val="hlink"/>
                </a:solidFill>
                <a:hlinkClick r:id="rId8"/>
              </a:rPr>
              <a:t>Data Pipeline</a:t>
            </a:r>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0" name="Shape 570"/>
        <p:cNvGrpSpPr/>
        <p:nvPr/>
      </p:nvGrpSpPr>
      <p:grpSpPr>
        <a:xfrm>
          <a:off x="0" y="0"/>
          <a:ext cx="0" cy="0"/>
          <a:chOff x="0" y="0"/>
          <a:chExt cx="0" cy="0"/>
        </a:xfrm>
      </p:grpSpPr>
      <p:sp>
        <p:nvSpPr>
          <p:cNvPr id="571" name="Google Shape;571;p91"/>
          <p:cNvSpPr txBox="1"/>
          <p:nvPr>
            <p:ph idx="1" type="body"/>
          </p:nvPr>
        </p:nvSpPr>
        <p:spPr>
          <a:xfrm>
            <a:off x="457200" y="1481328"/>
            <a:ext cx="8229600" cy="4525963"/>
          </a:xfrm>
          <a:prstGeom prst="rect">
            <a:avLst/>
          </a:prstGeom>
          <a:noFill/>
          <a:ln>
            <a:noFill/>
          </a:ln>
        </p:spPr>
        <p:txBody>
          <a:bodyPr anchorCtr="0" anchor="t" bIns="45700" lIns="91425" spcFirstLastPara="1" rIns="91425" wrap="square" tIns="45700">
            <a:normAutofit/>
          </a:bodyPr>
          <a:lstStyle/>
          <a:p>
            <a:pPr indent="-256032" lvl="0" marL="365760" rtl="0" algn="l">
              <a:spcBef>
                <a:spcPts val="0"/>
              </a:spcBef>
              <a:spcAft>
                <a:spcPts val="0"/>
              </a:spcAft>
              <a:buSzPts val="1836"/>
              <a:buChar char="🞂"/>
            </a:pPr>
            <a:r>
              <a:rPr lang="en-US"/>
              <a:t>MapReduce Programming is a software framework. MapReduce Programming helps you to process massive  amounts of data in parallel.  In MapReduce Programming, the input dataset is split into independent chunks. </a:t>
            </a:r>
            <a:endParaRPr/>
          </a:p>
        </p:txBody>
      </p:sp>
      <p:sp>
        <p:nvSpPr>
          <p:cNvPr id="572" name="Google Shape;572;p9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100"/>
              <a:buFont typeface="Lucida Sans"/>
              <a:buNone/>
            </a:pPr>
            <a:r>
              <a:rPr lang="en-US"/>
              <a:t>Processing Data withHadoop</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0"/>
          <p:cNvSpPr txBox="1"/>
          <p:nvPr>
            <p:ph idx="1" type="body"/>
          </p:nvPr>
        </p:nvSpPr>
        <p:spPr>
          <a:xfrm>
            <a:off x="457200" y="1481328"/>
            <a:ext cx="8229600" cy="4525963"/>
          </a:xfrm>
          <a:prstGeom prst="rect">
            <a:avLst/>
          </a:prstGeom>
          <a:noFill/>
          <a:ln>
            <a:noFill/>
          </a:ln>
        </p:spPr>
        <p:txBody>
          <a:bodyPr anchorCtr="0" anchor="t" bIns="45700" lIns="91425" spcFirstLastPara="1" rIns="91425" wrap="square" tIns="45700">
            <a:normAutofit/>
          </a:bodyPr>
          <a:lstStyle/>
          <a:p>
            <a:pPr indent="-256032" lvl="0" marL="365760" rtl="0" algn="l">
              <a:spcBef>
                <a:spcPts val="0"/>
              </a:spcBef>
              <a:spcAft>
                <a:spcPts val="0"/>
              </a:spcAft>
              <a:buSzPts val="1836"/>
              <a:buChar char="🞂"/>
            </a:pPr>
            <a:r>
              <a:rPr lang="en-US"/>
              <a:t>3. Scalability: </a:t>
            </a:r>
            <a:endParaRPr/>
          </a:p>
          <a:p>
            <a:pPr indent="-139446" lvl="0" marL="365760" rtl="0" algn="l">
              <a:spcBef>
                <a:spcPts val="400"/>
              </a:spcBef>
              <a:spcAft>
                <a:spcPts val="0"/>
              </a:spcAft>
              <a:buSzPts val="1836"/>
              <a:buNone/>
            </a:pPr>
            <a:r>
              <a:t/>
            </a:r>
            <a:endParaRPr/>
          </a:p>
          <a:p>
            <a:pPr indent="-139446" lvl="0" marL="365760" rtl="0" algn="l">
              <a:spcBef>
                <a:spcPts val="400"/>
              </a:spcBef>
              <a:spcAft>
                <a:spcPts val="0"/>
              </a:spcAft>
              <a:buSzPts val="1836"/>
              <a:buNone/>
            </a:pPr>
            <a:r>
              <a:t/>
            </a:r>
            <a:endParaRPr/>
          </a:p>
          <a:p>
            <a:pPr indent="-256032" lvl="0" marL="365760" rtl="0" algn="l">
              <a:spcBef>
                <a:spcPts val="400"/>
              </a:spcBef>
              <a:spcAft>
                <a:spcPts val="0"/>
              </a:spcAft>
              <a:buSzPts val="1836"/>
              <a:buChar char="🞂"/>
            </a:pPr>
            <a:r>
              <a:rPr lang="en-US"/>
              <a:t>This boils down to simply adding nodes as the system grows and requires much less administration.  </a:t>
            </a:r>
            <a:endParaRPr/>
          </a:p>
          <a:p>
            <a:pPr indent="-139446" lvl="0" marL="365760" rtl="0" algn="l">
              <a:spcBef>
                <a:spcPts val="400"/>
              </a:spcBef>
              <a:spcAft>
                <a:spcPts val="0"/>
              </a:spcAft>
              <a:buSzPts val="1836"/>
              <a:buNone/>
            </a:pPr>
            <a:r>
              <a:t/>
            </a:r>
            <a:endParaRPr/>
          </a:p>
        </p:txBody>
      </p:sp>
      <p:sp>
        <p:nvSpPr>
          <p:cNvPr id="145" name="Google Shape;145;p2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100"/>
              <a:buFont typeface="Lucida Sans"/>
              <a:buNone/>
            </a:pPr>
            <a:r>
              <a:t/>
            </a:r>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6" name="Shape 576"/>
        <p:cNvGrpSpPr/>
        <p:nvPr/>
      </p:nvGrpSpPr>
      <p:grpSpPr>
        <a:xfrm>
          <a:off x="0" y="0"/>
          <a:ext cx="0" cy="0"/>
          <a:chOff x="0" y="0"/>
          <a:chExt cx="0" cy="0"/>
        </a:xfrm>
      </p:grpSpPr>
      <p:sp>
        <p:nvSpPr>
          <p:cNvPr id="577" name="Google Shape;577;p92"/>
          <p:cNvSpPr txBox="1"/>
          <p:nvPr>
            <p:ph idx="1" type="body"/>
          </p:nvPr>
        </p:nvSpPr>
        <p:spPr>
          <a:xfrm>
            <a:off x="457200" y="1481328"/>
            <a:ext cx="8229600" cy="4525963"/>
          </a:xfrm>
          <a:prstGeom prst="rect">
            <a:avLst/>
          </a:prstGeom>
          <a:noFill/>
          <a:ln>
            <a:noFill/>
          </a:ln>
        </p:spPr>
        <p:txBody>
          <a:bodyPr anchorCtr="0" anchor="t" bIns="45700" lIns="91425" spcFirstLastPara="1" rIns="91425" wrap="square" tIns="45700">
            <a:normAutofit/>
          </a:bodyPr>
          <a:lstStyle/>
          <a:p>
            <a:pPr indent="-256032" lvl="0" marL="365760" rtl="0" algn="l">
              <a:spcBef>
                <a:spcPts val="0"/>
              </a:spcBef>
              <a:spcAft>
                <a:spcPts val="0"/>
              </a:spcAft>
              <a:buSzPts val="1836"/>
              <a:buChar char="🞂"/>
            </a:pPr>
            <a:r>
              <a:rPr lang="en-US"/>
              <a:t>Map tasks process  these independent chunks completely in a parallel manner. The output produced by the map tasks serves as  intermediate data and is stored on the local disk of that server. The output of the mappers are automatically  shuffled and sorted by the framework. MapReduce Framework sorts the output based on keys. </a:t>
            </a:r>
            <a:endParaRPr/>
          </a:p>
        </p:txBody>
      </p:sp>
      <p:sp>
        <p:nvSpPr>
          <p:cNvPr id="578" name="Google Shape;578;p9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100"/>
              <a:buFont typeface="Lucida Sans"/>
              <a:buNone/>
            </a:pPr>
            <a:r>
              <a:t/>
            </a:r>
            <a:endParaRP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2" name="Shape 582"/>
        <p:cNvGrpSpPr/>
        <p:nvPr/>
      </p:nvGrpSpPr>
      <p:grpSpPr>
        <a:xfrm>
          <a:off x="0" y="0"/>
          <a:ext cx="0" cy="0"/>
          <a:chOff x="0" y="0"/>
          <a:chExt cx="0" cy="0"/>
        </a:xfrm>
      </p:grpSpPr>
      <p:sp>
        <p:nvSpPr>
          <p:cNvPr id="583" name="Google Shape;583;p93"/>
          <p:cNvSpPr txBox="1"/>
          <p:nvPr>
            <p:ph idx="1" type="body"/>
          </p:nvPr>
        </p:nvSpPr>
        <p:spPr>
          <a:xfrm>
            <a:off x="457200" y="1481328"/>
            <a:ext cx="8229600" cy="4525963"/>
          </a:xfrm>
          <a:prstGeom prst="rect">
            <a:avLst/>
          </a:prstGeom>
          <a:noFill/>
          <a:ln>
            <a:noFill/>
          </a:ln>
        </p:spPr>
        <p:txBody>
          <a:bodyPr anchorCtr="0" anchor="t" bIns="45700" lIns="91425" spcFirstLastPara="1" rIns="91425" wrap="square" tIns="45700">
            <a:normAutofit/>
          </a:bodyPr>
          <a:lstStyle/>
          <a:p>
            <a:pPr indent="-256032" lvl="0" marL="365760" rtl="0" algn="l">
              <a:spcBef>
                <a:spcPts val="0"/>
              </a:spcBef>
              <a:spcAft>
                <a:spcPts val="0"/>
              </a:spcAft>
              <a:buSzPts val="1836"/>
              <a:buChar char="🞂"/>
            </a:pPr>
            <a:r>
              <a:rPr lang="en-US"/>
              <a:t>This sorted  output becomes the input to the reduce tasks. Reduce task provides reduced output by combining the output of the various mappers. Job inputs and outputs are stored in a file system. MapReduce framework also  takes care of the other tasks such as scheduling, monitoring, re-executing failed tasks, etc.  </a:t>
            </a:r>
            <a:endParaRPr/>
          </a:p>
        </p:txBody>
      </p:sp>
      <p:sp>
        <p:nvSpPr>
          <p:cNvPr id="584" name="Google Shape;584;p9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100"/>
              <a:buFont typeface="Lucida Sans"/>
              <a:buNone/>
            </a:pPr>
            <a:r>
              <a:t/>
            </a:r>
            <a:endParaRP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8" name="Shape 588"/>
        <p:cNvGrpSpPr/>
        <p:nvPr/>
      </p:nvGrpSpPr>
      <p:grpSpPr>
        <a:xfrm>
          <a:off x="0" y="0"/>
          <a:ext cx="0" cy="0"/>
          <a:chOff x="0" y="0"/>
          <a:chExt cx="0" cy="0"/>
        </a:xfrm>
      </p:grpSpPr>
      <p:sp>
        <p:nvSpPr>
          <p:cNvPr id="589" name="Google Shape;589;p94"/>
          <p:cNvSpPr txBox="1"/>
          <p:nvPr>
            <p:ph idx="1" type="body"/>
          </p:nvPr>
        </p:nvSpPr>
        <p:spPr>
          <a:xfrm>
            <a:off x="457200" y="1481328"/>
            <a:ext cx="8229600" cy="4525963"/>
          </a:xfrm>
          <a:prstGeom prst="rect">
            <a:avLst/>
          </a:prstGeom>
          <a:noFill/>
          <a:ln>
            <a:noFill/>
          </a:ln>
        </p:spPr>
        <p:txBody>
          <a:bodyPr anchorCtr="0" anchor="t" bIns="45700" lIns="91425" spcFirstLastPara="1" rIns="91425" wrap="square" tIns="45700">
            <a:normAutofit/>
          </a:bodyPr>
          <a:lstStyle/>
          <a:p>
            <a:pPr indent="-256032" lvl="0" marL="365760" rtl="0" algn="l">
              <a:spcBef>
                <a:spcPts val="0"/>
              </a:spcBef>
              <a:spcAft>
                <a:spcPts val="0"/>
              </a:spcAft>
              <a:buSzPts val="1836"/>
              <a:buChar char="🞂"/>
            </a:pPr>
            <a:r>
              <a:rPr lang="en-US"/>
              <a:t>Hadoop Distributed File System and MapReduce Framework run on the same set of nodes. This configuration allows effective scheduling of tasks on the nodes where data is present (Data Locality). This in turn  results in very high throughput.</a:t>
            </a:r>
            <a:endParaRPr/>
          </a:p>
          <a:p>
            <a:pPr indent="-139446" lvl="0" marL="365760" rtl="0" algn="l">
              <a:spcBef>
                <a:spcPts val="400"/>
              </a:spcBef>
              <a:spcAft>
                <a:spcPts val="0"/>
              </a:spcAft>
              <a:buSzPts val="1836"/>
              <a:buNone/>
            </a:pPr>
            <a:r>
              <a:t/>
            </a:r>
            <a:endParaRPr/>
          </a:p>
        </p:txBody>
      </p:sp>
      <p:sp>
        <p:nvSpPr>
          <p:cNvPr id="590" name="Google Shape;590;p9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100"/>
              <a:buFont typeface="Lucida Sans"/>
              <a:buNone/>
            </a:pPr>
            <a:r>
              <a:t/>
            </a:r>
            <a:endParaRPr/>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4" name="Shape 594"/>
        <p:cNvGrpSpPr/>
        <p:nvPr/>
      </p:nvGrpSpPr>
      <p:grpSpPr>
        <a:xfrm>
          <a:off x="0" y="0"/>
          <a:ext cx="0" cy="0"/>
          <a:chOff x="0" y="0"/>
          <a:chExt cx="0" cy="0"/>
        </a:xfrm>
      </p:grpSpPr>
      <p:sp>
        <p:nvSpPr>
          <p:cNvPr id="595" name="Google Shape;595;p95"/>
          <p:cNvSpPr txBox="1"/>
          <p:nvPr>
            <p:ph idx="1" type="body"/>
          </p:nvPr>
        </p:nvSpPr>
        <p:spPr>
          <a:xfrm>
            <a:off x="457200" y="1481328"/>
            <a:ext cx="8229600" cy="4525963"/>
          </a:xfrm>
          <a:prstGeom prst="rect">
            <a:avLst/>
          </a:prstGeom>
          <a:noFill/>
          <a:ln>
            <a:noFill/>
          </a:ln>
        </p:spPr>
        <p:txBody>
          <a:bodyPr anchorCtr="0" anchor="t" bIns="45700" lIns="91425" spcFirstLastPara="1" rIns="91425" wrap="square" tIns="45700">
            <a:normAutofit/>
          </a:bodyPr>
          <a:lstStyle/>
          <a:p>
            <a:pPr indent="-256032" lvl="0" marL="365760" rtl="0" algn="l">
              <a:spcBef>
                <a:spcPts val="0"/>
              </a:spcBef>
              <a:spcAft>
                <a:spcPts val="0"/>
              </a:spcAft>
              <a:buSzPts val="1836"/>
              <a:buChar char="🞂"/>
            </a:pPr>
            <a:r>
              <a:rPr lang="en-US"/>
              <a:t>There are two daemons associated with MapReduce Programming. </a:t>
            </a:r>
            <a:endParaRPr/>
          </a:p>
          <a:p>
            <a:pPr indent="-139446" lvl="0" marL="365760" rtl="0" algn="l">
              <a:spcBef>
                <a:spcPts val="400"/>
              </a:spcBef>
              <a:spcAft>
                <a:spcPts val="0"/>
              </a:spcAft>
              <a:buSzPts val="1836"/>
              <a:buNone/>
            </a:pPr>
            <a:r>
              <a:t/>
            </a:r>
            <a:endParaRPr/>
          </a:p>
          <a:p>
            <a:pPr indent="-256032" lvl="0" marL="365760" rtl="0" algn="l">
              <a:spcBef>
                <a:spcPts val="400"/>
              </a:spcBef>
              <a:spcAft>
                <a:spcPts val="0"/>
              </a:spcAft>
              <a:buSzPts val="1836"/>
              <a:buChar char="🞂"/>
            </a:pPr>
            <a:r>
              <a:rPr lang="en-US"/>
              <a:t>A single master JobTracker per  cluster and one slave TaskTracker per cluster-node. </a:t>
            </a:r>
            <a:endParaRPr/>
          </a:p>
        </p:txBody>
      </p:sp>
      <p:sp>
        <p:nvSpPr>
          <p:cNvPr id="596" name="Google Shape;596;p9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100"/>
              <a:buFont typeface="Lucida Sans"/>
              <a:buNone/>
            </a:pPr>
            <a:r>
              <a:t/>
            </a:r>
            <a:endParaRPr/>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0" name="Shape 600"/>
        <p:cNvGrpSpPr/>
        <p:nvPr/>
      </p:nvGrpSpPr>
      <p:grpSpPr>
        <a:xfrm>
          <a:off x="0" y="0"/>
          <a:ext cx="0" cy="0"/>
          <a:chOff x="0" y="0"/>
          <a:chExt cx="0" cy="0"/>
        </a:xfrm>
      </p:grpSpPr>
      <p:sp>
        <p:nvSpPr>
          <p:cNvPr id="601" name="Google Shape;601;p96"/>
          <p:cNvSpPr txBox="1"/>
          <p:nvPr>
            <p:ph idx="1" type="body"/>
          </p:nvPr>
        </p:nvSpPr>
        <p:spPr>
          <a:xfrm>
            <a:off x="457200" y="1481328"/>
            <a:ext cx="8229600" cy="4525963"/>
          </a:xfrm>
          <a:prstGeom prst="rect">
            <a:avLst/>
          </a:prstGeom>
          <a:noFill/>
          <a:ln>
            <a:noFill/>
          </a:ln>
        </p:spPr>
        <p:txBody>
          <a:bodyPr anchorCtr="0" anchor="t" bIns="45700" lIns="91425" spcFirstLastPara="1" rIns="91425" wrap="square" tIns="45700">
            <a:normAutofit/>
          </a:bodyPr>
          <a:lstStyle/>
          <a:p>
            <a:pPr indent="-256032" lvl="0" marL="365760" rtl="0" algn="l">
              <a:spcBef>
                <a:spcPts val="0"/>
              </a:spcBef>
              <a:spcAft>
                <a:spcPts val="0"/>
              </a:spcAft>
              <a:buSzPts val="1836"/>
              <a:buChar char="🞂"/>
            </a:pPr>
            <a:r>
              <a:rPr lang="en-US"/>
              <a:t>The JobTracker is responsible for scheduling tasks  to the TaskTrackers, monitoring the task, and re-executing the task just in case the TaskTracker fails.</a:t>
            </a:r>
            <a:endParaRPr/>
          </a:p>
          <a:p>
            <a:pPr indent="-139446" lvl="0" marL="365760" rtl="0" algn="l">
              <a:spcBef>
                <a:spcPts val="400"/>
              </a:spcBef>
              <a:spcAft>
                <a:spcPts val="0"/>
              </a:spcAft>
              <a:buSzPts val="1836"/>
              <a:buNone/>
            </a:pPr>
            <a:r>
              <a:t/>
            </a:r>
            <a:endParaRPr/>
          </a:p>
          <a:p>
            <a:pPr indent="-256032" lvl="0" marL="365760" rtl="0" algn="l">
              <a:spcBef>
                <a:spcPts val="400"/>
              </a:spcBef>
              <a:spcAft>
                <a:spcPts val="0"/>
              </a:spcAft>
              <a:buSzPts val="1836"/>
              <a:buChar char="🞂"/>
            </a:pPr>
            <a:r>
              <a:rPr lang="en-US"/>
              <a:t> The  TaskTracker executes the task. Refer Figure 5.21.</a:t>
            </a:r>
            <a:endParaRPr/>
          </a:p>
        </p:txBody>
      </p:sp>
      <p:sp>
        <p:nvSpPr>
          <p:cNvPr id="602" name="Google Shape;602;p9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100"/>
              <a:buFont typeface="Lucida Sans"/>
              <a:buNone/>
            </a:pPr>
            <a:r>
              <a:t/>
            </a:r>
            <a:endParaRPr/>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6" name="Shape 606"/>
        <p:cNvGrpSpPr/>
        <p:nvPr/>
      </p:nvGrpSpPr>
      <p:grpSpPr>
        <a:xfrm>
          <a:off x="0" y="0"/>
          <a:ext cx="0" cy="0"/>
          <a:chOff x="0" y="0"/>
          <a:chExt cx="0" cy="0"/>
        </a:xfrm>
      </p:grpSpPr>
      <p:sp>
        <p:nvSpPr>
          <p:cNvPr id="607" name="Google Shape;607;p97"/>
          <p:cNvSpPr txBox="1"/>
          <p:nvPr>
            <p:ph idx="1" type="body"/>
          </p:nvPr>
        </p:nvSpPr>
        <p:spPr>
          <a:xfrm>
            <a:off x="457200" y="1481328"/>
            <a:ext cx="8229600" cy="4525963"/>
          </a:xfrm>
          <a:prstGeom prst="rect">
            <a:avLst/>
          </a:prstGeom>
          <a:noFill/>
          <a:ln>
            <a:noFill/>
          </a:ln>
        </p:spPr>
        <p:txBody>
          <a:bodyPr anchorCtr="0" anchor="t" bIns="45700" lIns="91425" spcFirstLastPara="1" rIns="91425" wrap="square" tIns="45700">
            <a:normAutofit/>
          </a:bodyPr>
          <a:lstStyle/>
          <a:p>
            <a:pPr indent="-139446" lvl="0" marL="365760" rtl="0" algn="l">
              <a:spcBef>
                <a:spcPts val="0"/>
              </a:spcBef>
              <a:spcAft>
                <a:spcPts val="0"/>
              </a:spcAft>
              <a:buSzPts val="1836"/>
              <a:buNone/>
            </a:pPr>
            <a:r>
              <a:t/>
            </a:r>
            <a:endParaRPr/>
          </a:p>
          <a:p>
            <a:pPr indent="-256032" lvl="0" marL="365760" rtl="0" algn="l">
              <a:spcBef>
                <a:spcPts val="400"/>
              </a:spcBef>
              <a:spcAft>
                <a:spcPts val="0"/>
              </a:spcAft>
              <a:buSzPts val="1836"/>
              <a:buChar char="🞂"/>
            </a:pPr>
            <a:r>
              <a:rPr lang="en-US"/>
              <a:t>The MapReduce functions and input/output locations are implemented via the MapReduce applications. </a:t>
            </a:r>
            <a:endParaRPr/>
          </a:p>
          <a:p>
            <a:pPr indent="-139446" lvl="0" marL="365760" rtl="0" algn="l">
              <a:spcBef>
                <a:spcPts val="400"/>
              </a:spcBef>
              <a:spcAft>
                <a:spcPts val="0"/>
              </a:spcAft>
              <a:buSzPts val="1836"/>
              <a:buNone/>
            </a:pPr>
            <a:r>
              <a:t/>
            </a:r>
            <a:endParaRPr/>
          </a:p>
          <a:p>
            <a:pPr indent="-256032" lvl="0" marL="365760" rtl="0" algn="l">
              <a:spcBef>
                <a:spcPts val="400"/>
              </a:spcBef>
              <a:spcAft>
                <a:spcPts val="0"/>
              </a:spcAft>
              <a:buSzPts val="1836"/>
              <a:buChar char="🞂"/>
            </a:pPr>
            <a:r>
              <a:rPr lang="en-US"/>
              <a:t>These applications use suitable interfaces to construct the job. </a:t>
            </a:r>
            <a:endParaRPr/>
          </a:p>
        </p:txBody>
      </p:sp>
      <p:sp>
        <p:nvSpPr>
          <p:cNvPr id="608" name="Google Shape;608;p9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100"/>
              <a:buFont typeface="Lucida Sans"/>
              <a:buNone/>
            </a:pPr>
            <a:r>
              <a:t/>
            </a:r>
            <a:endParaRPr/>
          </a:p>
        </p:txBody>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2" name="Shape 612"/>
        <p:cNvGrpSpPr/>
        <p:nvPr/>
      </p:nvGrpSpPr>
      <p:grpSpPr>
        <a:xfrm>
          <a:off x="0" y="0"/>
          <a:ext cx="0" cy="0"/>
          <a:chOff x="0" y="0"/>
          <a:chExt cx="0" cy="0"/>
        </a:xfrm>
      </p:grpSpPr>
      <p:sp>
        <p:nvSpPr>
          <p:cNvPr id="613" name="Google Shape;613;p98"/>
          <p:cNvSpPr txBox="1"/>
          <p:nvPr>
            <p:ph idx="1" type="body"/>
          </p:nvPr>
        </p:nvSpPr>
        <p:spPr>
          <a:xfrm>
            <a:off x="457200" y="1481328"/>
            <a:ext cx="8229600" cy="4525963"/>
          </a:xfrm>
          <a:prstGeom prst="rect">
            <a:avLst/>
          </a:prstGeom>
          <a:noFill/>
          <a:ln>
            <a:noFill/>
          </a:ln>
        </p:spPr>
        <p:txBody>
          <a:bodyPr anchorCtr="0" anchor="t" bIns="45700" lIns="91425" spcFirstLastPara="1" rIns="91425" wrap="square" tIns="45700">
            <a:normAutofit/>
          </a:bodyPr>
          <a:lstStyle/>
          <a:p>
            <a:pPr indent="-256032" lvl="0" marL="365760" rtl="0" algn="l">
              <a:spcBef>
                <a:spcPts val="0"/>
              </a:spcBef>
              <a:spcAft>
                <a:spcPts val="0"/>
              </a:spcAft>
              <a:buSzPts val="1836"/>
              <a:buChar char="🞂"/>
            </a:pPr>
            <a:r>
              <a:rPr lang="en-US"/>
              <a:t>The application and the job parameters together are known as job configuration. Hadoop job client submits job jar/executable, etc.) to the  JobTracker</a:t>
            </a:r>
            <a:endParaRPr/>
          </a:p>
        </p:txBody>
      </p:sp>
      <p:sp>
        <p:nvSpPr>
          <p:cNvPr id="614" name="Google Shape;614;p9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100"/>
              <a:buFont typeface="Lucida Sans"/>
              <a:buNone/>
            </a:pPr>
            <a:r>
              <a:t/>
            </a:r>
            <a:endParaRPr/>
          </a:p>
        </p:txBody>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8" name="Shape 618"/>
        <p:cNvGrpSpPr/>
        <p:nvPr/>
      </p:nvGrpSpPr>
      <p:grpSpPr>
        <a:xfrm>
          <a:off x="0" y="0"/>
          <a:ext cx="0" cy="0"/>
          <a:chOff x="0" y="0"/>
          <a:chExt cx="0" cy="0"/>
        </a:xfrm>
      </p:grpSpPr>
      <p:sp>
        <p:nvSpPr>
          <p:cNvPr id="619" name="Google Shape;619;p99"/>
          <p:cNvSpPr txBox="1"/>
          <p:nvPr>
            <p:ph idx="1" type="body"/>
          </p:nvPr>
        </p:nvSpPr>
        <p:spPr>
          <a:xfrm>
            <a:off x="457200" y="1481328"/>
            <a:ext cx="8229600" cy="4525963"/>
          </a:xfrm>
          <a:prstGeom prst="rect">
            <a:avLst/>
          </a:prstGeom>
          <a:noFill/>
          <a:ln>
            <a:noFill/>
          </a:ln>
        </p:spPr>
        <p:txBody>
          <a:bodyPr anchorCtr="0" anchor="t" bIns="45700" lIns="91425" spcFirstLastPara="1" rIns="91425" wrap="square" tIns="45700">
            <a:normAutofit/>
          </a:bodyPr>
          <a:lstStyle/>
          <a:p>
            <a:pPr indent="-256032" lvl="0" marL="365760" rtl="0" algn="l">
              <a:spcBef>
                <a:spcPts val="0"/>
              </a:spcBef>
              <a:spcAft>
                <a:spcPts val="0"/>
              </a:spcAft>
              <a:buSzPts val="1836"/>
              <a:buChar char="🞂"/>
            </a:pPr>
            <a:r>
              <a:rPr lang="en-US"/>
              <a:t>Then it is the responsibility of Job Tracker to schedule tasks to the slaves. </a:t>
            </a:r>
            <a:endParaRPr/>
          </a:p>
          <a:p>
            <a:pPr indent="-139446" lvl="0" marL="365760" rtl="0" algn="l">
              <a:spcBef>
                <a:spcPts val="400"/>
              </a:spcBef>
              <a:spcAft>
                <a:spcPts val="0"/>
              </a:spcAft>
              <a:buSzPts val="1836"/>
              <a:buNone/>
            </a:pPr>
            <a:r>
              <a:t/>
            </a:r>
            <a:endParaRPr/>
          </a:p>
          <a:p>
            <a:pPr indent="-256032" lvl="0" marL="365760" rtl="0" algn="l">
              <a:spcBef>
                <a:spcPts val="400"/>
              </a:spcBef>
              <a:spcAft>
                <a:spcPts val="0"/>
              </a:spcAft>
              <a:buSzPts val="1836"/>
              <a:buChar char="🞂"/>
            </a:pPr>
            <a:r>
              <a:rPr lang="en-US"/>
              <a:t>In addition to scheduling, it also monitors the task and provides status information to the job-client.</a:t>
            </a:r>
            <a:endParaRPr/>
          </a:p>
        </p:txBody>
      </p:sp>
      <p:sp>
        <p:nvSpPr>
          <p:cNvPr id="620" name="Google Shape;620;p9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100"/>
              <a:buFont typeface="Lucida Sans"/>
              <a:buNone/>
            </a:pPr>
            <a:r>
              <a:t/>
            </a:r>
            <a:endParaRPr/>
          </a:p>
        </p:txBody>
      </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4" name="Shape 624"/>
        <p:cNvGrpSpPr/>
        <p:nvPr/>
      </p:nvGrpSpPr>
      <p:grpSpPr>
        <a:xfrm>
          <a:off x="0" y="0"/>
          <a:ext cx="0" cy="0"/>
          <a:chOff x="0" y="0"/>
          <a:chExt cx="0" cy="0"/>
        </a:xfrm>
      </p:grpSpPr>
      <p:sp>
        <p:nvSpPr>
          <p:cNvPr id="625" name="Google Shape;625;p100"/>
          <p:cNvSpPr txBox="1"/>
          <p:nvPr>
            <p:ph idx="1" type="body"/>
          </p:nvPr>
        </p:nvSpPr>
        <p:spPr>
          <a:xfrm>
            <a:off x="457200" y="1481328"/>
            <a:ext cx="8229600" cy="4525963"/>
          </a:xfrm>
          <a:prstGeom prst="rect">
            <a:avLst/>
          </a:prstGeom>
          <a:noFill/>
          <a:ln>
            <a:noFill/>
          </a:ln>
        </p:spPr>
        <p:txBody>
          <a:bodyPr anchorCtr="0" anchor="t" bIns="45700" lIns="91425" spcFirstLastPara="1" rIns="91425" wrap="square" tIns="45700">
            <a:normAutofit/>
          </a:bodyPr>
          <a:lstStyle/>
          <a:p>
            <a:pPr indent="-139446" lvl="0" marL="365760" rtl="0" algn="l">
              <a:spcBef>
                <a:spcPts val="0"/>
              </a:spcBef>
              <a:spcAft>
                <a:spcPts val="0"/>
              </a:spcAft>
              <a:buSzPts val="1836"/>
              <a:buNone/>
            </a:pPr>
            <a:r>
              <a:t/>
            </a:r>
            <a:endParaRPr/>
          </a:p>
          <a:p>
            <a:pPr indent="-256032" lvl="0" marL="365760" rtl="0" algn="l">
              <a:spcBef>
                <a:spcPts val="400"/>
              </a:spcBef>
              <a:spcAft>
                <a:spcPts val="0"/>
              </a:spcAft>
              <a:buSzPts val="1836"/>
              <a:buChar char="🞂"/>
            </a:pPr>
            <a:r>
              <a:rPr lang="en-US"/>
              <a:t>1.Job Tracker</a:t>
            </a:r>
            <a:endParaRPr/>
          </a:p>
          <a:p>
            <a:pPr indent="-139446" lvl="0" marL="365760" rtl="0" algn="l">
              <a:spcBef>
                <a:spcPts val="400"/>
              </a:spcBef>
              <a:spcAft>
                <a:spcPts val="0"/>
              </a:spcAft>
              <a:buSzPts val="1836"/>
              <a:buNone/>
            </a:pPr>
            <a:r>
              <a:t/>
            </a:r>
            <a:endParaRPr/>
          </a:p>
          <a:p>
            <a:pPr indent="-139446" lvl="0" marL="365760" rtl="0" algn="l">
              <a:spcBef>
                <a:spcPts val="400"/>
              </a:spcBef>
              <a:spcAft>
                <a:spcPts val="0"/>
              </a:spcAft>
              <a:buSzPts val="1836"/>
              <a:buNone/>
            </a:pPr>
            <a:r>
              <a:t/>
            </a:r>
            <a:endParaRPr/>
          </a:p>
          <a:p>
            <a:pPr indent="-256032" lvl="0" marL="365760" rtl="0" algn="l">
              <a:spcBef>
                <a:spcPts val="400"/>
              </a:spcBef>
              <a:spcAft>
                <a:spcPts val="0"/>
              </a:spcAft>
              <a:buSzPts val="1836"/>
              <a:buChar char="🞂"/>
            </a:pPr>
            <a:r>
              <a:rPr lang="en-US"/>
              <a:t>2.Task Tracker</a:t>
            </a:r>
            <a:endParaRPr/>
          </a:p>
        </p:txBody>
      </p:sp>
      <p:sp>
        <p:nvSpPr>
          <p:cNvPr id="626" name="Google Shape;626;p10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100"/>
              <a:buFont typeface="Lucida Sans"/>
              <a:buNone/>
            </a:pPr>
            <a:r>
              <a:rPr lang="en-US"/>
              <a:t>Map Reduce Daemons</a:t>
            </a:r>
            <a:endParaRPr/>
          </a:p>
        </p:txBody>
      </p: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0" name="Shape 630"/>
        <p:cNvGrpSpPr/>
        <p:nvPr/>
      </p:nvGrpSpPr>
      <p:grpSpPr>
        <a:xfrm>
          <a:off x="0" y="0"/>
          <a:ext cx="0" cy="0"/>
          <a:chOff x="0" y="0"/>
          <a:chExt cx="0" cy="0"/>
        </a:xfrm>
      </p:grpSpPr>
      <p:sp>
        <p:nvSpPr>
          <p:cNvPr id="631" name="Google Shape;631;p101"/>
          <p:cNvSpPr txBox="1"/>
          <p:nvPr>
            <p:ph idx="1" type="body"/>
          </p:nvPr>
        </p:nvSpPr>
        <p:spPr>
          <a:xfrm>
            <a:off x="457200" y="1481328"/>
            <a:ext cx="8229600" cy="4525963"/>
          </a:xfrm>
          <a:prstGeom prst="rect">
            <a:avLst/>
          </a:prstGeom>
          <a:noFill/>
          <a:ln>
            <a:noFill/>
          </a:ln>
        </p:spPr>
        <p:txBody>
          <a:bodyPr anchorCtr="0" anchor="t" bIns="45700" lIns="91425" spcFirstLastPara="1" rIns="91425" wrap="square" tIns="45700">
            <a:normAutofit/>
          </a:bodyPr>
          <a:lstStyle/>
          <a:p>
            <a:pPr indent="-256032" lvl="0" marL="365760" rtl="0" algn="l">
              <a:spcBef>
                <a:spcPts val="0"/>
              </a:spcBef>
              <a:spcAft>
                <a:spcPts val="0"/>
              </a:spcAft>
              <a:buSzPts val="1836"/>
              <a:buChar char="🞂"/>
            </a:pPr>
            <a:r>
              <a:rPr lang="en-US"/>
              <a:t>It provides connectivity between Hadoop and your application. </a:t>
            </a:r>
            <a:endParaRPr/>
          </a:p>
          <a:p>
            <a:pPr indent="-256032" lvl="0" marL="365760" rtl="0" algn="l">
              <a:spcBef>
                <a:spcPts val="400"/>
              </a:spcBef>
              <a:spcAft>
                <a:spcPts val="0"/>
              </a:spcAft>
              <a:buSzPts val="1836"/>
              <a:buChar char="🞂"/>
            </a:pPr>
            <a:r>
              <a:rPr lang="en-US"/>
              <a:t>When you submit code  to cluster</a:t>
            </a:r>
            <a:r>
              <a:rPr lang="en-US">
                <a:solidFill>
                  <a:srgbClr val="FF0000"/>
                </a:solidFill>
              </a:rPr>
              <a:t>, Job Tracker </a:t>
            </a:r>
            <a:r>
              <a:rPr lang="en-US"/>
              <a:t>creates the execution plan by deciding which task to assign to which node.</a:t>
            </a:r>
            <a:endParaRPr/>
          </a:p>
          <a:p>
            <a:pPr indent="-256032" lvl="0" marL="365760" rtl="0" algn="l">
              <a:spcBef>
                <a:spcPts val="400"/>
              </a:spcBef>
              <a:spcAft>
                <a:spcPts val="0"/>
              </a:spcAft>
              <a:buSzPts val="1836"/>
              <a:buChar char="🞂"/>
            </a:pPr>
            <a:r>
              <a:rPr lang="en-US"/>
              <a:t> It also  monitors all the running tasks. </a:t>
            </a:r>
            <a:endParaRPr/>
          </a:p>
        </p:txBody>
      </p:sp>
      <p:sp>
        <p:nvSpPr>
          <p:cNvPr id="632" name="Google Shape;632;p10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100"/>
              <a:buFont typeface="Lucida Sans"/>
              <a:buNone/>
            </a:pPr>
            <a:r>
              <a:rPr lang="en-US"/>
              <a:t>1. JobTracker:</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1"/>
          <p:cNvSpPr txBox="1"/>
          <p:nvPr>
            <p:ph idx="1" type="body"/>
          </p:nvPr>
        </p:nvSpPr>
        <p:spPr>
          <a:xfrm>
            <a:off x="457200" y="1481328"/>
            <a:ext cx="8229600" cy="4525963"/>
          </a:xfrm>
          <a:prstGeom prst="rect">
            <a:avLst/>
          </a:prstGeom>
          <a:noFill/>
          <a:ln>
            <a:noFill/>
          </a:ln>
        </p:spPr>
        <p:txBody>
          <a:bodyPr anchorCtr="0" anchor="t" bIns="45700" lIns="91425" spcFirstLastPara="1" rIns="91425" wrap="square" tIns="45700">
            <a:normAutofit/>
          </a:bodyPr>
          <a:lstStyle/>
          <a:p>
            <a:pPr indent="-256032" lvl="0" marL="365760" rtl="0" algn="l">
              <a:spcBef>
                <a:spcPts val="0"/>
              </a:spcBef>
              <a:spcAft>
                <a:spcPts val="0"/>
              </a:spcAft>
              <a:buSzPts val="1836"/>
              <a:buChar char="🞂"/>
            </a:pPr>
            <a:r>
              <a:rPr lang="en-US"/>
              <a:t>4. Storage flexibility:</a:t>
            </a:r>
            <a:endParaRPr/>
          </a:p>
          <a:p>
            <a:pPr indent="-139446" lvl="0" marL="365760" rtl="0" algn="l">
              <a:spcBef>
                <a:spcPts val="400"/>
              </a:spcBef>
              <a:spcAft>
                <a:spcPts val="0"/>
              </a:spcAft>
              <a:buSzPts val="1836"/>
              <a:buNone/>
            </a:pPr>
            <a:r>
              <a:t/>
            </a:r>
            <a:endParaRPr/>
          </a:p>
          <a:p>
            <a:pPr indent="-256032" lvl="0" marL="365760" rtl="0" algn="l">
              <a:spcBef>
                <a:spcPts val="400"/>
              </a:spcBef>
              <a:spcAft>
                <a:spcPts val="0"/>
              </a:spcAft>
              <a:buSzPts val="1836"/>
              <a:buChar char="🞂"/>
            </a:pPr>
            <a:r>
              <a:rPr lang="en-US"/>
              <a:t>Unlike the traditional relational databases, in Hadoop data need not be pre-processed  before storing it</a:t>
            </a:r>
            <a:endParaRPr/>
          </a:p>
        </p:txBody>
      </p:sp>
      <p:sp>
        <p:nvSpPr>
          <p:cNvPr id="151" name="Google Shape;151;p2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100"/>
              <a:buFont typeface="Lucida Sans"/>
              <a:buNone/>
            </a:pPr>
            <a:r>
              <a:t/>
            </a:r>
            <a:endParaRPr/>
          </a:p>
        </p:txBody>
      </p:sp>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6" name="Shape 636"/>
        <p:cNvGrpSpPr/>
        <p:nvPr/>
      </p:nvGrpSpPr>
      <p:grpSpPr>
        <a:xfrm>
          <a:off x="0" y="0"/>
          <a:ext cx="0" cy="0"/>
          <a:chOff x="0" y="0"/>
          <a:chExt cx="0" cy="0"/>
        </a:xfrm>
      </p:grpSpPr>
      <p:sp>
        <p:nvSpPr>
          <p:cNvPr id="637" name="Google Shape;637;p102"/>
          <p:cNvSpPr txBox="1"/>
          <p:nvPr>
            <p:ph idx="1" type="body"/>
          </p:nvPr>
        </p:nvSpPr>
        <p:spPr>
          <a:xfrm>
            <a:off x="457200" y="1481328"/>
            <a:ext cx="8229600" cy="4525963"/>
          </a:xfrm>
          <a:prstGeom prst="rect">
            <a:avLst/>
          </a:prstGeom>
          <a:noFill/>
          <a:ln>
            <a:noFill/>
          </a:ln>
        </p:spPr>
        <p:txBody>
          <a:bodyPr anchorCtr="0" anchor="t" bIns="45700" lIns="91425" spcFirstLastPara="1" rIns="91425" wrap="square" tIns="45700">
            <a:normAutofit/>
          </a:bodyPr>
          <a:lstStyle/>
          <a:p>
            <a:pPr indent="-256032" lvl="0" marL="365760" rtl="0" algn="l">
              <a:spcBef>
                <a:spcPts val="0"/>
              </a:spcBef>
              <a:spcAft>
                <a:spcPts val="0"/>
              </a:spcAft>
              <a:buSzPts val="1836"/>
              <a:buChar char="🞂"/>
            </a:pPr>
            <a:r>
              <a:rPr lang="en-US"/>
              <a:t>When a task fails, it automatically re-schedules the task to a different  node after a predefined number of retries.</a:t>
            </a:r>
            <a:endParaRPr/>
          </a:p>
          <a:p>
            <a:pPr indent="-256032" lvl="0" marL="365760" rtl="0" algn="l">
              <a:spcBef>
                <a:spcPts val="400"/>
              </a:spcBef>
              <a:spcAft>
                <a:spcPts val="0"/>
              </a:spcAft>
              <a:buSzPts val="1836"/>
              <a:buChar char="🞂"/>
            </a:pPr>
            <a:r>
              <a:rPr lang="en-US"/>
              <a:t> JobTracker is a master daemon responsible for executing  overall MapReduce job. </a:t>
            </a:r>
            <a:endParaRPr/>
          </a:p>
          <a:p>
            <a:pPr indent="-139446" lvl="0" marL="365760" rtl="0" algn="l">
              <a:spcBef>
                <a:spcPts val="400"/>
              </a:spcBef>
              <a:spcAft>
                <a:spcPts val="0"/>
              </a:spcAft>
              <a:buSzPts val="1836"/>
              <a:buNone/>
            </a:pPr>
            <a:r>
              <a:t/>
            </a:r>
            <a:endParaRPr/>
          </a:p>
          <a:p>
            <a:pPr indent="-256032" lvl="0" marL="365760" rtl="0" algn="l">
              <a:spcBef>
                <a:spcPts val="400"/>
              </a:spcBef>
              <a:spcAft>
                <a:spcPts val="0"/>
              </a:spcAft>
              <a:buSzPts val="1836"/>
              <a:buChar char="🞂"/>
            </a:pPr>
            <a:r>
              <a:rPr lang="en-US"/>
              <a:t>There is a </a:t>
            </a:r>
            <a:r>
              <a:rPr lang="en-US">
                <a:solidFill>
                  <a:srgbClr val="FF0000"/>
                </a:solidFill>
              </a:rPr>
              <a:t>single JobTracker per Hadoop cluster.</a:t>
            </a:r>
            <a:endParaRPr>
              <a:solidFill>
                <a:srgbClr val="FF0000"/>
              </a:solidFill>
            </a:endParaRPr>
          </a:p>
        </p:txBody>
      </p:sp>
      <p:sp>
        <p:nvSpPr>
          <p:cNvPr id="638" name="Google Shape;638;p10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100"/>
              <a:buFont typeface="Lucida Sans"/>
              <a:buNone/>
            </a:pPr>
            <a:r>
              <a:t/>
            </a:r>
            <a:endParaRPr/>
          </a:p>
        </p:txBody>
      </p: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2" name="Shape 642"/>
        <p:cNvGrpSpPr/>
        <p:nvPr/>
      </p:nvGrpSpPr>
      <p:grpSpPr>
        <a:xfrm>
          <a:off x="0" y="0"/>
          <a:ext cx="0" cy="0"/>
          <a:chOff x="0" y="0"/>
          <a:chExt cx="0" cy="0"/>
        </a:xfrm>
      </p:grpSpPr>
      <p:sp>
        <p:nvSpPr>
          <p:cNvPr id="643" name="Google Shape;643;p103"/>
          <p:cNvSpPr txBox="1"/>
          <p:nvPr>
            <p:ph idx="1" type="body"/>
          </p:nvPr>
        </p:nvSpPr>
        <p:spPr>
          <a:xfrm>
            <a:off x="457200" y="1481328"/>
            <a:ext cx="8229600" cy="4525963"/>
          </a:xfrm>
          <a:prstGeom prst="rect">
            <a:avLst/>
          </a:prstGeom>
          <a:noFill/>
          <a:ln>
            <a:noFill/>
          </a:ln>
        </p:spPr>
        <p:txBody>
          <a:bodyPr anchorCtr="0" anchor="t" bIns="45700" lIns="91425" spcFirstLastPara="1" rIns="91425" wrap="square" tIns="45700">
            <a:normAutofit/>
          </a:bodyPr>
          <a:lstStyle/>
          <a:p>
            <a:pPr indent="-256032" lvl="0" marL="365760" rtl="0" algn="l">
              <a:spcBef>
                <a:spcPts val="0"/>
              </a:spcBef>
              <a:spcAft>
                <a:spcPts val="0"/>
              </a:spcAft>
              <a:buSzPts val="1836"/>
              <a:buChar char="🞂"/>
            </a:pPr>
            <a:r>
              <a:rPr lang="en-US"/>
              <a:t>This daemon is responsible for executing individual tasks that is assigned by the  JobTracker.</a:t>
            </a:r>
            <a:endParaRPr/>
          </a:p>
          <a:p>
            <a:pPr indent="-139446" lvl="0" marL="365760" rtl="0" algn="l">
              <a:spcBef>
                <a:spcPts val="400"/>
              </a:spcBef>
              <a:spcAft>
                <a:spcPts val="0"/>
              </a:spcAft>
              <a:buSzPts val="1836"/>
              <a:buNone/>
            </a:pPr>
            <a:r>
              <a:t/>
            </a:r>
            <a:endParaRPr/>
          </a:p>
          <a:p>
            <a:pPr indent="-256032" lvl="0" marL="365760" rtl="0" algn="l">
              <a:spcBef>
                <a:spcPts val="400"/>
              </a:spcBef>
              <a:spcAft>
                <a:spcPts val="0"/>
              </a:spcAft>
              <a:buSzPts val="1836"/>
              <a:buChar char="🞂"/>
            </a:pPr>
            <a:r>
              <a:rPr lang="en-US"/>
              <a:t> There is a single TaskTracker per slave and spawns multiple Java Virtual Machines (JVMs)  to handle multiple map or reduce tasks in parallel. </a:t>
            </a:r>
            <a:endParaRPr/>
          </a:p>
        </p:txBody>
      </p:sp>
      <p:sp>
        <p:nvSpPr>
          <p:cNvPr id="644" name="Google Shape;644;p10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100"/>
              <a:buFont typeface="Lucida Sans"/>
              <a:buNone/>
            </a:pPr>
            <a:r>
              <a:rPr lang="en-US"/>
              <a:t>2. TaskTracker:</a:t>
            </a:r>
            <a:endParaRPr/>
          </a:p>
        </p:txBody>
      </p: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8" name="Shape 648"/>
        <p:cNvGrpSpPr/>
        <p:nvPr/>
      </p:nvGrpSpPr>
      <p:grpSpPr>
        <a:xfrm>
          <a:off x="0" y="0"/>
          <a:ext cx="0" cy="0"/>
          <a:chOff x="0" y="0"/>
          <a:chExt cx="0" cy="0"/>
        </a:xfrm>
      </p:grpSpPr>
      <p:sp>
        <p:nvSpPr>
          <p:cNvPr id="649" name="Google Shape;649;p104"/>
          <p:cNvSpPr txBox="1"/>
          <p:nvPr>
            <p:ph idx="1" type="body"/>
          </p:nvPr>
        </p:nvSpPr>
        <p:spPr>
          <a:xfrm>
            <a:off x="457200" y="1481328"/>
            <a:ext cx="8229600" cy="4525963"/>
          </a:xfrm>
          <a:prstGeom prst="rect">
            <a:avLst/>
          </a:prstGeom>
          <a:noFill/>
          <a:ln>
            <a:noFill/>
          </a:ln>
        </p:spPr>
        <p:txBody>
          <a:bodyPr anchorCtr="0" anchor="t" bIns="45700" lIns="91425" spcFirstLastPara="1" rIns="91425" wrap="square" tIns="45700">
            <a:normAutofit/>
          </a:bodyPr>
          <a:lstStyle/>
          <a:p>
            <a:pPr indent="-256032" lvl="0" marL="365760" rtl="0" algn="l">
              <a:spcBef>
                <a:spcPts val="0"/>
              </a:spcBef>
              <a:spcAft>
                <a:spcPts val="0"/>
              </a:spcAft>
              <a:buSzPts val="1836"/>
              <a:buChar char="🞂"/>
            </a:pPr>
            <a:r>
              <a:rPr lang="en-US"/>
              <a:t>TaskTracker continuously sends heartbeat message  to JobTracker. When the JobTracker fails to receive a heartbeat from a TaskTracker, the JobTracker  assumes that the TaskTracker has failed and resubmits the task to another available node in the cluster.  </a:t>
            </a:r>
            <a:endParaRPr/>
          </a:p>
        </p:txBody>
      </p:sp>
      <p:sp>
        <p:nvSpPr>
          <p:cNvPr id="650" name="Google Shape;650;p10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100"/>
              <a:buFont typeface="Lucida Sans"/>
              <a:buNone/>
            </a:pPr>
            <a:r>
              <a:t/>
            </a:r>
            <a:endParaRPr/>
          </a:p>
        </p:txBody>
      </p: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4" name="Shape 654"/>
        <p:cNvGrpSpPr/>
        <p:nvPr/>
      </p:nvGrpSpPr>
      <p:grpSpPr>
        <a:xfrm>
          <a:off x="0" y="0"/>
          <a:ext cx="0" cy="0"/>
          <a:chOff x="0" y="0"/>
          <a:chExt cx="0" cy="0"/>
        </a:xfrm>
      </p:grpSpPr>
      <p:sp>
        <p:nvSpPr>
          <p:cNvPr id="655" name="Google Shape;655;p105"/>
          <p:cNvSpPr txBox="1"/>
          <p:nvPr>
            <p:ph idx="1" type="body"/>
          </p:nvPr>
        </p:nvSpPr>
        <p:spPr>
          <a:xfrm>
            <a:off x="457200" y="1481328"/>
            <a:ext cx="8229600" cy="4525963"/>
          </a:xfrm>
          <a:prstGeom prst="rect">
            <a:avLst/>
          </a:prstGeom>
          <a:noFill/>
          <a:ln>
            <a:noFill/>
          </a:ln>
        </p:spPr>
        <p:txBody>
          <a:bodyPr anchorCtr="0" anchor="t" bIns="45700" lIns="91425" spcFirstLastPara="1" rIns="91425" wrap="square" tIns="45700">
            <a:normAutofit/>
          </a:bodyPr>
          <a:lstStyle/>
          <a:p>
            <a:pPr indent="-256032" lvl="0" marL="365760" rtl="0" algn="l">
              <a:spcBef>
                <a:spcPts val="0"/>
              </a:spcBef>
              <a:spcAft>
                <a:spcPts val="0"/>
              </a:spcAft>
              <a:buSzPts val="1836"/>
              <a:buChar char="🞂"/>
            </a:pPr>
            <a:r>
              <a:rPr lang="en-US"/>
              <a:t>Once the client submits a job to the JobTracker, it partitions and assigns diverse MapReduce tasks  for each TaskTracker in the cluster. Figure 5.22 depicts JobTracker and TaskTracker interaction.</a:t>
            </a:r>
            <a:endParaRPr/>
          </a:p>
        </p:txBody>
      </p:sp>
      <p:sp>
        <p:nvSpPr>
          <p:cNvPr id="656" name="Google Shape;656;p10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100"/>
              <a:buFont typeface="Lucida Sans"/>
              <a:buNone/>
            </a:pPr>
            <a:r>
              <a:t/>
            </a:r>
            <a:endParaRPr/>
          </a:p>
        </p:txBody>
      </p:sp>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0" name="Shape 660"/>
        <p:cNvGrpSpPr/>
        <p:nvPr/>
      </p:nvGrpSpPr>
      <p:grpSpPr>
        <a:xfrm>
          <a:off x="0" y="0"/>
          <a:ext cx="0" cy="0"/>
          <a:chOff x="0" y="0"/>
          <a:chExt cx="0" cy="0"/>
        </a:xfrm>
      </p:grpSpPr>
      <p:sp>
        <p:nvSpPr>
          <p:cNvPr id="661" name="Google Shape;661;p10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100"/>
              <a:buFont typeface="Lucida Sans"/>
              <a:buNone/>
            </a:pPr>
            <a:r>
              <a:rPr lang="en-US"/>
              <a:t>How does  map reduce work?</a:t>
            </a:r>
            <a:endParaRPr/>
          </a:p>
        </p:txBody>
      </p:sp>
      <p:pic>
        <p:nvPicPr>
          <p:cNvPr id="662" name="Google Shape;662;p106"/>
          <p:cNvPicPr preferRelativeResize="0"/>
          <p:nvPr>
            <p:ph idx="1" type="body"/>
          </p:nvPr>
        </p:nvPicPr>
        <p:blipFill rotWithShape="1">
          <a:blip r:embed="rId3">
            <a:alphaModFix/>
          </a:blip>
          <a:srcRect b="0" l="0" r="0" t="0"/>
          <a:stretch/>
        </p:blipFill>
        <p:spPr>
          <a:xfrm>
            <a:off x="681037" y="1295401"/>
            <a:ext cx="7781925" cy="5029200"/>
          </a:xfrm>
          <a:prstGeom prst="rect">
            <a:avLst/>
          </a:prstGeom>
          <a:noFill/>
          <a:ln>
            <a:noFill/>
          </a:ln>
        </p:spPr>
      </p:pic>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6" name="Shape 666"/>
        <p:cNvGrpSpPr/>
        <p:nvPr/>
      </p:nvGrpSpPr>
      <p:grpSpPr>
        <a:xfrm>
          <a:off x="0" y="0"/>
          <a:ext cx="0" cy="0"/>
          <a:chOff x="0" y="0"/>
          <a:chExt cx="0" cy="0"/>
        </a:xfrm>
      </p:grpSpPr>
      <p:sp>
        <p:nvSpPr>
          <p:cNvPr id="667" name="Google Shape;667;p107"/>
          <p:cNvSpPr txBox="1"/>
          <p:nvPr>
            <p:ph idx="1" type="body"/>
          </p:nvPr>
        </p:nvSpPr>
        <p:spPr>
          <a:xfrm>
            <a:off x="457200" y="1481328"/>
            <a:ext cx="8229600" cy="4525963"/>
          </a:xfrm>
          <a:prstGeom prst="rect">
            <a:avLst/>
          </a:prstGeom>
          <a:noFill/>
          <a:ln>
            <a:noFill/>
          </a:ln>
        </p:spPr>
        <p:txBody>
          <a:bodyPr anchorCtr="0" anchor="t" bIns="45700" lIns="91425" spcFirstLastPara="1" rIns="91425" wrap="square" tIns="45700">
            <a:normAutofit/>
          </a:bodyPr>
          <a:lstStyle/>
          <a:p>
            <a:pPr indent="-256032" lvl="0" marL="365760" rtl="0" algn="l">
              <a:spcBef>
                <a:spcPts val="0"/>
              </a:spcBef>
              <a:spcAft>
                <a:spcPts val="0"/>
              </a:spcAft>
              <a:buSzPts val="1836"/>
              <a:buChar char="🞂"/>
            </a:pPr>
            <a:r>
              <a:rPr lang="en-US"/>
              <a:t>MapReduce divides a data analysis task into two parts − map and reduce.</a:t>
            </a:r>
            <a:endParaRPr/>
          </a:p>
          <a:p>
            <a:pPr indent="-256032" lvl="0" marL="365760" rtl="0" algn="l">
              <a:spcBef>
                <a:spcPts val="400"/>
              </a:spcBef>
              <a:spcAft>
                <a:spcPts val="0"/>
              </a:spcAft>
              <a:buSzPts val="1836"/>
              <a:buChar char="🞂"/>
            </a:pPr>
            <a:r>
              <a:rPr lang="en-US"/>
              <a:t> Figure 5.23 depicts how the  MapReduce Programming works. </a:t>
            </a:r>
            <a:endParaRPr/>
          </a:p>
          <a:p>
            <a:pPr indent="-139446" lvl="0" marL="365760" rtl="0" algn="l">
              <a:spcBef>
                <a:spcPts val="400"/>
              </a:spcBef>
              <a:spcAft>
                <a:spcPts val="0"/>
              </a:spcAft>
              <a:buSzPts val="1836"/>
              <a:buNone/>
            </a:pPr>
            <a:r>
              <a:t/>
            </a:r>
            <a:endParaRPr/>
          </a:p>
        </p:txBody>
      </p:sp>
      <p:sp>
        <p:nvSpPr>
          <p:cNvPr id="668" name="Google Shape;668;p10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100"/>
              <a:buFont typeface="Lucida Sans"/>
              <a:buNone/>
            </a:pPr>
            <a:r>
              <a:rPr lang="en-US"/>
              <a:t>How does MAP Reduce Work?</a:t>
            </a:r>
            <a:endParaRPr/>
          </a:p>
        </p:txBody>
      </p:sp>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2" name="Shape 672"/>
        <p:cNvGrpSpPr/>
        <p:nvPr/>
      </p:nvGrpSpPr>
      <p:grpSpPr>
        <a:xfrm>
          <a:off x="0" y="0"/>
          <a:ext cx="0" cy="0"/>
          <a:chOff x="0" y="0"/>
          <a:chExt cx="0" cy="0"/>
        </a:xfrm>
      </p:grpSpPr>
      <p:sp>
        <p:nvSpPr>
          <p:cNvPr id="673" name="Google Shape;673;p108"/>
          <p:cNvSpPr txBox="1"/>
          <p:nvPr>
            <p:ph idx="1" type="body"/>
          </p:nvPr>
        </p:nvSpPr>
        <p:spPr>
          <a:xfrm>
            <a:off x="457200" y="1481328"/>
            <a:ext cx="8229600" cy="4525963"/>
          </a:xfrm>
          <a:prstGeom prst="rect">
            <a:avLst/>
          </a:prstGeom>
          <a:noFill/>
          <a:ln>
            <a:noFill/>
          </a:ln>
        </p:spPr>
        <p:txBody>
          <a:bodyPr anchorCtr="0" anchor="t" bIns="45700" lIns="91425" spcFirstLastPara="1" rIns="91425" wrap="square" tIns="45700">
            <a:normAutofit/>
          </a:bodyPr>
          <a:lstStyle/>
          <a:p>
            <a:pPr indent="-256032" lvl="0" marL="365760" rtl="0" algn="l">
              <a:spcBef>
                <a:spcPts val="0"/>
              </a:spcBef>
              <a:spcAft>
                <a:spcPts val="0"/>
              </a:spcAft>
              <a:buSzPts val="1836"/>
              <a:buChar char="🞂"/>
            </a:pPr>
            <a:r>
              <a:rPr lang="en-US"/>
              <a:t>In this example, there are two mappers and one reducer. Each mapper works on the partial dataset that is stored on that node and the reducer combines the output from the mappers to produce the reduced result set.</a:t>
            </a:r>
            <a:endParaRPr/>
          </a:p>
          <a:p>
            <a:pPr indent="-139446" lvl="0" marL="365760" rtl="0" algn="l">
              <a:spcBef>
                <a:spcPts val="400"/>
              </a:spcBef>
              <a:spcAft>
                <a:spcPts val="0"/>
              </a:spcAft>
              <a:buSzPts val="1836"/>
              <a:buNone/>
            </a:pPr>
            <a:r>
              <a:t/>
            </a:r>
            <a:endParaRPr/>
          </a:p>
        </p:txBody>
      </p:sp>
      <p:sp>
        <p:nvSpPr>
          <p:cNvPr id="674" name="Google Shape;674;p10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100"/>
              <a:buFont typeface="Lucida Sans"/>
              <a:buNone/>
            </a:pPr>
            <a:r>
              <a:t/>
            </a:r>
            <a:endParaRPr/>
          </a:p>
        </p:txBody>
      </p:sp>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8" name="Shape 678"/>
        <p:cNvGrpSpPr/>
        <p:nvPr/>
      </p:nvGrpSpPr>
      <p:grpSpPr>
        <a:xfrm>
          <a:off x="0" y="0"/>
          <a:ext cx="0" cy="0"/>
          <a:chOff x="0" y="0"/>
          <a:chExt cx="0" cy="0"/>
        </a:xfrm>
      </p:grpSpPr>
      <p:sp>
        <p:nvSpPr>
          <p:cNvPr id="679" name="Google Shape;679;p10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100"/>
              <a:buFont typeface="Lucida Sans"/>
              <a:buNone/>
            </a:pPr>
            <a:r>
              <a:t/>
            </a:r>
            <a:endParaRPr/>
          </a:p>
        </p:txBody>
      </p:sp>
      <p:pic>
        <p:nvPicPr>
          <p:cNvPr id="680" name="Google Shape;680;p109"/>
          <p:cNvPicPr preferRelativeResize="0"/>
          <p:nvPr>
            <p:ph idx="1" type="body"/>
          </p:nvPr>
        </p:nvPicPr>
        <p:blipFill rotWithShape="1">
          <a:blip r:embed="rId3">
            <a:alphaModFix/>
          </a:blip>
          <a:srcRect b="0" l="0" r="0" t="0"/>
          <a:stretch/>
        </p:blipFill>
        <p:spPr>
          <a:xfrm>
            <a:off x="457200" y="304800"/>
            <a:ext cx="8229600" cy="6096000"/>
          </a:xfrm>
          <a:prstGeom prst="rect">
            <a:avLst/>
          </a:prstGeom>
          <a:noFill/>
          <a:ln>
            <a:noFill/>
          </a:ln>
        </p:spPr>
      </p:pic>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4" name="Shape 684"/>
        <p:cNvGrpSpPr/>
        <p:nvPr/>
      </p:nvGrpSpPr>
      <p:grpSpPr>
        <a:xfrm>
          <a:off x="0" y="0"/>
          <a:ext cx="0" cy="0"/>
          <a:chOff x="0" y="0"/>
          <a:chExt cx="0" cy="0"/>
        </a:xfrm>
      </p:grpSpPr>
      <p:sp>
        <p:nvSpPr>
          <p:cNvPr id="685" name="Google Shape;685;p110"/>
          <p:cNvSpPr txBox="1"/>
          <p:nvPr>
            <p:ph idx="1" type="body"/>
          </p:nvPr>
        </p:nvSpPr>
        <p:spPr>
          <a:xfrm>
            <a:off x="457200" y="1481328"/>
            <a:ext cx="8229600" cy="4525963"/>
          </a:xfrm>
          <a:prstGeom prst="rect">
            <a:avLst/>
          </a:prstGeom>
          <a:noFill/>
          <a:ln>
            <a:noFill/>
          </a:ln>
        </p:spPr>
        <p:txBody>
          <a:bodyPr anchorCtr="0" anchor="t" bIns="45700" lIns="91425" spcFirstLastPara="1" rIns="91425" wrap="square" tIns="45700">
            <a:normAutofit/>
          </a:bodyPr>
          <a:lstStyle/>
          <a:p>
            <a:pPr indent="-256032" lvl="0" marL="365760" rtl="0" algn="l">
              <a:spcBef>
                <a:spcPts val="0"/>
              </a:spcBef>
              <a:spcAft>
                <a:spcPts val="0"/>
              </a:spcAft>
              <a:buSzPts val="1836"/>
              <a:buChar char="🞂"/>
            </a:pPr>
            <a:r>
              <a:rPr lang="en-US"/>
              <a:t>Figure 5.24 describes the working model of MapReduce Programming. </a:t>
            </a:r>
            <a:endParaRPr/>
          </a:p>
          <a:p>
            <a:pPr indent="-139446" lvl="0" marL="365760" rtl="0" algn="l">
              <a:spcBef>
                <a:spcPts val="400"/>
              </a:spcBef>
              <a:spcAft>
                <a:spcPts val="0"/>
              </a:spcAft>
              <a:buSzPts val="1836"/>
              <a:buNone/>
            </a:pPr>
            <a:r>
              <a:t/>
            </a:r>
            <a:endParaRPr/>
          </a:p>
          <a:p>
            <a:pPr indent="-256032" lvl="0" marL="365760" rtl="0" algn="l">
              <a:spcBef>
                <a:spcPts val="400"/>
              </a:spcBef>
              <a:spcAft>
                <a:spcPts val="0"/>
              </a:spcAft>
              <a:buSzPts val="1836"/>
              <a:buChar char="🞂"/>
            </a:pPr>
            <a:r>
              <a:rPr lang="en-US"/>
              <a:t>1. First, the input dataset is split into multiple pieces of data (several small subsets). </a:t>
            </a:r>
            <a:endParaRPr/>
          </a:p>
          <a:p>
            <a:pPr indent="-256032" lvl="0" marL="365760" rtl="0" algn="l">
              <a:spcBef>
                <a:spcPts val="400"/>
              </a:spcBef>
              <a:spcAft>
                <a:spcPts val="0"/>
              </a:spcAft>
              <a:buSzPts val="1836"/>
              <a:buChar char="🞂"/>
            </a:pPr>
            <a:r>
              <a:rPr lang="en-US"/>
              <a:t> </a:t>
            </a:r>
            <a:endParaRPr/>
          </a:p>
        </p:txBody>
      </p:sp>
      <p:sp>
        <p:nvSpPr>
          <p:cNvPr id="686" name="Google Shape;686;p11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chemeClr val="dk2"/>
              </a:buClr>
              <a:buSzPct val="100000"/>
              <a:buFont typeface="Lucida Sans"/>
              <a:buNone/>
            </a:pPr>
            <a:r>
              <a:rPr lang="en-US"/>
              <a:t>The following steps describe how  MapReduce performs its task.</a:t>
            </a:r>
            <a:endParaRPr/>
          </a:p>
        </p:txBody>
      </p:sp>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0" name="Shape 690"/>
        <p:cNvGrpSpPr/>
        <p:nvPr/>
      </p:nvGrpSpPr>
      <p:grpSpPr>
        <a:xfrm>
          <a:off x="0" y="0"/>
          <a:ext cx="0" cy="0"/>
          <a:chOff x="0" y="0"/>
          <a:chExt cx="0" cy="0"/>
        </a:xfrm>
      </p:grpSpPr>
      <p:sp>
        <p:nvSpPr>
          <p:cNvPr id="691" name="Google Shape;691;p1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100"/>
              <a:buFont typeface="Lucida Sans"/>
              <a:buNone/>
            </a:pPr>
            <a:r>
              <a:t/>
            </a:r>
            <a:endParaRPr/>
          </a:p>
        </p:txBody>
      </p:sp>
      <p:pic>
        <p:nvPicPr>
          <p:cNvPr id="692" name="Google Shape;692;p111"/>
          <p:cNvPicPr preferRelativeResize="0"/>
          <p:nvPr>
            <p:ph idx="1" type="body"/>
          </p:nvPr>
        </p:nvPicPr>
        <p:blipFill rotWithShape="1">
          <a:blip r:embed="rId3">
            <a:alphaModFix/>
          </a:blip>
          <a:srcRect b="0" l="0" r="0" t="0"/>
          <a:stretch/>
        </p:blipFill>
        <p:spPr>
          <a:xfrm>
            <a:off x="304800" y="457200"/>
            <a:ext cx="8458200" cy="61722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oncourse">
  <a:themeElements>
    <a:clrScheme name="Concourse">
      <a:dk1>
        <a:srgbClr val="000000"/>
      </a:dk1>
      <a:lt1>
        <a:srgbClr val="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ustom.xml><?xml version="1.0" encoding="utf-8"?>
<Properties xmlns="http://schemas.openxmlformats.org/officeDocument/2006/custom-properties" xmlns:vt="http://schemas.openxmlformats.org/officeDocument/2006/docPropsVTypes">
  <property fmtid="{D5CDD505-2E9C-101B-9397-08002B2CF9AE}" name="NXPowerLiteLastOptimized" pid="2">
    <vt:lpwstr>1204884</vt:lpwstr>
  </property>
  <property fmtid="{D5CDD505-2E9C-101B-9397-08002B2CF9AE}" name="NXPowerLiteSettings" pid="3">
    <vt:lpwstr>F7000400038000</vt:lpwstr>
  </property>
  <property fmtid="{D5CDD505-2E9C-101B-9397-08002B2CF9AE}" name="NXPowerLiteVersion" pid="4">
    <vt:lpwstr>S9.1.4</vt:lpwstr>
  </property>
</Properties>
</file>