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600200"/>
          </a:xfrm>
        </p:spPr>
        <p:txBody>
          <a:bodyPr/>
          <a:lstStyle/>
          <a:p>
            <a:r>
              <a:rPr lang="en-US" dirty="0" err="1" smtClean="0"/>
              <a:t>Prof.P.R.Gadekar</a:t>
            </a:r>
            <a:endParaRPr lang="en-US" dirty="0" smtClean="0"/>
          </a:p>
          <a:p>
            <a:r>
              <a:rPr lang="en-US" dirty="0" smtClean="0"/>
              <a:t>SKN </a:t>
            </a:r>
            <a:r>
              <a:rPr lang="en-US" dirty="0" err="1" smtClean="0"/>
              <a:t>Sinhgad</a:t>
            </a:r>
            <a:r>
              <a:rPr lang="en-US" dirty="0" smtClean="0"/>
              <a:t> College of Engineering , </a:t>
            </a:r>
            <a:r>
              <a:rPr lang="en-US" dirty="0" err="1" smtClean="0"/>
              <a:t>Pandharpur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61827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Big  Data Analytics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solidFill>
                  <a:srgbClr val="002060"/>
                </a:solidFill>
              </a:rPr>
              <a:t>Unit 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Introduction to Pig 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PIG PHILOSOPHY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1. Pigs Eat Anything:</a:t>
            </a:r>
          </a:p>
          <a:p>
            <a:pPr>
              <a:buNone/>
            </a:pPr>
            <a:r>
              <a:rPr lang="en-US" b="1" dirty="0" smtClean="0"/>
              <a:t>	 </a:t>
            </a:r>
            <a:r>
              <a:rPr lang="en-US" dirty="0" smtClean="0"/>
              <a:t>Pig can process different kinds of data such as structured and unstructured data.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 2. Pigs Live Anywhere:</a:t>
            </a:r>
          </a:p>
          <a:p>
            <a:pPr>
              <a:buNone/>
            </a:pPr>
            <a:r>
              <a:rPr lang="en-US" b="1" dirty="0" smtClean="0"/>
              <a:t>	 </a:t>
            </a:r>
            <a:r>
              <a:rPr lang="en-US" dirty="0" smtClean="0"/>
              <a:t>Pig not only processes files in HDFS, it also processes files in  other sources such  as files in the local file system.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3. Pigs are Domestic Animals: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Pig allows you to develop user-defined functions and the same can be  included in the script for complex operations.  </a:t>
            </a:r>
          </a:p>
          <a:p>
            <a:endParaRPr lang="en-US" dirty="0" smtClean="0"/>
          </a:p>
          <a:p>
            <a:r>
              <a:rPr lang="en-US" b="1" dirty="0" smtClean="0"/>
              <a:t>4. Pigs Fly: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 </a:t>
            </a:r>
            <a:r>
              <a:rPr lang="en-US" dirty="0" smtClean="0"/>
              <a:t>Pig processes data quickly.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1943100"/>
            <a:ext cx="3276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ETL Processing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Pig is widely used for “ETL” (Extract, Transform, and Load).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Pig can extract data from different sources  such as ERP, Accounting, Flat Files, etc. </a:t>
            </a:r>
          </a:p>
          <a:p>
            <a:endParaRPr lang="en-US" dirty="0" smtClean="0"/>
          </a:p>
          <a:p>
            <a:r>
              <a:rPr lang="en-US" dirty="0" smtClean="0"/>
              <a:t>Pig then makes use of various operators to perform transformation  on the data and subsequently loads it into the data warehouse. Refer Figure 10.3.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55104"/>
            <a:ext cx="7772400" cy="275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Pig Latin 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 Pig Latin Statements  </a:t>
            </a:r>
          </a:p>
          <a:p>
            <a:pPr>
              <a:buNone/>
            </a:pPr>
            <a:r>
              <a:rPr lang="en-US" dirty="0" smtClean="0"/>
              <a:t>	1. Pig Latin statements are basic constructs to process data using Pig. 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2. Pig Latin statement is an operator. 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3. An operator in Pig Latin takes a relation as input and yields another relation as output.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4. Pig Latin statements include schemas and expressions to process data.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5. Pig Latin statements should end with a semi-colon. 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Pig Latin Statements are generally ordered as follows: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 1. LOAD statement that reads data from the file system.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2. Series of statements to perform transformations.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3. DUMP or STORE to display/store result.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05400"/>
            <a:ext cx="7772400" cy="42703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</a:rPr>
              <a:t>	In above example </a:t>
            </a:r>
            <a:r>
              <a:rPr lang="en-US" sz="1800" b="1" dirty="0" smtClean="0">
                <a:solidFill>
                  <a:srgbClr val="FF0000"/>
                </a:solidFill>
              </a:rPr>
              <a:t>A </a:t>
            </a:r>
            <a:r>
              <a:rPr lang="en-US" sz="1800" b="1" dirty="0" smtClean="0">
                <a:solidFill>
                  <a:srgbClr val="002060"/>
                </a:solidFill>
              </a:rPr>
              <a:t>is relation not a variable</a:t>
            </a:r>
            <a:endParaRPr lang="en-US" sz="1800" b="1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800"/>
            <a:ext cx="6986587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2 Pig Latin:</a:t>
            </a:r>
          </a:p>
          <a:p>
            <a:pPr>
              <a:buNone/>
            </a:pPr>
            <a:r>
              <a:rPr lang="en-US" dirty="0" smtClean="0"/>
              <a:t>	 Keywords  </a:t>
            </a:r>
            <a:r>
              <a:rPr lang="en-US" dirty="0" err="1" smtClean="0"/>
              <a:t>Keywords</a:t>
            </a:r>
            <a:r>
              <a:rPr lang="en-US" dirty="0" smtClean="0"/>
              <a:t> are reserved. It cannot be used to name things. </a:t>
            </a:r>
          </a:p>
          <a:p>
            <a:endParaRPr lang="en-US" dirty="0" smtClean="0"/>
          </a:p>
          <a:p>
            <a:r>
              <a:rPr lang="en-US" b="1" dirty="0" smtClean="0"/>
              <a:t> 3 Pig Latin: Identifiers  </a:t>
            </a:r>
          </a:p>
          <a:p>
            <a:pPr>
              <a:buNone/>
            </a:pPr>
            <a:r>
              <a:rPr lang="en-US" dirty="0" smtClean="0"/>
              <a:t>	1. Identifiers are names assigned to fields or other data structures.  </a:t>
            </a:r>
          </a:p>
          <a:p>
            <a:pPr>
              <a:buNone/>
            </a:pPr>
            <a:r>
              <a:rPr lang="en-US" dirty="0" smtClean="0"/>
              <a:t>	2. It should begin with a letter and should be followed only by letters, numbers, and underscores.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Introducing Pig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What is pig?</a:t>
            </a:r>
          </a:p>
          <a:p>
            <a:endParaRPr lang="en-US" b="1" dirty="0" smtClean="0"/>
          </a:p>
          <a:p>
            <a:r>
              <a:rPr lang="en-US" dirty="0" smtClean="0"/>
              <a:t>Apache Pig is a platform for data analysis.</a:t>
            </a:r>
          </a:p>
          <a:p>
            <a:endParaRPr lang="en-US" dirty="0" smtClean="0"/>
          </a:p>
          <a:p>
            <a:r>
              <a:rPr lang="en-US" dirty="0" smtClean="0"/>
              <a:t> It is an alternative to </a:t>
            </a:r>
            <a:r>
              <a:rPr lang="en-US" dirty="0" err="1" smtClean="0"/>
              <a:t>MapReduce</a:t>
            </a:r>
            <a:r>
              <a:rPr lang="en-US" dirty="0" smtClean="0"/>
              <a:t> Programming. </a:t>
            </a:r>
          </a:p>
          <a:p>
            <a:endParaRPr lang="en-US" dirty="0" smtClean="0"/>
          </a:p>
          <a:p>
            <a:r>
              <a:rPr lang="en-US" dirty="0" smtClean="0"/>
              <a:t>Pig was developed as a research project at Yahoo.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3071812"/>
            <a:ext cx="7105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 </a:t>
            </a:r>
            <a:r>
              <a:rPr lang="en-US" b="1" dirty="0" smtClean="0"/>
              <a:t>Pig Latin: </a:t>
            </a:r>
            <a:r>
              <a:rPr lang="en-US" b="1" dirty="0" smtClean="0"/>
              <a:t>Comments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Pig Latin two types of comments are supported: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1. Single line comments that begin with </a:t>
            </a:r>
            <a:r>
              <a:rPr lang="en-US" dirty="0" smtClean="0"/>
              <a:t>“--”.</a:t>
            </a:r>
          </a:p>
          <a:p>
            <a:r>
              <a:rPr lang="en-US" dirty="0" smtClean="0"/>
              <a:t>  </a:t>
            </a:r>
            <a:r>
              <a:rPr lang="en-US" dirty="0" smtClean="0"/>
              <a:t>2. Multiline comments that begin with “/* and end with */”. 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5 Pig Latin: Case Sensitivity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1. Keywords are not case sensitive such as LOAD, STORE, GROUP, FOREACH, DUMP,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2. Relations and paths are case-sensitive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3. Function names are case sensitive such as </a:t>
            </a:r>
            <a:r>
              <a:rPr lang="en-US" dirty="0" err="1" smtClean="0"/>
              <a:t>PigStorage</a:t>
            </a:r>
            <a:r>
              <a:rPr lang="en-US" dirty="0" smtClean="0"/>
              <a:t>, COUNT.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6. Operators in Pig Latin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7" y="2262187"/>
            <a:ext cx="59531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Word count example using </a:t>
            </a:r>
            <a:r>
              <a:rPr lang="en-US" b="1" dirty="0" smtClean="0">
                <a:solidFill>
                  <a:srgbClr val="FF0000"/>
                </a:solidFill>
              </a:rPr>
              <a:t>Pig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458200" cy="4572000"/>
          </a:xfrm>
        </p:spPr>
        <p:txBody>
          <a:bodyPr/>
          <a:lstStyle/>
          <a:p>
            <a:r>
              <a:rPr lang="en-US" b="1" dirty="0" smtClean="0"/>
              <a:t>Word Count Example Using Pig 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lines</a:t>
            </a:r>
            <a:r>
              <a:rPr lang="en-US" dirty="0" smtClean="0"/>
              <a:t> = LOAD '/user/</a:t>
            </a:r>
            <a:r>
              <a:rPr lang="en-US" dirty="0" err="1" smtClean="0"/>
              <a:t>hadoop</a:t>
            </a:r>
            <a:r>
              <a:rPr lang="en-US" dirty="0" smtClean="0"/>
              <a:t>/HDFS_File.txt' AS (</a:t>
            </a:r>
            <a:r>
              <a:rPr lang="en-US" dirty="0" err="1" smtClean="0"/>
              <a:t>line:chararray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words</a:t>
            </a:r>
            <a:r>
              <a:rPr lang="en-US" dirty="0" smtClean="0"/>
              <a:t> </a:t>
            </a:r>
            <a:r>
              <a:rPr lang="en-US" dirty="0" smtClean="0"/>
              <a:t>= FOREACH lines GENERATE FLATTEN(TOKENIZE(line)) as word;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grouped</a:t>
            </a:r>
            <a:r>
              <a:rPr lang="en-US" dirty="0" smtClean="0"/>
              <a:t> </a:t>
            </a:r>
            <a:r>
              <a:rPr lang="en-US" dirty="0" smtClean="0"/>
              <a:t>= GROUP words BY word;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wordcount</a:t>
            </a:r>
            <a:r>
              <a:rPr lang="en-US" b="1" dirty="0" smtClean="0"/>
              <a:t> </a:t>
            </a:r>
            <a:r>
              <a:rPr lang="en-US" dirty="0" smtClean="0"/>
              <a:t>= FOREACH grouped GENERATE group, COUNT(words);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DUMP</a:t>
            </a:r>
            <a:r>
              <a:rPr lang="en-US" dirty="0" smtClean="0"/>
              <a:t> </a:t>
            </a:r>
            <a:r>
              <a:rPr lang="en-US" dirty="0" err="1" smtClean="0"/>
              <a:t>wordcount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pig </a:t>
            </a:r>
            <a:r>
              <a:rPr lang="en-US" dirty="0" smtClean="0"/>
              <a:t>script, first splits each line into words using the </a:t>
            </a:r>
            <a:r>
              <a:rPr lang="en-US" b="1" dirty="0" smtClean="0"/>
              <a:t>TOKENIZE</a:t>
            </a:r>
            <a:r>
              <a:rPr lang="en-US" dirty="0" smtClean="0"/>
              <a:t> operator.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tokenize function creates a bag of words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Using the </a:t>
            </a:r>
            <a:r>
              <a:rPr lang="en-US" b="1" dirty="0" smtClean="0"/>
              <a:t>FLATTEN</a:t>
            </a:r>
            <a:r>
              <a:rPr lang="en-US" dirty="0" smtClean="0"/>
              <a:t> function, the bag is converted into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 the third statement, the words are grouped together so that the count can be computed which is done in fourth statement.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Word count Example using Pig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Input </a:t>
            </a:r>
            <a:r>
              <a:rPr lang="en-US" b="1" dirty="0" smtClean="0"/>
              <a:t>file :  </a:t>
            </a:r>
            <a:r>
              <a:rPr lang="en-US" b="1" dirty="0" err="1" smtClean="0"/>
              <a:t>mary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Mary </a:t>
            </a:r>
            <a:r>
              <a:rPr lang="en-US" dirty="0" smtClean="0"/>
              <a:t>had a little lamb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its </a:t>
            </a:r>
            <a:r>
              <a:rPr lang="en-US" dirty="0" smtClean="0"/>
              <a:t>fleece was white as snow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and </a:t>
            </a:r>
            <a:r>
              <a:rPr lang="en-US" dirty="0" smtClean="0"/>
              <a:t>everywhere that Mary went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 smtClean="0"/>
              <a:t>lamb was sure to go.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Load input from the file named Mary, and call the single 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 smtClean="0"/>
              <a:t>field in the record 'line</a:t>
            </a:r>
            <a:r>
              <a:rPr lang="en-US" dirty="0" smtClean="0"/>
              <a:t>'.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input = load '</a:t>
            </a:r>
            <a:r>
              <a:rPr lang="en-US" b="1" dirty="0" err="1" smtClean="0"/>
              <a:t>mary</a:t>
            </a:r>
            <a:r>
              <a:rPr lang="en-US" b="1" dirty="0" smtClean="0"/>
              <a:t>' as (line</a:t>
            </a:r>
            <a:r>
              <a:rPr lang="en-US" b="1" dirty="0" smtClean="0"/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r>
              <a:rPr lang="en-US" dirty="0" smtClean="0"/>
              <a:t> -- TOKENIZE splits the line into a field for each word.</a:t>
            </a:r>
          </a:p>
          <a:p>
            <a:r>
              <a:rPr lang="en-US" dirty="0" smtClean="0"/>
              <a:t> -- flatten will take the collection of records returned by</a:t>
            </a:r>
          </a:p>
          <a:p>
            <a:r>
              <a:rPr lang="en-US" dirty="0" smtClean="0"/>
              <a:t> -- TOKENIZE and produce a separate record for each one, calling the single</a:t>
            </a:r>
          </a:p>
          <a:p>
            <a:pPr>
              <a:buNone/>
            </a:pPr>
            <a:r>
              <a:rPr lang="en-US" dirty="0" smtClean="0"/>
              <a:t> -- </a:t>
            </a:r>
            <a:r>
              <a:rPr lang="en-US" dirty="0" smtClean="0"/>
              <a:t>field in the record 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words = </a:t>
            </a:r>
            <a:r>
              <a:rPr lang="en-US" b="1" dirty="0" err="1" smtClean="0"/>
              <a:t>foreach</a:t>
            </a:r>
            <a:r>
              <a:rPr lang="en-US" b="1" dirty="0" smtClean="0"/>
              <a:t> input generate </a:t>
            </a:r>
            <a:r>
              <a:rPr lang="en-US" b="1" dirty="0" smtClean="0"/>
              <a:t> flatten(TOKENIZE(line</a:t>
            </a:r>
            <a:r>
              <a:rPr lang="en-US" b="1" dirty="0" smtClean="0"/>
              <a:t>)) as word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-- Now group them together by each word. </a:t>
            </a:r>
            <a:endParaRPr lang="en-US" dirty="0" smtClean="0"/>
          </a:p>
          <a:p>
            <a:r>
              <a:rPr lang="en-US" b="1" dirty="0" err="1" smtClean="0"/>
              <a:t>grpd</a:t>
            </a:r>
            <a:r>
              <a:rPr lang="en-US" b="1" dirty="0" smtClean="0"/>
              <a:t> </a:t>
            </a:r>
            <a:r>
              <a:rPr lang="en-US" b="1" dirty="0" smtClean="0"/>
              <a:t>= group words by word;</a:t>
            </a:r>
          </a:p>
          <a:p>
            <a:r>
              <a:rPr lang="en-US" dirty="0" smtClean="0"/>
              <a:t> -- Count them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cntd</a:t>
            </a:r>
            <a:r>
              <a:rPr lang="en-US" b="1" dirty="0" smtClean="0"/>
              <a:t> = 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b="1" dirty="0" err="1" smtClean="0"/>
              <a:t>grpd</a:t>
            </a:r>
            <a:r>
              <a:rPr lang="en-US" b="1" dirty="0" smtClean="0"/>
              <a:t> generate group, COUNT(words);</a:t>
            </a:r>
          </a:p>
          <a:p>
            <a:r>
              <a:rPr lang="en-US" dirty="0" smtClean="0"/>
              <a:t> -- Print out the results.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dump </a:t>
            </a:r>
            <a:r>
              <a:rPr lang="en-US" b="1" dirty="0" err="1" smtClean="0"/>
              <a:t>cntd</a:t>
            </a:r>
            <a:r>
              <a:rPr lang="en-US" b="1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Key Features of Pig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It provides an engine for executing data flows (how your data should flow). Pig processes data in  parallel on the </a:t>
            </a:r>
            <a:r>
              <a:rPr lang="en-US" dirty="0" err="1" smtClean="0"/>
              <a:t>Hadoop</a:t>
            </a:r>
            <a:r>
              <a:rPr lang="en-US" dirty="0" smtClean="0"/>
              <a:t> cluster.  </a:t>
            </a:r>
          </a:p>
          <a:p>
            <a:r>
              <a:rPr lang="en-US" dirty="0" smtClean="0"/>
              <a:t>2. It provides a language called “Pig Latin” to express data flows.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Mary,2</a:t>
            </a:r>
          </a:p>
          <a:p>
            <a:r>
              <a:rPr lang="en-US" dirty="0" smtClean="0"/>
              <a:t> </a:t>
            </a:r>
            <a:r>
              <a:rPr lang="en-US" dirty="0" smtClean="0"/>
              <a:t>had,1 </a:t>
            </a:r>
            <a:endParaRPr lang="en-US" dirty="0" smtClean="0"/>
          </a:p>
          <a:p>
            <a:r>
              <a:rPr lang="en-US" dirty="0" smtClean="0"/>
              <a:t>a,1 </a:t>
            </a:r>
          </a:p>
          <a:p>
            <a:r>
              <a:rPr lang="en-US" dirty="0" smtClean="0"/>
              <a:t>little,1 </a:t>
            </a:r>
          </a:p>
          <a:p>
            <a:r>
              <a:rPr lang="en-US" dirty="0" smtClean="0"/>
              <a:t>lamb,2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its,1 </a:t>
            </a:r>
            <a:endParaRPr lang="en-US" dirty="0" smtClean="0"/>
          </a:p>
          <a:p>
            <a:r>
              <a:rPr lang="en-US" dirty="0" smtClean="0"/>
              <a:t>fleece,1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was,2 </a:t>
            </a:r>
          </a:p>
          <a:p>
            <a:r>
              <a:rPr lang="en-US" dirty="0" smtClean="0"/>
              <a:t>white,1 </a:t>
            </a:r>
          </a:p>
          <a:p>
            <a:r>
              <a:rPr lang="en-US" dirty="0" smtClean="0"/>
              <a:t>as,1</a:t>
            </a:r>
          </a:p>
          <a:p>
            <a:r>
              <a:rPr lang="en-US" dirty="0" smtClean="0"/>
              <a:t> </a:t>
            </a:r>
            <a:r>
              <a:rPr lang="en-US" dirty="0" smtClean="0"/>
              <a:t>snow,1 </a:t>
            </a:r>
            <a:endParaRPr lang="en-US" dirty="0" smtClean="0"/>
          </a:p>
          <a:p>
            <a:r>
              <a:rPr lang="en-US" dirty="0" smtClean="0"/>
              <a:t>and,1 </a:t>
            </a:r>
          </a:p>
          <a:p>
            <a:r>
              <a:rPr lang="en-US" dirty="0" smtClean="0"/>
              <a:t>everywhere,1 </a:t>
            </a:r>
          </a:p>
          <a:p>
            <a:r>
              <a:rPr lang="en-US" dirty="0" smtClean="0"/>
              <a:t>that,1 </a:t>
            </a:r>
          </a:p>
          <a:p>
            <a:r>
              <a:rPr lang="en-US" dirty="0" smtClean="0"/>
              <a:t>went,1 </a:t>
            </a:r>
          </a:p>
          <a:p>
            <a:r>
              <a:rPr lang="en-US" dirty="0" smtClean="0"/>
              <a:t>the,1 </a:t>
            </a:r>
          </a:p>
          <a:p>
            <a:r>
              <a:rPr lang="en-US" dirty="0" smtClean="0"/>
              <a:t>sure,1 </a:t>
            </a:r>
          </a:p>
          <a:p>
            <a:r>
              <a:rPr lang="en-US" dirty="0" smtClean="0"/>
              <a:t>to,1 </a:t>
            </a:r>
          </a:p>
          <a:p>
            <a:r>
              <a:rPr lang="en-US" dirty="0" smtClean="0"/>
              <a:t>go,1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Word count example using Pig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2" y="2481262"/>
            <a:ext cx="52101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571750"/>
            <a:ext cx="7029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2924175"/>
            <a:ext cx="44577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9600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sz="9600" dirty="0" smtClean="0">
                <a:solidFill>
                  <a:srgbClr val="00B050"/>
                </a:solidFill>
              </a:rPr>
              <a:t>Thank You!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Key Features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3. Pig Latin contains operators for many of the traditional data operations such as join, filter, sort, etc.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4. It allows users to develop their own functions (User Defined Functions) for reading, processing, and  writing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History of Pig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Pig</a:t>
            </a:r>
            <a:r>
              <a:rPr lang="en-US" dirty="0" smtClean="0"/>
              <a:t> was developed as a research project at Yahoo around 2006 for researchers to have an ad-hoc way of creating and executing </a:t>
            </a:r>
            <a:r>
              <a:rPr lang="en-US" b="1" dirty="0" err="1" smtClean="0"/>
              <a:t>MapReduce</a:t>
            </a:r>
            <a:r>
              <a:rPr lang="en-US" b="1" dirty="0" smtClean="0"/>
              <a:t> jobs </a:t>
            </a:r>
            <a:r>
              <a:rPr lang="en-US" dirty="0" smtClean="0"/>
              <a:t>on very large data sets.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Anatomy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components of Pig are as follows: </a:t>
            </a:r>
          </a:p>
          <a:p>
            <a:endParaRPr lang="en-US" dirty="0" smtClean="0"/>
          </a:p>
          <a:p>
            <a:r>
              <a:rPr lang="en-US" dirty="0" smtClean="0"/>
              <a:t> 1. Data flow language (Pig Latin).  </a:t>
            </a:r>
          </a:p>
          <a:p>
            <a:endParaRPr lang="en-US" dirty="0" smtClean="0"/>
          </a:p>
          <a:p>
            <a:r>
              <a:rPr lang="en-US" dirty="0" smtClean="0"/>
              <a:t>2. Interactive shell where you can type Pig Latin statements (Grunt).</a:t>
            </a:r>
          </a:p>
          <a:p>
            <a:endParaRPr lang="en-US" dirty="0" smtClean="0"/>
          </a:p>
          <a:p>
            <a:r>
              <a:rPr lang="en-US" dirty="0" smtClean="0"/>
              <a:t> 3. Pig interpreter and execution engine.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96755"/>
            <a:ext cx="7772400" cy="30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PIG ON HADOOP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Pig runs on </a:t>
            </a:r>
            <a:r>
              <a:rPr lang="en-US" dirty="0" err="1" smtClean="0"/>
              <a:t>Hadoop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Pig uses both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 and </a:t>
            </a:r>
            <a:r>
              <a:rPr lang="en-US" dirty="0" err="1" smtClean="0"/>
              <a:t>MapReduce</a:t>
            </a:r>
            <a:r>
              <a:rPr lang="en-US" dirty="0" smtClean="0"/>
              <a:t> Programming. </a:t>
            </a:r>
          </a:p>
          <a:p>
            <a:r>
              <a:rPr lang="en-US" dirty="0" smtClean="0"/>
              <a:t>By  default, Pig reads input files from HDFS. </a:t>
            </a:r>
          </a:p>
          <a:p>
            <a:r>
              <a:rPr lang="en-US" dirty="0" smtClean="0"/>
              <a:t>Pig stores the intermediate data (data produced by </a:t>
            </a:r>
            <a:r>
              <a:rPr lang="en-US" dirty="0" err="1" smtClean="0"/>
              <a:t>MapReduce</a:t>
            </a:r>
            <a:r>
              <a:rPr lang="en-US" dirty="0" smtClean="0"/>
              <a:t>  jobs) and the output in HDFS. </a:t>
            </a:r>
          </a:p>
          <a:p>
            <a:r>
              <a:rPr lang="en-US" dirty="0" smtClean="0"/>
              <a:t>Pig can also read input from and place output to other sources.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Pig supports the following: </a:t>
            </a:r>
          </a:p>
          <a:p>
            <a:endParaRPr lang="en-US" dirty="0" smtClean="0"/>
          </a:p>
          <a:p>
            <a:r>
              <a:rPr lang="en-US" dirty="0" smtClean="0"/>
              <a:t> 1. HDFS commands.  </a:t>
            </a:r>
          </a:p>
          <a:p>
            <a:r>
              <a:rPr lang="en-US" dirty="0" smtClean="0"/>
              <a:t>2. UNIX shell commands.  </a:t>
            </a:r>
          </a:p>
          <a:p>
            <a:r>
              <a:rPr lang="en-US" dirty="0" smtClean="0"/>
              <a:t>3. Relational operators. </a:t>
            </a:r>
          </a:p>
          <a:p>
            <a:r>
              <a:rPr lang="en-US" dirty="0" smtClean="0"/>
              <a:t> 4. Positional parameters. </a:t>
            </a:r>
          </a:p>
          <a:p>
            <a:r>
              <a:rPr lang="en-US" dirty="0" smtClean="0"/>
              <a:t> 5. Common mathematical functions.  </a:t>
            </a:r>
          </a:p>
          <a:p>
            <a:r>
              <a:rPr lang="en-US" dirty="0" smtClean="0"/>
              <a:t>6. Custom functions. </a:t>
            </a:r>
          </a:p>
          <a:p>
            <a:r>
              <a:rPr lang="en-US" dirty="0" smtClean="0"/>
              <a:t> 7. Complex data structures.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</TotalTime>
  <Words>744</Words>
  <Application>Microsoft Office PowerPoint</Application>
  <PresentationFormat>On-screen Show (4:3)</PresentationFormat>
  <Paragraphs>158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Big  Data Analytics Unit 8  Introduction to Pig </vt:lpstr>
      <vt:lpstr>Introducing Pig</vt:lpstr>
      <vt:lpstr>Key Features of Pig</vt:lpstr>
      <vt:lpstr>Key Features of Pig</vt:lpstr>
      <vt:lpstr> History of Pig</vt:lpstr>
      <vt:lpstr>Anatomy of Pig</vt:lpstr>
      <vt:lpstr>Slide 7</vt:lpstr>
      <vt:lpstr>PIG ON HADOOP</vt:lpstr>
      <vt:lpstr>Slide 9</vt:lpstr>
      <vt:lpstr>PIG PHILOSOPHY</vt:lpstr>
      <vt:lpstr>Slide 11</vt:lpstr>
      <vt:lpstr>Slide 12</vt:lpstr>
      <vt:lpstr> ETL Processing</vt:lpstr>
      <vt:lpstr>Slide 14</vt:lpstr>
      <vt:lpstr> Pig Latin Overview</vt:lpstr>
      <vt:lpstr>Slide 16</vt:lpstr>
      <vt:lpstr>Slide 17</vt:lpstr>
      <vt:lpstr> In above example A is relation not a variable</vt:lpstr>
      <vt:lpstr>Slide 19</vt:lpstr>
      <vt:lpstr>Slide 20</vt:lpstr>
      <vt:lpstr>Slide 21</vt:lpstr>
      <vt:lpstr>Slide 22</vt:lpstr>
      <vt:lpstr>6. Operators in Pig Latin</vt:lpstr>
      <vt:lpstr>Word count example using Pig 1</vt:lpstr>
      <vt:lpstr>Slide 25</vt:lpstr>
      <vt:lpstr>Word count Example using Pig 2</vt:lpstr>
      <vt:lpstr>Slide 27</vt:lpstr>
      <vt:lpstr>Slide 28</vt:lpstr>
      <vt:lpstr>Slide 29</vt:lpstr>
      <vt:lpstr>OUTPUT</vt:lpstr>
      <vt:lpstr>Slide 31</vt:lpstr>
      <vt:lpstr>Word count example using Pig 3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 Analytics Unit 8  Introduction to Pig </dc:title>
  <dc:creator>Divyaraj</dc:creator>
  <cp:lastModifiedBy>Divyaraj</cp:lastModifiedBy>
  <cp:revision>40</cp:revision>
  <dcterms:created xsi:type="dcterms:W3CDTF">2006-08-16T00:00:00Z</dcterms:created>
  <dcterms:modified xsi:type="dcterms:W3CDTF">2020-04-16T18:15:44Z</dcterms:modified>
</cp:coreProperties>
</file>