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5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22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5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182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4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1" u="sng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0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AA51-FAA9-4CBF-A65F-E4A40EFF2B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4D29CE-6E81-4F03-B630-8AD1CB5E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648C-FA1D-4798-BD91-92CDCBB43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593" y="1160865"/>
            <a:ext cx="7766936" cy="1646302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Airbnb Data Analysis and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7C00F-5031-42C8-8A56-2BBFF9EF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34" y="3770915"/>
            <a:ext cx="3768942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Submitted by:</a:t>
            </a:r>
          </a:p>
          <a:p>
            <a:pPr algn="l"/>
            <a:r>
              <a:rPr lang="en-US" dirty="0"/>
              <a:t>Abhay </a:t>
            </a:r>
            <a:r>
              <a:rPr lang="en-US" dirty="0" err="1"/>
              <a:t>Paunikar</a:t>
            </a:r>
            <a:r>
              <a:rPr lang="en-US" dirty="0"/>
              <a:t> (Roll no. : )</a:t>
            </a:r>
          </a:p>
          <a:p>
            <a:pPr algn="l"/>
            <a:r>
              <a:rPr lang="en-US" dirty="0"/>
              <a:t>Kaivalya Pande( Roll no. : 56547)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1ACF28-E1A9-4FA0-9429-92DB66823D68}"/>
              </a:ext>
            </a:extLst>
          </p:cNvPr>
          <p:cNvSpPr txBox="1">
            <a:spLocks/>
          </p:cNvSpPr>
          <p:nvPr/>
        </p:nvSpPr>
        <p:spPr>
          <a:xfrm>
            <a:off x="681134" y="5148685"/>
            <a:ext cx="376894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Guided by:</a:t>
            </a:r>
          </a:p>
          <a:p>
            <a:pPr algn="l"/>
            <a:r>
              <a:rPr lang="en-US" dirty="0"/>
              <a:t>Mr. Girish Gaikwad</a:t>
            </a:r>
          </a:p>
          <a:p>
            <a:pPr algn="l"/>
            <a:r>
              <a:rPr lang="en-US" dirty="0"/>
              <a:t>Sunbeam</a:t>
            </a:r>
            <a:r>
              <a:rPr lang="en-IN" dirty="0"/>
              <a:t> Institute Pvt.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5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82B0-3170-4805-A6D0-40BC39AF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49" y="320351"/>
            <a:ext cx="8596668" cy="1320800"/>
          </a:xfrm>
        </p:spPr>
        <p:txBody>
          <a:bodyPr/>
          <a:lstStyle/>
          <a:p>
            <a:r>
              <a:rPr lang="en-IN" dirty="0"/>
              <a:t>What is Airbnb?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0823-E1F3-4454-9C28-1FF2F3D9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49" y="1521276"/>
            <a:ext cx="5872755" cy="1320801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home-sharing utility started in 2008 by Brian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Chesky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 for hosts and guests to deal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Huge variety of houses, apartments, holiday homes etc.</a:t>
            </a:r>
          </a:p>
        </p:txBody>
      </p:sp>
      <p:pic>
        <p:nvPicPr>
          <p:cNvPr id="1026" name="Picture 2" descr="Vote Now! Which is the Better Airbnb Logo?">
            <a:extLst>
              <a:ext uri="{FF2B5EF4-FFF2-40B4-BE49-F238E27FC236}">
                <a16:creationId xmlns:a16="http://schemas.microsoft.com/office/drawing/2014/main" id="{8BC5B746-BAB5-42E8-999D-CD0C01E8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261"/>
            <a:ext cx="3058716" cy="122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A2946AC-3B48-4A40-86C9-537EDD8389ED}"/>
              </a:ext>
            </a:extLst>
          </p:cNvPr>
          <p:cNvSpPr txBox="1">
            <a:spLocks/>
          </p:cNvSpPr>
          <p:nvPr/>
        </p:nvSpPr>
        <p:spPr>
          <a:xfrm>
            <a:off x="348749" y="32905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1" u="sng" kern="12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Challenge faced by hosts: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B672C8-1CD4-486E-9789-EB69449384CF}"/>
              </a:ext>
            </a:extLst>
          </p:cNvPr>
          <p:cNvSpPr txBox="1">
            <a:spLocks/>
          </p:cNvSpPr>
          <p:nvPr/>
        </p:nvSpPr>
        <p:spPr>
          <a:xfrm>
            <a:off x="348749" y="4230264"/>
            <a:ext cx="5872755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3F49DC-E2A6-4A9E-AC6F-B4A1FD651E0D}"/>
              </a:ext>
            </a:extLst>
          </p:cNvPr>
          <p:cNvSpPr txBox="1">
            <a:spLocks/>
          </p:cNvSpPr>
          <p:nvPr/>
        </p:nvSpPr>
        <p:spPr>
          <a:xfrm>
            <a:off x="348748" y="4376250"/>
            <a:ext cx="5872755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8054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0E5F-6E62-4312-B270-BA539F0B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91C6-17B0-4359-B481-57D7CCC0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F447-24B0-447E-9A47-AE5B947C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BB1D-066C-4F89-B830-9396650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14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77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Airbnb Data Analysis and Price Prediction</vt:lpstr>
      <vt:lpstr>What is Airbnb?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 Analysis and Price Prediction</dc:title>
  <dc:creator>Kaivalya Pande</dc:creator>
  <cp:lastModifiedBy>Kaivalya Pande</cp:lastModifiedBy>
  <cp:revision>4</cp:revision>
  <dcterms:created xsi:type="dcterms:W3CDTF">2022-04-04T10:49:15Z</dcterms:created>
  <dcterms:modified xsi:type="dcterms:W3CDTF">2022-04-04T12:30:40Z</dcterms:modified>
</cp:coreProperties>
</file>