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82" r:id="rId4"/>
    <p:sldId id="277" r:id="rId5"/>
    <p:sldId id="279" r:id="rId6"/>
    <p:sldId id="280" r:id="rId7"/>
    <p:sldId id="281" r:id="rId8"/>
    <p:sldId id="293" r:id="rId9"/>
    <p:sldId id="294" r:id="rId10"/>
    <p:sldId id="29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61" r:id="rId21"/>
    <p:sldId id="276" r:id="rId22"/>
    <p:sldId id="265" r:id="rId23"/>
    <p:sldId id="271" r:id="rId24"/>
    <p:sldId id="266" r:id="rId25"/>
    <p:sldId id="268" r:id="rId26"/>
    <p:sldId id="273" r:id="rId27"/>
    <p:sldId id="269" r:id="rId28"/>
    <p:sldId id="270" r:id="rId29"/>
    <p:sldId id="272" r:id="rId30"/>
    <p:sldId id="267" r:id="rId31"/>
    <p:sldId id="262" r:id="rId32"/>
    <p:sldId id="263" r:id="rId33"/>
    <p:sldId id="264" r:id="rId34"/>
    <p:sldId id="275" r:id="rId35"/>
    <p:sldId id="296" r:id="rId36"/>
    <p:sldId id="297" r:id="rId37"/>
    <p:sldId id="298" r:id="rId38"/>
    <p:sldId id="274" r:id="rId39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B0EA6-7AB1-4276-A1B2-3ECD01DD308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FFFD12-F92A-4F79-A301-E91881BD1EC7}">
      <dgm:prSet phldrT="[Text]"/>
      <dgm:spPr/>
      <dgm:t>
        <a:bodyPr/>
        <a:lstStyle/>
        <a:p>
          <a:r>
            <a:rPr lang="en-IN" b="0" i="0" dirty="0" err="1" smtClean="0"/>
            <a:t>Scikit</a:t>
          </a:r>
          <a:r>
            <a:rPr lang="en-IN" b="0" i="0" dirty="0" smtClean="0"/>
            <a:t>-learn (</a:t>
          </a:r>
          <a:r>
            <a:rPr lang="en-IN" b="0" i="0" dirty="0" err="1" smtClean="0"/>
            <a:t>Sklearn</a:t>
          </a:r>
          <a:r>
            <a:rPr lang="en-IN" b="0" i="0" dirty="0" smtClean="0"/>
            <a:t>)</a:t>
          </a:r>
          <a:endParaRPr lang="en-IN" dirty="0"/>
        </a:p>
      </dgm:t>
    </dgm:pt>
    <dgm:pt modelId="{892B952E-B56A-4E4B-8709-4166CAC34BAD}" type="parTrans" cxnId="{7850EBF6-62D2-4E07-A232-2847318B5DD2}">
      <dgm:prSet/>
      <dgm:spPr/>
      <dgm:t>
        <a:bodyPr/>
        <a:lstStyle/>
        <a:p>
          <a:endParaRPr lang="en-IN"/>
        </a:p>
      </dgm:t>
    </dgm:pt>
    <dgm:pt modelId="{CCA45BF3-F6A5-4E5F-953F-5DEE57D55BA4}" type="sibTrans" cxnId="{7850EBF6-62D2-4E07-A232-2847318B5DD2}">
      <dgm:prSet/>
      <dgm:spPr/>
      <dgm:t>
        <a:bodyPr/>
        <a:lstStyle/>
        <a:p>
          <a:endParaRPr lang="en-IN"/>
        </a:p>
      </dgm:t>
    </dgm:pt>
    <dgm:pt modelId="{507C31D1-09B9-4B95-81D5-E698A1B43C56}">
      <dgm:prSet phldrT="[Text]"/>
      <dgm:spPr/>
      <dgm:t>
        <a:bodyPr/>
        <a:lstStyle/>
        <a:p>
          <a:r>
            <a:rPr lang="en-IN" dirty="0" err="1" smtClean="0"/>
            <a:t>NumPy</a:t>
          </a:r>
          <a:endParaRPr lang="en-IN" dirty="0"/>
        </a:p>
      </dgm:t>
    </dgm:pt>
    <dgm:pt modelId="{57A067FE-DD80-4AAE-A502-0971372E9CFE}" type="parTrans" cxnId="{3EAE524B-36B9-43DD-B672-F6C0CA5C2933}">
      <dgm:prSet/>
      <dgm:spPr/>
      <dgm:t>
        <a:bodyPr/>
        <a:lstStyle/>
        <a:p>
          <a:endParaRPr lang="en-IN"/>
        </a:p>
      </dgm:t>
    </dgm:pt>
    <dgm:pt modelId="{264CCFA8-E271-419F-ADA9-FC37AA91D377}" type="sibTrans" cxnId="{3EAE524B-36B9-43DD-B672-F6C0CA5C2933}">
      <dgm:prSet/>
      <dgm:spPr/>
      <dgm:t>
        <a:bodyPr/>
        <a:lstStyle/>
        <a:p>
          <a:endParaRPr lang="en-IN"/>
        </a:p>
      </dgm:t>
    </dgm:pt>
    <dgm:pt modelId="{FE3D0B79-1DB4-45DD-B762-394026C1A5FF}">
      <dgm:prSet phldrT="[Text]"/>
      <dgm:spPr/>
      <dgm:t>
        <a:bodyPr/>
        <a:lstStyle/>
        <a:p>
          <a:r>
            <a:rPr lang="en-IN" dirty="0" err="1" smtClean="0"/>
            <a:t>Matplotlib</a:t>
          </a:r>
          <a:endParaRPr lang="en-IN" dirty="0"/>
        </a:p>
      </dgm:t>
    </dgm:pt>
    <dgm:pt modelId="{9E537B7D-3F9E-40AB-9C94-37695F31170B}" type="parTrans" cxnId="{6728ABA6-8913-4185-BE0C-640781239F9D}">
      <dgm:prSet/>
      <dgm:spPr/>
      <dgm:t>
        <a:bodyPr/>
        <a:lstStyle/>
        <a:p>
          <a:endParaRPr lang="en-IN"/>
        </a:p>
      </dgm:t>
    </dgm:pt>
    <dgm:pt modelId="{B9B766D6-9182-4884-9274-10C164FD41C6}" type="sibTrans" cxnId="{6728ABA6-8913-4185-BE0C-640781239F9D}">
      <dgm:prSet/>
      <dgm:spPr/>
      <dgm:t>
        <a:bodyPr/>
        <a:lstStyle/>
        <a:p>
          <a:endParaRPr lang="en-IN"/>
        </a:p>
      </dgm:t>
    </dgm:pt>
    <dgm:pt modelId="{795810F3-162D-41AE-A42E-426065933029}">
      <dgm:prSet phldrT="[Text]"/>
      <dgm:spPr/>
      <dgm:t>
        <a:bodyPr/>
        <a:lstStyle/>
        <a:p>
          <a:r>
            <a:rPr lang="en-IN" dirty="0" err="1" smtClean="0"/>
            <a:t>Seaborn</a:t>
          </a:r>
          <a:endParaRPr lang="en-IN" dirty="0"/>
        </a:p>
      </dgm:t>
    </dgm:pt>
    <dgm:pt modelId="{6F3A1C1A-C219-45B6-9CEA-629551690F6F}" type="parTrans" cxnId="{A6D21F8C-DE71-458A-A606-2B7204BAC869}">
      <dgm:prSet/>
      <dgm:spPr/>
      <dgm:t>
        <a:bodyPr/>
        <a:lstStyle/>
        <a:p>
          <a:endParaRPr lang="en-IN"/>
        </a:p>
      </dgm:t>
    </dgm:pt>
    <dgm:pt modelId="{CAF32773-E9AE-42D7-B10F-030B1CB564A6}" type="sibTrans" cxnId="{A6D21F8C-DE71-458A-A606-2B7204BAC869}">
      <dgm:prSet/>
      <dgm:spPr/>
      <dgm:t>
        <a:bodyPr/>
        <a:lstStyle/>
        <a:p>
          <a:endParaRPr lang="en-IN"/>
        </a:p>
      </dgm:t>
    </dgm:pt>
    <dgm:pt modelId="{E69A2984-03EB-4AA7-AABB-3D1F137FD68B}">
      <dgm:prSet phldrT="[Text]"/>
      <dgm:spPr/>
      <dgm:t>
        <a:bodyPr/>
        <a:lstStyle/>
        <a:p>
          <a:r>
            <a:rPr lang="en-IN" dirty="0" smtClean="0"/>
            <a:t>Pandas</a:t>
          </a:r>
          <a:endParaRPr lang="en-IN" dirty="0"/>
        </a:p>
      </dgm:t>
    </dgm:pt>
    <dgm:pt modelId="{70CD531E-4200-4650-8F92-BC23879C874F}" type="parTrans" cxnId="{F51A264D-FD77-4CE2-8DE9-4D3206C7C90D}">
      <dgm:prSet/>
      <dgm:spPr/>
      <dgm:t>
        <a:bodyPr/>
        <a:lstStyle/>
        <a:p>
          <a:endParaRPr lang="en-IN"/>
        </a:p>
      </dgm:t>
    </dgm:pt>
    <dgm:pt modelId="{E3BC2AE4-27B8-4BA6-BE16-74595AC211DD}" type="sibTrans" cxnId="{F51A264D-FD77-4CE2-8DE9-4D3206C7C90D}">
      <dgm:prSet/>
      <dgm:spPr/>
      <dgm:t>
        <a:bodyPr/>
        <a:lstStyle/>
        <a:p>
          <a:endParaRPr lang="en-IN"/>
        </a:p>
      </dgm:t>
    </dgm:pt>
    <dgm:pt modelId="{B0817447-892F-4B7C-81B1-873184F0A202}">
      <dgm:prSet phldrT="[Text]"/>
      <dgm:spPr/>
      <dgm:t>
        <a:bodyPr/>
        <a:lstStyle/>
        <a:p>
          <a:r>
            <a:rPr lang="en-IN" dirty="0" err="1" smtClean="0"/>
            <a:t>SciPy</a:t>
          </a:r>
          <a:endParaRPr lang="en-IN" dirty="0"/>
        </a:p>
      </dgm:t>
    </dgm:pt>
    <dgm:pt modelId="{5B463100-0256-4385-A198-872E90D2AEBA}" type="parTrans" cxnId="{9C9A52E8-65C0-4B44-84BF-006057EF5741}">
      <dgm:prSet/>
      <dgm:spPr/>
      <dgm:t>
        <a:bodyPr/>
        <a:lstStyle/>
        <a:p>
          <a:endParaRPr lang="en-IN"/>
        </a:p>
      </dgm:t>
    </dgm:pt>
    <dgm:pt modelId="{0B7C5D98-603C-4C95-8F80-037944A24879}" type="sibTrans" cxnId="{9C9A52E8-65C0-4B44-84BF-006057EF5741}">
      <dgm:prSet/>
      <dgm:spPr/>
      <dgm:t>
        <a:bodyPr/>
        <a:lstStyle/>
        <a:p>
          <a:endParaRPr lang="en-IN"/>
        </a:p>
      </dgm:t>
    </dgm:pt>
    <dgm:pt modelId="{009792C4-873B-4849-B2E4-245C28D22317}" type="pres">
      <dgm:prSet presAssocID="{086B0EA6-7AB1-4276-A1B2-3ECD01DD30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3ACF9A0-16CC-4315-BA82-B2E6B59E958E}" type="pres">
      <dgm:prSet presAssocID="{F7FFFD12-F92A-4F79-A301-E91881BD1EC7}" presName="vertOne" presStyleCnt="0"/>
      <dgm:spPr/>
    </dgm:pt>
    <dgm:pt modelId="{91CB2C34-4066-4CC1-94B6-BF30134B3466}" type="pres">
      <dgm:prSet presAssocID="{F7FFFD12-F92A-4F79-A301-E91881BD1EC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3120D40-35A5-480A-8BC4-D6FD7AEB1E3A}" type="pres">
      <dgm:prSet presAssocID="{F7FFFD12-F92A-4F79-A301-E91881BD1EC7}" presName="parTransOne" presStyleCnt="0"/>
      <dgm:spPr/>
    </dgm:pt>
    <dgm:pt modelId="{4BD66BB4-4CF9-4532-B71F-63C9442AB55D}" type="pres">
      <dgm:prSet presAssocID="{F7FFFD12-F92A-4F79-A301-E91881BD1EC7}" presName="horzOne" presStyleCnt="0"/>
      <dgm:spPr/>
    </dgm:pt>
    <dgm:pt modelId="{EE99D716-9516-4FDC-9855-44A7F7052F2D}" type="pres">
      <dgm:prSet presAssocID="{507C31D1-09B9-4B95-81D5-E698A1B43C56}" presName="vertTwo" presStyleCnt="0"/>
      <dgm:spPr/>
    </dgm:pt>
    <dgm:pt modelId="{FEC8688E-EE4B-4211-AF3B-E4987AFD03FF}" type="pres">
      <dgm:prSet presAssocID="{507C31D1-09B9-4B95-81D5-E698A1B43C5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70ADBD-7B9C-434C-A6F8-23E6933212BF}" type="pres">
      <dgm:prSet presAssocID="{507C31D1-09B9-4B95-81D5-E698A1B43C56}" presName="parTransTwo" presStyleCnt="0"/>
      <dgm:spPr/>
    </dgm:pt>
    <dgm:pt modelId="{AAB1FE82-05F7-4438-A309-D368309E6555}" type="pres">
      <dgm:prSet presAssocID="{507C31D1-09B9-4B95-81D5-E698A1B43C56}" presName="horzTwo" presStyleCnt="0"/>
      <dgm:spPr/>
    </dgm:pt>
    <dgm:pt modelId="{7C59257B-B7AE-4A50-95B2-80675AFDB8CB}" type="pres">
      <dgm:prSet presAssocID="{FE3D0B79-1DB4-45DD-B762-394026C1A5FF}" presName="vertThree" presStyleCnt="0"/>
      <dgm:spPr/>
    </dgm:pt>
    <dgm:pt modelId="{02B4AEF5-2653-44AD-BB65-72A92CA16702}" type="pres">
      <dgm:prSet presAssocID="{FE3D0B79-1DB4-45DD-B762-394026C1A5F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774B78-608A-44FF-993F-E1D4D560F432}" type="pres">
      <dgm:prSet presAssocID="{FE3D0B79-1DB4-45DD-B762-394026C1A5FF}" presName="horzThree" presStyleCnt="0"/>
      <dgm:spPr/>
    </dgm:pt>
    <dgm:pt modelId="{4632189A-1B94-47E1-9BE6-CBA693AD76CC}" type="pres">
      <dgm:prSet presAssocID="{B9B766D6-9182-4884-9274-10C164FD41C6}" presName="sibSpaceThree" presStyleCnt="0"/>
      <dgm:spPr/>
    </dgm:pt>
    <dgm:pt modelId="{DDEF8972-385D-4E3E-9252-547AA678080F}" type="pres">
      <dgm:prSet presAssocID="{795810F3-162D-41AE-A42E-426065933029}" presName="vertThree" presStyleCnt="0"/>
      <dgm:spPr/>
    </dgm:pt>
    <dgm:pt modelId="{A31AF30D-6794-4967-8282-A0EA75D5C331}" type="pres">
      <dgm:prSet presAssocID="{795810F3-162D-41AE-A42E-426065933029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839585-FE53-4E58-8897-16C8D586060B}" type="pres">
      <dgm:prSet presAssocID="{795810F3-162D-41AE-A42E-426065933029}" presName="horzThree" presStyleCnt="0"/>
      <dgm:spPr/>
    </dgm:pt>
    <dgm:pt modelId="{4F0FA94A-EA60-414A-8E0D-A4CD6A670636}" type="pres">
      <dgm:prSet presAssocID="{264CCFA8-E271-419F-ADA9-FC37AA91D377}" presName="sibSpaceTwo" presStyleCnt="0"/>
      <dgm:spPr/>
    </dgm:pt>
    <dgm:pt modelId="{BD850CB2-51E3-4425-9D9F-CA2BDF8931C3}" type="pres">
      <dgm:prSet presAssocID="{E69A2984-03EB-4AA7-AABB-3D1F137FD68B}" presName="vertTwo" presStyleCnt="0"/>
      <dgm:spPr/>
    </dgm:pt>
    <dgm:pt modelId="{946681D9-82D4-466B-8352-73007755AF44}" type="pres">
      <dgm:prSet presAssocID="{E69A2984-03EB-4AA7-AABB-3D1F137FD68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246F9EC-AF89-4BF0-A13A-B81AA45837B8}" type="pres">
      <dgm:prSet presAssocID="{E69A2984-03EB-4AA7-AABB-3D1F137FD68B}" presName="parTransTwo" presStyleCnt="0"/>
      <dgm:spPr/>
    </dgm:pt>
    <dgm:pt modelId="{FA906D0A-00EF-4679-A495-A1F6D8E0527C}" type="pres">
      <dgm:prSet presAssocID="{E69A2984-03EB-4AA7-AABB-3D1F137FD68B}" presName="horzTwo" presStyleCnt="0"/>
      <dgm:spPr/>
    </dgm:pt>
    <dgm:pt modelId="{C905C5DD-F09B-4F42-8256-4F96BAB16430}" type="pres">
      <dgm:prSet presAssocID="{B0817447-892F-4B7C-81B1-873184F0A202}" presName="vertThree" presStyleCnt="0"/>
      <dgm:spPr/>
    </dgm:pt>
    <dgm:pt modelId="{4B505AF6-41FB-4F18-AEE0-5F5B2F79F7DF}" type="pres">
      <dgm:prSet presAssocID="{B0817447-892F-4B7C-81B1-873184F0A20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4683BD-6B6A-4A58-BA0A-E42A64EC41C2}" type="pres">
      <dgm:prSet presAssocID="{B0817447-892F-4B7C-81B1-873184F0A202}" presName="horzThree" presStyleCnt="0"/>
      <dgm:spPr/>
    </dgm:pt>
  </dgm:ptLst>
  <dgm:cxnLst>
    <dgm:cxn modelId="{614741EB-9367-4AF6-9424-68220B4C0E9E}" type="presOf" srcId="{E69A2984-03EB-4AA7-AABB-3D1F137FD68B}" destId="{946681D9-82D4-466B-8352-73007755AF44}" srcOrd="0" destOrd="0" presId="urn:microsoft.com/office/officeart/2005/8/layout/hierarchy4"/>
    <dgm:cxn modelId="{DE4C2B61-85B7-4C41-9D3B-CFE19EF143F8}" type="presOf" srcId="{795810F3-162D-41AE-A42E-426065933029}" destId="{A31AF30D-6794-4967-8282-A0EA75D5C331}" srcOrd="0" destOrd="0" presId="urn:microsoft.com/office/officeart/2005/8/layout/hierarchy4"/>
    <dgm:cxn modelId="{4652D491-C77E-409D-A887-B613A03C578F}" type="presOf" srcId="{FE3D0B79-1DB4-45DD-B762-394026C1A5FF}" destId="{02B4AEF5-2653-44AD-BB65-72A92CA16702}" srcOrd="0" destOrd="0" presId="urn:microsoft.com/office/officeart/2005/8/layout/hierarchy4"/>
    <dgm:cxn modelId="{55A45B2A-EABC-4BD0-861F-441A91BE1E23}" type="presOf" srcId="{086B0EA6-7AB1-4276-A1B2-3ECD01DD308A}" destId="{009792C4-873B-4849-B2E4-245C28D22317}" srcOrd="0" destOrd="0" presId="urn:microsoft.com/office/officeart/2005/8/layout/hierarchy4"/>
    <dgm:cxn modelId="{521821AB-52BD-4E0A-A171-ABBC0026D0E0}" type="presOf" srcId="{B0817447-892F-4B7C-81B1-873184F0A202}" destId="{4B505AF6-41FB-4F18-AEE0-5F5B2F79F7DF}" srcOrd="0" destOrd="0" presId="urn:microsoft.com/office/officeart/2005/8/layout/hierarchy4"/>
    <dgm:cxn modelId="{29A6FCBB-E6F4-477C-B17E-03A0F6E8CCD5}" type="presOf" srcId="{507C31D1-09B9-4B95-81D5-E698A1B43C56}" destId="{FEC8688E-EE4B-4211-AF3B-E4987AFD03FF}" srcOrd="0" destOrd="0" presId="urn:microsoft.com/office/officeart/2005/8/layout/hierarchy4"/>
    <dgm:cxn modelId="{A6D21F8C-DE71-458A-A606-2B7204BAC869}" srcId="{507C31D1-09B9-4B95-81D5-E698A1B43C56}" destId="{795810F3-162D-41AE-A42E-426065933029}" srcOrd="1" destOrd="0" parTransId="{6F3A1C1A-C219-45B6-9CEA-629551690F6F}" sibTransId="{CAF32773-E9AE-42D7-B10F-030B1CB564A6}"/>
    <dgm:cxn modelId="{6728ABA6-8913-4185-BE0C-640781239F9D}" srcId="{507C31D1-09B9-4B95-81D5-E698A1B43C56}" destId="{FE3D0B79-1DB4-45DD-B762-394026C1A5FF}" srcOrd="0" destOrd="0" parTransId="{9E537B7D-3F9E-40AB-9C94-37695F31170B}" sibTransId="{B9B766D6-9182-4884-9274-10C164FD41C6}"/>
    <dgm:cxn modelId="{9C4026E4-C4AB-4AAA-8A30-7CF4B1E96F04}" type="presOf" srcId="{F7FFFD12-F92A-4F79-A301-E91881BD1EC7}" destId="{91CB2C34-4066-4CC1-94B6-BF30134B3466}" srcOrd="0" destOrd="0" presId="urn:microsoft.com/office/officeart/2005/8/layout/hierarchy4"/>
    <dgm:cxn modelId="{3EAE524B-36B9-43DD-B672-F6C0CA5C2933}" srcId="{F7FFFD12-F92A-4F79-A301-E91881BD1EC7}" destId="{507C31D1-09B9-4B95-81D5-E698A1B43C56}" srcOrd="0" destOrd="0" parTransId="{57A067FE-DD80-4AAE-A502-0971372E9CFE}" sibTransId="{264CCFA8-E271-419F-ADA9-FC37AA91D377}"/>
    <dgm:cxn modelId="{F51A264D-FD77-4CE2-8DE9-4D3206C7C90D}" srcId="{F7FFFD12-F92A-4F79-A301-E91881BD1EC7}" destId="{E69A2984-03EB-4AA7-AABB-3D1F137FD68B}" srcOrd="1" destOrd="0" parTransId="{70CD531E-4200-4650-8F92-BC23879C874F}" sibTransId="{E3BC2AE4-27B8-4BA6-BE16-74595AC211DD}"/>
    <dgm:cxn modelId="{9C9A52E8-65C0-4B44-84BF-006057EF5741}" srcId="{E69A2984-03EB-4AA7-AABB-3D1F137FD68B}" destId="{B0817447-892F-4B7C-81B1-873184F0A202}" srcOrd="0" destOrd="0" parTransId="{5B463100-0256-4385-A198-872E90D2AEBA}" sibTransId="{0B7C5D98-603C-4C95-8F80-037944A24879}"/>
    <dgm:cxn modelId="{7850EBF6-62D2-4E07-A232-2847318B5DD2}" srcId="{086B0EA6-7AB1-4276-A1B2-3ECD01DD308A}" destId="{F7FFFD12-F92A-4F79-A301-E91881BD1EC7}" srcOrd="0" destOrd="0" parTransId="{892B952E-B56A-4E4B-8709-4166CAC34BAD}" sibTransId="{CCA45BF3-F6A5-4E5F-953F-5DEE57D55BA4}"/>
    <dgm:cxn modelId="{F7B4B321-D95B-4CE9-89CF-12A43D048962}" type="presParOf" srcId="{009792C4-873B-4849-B2E4-245C28D22317}" destId="{D3ACF9A0-16CC-4315-BA82-B2E6B59E958E}" srcOrd="0" destOrd="0" presId="urn:microsoft.com/office/officeart/2005/8/layout/hierarchy4"/>
    <dgm:cxn modelId="{AFFD5AEE-2CEB-4044-8F63-02DE73887E84}" type="presParOf" srcId="{D3ACF9A0-16CC-4315-BA82-B2E6B59E958E}" destId="{91CB2C34-4066-4CC1-94B6-BF30134B3466}" srcOrd="0" destOrd="0" presId="urn:microsoft.com/office/officeart/2005/8/layout/hierarchy4"/>
    <dgm:cxn modelId="{A87CE654-3B3C-40C3-8F33-567D1896DCE3}" type="presParOf" srcId="{D3ACF9A0-16CC-4315-BA82-B2E6B59E958E}" destId="{93120D40-35A5-480A-8BC4-D6FD7AEB1E3A}" srcOrd="1" destOrd="0" presId="urn:microsoft.com/office/officeart/2005/8/layout/hierarchy4"/>
    <dgm:cxn modelId="{0AA31C0F-8F2A-4DDB-B040-26153A794A49}" type="presParOf" srcId="{D3ACF9A0-16CC-4315-BA82-B2E6B59E958E}" destId="{4BD66BB4-4CF9-4532-B71F-63C9442AB55D}" srcOrd="2" destOrd="0" presId="urn:microsoft.com/office/officeart/2005/8/layout/hierarchy4"/>
    <dgm:cxn modelId="{A5CE7CA9-1406-4015-9DF1-F1BD560F6948}" type="presParOf" srcId="{4BD66BB4-4CF9-4532-B71F-63C9442AB55D}" destId="{EE99D716-9516-4FDC-9855-44A7F7052F2D}" srcOrd="0" destOrd="0" presId="urn:microsoft.com/office/officeart/2005/8/layout/hierarchy4"/>
    <dgm:cxn modelId="{0CF4EEDB-4949-4AAB-98F8-A89AA3D61BB4}" type="presParOf" srcId="{EE99D716-9516-4FDC-9855-44A7F7052F2D}" destId="{FEC8688E-EE4B-4211-AF3B-E4987AFD03FF}" srcOrd="0" destOrd="0" presId="urn:microsoft.com/office/officeart/2005/8/layout/hierarchy4"/>
    <dgm:cxn modelId="{B9F7E5A6-7E12-4BA0-AD30-2C68CFDA5F61}" type="presParOf" srcId="{EE99D716-9516-4FDC-9855-44A7F7052F2D}" destId="{D770ADBD-7B9C-434C-A6F8-23E6933212BF}" srcOrd="1" destOrd="0" presId="urn:microsoft.com/office/officeart/2005/8/layout/hierarchy4"/>
    <dgm:cxn modelId="{1DD1B770-2DE5-40ED-94C7-48555A1CDC08}" type="presParOf" srcId="{EE99D716-9516-4FDC-9855-44A7F7052F2D}" destId="{AAB1FE82-05F7-4438-A309-D368309E6555}" srcOrd="2" destOrd="0" presId="urn:microsoft.com/office/officeart/2005/8/layout/hierarchy4"/>
    <dgm:cxn modelId="{90CCCAA0-1D9D-4701-91F7-3FC146E21721}" type="presParOf" srcId="{AAB1FE82-05F7-4438-A309-D368309E6555}" destId="{7C59257B-B7AE-4A50-95B2-80675AFDB8CB}" srcOrd="0" destOrd="0" presId="urn:microsoft.com/office/officeart/2005/8/layout/hierarchy4"/>
    <dgm:cxn modelId="{F7A87BE7-9196-4A87-9B66-7F25EC08885B}" type="presParOf" srcId="{7C59257B-B7AE-4A50-95B2-80675AFDB8CB}" destId="{02B4AEF5-2653-44AD-BB65-72A92CA16702}" srcOrd="0" destOrd="0" presId="urn:microsoft.com/office/officeart/2005/8/layout/hierarchy4"/>
    <dgm:cxn modelId="{00E683EE-DF57-4050-9ADB-042021F3E948}" type="presParOf" srcId="{7C59257B-B7AE-4A50-95B2-80675AFDB8CB}" destId="{B2774B78-608A-44FF-993F-E1D4D560F432}" srcOrd="1" destOrd="0" presId="urn:microsoft.com/office/officeart/2005/8/layout/hierarchy4"/>
    <dgm:cxn modelId="{02850860-DD22-4EA3-8081-E0DFE7D56827}" type="presParOf" srcId="{AAB1FE82-05F7-4438-A309-D368309E6555}" destId="{4632189A-1B94-47E1-9BE6-CBA693AD76CC}" srcOrd="1" destOrd="0" presId="urn:microsoft.com/office/officeart/2005/8/layout/hierarchy4"/>
    <dgm:cxn modelId="{B04A9E32-9E34-4297-A9A9-1513088CBB5E}" type="presParOf" srcId="{AAB1FE82-05F7-4438-A309-D368309E6555}" destId="{DDEF8972-385D-4E3E-9252-547AA678080F}" srcOrd="2" destOrd="0" presId="urn:microsoft.com/office/officeart/2005/8/layout/hierarchy4"/>
    <dgm:cxn modelId="{FC2522D8-DC49-44CD-8766-34398EF5E3A2}" type="presParOf" srcId="{DDEF8972-385D-4E3E-9252-547AA678080F}" destId="{A31AF30D-6794-4967-8282-A0EA75D5C331}" srcOrd="0" destOrd="0" presId="urn:microsoft.com/office/officeart/2005/8/layout/hierarchy4"/>
    <dgm:cxn modelId="{53AFE325-5800-47DD-A286-45AB7F518559}" type="presParOf" srcId="{DDEF8972-385D-4E3E-9252-547AA678080F}" destId="{34839585-FE53-4E58-8897-16C8D586060B}" srcOrd="1" destOrd="0" presId="urn:microsoft.com/office/officeart/2005/8/layout/hierarchy4"/>
    <dgm:cxn modelId="{30E27A7E-3A8E-43EC-BCC9-DC44CD2B1979}" type="presParOf" srcId="{4BD66BB4-4CF9-4532-B71F-63C9442AB55D}" destId="{4F0FA94A-EA60-414A-8E0D-A4CD6A670636}" srcOrd="1" destOrd="0" presId="urn:microsoft.com/office/officeart/2005/8/layout/hierarchy4"/>
    <dgm:cxn modelId="{5B44E67F-8912-45E5-938E-BBFC5DCC7492}" type="presParOf" srcId="{4BD66BB4-4CF9-4532-B71F-63C9442AB55D}" destId="{BD850CB2-51E3-4425-9D9F-CA2BDF8931C3}" srcOrd="2" destOrd="0" presId="urn:microsoft.com/office/officeart/2005/8/layout/hierarchy4"/>
    <dgm:cxn modelId="{A97DEBA3-3B85-4A50-9A8B-7A06D5D10E06}" type="presParOf" srcId="{BD850CB2-51E3-4425-9D9F-CA2BDF8931C3}" destId="{946681D9-82D4-466B-8352-73007755AF44}" srcOrd="0" destOrd="0" presId="urn:microsoft.com/office/officeart/2005/8/layout/hierarchy4"/>
    <dgm:cxn modelId="{BB8CB10D-6412-4476-9235-0EAE6D06D261}" type="presParOf" srcId="{BD850CB2-51E3-4425-9D9F-CA2BDF8931C3}" destId="{E246F9EC-AF89-4BF0-A13A-B81AA45837B8}" srcOrd="1" destOrd="0" presId="urn:microsoft.com/office/officeart/2005/8/layout/hierarchy4"/>
    <dgm:cxn modelId="{5ED05EC8-9DA3-4865-AF20-FFA2C13AE6BD}" type="presParOf" srcId="{BD850CB2-51E3-4425-9D9F-CA2BDF8931C3}" destId="{FA906D0A-00EF-4679-A495-A1F6D8E0527C}" srcOrd="2" destOrd="0" presId="urn:microsoft.com/office/officeart/2005/8/layout/hierarchy4"/>
    <dgm:cxn modelId="{6F7AB87B-A49D-4B34-BD56-E584489799B2}" type="presParOf" srcId="{FA906D0A-00EF-4679-A495-A1F6D8E0527C}" destId="{C905C5DD-F09B-4F42-8256-4F96BAB16430}" srcOrd="0" destOrd="0" presId="urn:microsoft.com/office/officeart/2005/8/layout/hierarchy4"/>
    <dgm:cxn modelId="{07245B05-FA89-42A0-8C2E-70C6C343660A}" type="presParOf" srcId="{C905C5DD-F09B-4F42-8256-4F96BAB16430}" destId="{4B505AF6-41FB-4F18-AEE0-5F5B2F79F7DF}" srcOrd="0" destOrd="0" presId="urn:microsoft.com/office/officeart/2005/8/layout/hierarchy4"/>
    <dgm:cxn modelId="{72860620-0C1D-47C1-AD53-8756873210DF}" type="presParOf" srcId="{C905C5DD-F09B-4F42-8256-4F96BAB16430}" destId="{254683BD-6B6A-4A58-BA0A-E42A64EC41C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6299E0-6856-4618-B7E2-BEAB4B9BB0B5}" type="doc">
      <dgm:prSet loTypeId="urn:microsoft.com/office/officeart/2005/8/layout/pyramid2" loCatId="pyramid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8648B9D4-0797-4E48-AD10-D771FAE2C023}">
      <dgm:prSet phldrT="[Text]"/>
      <dgm:spPr/>
      <dgm:t>
        <a:bodyPr/>
        <a:lstStyle/>
        <a:p>
          <a:r>
            <a:rPr lang="en-US" dirty="0" smtClean="0"/>
            <a:t>tuples</a:t>
          </a:r>
          <a:endParaRPr lang="en-IN" dirty="0"/>
        </a:p>
      </dgm:t>
    </dgm:pt>
    <dgm:pt modelId="{55B7CF5A-2C46-47C2-9841-01CEA57E5CC9}" type="parTrans" cxnId="{17A83335-3B92-4266-8140-A2AC7E9B5C5D}">
      <dgm:prSet/>
      <dgm:spPr/>
      <dgm:t>
        <a:bodyPr/>
        <a:lstStyle/>
        <a:p>
          <a:endParaRPr lang="en-IN"/>
        </a:p>
      </dgm:t>
    </dgm:pt>
    <dgm:pt modelId="{6CECE145-E711-4E07-A590-B2DC7C26C6AA}" type="sibTrans" cxnId="{17A83335-3B92-4266-8140-A2AC7E9B5C5D}">
      <dgm:prSet/>
      <dgm:spPr/>
      <dgm:t>
        <a:bodyPr/>
        <a:lstStyle/>
        <a:p>
          <a:endParaRPr lang="en-IN"/>
        </a:p>
      </dgm:t>
    </dgm:pt>
    <dgm:pt modelId="{2B5233B0-46AD-40BD-8925-1E4E1404390A}">
      <dgm:prSet phldrT="[Text]"/>
      <dgm:spPr/>
      <dgm:t>
        <a:bodyPr/>
        <a:lstStyle/>
        <a:p>
          <a:r>
            <a:rPr lang="en-US" dirty="0" smtClean="0"/>
            <a:t>lists</a:t>
          </a:r>
          <a:endParaRPr lang="en-IN" dirty="0"/>
        </a:p>
      </dgm:t>
    </dgm:pt>
    <dgm:pt modelId="{C5F0A786-B96F-4985-9441-DAFE4FD38981}" type="parTrans" cxnId="{E95141D6-D014-4032-9809-79099C221061}">
      <dgm:prSet/>
      <dgm:spPr/>
      <dgm:t>
        <a:bodyPr/>
        <a:lstStyle/>
        <a:p>
          <a:endParaRPr lang="en-IN"/>
        </a:p>
      </dgm:t>
    </dgm:pt>
    <dgm:pt modelId="{C1B03285-5164-40C2-9473-162B17304B48}" type="sibTrans" cxnId="{E95141D6-D014-4032-9809-79099C221061}">
      <dgm:prSet/>
      <dgm:spPr/>
      <dgm:t>
        <a:bodyPr/>
        <a:lstStyle/>
        <a:p>
          <a:endParaRPr lang="en-IN"/>
        </a:p>
      </dgm:t>
    </dgm:pt>
    <dgm:pt modelId="{B0984207-91A5-4874-A5FD-4A9904B8F01D}">
      <dgm:prSet phldrT="[Text]"/>
      <dgm:spPr/>
      <dgm:t>
        <a:bodyPr/>
        <a:lstStyle/>
        <a:p>
          <a:r>
            <a:rPr lang="en-US" dirty="0" smtClean="0"/>
            <a:t>sets</a:t>
          </a:r>
          <a:endParaRPr lang="en-IN" dirty="0"/>
        </a:p>
      </dgm:t>
    </dgm:pt>
    <dgm:pt modelId="{096215F1-EFA8-4258-BDB9-32B5E52DBC63}" type="parTrans" cxnId="{DA4E1D9E-B836-4ECE-9F7B-31AD22E52BC1}">
      <dgm:prSet/>
      <dgm:spPr/>
      <dgm:t>
        <a:bodyPr/>
        <a:lstStyle/>
        <a:p>
          <a:endParaRPr lang="en-IN"/>
        </a:p>
      </dgm:t>
    </dgm:pt>
    <dgm:pt modelId="{3DB90C68-42E3-4112-B562-941BC293441D}" type="sibTrans" cxnId="{DA4E1D9E-B836-4ECE-9F7B-31AD22E52BC1}">
      <dgm:prSet/>
      <dgm:spPr/>
      <dgm:t>
        <a:bodyPr/>
        <a:lstStyle/>
        <a:p>
          <a:endParaRPr lang="en-IN"/>
        </a:p>
      </dgm:t>
    </dgm:pt>
    <dgm:pt modelId="{6A2EFF3F-E922-48DC-AB8F-64CEC740EA3F}">
      <dgm:prSet phldrT="[Text]"/>
      <dgm:spPr/>
      <dgm:t>
        <a:bodyPr/>
        <a:lstStyle/>
        <a:p>
          <a:r>
            <a:rPr lang="en-US" dirty="0" smtClean="0"/>
            <a:t>dictionaries</a:t>
          </a:r>
          <a:endParaRPr lang="en-IN" dirty="0"/>
        </a:p>
      </dgm:t>
    </dgm:pt>
    <dgm:pt modelId="{8FAE87FB-BF3A-4382-A467-76C8C6D33A03}" type="parTrans" cxnId="{8A34DE94-9EE8-48DE-823D-E7A22AEB5B5D}">
      <dgm:prSet/>
      <dgm:spPr/>
      <dgm:t>
        <a:bodyPr/>
        <a:lstStyle/>
        <a:p>
          <a:endParaRPr lang="en-IN"/>
        </a:p>
      </dgm:t>
    </dgm:pt>
    <dgm:pt modelId="{09074993-89F7-42FE-9EE7-6CF53BB9C63F}" type="sibTrans" cxnId="{8A34DE94-9EE8-48DE-823D-E7A22AEB5B5D}">
      <dgm:prSet/>
      <dgm:spPr/>
      <dgm:t>
        <a:bodyPr/>
        <a:lstStyle/>
        <a:p>
          <a:endParaRPr lang="en-IN"/>
        </a:p>
      </dgm:t>
    </dgm:pt>
    <dgm:pt modelId="{C9768D0A-B63D-4DD3-AAA1-F8314EF90744}" type="pres">
      <dgm:prSet presAssocID="{3E6299E0-6856-4618-B7E2-BEAB4B9BB0B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8D7D6B2F-493C-402B-B7D5-490FC4C50E59}" type="pres">
      <dgm:prSet presAssocID="{3E6299E0-6856-4618-B7E2-BEAB4B9BB0B5}" presName="pyramid" presStyleLbl="node1" presStyleIdx="0" presStyleCnt="1"/>
      <dgm:spPr/>
    </dgm:pt>
    <dgm:pt modelId="{FED528C7-85B1-4968-AD59-FFEBF0BDB37A}" type="pres">
      <dgm:prSet presAssocID="{3E6299E0-6856-4618-B7E2-BEAB4B9BB0B5}" presName="theList" presStyleCnt="0"/>
      <dgm:spPr/>
    </dgm:pt>
    <dgm:pt modelId="{E7162A7C-C798-4E65-ABF7-381BD260B03E}" type="pres">
      <dgm:prSet presAssocID="{8648B9D4-0797-4E48-AD10-D771FAE2C023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1D9704-6219-4EC2-851E-69AACC681E08}" type="pres">
      <dgm:prSet presAssocID="{8648B9D4-0797-4E48-AD10-D771FAE2C023}" presName="aSpace" presStyleCnt="0"/>
      <dgm:spPr/>
    </dgm:pt>
    <dgm:pt modelId="{93A48EF7-9B2A-47A7-BAFD-8B25AF3B9ABD}" type="pres">
      <dgm:prSet presAssocID="{2B5233B0-46AD-40BD-8925-1E4E1404390A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7B1CD9-E127-4B88-B93D-C6413E9E23B1}" type="pres">
      <dgm:prSet presAssocID="{2B5233B0-46AD-40BD-8925-1E4E1404390A}" presName="aSpace" presStyleCnt="0"/>
      <dgm:spPr/>
    </dgm:pt>
    <dgm:pt modelId="{CA5DD36D-EAF8-4611-A8F3-D481B1288664}" type="pres">
      <dgm:prSet presAssocID="{B0984207-91A5-4874-A5FD-4A9904B8F01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3BA900-42D6-4037-A69F-68991FC0D806}" type="pres">
      <dgm:prSet presAssocID="{B0984207-91A5-4874-A5FD-4A9904B8F01D}" presName="aSpace" presStyleCnt="0"/>
      <dgm:spPr/>
    </dgm:pt>
    <dgm:pt modelId="{A7A65415-7231-4388-BDE2-228FD498453C}" type="pres">
      <dgm:prSet presAssocID="{6A2EFF3F-E922-48DC-AB8F-64CEC740EA3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F29641-B35C-4E74-BA3B-733CC80A5E19}" type="pres">
      <dgm:prSet presAssocID="{6A2EFF3F-E922-48DC-AB8F-64CEC740EA3F}" presName="aSpace" presStyleCnt="0"/>
      <dgm:spPr/>
    </dgm:pt>
  </dgm:ptLst>
  <dgm:cxnLst>
    <dgm:cxn modelId="{DA4E1D9E-B836-4ECE-9F7B-31AD22E52BC1}" srcId="{3E6299E0-6856-4618-B7E2-BEAB4B9BB0B5}" destId="{B0984207-91A5-4874-A5FD-4A9904B8F01D}" srcOrd="2" destOrd="0" parTransId="{096215F1-EFA8-4258-BDB9-32B5E52DBC63}" sibTransId="{3DB90C68-42E3-4112-B562-941BC293441D}"/>
    <dgm:cxn modelId="{8EAD6A3A-1494-4F74-BCC0-125A8A73331E}" type="presOf" srcId="{B0984207-91A5-4874-A5FD-4A9904B8F01D}" destId="{CA5DD36D-EAF8-4611-A8F3-D481B1288664}" srcOrd="0" destOrd="0" presId="urn:microsoft.com/office/officeart/2005/8/layout/pyramid2"/>
    <dgm:cxn modelId="{E95141D6-D014-4032-9809-79099C221061}" srcId="{3E6299E0-6856-4618-B7E2-BEAB4B9BB0B5}" destId="{2B5233B0-46AD-40BD-8925-1E4E1404390A}" srcOrd="1" destOrd="0" parTransId="{C5F0A786-B96F-4985-9441-DAFE4FD38981}" sibTransId="{C1B03285-5164-40C2-9473-162B17304B48}"/>
    <dgm:cxn modelId="{4777940A-95B5-4187-A22D-CFE8F94378C2}" type="presOf" srcId="{6A2EFF3F-E922-48DC-AB8F-64CEC740EA3F}" destId="{A7A65415-7231-4388-BDE2-228FD498453C}" srcOrd="0" destOrd="0" presId="urn:microsoft.com/office/officeart/2005/8/layout/pyramid2"/>
    <dgm:cxn modelId="{17A83335-3B92-4266-8140-A2AC7E9B5C5D}" srcId="{3E6299E0-6856-4618-B7E2-BEAB4B9BB0B5}" destId="{8648B9D4-0797-4E48-AD10-D771FAE2C023}" srcOrd="0" destOrd="0" parTransId="{55B7CF5A-2C46-47C2-9841-01CEA57E5CC9}" sibTransId="{6CECE145-E711-4E07-A590-B2DC7C26C6AA}"/>
    <dgm:cxn modelId="{8A34DE94-9EE8-48DE-823D-E7A22AEB5B5D}" srcId="{3E6299E0-6856-4618-B7E2-BEAB4B9BB0B5}" destId="{6A2EFF3F-E922-48DC-AB8F-64CEC740EA3F}" srcOrd="3" destOrd="0" parTransId="{8FAE87FB-BF3A-4382-A467-76C8C6D33A03}" sibTransId="{09074993-89F7-42FE-9EE7-6CF53BB9C63F}"/>
    <dgm:cxn modelId="{EFFA6539-E0D9-4142-B261-EC14BB46F028}" type="presOf" srcId="{8648B9D4-0797-4E48-AD10-D771FAE2C023}" destId="{E7162A7C-C798-4E65-ABF7-381BD260B03E}" srcOrd="0" destOrd="0" presId="urn:microsoft.com/office/officeart/2005/8/layout/pyramid2"/>
    <dgm:cxn modelId="{50D00389-E760-433F-B2E4-AC85EEC76654}" type="presOf" srcId="{2B5233B0-46AD-40BD-8925-1E4E1404390A}" destId="{93A48EF7-9B2A-47A7-BAFD-8B25AF3B9ABD}" srcOrd="0" destOrd="0" presId="urn:microsoft.com/office/officeart/2005/8/layout/pyramid2"/>
    <dgm:cxn modelId="{2EBA5E8D-DF42-4B85-A2F3-C8420590B089}" type="presOf" srcId="{3E6299E0-6856-4618-B7E2-BEAB4B9BB0B5}" destId="{C9768D0A-B63D-4DD3-AAA1-F8314EF90744}" srcOrd="0" destOrd="0" presId="urn:microsoft.com/office/officeart/2005/8/layout/pyramid2"/>
    <dgm:cxn modelId="{1CE805AB-5ACD-4660-A872-415C1C076877}" type="presParOf" srcId="{C9768D0A-B63D-4DD3-AAA1-F8314EF90744}" destId="{8D7D6B2F-493C-402B-B7D5-490FC4C50E59}" srcOrd="0" destOrd="0" presId="urn:microsoft.com/office/officeart/2005/8/layout/pyramid2"/>
    <dgm:cxn modelId="{E42B8727-52DB-4B58-B862-32A08F95BBD3}" type="presParOf" srcId="{C9768D0A-B63D-4DD3-AAA1-F8314EF90744}" destId="{FED528C7-85B1-4968-AD59-FFEBF0BDB37A}" srcOrd="1" destOrd="0" presId="urn:microsoft.com/office/officeart/2005/8/layout/pyramid2"/>
    <dgm:cxn modelId="{CCB3F6BA-900A-4C44-B6DC-F21CBD583D61}" type="presParOf" srcId="{FED528C7-85B1-4968-AD59-FFEBF0BDB37A}" destId="{E7162A7C-C798-4E65-ABF7-381BD260B03E}" srcOrd="0" destOrd="0" presId="urn:microsoft.com/office/officeart/2005/8/layout/pyramid2"/>
    <dgm:cxn modelId="{69CE0A60-5EF8-427E-9593-77904B95B1CC}" type="presParOf" srcId="{FED528C7-85B1-4968-AD59-FFEBF0BDB37A}" destId="{481D9704-6219-4EC2-851E-69AACC681E08}" srcOrd="1" destOrd="0" presId="urn:microsoft.com/office/officeart/2005/8/layout/pyramid2"/>
    <dgm:cxn modelId="{D68CA86D-1B2C-4331-838C-38E568D0701F}" type="presParOf" srcId="{FED528C7-85B1-4968-AD59-FFEBF0BDB37A}" destId="{93A48EF7-9B2A-47A7-BAFD-8B25AF3B9ABD}" srcOrd="2" destOrd="0" presId="urn:microsoft.com/office/officeart/2005/8/layout/pyramid2"/>
    <dgm:cxn modelId="{482AF33A-AC47-40D4-9D04-2779089D094B}" type="presParOf" srcId="{FED528C7-85B1-4968-AD59-FFEBF0BDB37A}" destId="{047B1CD9-E127-4B88-B93D-C6413E9E23B1}" srcOrd="3" destOrd="0" presId="urn:microsoft.com/office/officeart/2005/8/layout/pyramid2"/>
    <dgm:cxn modelId="{487B1F92-AF69-44BA-8632-C0F5FE6BD3D7}" type="presParOf" srcId="{FED528C7-85B1-4968-AD59-FFEBF0BDB37A}" destId="{CA5DD36D-EAF8-4611-A8F3-D481B1288664}" srcOrd="4" destOrd="0" presId="urn:microsoft.com/office/officeart/2005/8/layout/pyramid2"/>
    <dgm:cxn modelId="{4E53093B-E629-40F6-9F7C-DAE30C01A648}" type="presParOf" srcId="{FED528C7-85B1-4968-AD59-FFEBF0BDB37A}" destId="{973BA900-42D6-4037-A69F-68991FC0D806}" srcOrd="5" destOrd="0" presId="urn:microsoft.com/office/officeart/2005/8/layout/pyramid2"/>
    <dgm:cxn modelId="{88BF75C8-F540-4BAE-8476-3319436F1A5E}" type="presParOf" srcId="{FED528C7-85B1-4968-AD59-FFEBF0BDB37A}" destId="{A7A65415-7231-4388-BDE2-228FD498453C}" srcOrd="6" destOrd="0" presId="urn:microsoft.com/office/officeart/2005/8/layout/pyramid2"/>
    <dgm:cxn modelId="{793F8D9C-4BD8-411B-B62F-AACA61E822FB}" type="presParOf" srcId="{FED528C7-85B1-4968-AD59-FFEBF0BDB37A}" destId="{20F29641-B35C-4E74-BA3B-733CC80A5E1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DA707E-480E-4A2E-A7C3-30675EAE2F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D61559-F9D6-44C0-895E-102DA03998F0}">
      <dgm:prSet phldrT="[Text]" custT="1"/>
      <dgm:spPr/>
      <dgm:t>
        <a:bodyPr/>
        <a:lstStyle/>
        <a:p>
          <a:r>
            <a:rPr lang="en-US" sz="2000" dirty="0" smtClean="0"/>
            <a:t>List is just like dynamic-sized arrays, declared in other languages (</a:t>
          </a:r>
          <a:r>
            <a:rPr lang="en-US" sz="2000" dirty="0" err="1" smtClean="0"/>
            <a:t>ArrayList</a:t>
          </a:r>
          <a:r>
            <a:rPr lang="en-US" sz="2000" dirty="0" smtClean="0"/>
            <a:t> in Java). </a:t>
          </a:r>
        </a:p>
        <a:p>
          <a:r>
            <a:rPr lang="en-US" sz="2000" dirty="0" smtClean="0"/>
            <a:t>Lists need not be homogeneous always</a:t>
          </a:r>
        </a:p>
        <a:p>
          <a:r>
            <a:rPr lang="en-US" sz="2000" b="0" i="0" dirty="0" smtClean="0"/>
            <a:t>The list is surrounded by brackets [] (</a:t>
          </a:r>
          <a:r>
            <a:rPr lang="en-IN" sz="2000" b="0" i="0" dirty="0" smtClean="0"/>
            <a:t>square brackets)</a:t>
          </a:r>
          <a:endParaRPr lang="en-US" sz="2000" b="0" i="0" dirty="0" smtClean="0"/>
        </a:p>
        <a:p>
          <a:r>
            <a:rPr lang="en-US" sz="2000" b="0" i="0" dirty="0" smtClean="0"/>
            <a:t>List is a collection which is ordered and changeable. Allows duplicate members.</a:t>
          </a:r>
          <a:endParaRPr lang="en-IN" sz="2000" dirty="0"/>
        </a:p>
      </dgm:t>
    </dgm:pt>
    <dgm:pt modelId="{77A7110E-A5BF-407D-83D4-DCA6228EA18D}" type="parTrans" cxnId="{49DEB669-D963-4820-9435-D0424CE0CE2C}">
      <dgm:prSet/>
      <dgm:spPr/>
      <dgm:t>
        <a:bodyPr/>
        <a:lstStyle/>
        <a:p>
          <a:endParaRPr lang="en-IN"/>
        </a:p>
      </dgm:t>
    </dgm:pt>
    <dgm:pt modelId="{7CB127EB-F2DB-4F7E-9097-508E24497681}" type="sibTrans" cxnId="{49DEB669-D963-4820-9435-D0424CE0CE2C}">
      <dgm:prSet/>
      <dgm:spPr/>
      <dgm:t>
        <a:bodyPr/>
        <a:lstStyle/>
        <a:p>
          <a:endParaRPr lang="en-IN"/>
        </a:p>
      </dgm:t>
    </dgm:pt>
    <dgm:pt modelId="{5858CB1A-2C1C-4F67-AEEA-85D4631DCB47}">
      <dgm:prSet phldrT="[Text]" custT="1"/>
      <dgm:spPr/>
      <dgm:t>
        <a:bodyPr/>
        <a:lstStyle/>
        <a:p>
          <a:r>
            <a:rPr lang="en-IN" sz="2400" dirty="0" smtClean="0"/>
            <a:t>Applications of Python List</a:t>
          </a:r>
        </a:p>
        <a:p>
          <a:r>
            <a:rPr lang="en-IN" sz="2400" b="0" i="0" dirty="0" smtClean="0"/>
            <a:t>Useful for Array operations</a:t>
          </a:r>
          <a:endParaRPr lang="en-IN" sz="2400" dirty="0"/>
        </a:p>
      </dgm:t>
    </dgm:pt>
    <dgm:pt modelId="{4DD6697D-0D85-499E-8F08-6AA7B7F2D2D9}" type="parTrans" cxnId="{30A01A32-2F52-4CAF-81BC-AB4BAA30EFB6}">
      <dgm:prSet/>
      <dgm:spPr/>
      <dgm:t>
        <a:bodyPr/>
        <a:lstStyle/>
        <a:p>
          <a:endParaRPr lang="en-IN"/>
        </a:p>
      </dgm:t>
    </dgm:pt>
    <dgm:pt modelId="{A487EC40-8337-4659-B9E1-8392B2804E3D}" type="sibTrans" cxnId="{30A01A32-2F52-4CAF-81BC-AB4BAA30EFB6}">
      <dgm:prSet/>
      <dgm:spPr/>
      <dgm:t>
        <a:bodyPr/>
        <a:lstStyle/>
        <a:p>
          <a:endParaRPr lang="en-IN"/>
        </a:p>
      </dgm:t>
    </dgm:pt>
    <dgm:pt modelId="{E2990171-7541-49C5-990C-5B1072882B72}" type="pres">
      <dgm:prSet presAssocID="{9FDA707E-480E-4A2E-A7C3-30675EAE2F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F6639E-49FF-48E5-8733-4194097FDD66}" type="pres">
      <dgm:prSet presAssocID="{BAD61559-F9D6-44C0-895E-102DA03998F0}" presName="parentLin" presStyleCnt="0"/>
      <dgm:spPr/>
    </dgm:pt>
    <dgm:pt modelId="{693E0029-3EA6-4252-A631-387F294AF4CD}" type="pres">
      <dgm:prSet presAssocID="{BAD61559-F9D6-44C0-895E-102DA03998F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8186982-F5D7-4605-81B0-8CCB3681A72F}" type="pres">
      <dgm:prSet presAssocID="{BAD61559-F9D6-44C0-895E-102DA03998F0}" presName="parentText" presStyleLbl="node1" presStyleIdx="0" presStyleCnt="2" custScaleX="1375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8749CB-72F4-4AB9-997A-707AE6F4D538}" type="pres">
      <dgm:prSet presAssocID="{BAD61559-F9D6-44C0-895E-102DA03998F0}" presName="negativeSpace" presStyleCnt="0"/>
      <dgm:spPr/>
    </dgm:pt>
    <dgm:pt modelId="{DD05BA81-5843-4DD0-95F7-33CB839490BE}" type="pres">
      <dgm:prSet presAssocID="{BAD61559-F9D6-44C0-895E-102DA03998F0}" presName="childText" presStyleLbl="conFgAcc1" presStyleIdx="0" presStyleCnt="2">
        <dgm:presLayoutVars>
          <dgm:bulletEnabled val="1"/>
        </dgm:presLayoutVars>
      </dgm:prSet>
      <dgm:spPr/>
    </dgm:pt>
    <dgm:pt modelId="{EE2BE6D0-8EE9-4DD5-B305-3D7E45E8C829}" type="pres">
      <dgm:prSet presAssocID="{7CB127EB-F2DB-4F7E-9097-508E24497681}" presName="spaceBetweenRectangles" presStyleCnt="0"/>
      <dgm:spPr/>
    </dgm:pt>
    <dgm:pt modelId="{432B9018-7489-4063-846D-48C7C4649453}" type="pres">
      <dgm:prSet presAssocID="{5858CB1A-2C1C-4F67-AEEA-85D4631DCB47}" presName="parentLin" presStyleCnt="0"/>
      <dgm:spPr/>
    </dgm:pt>
    <dgm:pt modelId="{D9A96256-2894-40BE-8CC3-CE3349E53CA4}" type="pres">
      <dgm:prSet presAssocID="{5858CB1A-2C1C-4F67-AEEA-85D4631DCB4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526F906-DE62-45A1-A5DE-AA4F376B9EF0}" type="pres">
      <dgm:prSet presAssocID="{5858CB1A-2C1C-4F67-AEEA-85D4631DCB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ABD174-70EF-45BA-8152-38AED7B93D93}" type="pres">
      <dgm:prSet presAssocID="{5858CB1A-2C1C-4F67-AEEA-85D4631DCB47}" presName="negativeSpace" presStyleCnt="0"/>
      <dgm:spPr/>
    </dgm:pt>
    <dgm:pt modelId="{2D024DEC-82C5-4320-A282-DC2E310C0F36}" type="pres">
      <dgm:prSet presAssocID="{5858CB1A-2C1C-4F67-AEEA-85D4631DCB4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A01A32-2F52-4CAF-81BC-AB4BAA30EFB6}" srcId="{9FDA707E-480E-4A2E-A7C3-30675EAE2F99}" destId="{5858CB1A-2C1C-4F67-AEEA-85D4631DCB47}" srcOrd="1" destOrd="0" parTransId="{4DD6697D-0D85-499E-8F08-6AA7B7F2D2D9}" sibTransId="{A487EC40-8337-4659-B9E1-8392B2804E3D}"/>
    <dgm:cxn modelId="{AA05A6DA-0119-4CB0-9E63-664506F214E6}" type="presOf" srcId="{BAD61559-F9D6-44C0-895E-102DA03998F0}" destId="{693E0029-3EA6-4252-A631-387F294AF4CD}" srcOrd="0" destOrd="0" presId="urn:microsoft.com/office/officeart/2005/8/layout/list1"/>
    <dgm:cxn modelId="{8AAA0D00-BB9F-4441-9096-79C80BF97394}" type="presOf" srcId="{9FDA707E-480E-4A2E-A7C3-30675EAE2F99}" destId="{E2990171-7541-49C5-990C-5B1072882B72}" srcOrd="0" destOrd="0" presId="urn:microsoft.com/office/officeart/2005/8/layout/list1"/>
    <dgm:cxn modelId="{0570ED64-9360-4CB5-8D46-F30886E5D84B}" type="presOf" srcId="{5858CB1A-2C1C-4F67-AEEA-85D4631DCB47}" destId="{5526F906-DE62-45A1-A5DE-AA4F376B9EF0}" srcOrd="1" destOrd="0" presId="urn:microsoft.com/office/officeart/2005/8/layout/list1"/>
    <dgm:cxn modelId="{82C8BB16-7DF1-484A-955B-DE848BBCC189}" type="presOf" srcId="{BAD61559-F9D6-44C0-895E-102DA03998F0}" destId="{08186982-F5D7-4605-81B0-8CCB3681A72F}" srcOrd="1" destOrd="0" presId="urn:microsoft.com/office/officeart/2005/8/layout/list1"/>
    <dgm:cxn modelId="{00CC2E4F-1A3E-448E-A264-04B1C0D3B487}" type="presOf" srcId="{5858CB1A-2C1C-4F67-AEEA-85D4631DCB47}" destId="{D9A96256-2894-40BE-8CC3-CE3349E53CA4}" srcOrd="0" destOrd="0" presId="urn:microsoft.com/office/officeart/2005/8/layout/list1"/>
    <dgm:cxn modelId="{49DEB669-D963-4820-9435-D0424CE0CE2C}" srcId="{9FDA707E-480E-4A2E-A7C3-30675EAE2F99}" destId="{BAD61559-F9D6-44C0-895E-102DA03998F0}" srcOrd="0" destOrd="0" parTransId="{77A7110E-A5BF-407D-83D4-DCA6228EA18D}" sibTransId="{7CB127EB-F2DB-4F7E-9097-508E24497681}"/>
    <dgm:cxn modelId="{3D58804D-0DB0-4FDD-894F-BBD2B1D99C32}" type="presParOf" srcId="{E2990171-7541-49C5-990C-5B1072882B72}" destId="{59F6639E-49FF-48E5-8733-4194097FDD66}" srcOrd="0" destOrd="0" presId="urn:microsoft.com/office/officeart/2005/8/layout/list1"/>
    <dgm:cxn modelId="{0E15240C-19E4-45F0-978A-2769A68901F7}" type="presParOf" srcId="{59F6639E-49FF-48E5-8733-4194097FDD66}" destId="{693E0029-3EA6-4252-A631-387F294AF4CD}" srcOrd="0" destOrd="0" presId="urn:microsoft.com/office/officeart/2005/8/layout/list1"/>
    <dgm:cxn modelId="{C1540AF4-673D-441E-A57D-AC3533DA8D8B}" type="presParOf" srcId="{59F6639E-49FF-48E5-8733-4194097FDD66}" destId="{08186982-F5D7-4605-81B0-8CCB3681A72F}" srcOrd="1" destOrd="0" presId="urn:microsoft.com/office/officeart/2005/8/layout/list1"/>
    <dgm:cxn modelId="{47F59BD3-9DF5-45B8-B58D-DE1BA8DD7F71}" type="presParOf" srcId="{E2990171-7541-49C5-990C-5B1072882B72}" destId="{238749CB-72F4-4AB9-997A-707AE6F4D538}" srcOrd="1" destOrd="0" presId="urn:microsoft.com/office/officeart/2005/8/layout/list1"/>
    <dgm:cxn modelId="{35FD0764-EC98-4166-8D0C-7CC01AA3E778}" type="presParOf" srcId="{E2990171-7541-49C5-990C-5B1072882B72}" destId="{DD05BA81-5843-4DD0-95F7-33CB839490BE}" srcOrd="2" destOrd="0" presId="urn:microsoft.com/office/officeart/2005/8/layout/list1"/>
    <dgm:cxn modelId="{F61D9CC0-63EC-49B4-BE82-BDC4606E817D}" type="presParOf" srcId="{E2990171-7541-49C5-990C-5B1072882B72}" destId="{EE2BE6D0-8EE9-4DD5-B305-3D7E45E8C829}" srcOrd="3" destOrd="0" presId="urn:microsoft.com/office/officeart/2005/8/layout/list1"/>
    <dgm:cxn modelId="{C214F918-90D5-45FF-AF73-CA6BCE5534AE}" type="presParOf" srcId="{E2990171-7541-49C5-990C-5B1072882B72}" destId="{432B9018-7489-4063-846D-48C7C4649453}" srcOrd="4" destOrd="0" presId="urn:microsoft.com/office/officeart/2005/8/layout/list1"/>
    <dgm:cxn modelId="{B69AF75A-85B3-4B9C-9880-00067D7F0EB8}" type="presParOf" srcId="{432B9018-7489-4063-846D-48C7C4649453}" destId="{D9A96256-2894-40BE-8CC3-CE3349E53CA4}" srcOrd="0" destOrd="0" presId="urn:microsoft.com/office/officeart/2005/8/layout/list1"/>
    <dgm:cxn modelId="{3BED10CB-7E94-4400-936E-3795E17A3847}" type="presParOf" srcId="{432B9018-7489-4063-846D-48C7C4649453}" destId="{5526F906-DE62-45A1-A5DE-AA4F376B9EF0}" srcOrd="1" destOrd="0" presId="urn:microsoft.com/office/officeart/2005/8/layout/list1"/>
    <dgm:cxn modelId="{F2E2BBB0-46A5-4B40-B0D1-78B39DA5FF65}" type="presParOf" srcId="{E2990171-7541-49C5-990C-5B1072882B72}" destId="{B9ABD174-70EF-45BA-8152-38AED7B93D93}" srcOrd="5" destOrd="0" presId="urn:microsoft.com/office/officeart/2005/8/layout/list1"/>
    <dgm:cxn modelId="{4927B667-506F-44DF-BF13-049E2DCFD682}" type="presParOf" srcId="{E2990171-7541-49C5-990C-5B1072882B72}" destId="{2D024DEC-82C5-4320-A282-DC2E310C0F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DA707E-480E-4A2E-A7C3-30675EAE2F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D61559-F9D6-44C0-895E-102DA03998F0}">
      <dgm:prSet phldrT="[Text]" custT="1"/>
      <dgm:spPr/>
      <dgm:t>
        <a:bodyPr/>
        <a:lstStyle/>
        <a:p>
          <a:r>
            <a:rPr lang="en-US" sz="2000" dirty="0" smtClean="0"/>
            <a:t>Tuples are used to store multiple items in a single variable.</a:t>
          </a:r>
        </a:p>
        <a:p>
          <a:r>
            <a:rPr lang="en-US" sz="2000" b="0" i="0" dirty="0" smtClean="0"/>
            <a:t>Tuple items are ordered, unchangeable(</a:t>
          </a:r>
          <a:r>
            <a:rPr lang="en-IN" sz="2000" b="0" i="0" dirty="0" smtClean="0"/>
            <a:t>immutable</a:t>
          </a:r>
          <a:r>
            <a:rPr lang="en-US" sz="2000" b="0" i="0" dirty="0" smtClean="0"/>
            <a:t>), and allow duplicate values.</a:t>
          </a:r>
        </a:p>
        <a:p>
          <a:r>
            <a:rPr lang="en-US" sz="2000" b="0" i="0" dirty="0" smtClean="0"/>
            <a:t>The tuple is surrounded by parenthesis (</a:t>
          </a:r>
          <a:r>
            <a:rPr lang="en-IN" sz="2000" b="0" i="0" dirty="0" smtClean="0"/>
            <a:t>round brackets)</a:t>
          </a:r>
          <a:r>
            <a:rPr lang="en-US" sz="2000" b="0" i="0" dirty="0" smtClean="0"/>
            <a:t>.</a:t>
          </a:r>
          <a:endParaRPr lang="en-US" sz="2000" dirty="0" smtClean="0"/>
        </a:p>
      </dgm:t>
    </dgm:pt>
    <dgm:pt modelId="{77A7110E-A5BF-407D-83D4-DCA6228EA18D}" type="parTrans" cxnId="{49DEB669-D963-4820-9435-D0424CE0CE2C}">
      <dgm:prSet/>
      <dgm:spPr/>
      <dgm:t>
        <a:bodyPr/>
        <a:lstStyle/>
        <a:p>
          <a:endParaRPr lang="en-IN"/>
        </a:p>
      </dgm:t>
    </dgm:pt>
    <dgm:pt modelId="{7CB127EB-F2DB-4F7E-9097-508E24497681}" type="sibTrans" cxnId="{49DEB669-D963-4820-9435-D0424CE0CE2C}">
      <dgm:prSet/>
      <dgm:spPr/>
      <dgm:t>
        <a:bodyPr/>
        <a:lstStyle/>
        <a:p>
          <a:endParaRPr lang="en-IN"/>
        </a:p>
      </dgm:t>
    </dgm:pt>
    <dgm:pt modelId="{5858CB1A-2C1C-4F67-AEEA-85D4631DCB47}">
      <dgm:prSet phldrT="[Text]" custT="1"/>
      <dgm:spPr/>
      <dgm:t>
        <a:bodyPr/>
        <a:lstStyle/>
        <a:p>
          <a:endParaRPr lang="en-IN" sz="2400" dirty="0" smtClean="0"/>
        </a:p>
        <a:p>
          <a:r>
            <a:rPr lang="en-IN" sz="2400" dirty="0" smtClean="0"/>
            <a:t>Applications of Python Tuple</a:t>
          </a:r>
        </a:p>
        <a:p>
          <a:r>
            <a:rPr lang="en-US" sz="2400" dirty="0" smtClean="0"/>
            <a:t>Used to insert records in the database through SQL query at a time.                Ex: (1.’sravan’, 34).(2.’geek’, 35)</a:t>
          </a:r>
          <a:endParaRPr lang="en-IN" sz="2400" dirty="0" smtClean="0"/>
        </a:p>
        <a:p>
          <a:r>
            <a:rPr lang="en-IN" sz="2400" dirty="0" smtClean="0"/>
            <a:t>Used in parentheses checker</a:t>
          </a:r>
          <a:endParaRPr lang="en-IN" sz="2400" dirty="0"/>
        </a:p>
      </dgm:t>
    </dgm:pt>
    <dgm:pt modelId="{4DD6697D-0D85-499E-8F08-6AA7B7F2D2D9}" type="parTrans" cxnId="{30A01A32-2F52-4CAF-81BC-AB4BAA30EFB6}">
      <dgm:prSet/>
      <dgm:spPr/>
      <dgm:t>
        <a:bodyPr/>
        <a:lstStyle/>
        <a:p>
          <a:endParaRPr lang="en-IN"/>
        </a:p>
      </dgm:t>
    </dgm:pt>
    <dgm:pt modelId="{A487EC40-8337-4659-B9E1-8392B2804E3D}" type="sibTrans" cxnId="{30A01A32-2F52-4CAF-81BC-AB4BAA30EFB6}">
      <dgm:prSet/>
      <dgm:spPr/>
      <dgm:t>
        <a:bodyPr/>
        <a:lstStyle/>
        <a:p>
          <a:endParaRPr lang="en-IN"/>
        </a:p>
      </dgm:t>
    </dgm:pt>
    <dgm:pt modelId="{E2990171-7541-49C5-990C-5B1072882B72}" type="pres">
      <dgm:prSet presAssocID="{9FDA707E-480E-4A2E-A7C3-30675EAE2F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F6639E-49FF-48E5-8733-4194097FDD66}" type="pres">
      <dgm:prSet presAssocID="{BAD61559-F9D6-44C0-895E-102DA03998F0}" presName="parentLin" presStyleCnt="0"/>
      <dgm:spPr/>
    </dgm:pt>
    <dgm:pt modelId="{693E0029-3EA6-4252-A631-387F294AF4CD}" type="pres">
      <dgm:prSet presAssocID="{BAD61559-F9D6-44C0-895E-102DA03998F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8186982-F5D7-4605-81B0-8CCB3681A72F}" type="pres">
      <dgm:prSet presAssocID="{BAD61559-F9D6-44C0-895E-102DA03998F0}" presName="parentText" presStyleLbl="node1" presStyleIdx="0" presStyleCnt="2" custScaleX="1375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8749CB-72F4-4AB9-997A-707AE6F4D538}" type="pres">
      <dgm:prSet presAssocID="{BAD61559-F9D6-44C0-895E-102DA03998F0}" presName="negativeSpace" presStyleCnt="0"/>
      <dgm:spPr/>
    </dgm:pt>
    <dgm:pt modelId="{DD05BA81-5843-4DD0-95F7-33CB839490BE}" type="pres">
      <dgm:prSet presAssocID="{BAD61559-F9D6-44C0-895E-102DA03998F0}" presName="childText" presStyleLbl="conFgAcc1" presStyleIdx="0" presStyleCnt="2">
        <dgm:presLayoutVars>
          <dgm:bulletEnabled val="1"/>
        </dgm:presLayoutVars>
      </dgm:prSet>
      <dgm:spPr/>
    </dgm:pt>
    <dgm:pt modelId="{EE2BE6D0-8EE9-4DD5-B305-3D7E45E8C829}" type="pres">
      <dgm:prSet presAssocID="{7CB127EB-F2DB-4F7E-9097-508E24497681}" presName="spaceBetweenRectangles" presStyleCnt="0"/>
      <dgm:spPr/>
    </dgm:pt>
    <dgm:pt modelId="{432B9018-7489-4063-846D-48C7C4649453}" type="pres">
      <dgm:prSet presAssocID="{5858CB1A-2C1C-4F67-AEEA-85D4631DCB47}" presName="parentLin" presStyleCnt="0"/>
      <dgm:spPr/>
    </dgm:pt>
    <dgm:pt modelId="{D9A96256-2894-40BE-8CC3-CE3349E53CA4}" type="pres">
      <dgm:prSet presAssocID="{5858CB1A-2C1C-4F67-AEEA-85D4631DCB4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526F906-DE62-45A1-A5DE-AA4F376B9EF0}" type="pres">
      <dgm:prSet presAssocID="{5858CB1A-2C1C-4F67-AEEA-85D4631DCB47}" presName="parentText" presStyleLbl="node1" presStyleIdx="1" presStyleCnt="2" custScaleX="142857" custScaleY="163016" custLinFactNeighborX="-29464" custLinFactNeighborY="-89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ABD174-70EF-45BA-8152-38AED7B93D93}" type="pres">
      <dgm:prSet presAssocID="{5858CB1A-2C1C-4F67-AEEA-85D4631DCB47}" presName="negativeSpace" presStyleCnt="0"/>
      <dgm:spPr/>
    </dgm:pt>
    <dgm:pt modelId="{2D024DEC-82C5-4320-A282-DC2E310C0F36}" type="pres">
      <dgm:prSet presAssocID="{5858CB1A-2C1C-4F67-AEEA-85D4631DCB47}" presName="childText" presStyleLbl="conFgAcc1" presStyleIdx="1" presStyleCnt="2" custLinFactNeighborX="4286" custLinFactNeighborY="66096">
        <dgm:presLayoutVars>
          <dgm:bulletEnabled val="1"/>
        </dgm:presLayoutVars>
      </dgm:prSet>
      <dgm:spPr/>
    </dgm:pt>
  </dgm:ptLst>
  <dgm:cxnLst>
    <dgm:cxn modelId="{922EFCCF-04E8-4EF9-8829-16513929D1ED}" type="presOf" srcId="{BAD61559-F9D6-44C0-895E-102DA03998F0}" destId="{08186982-F5D7-4605-81B0-8CCB3681A72F}" srcOrd="1" destOrd="0" presId="urn:microsoft.com/office/officeart/2005/8/layout/list1"/>
    <dgm:cxn modelId="{9733E5D7-7058-4A75-B06F-A1EA8E4E557C}" type="presOf" srcId="{5858CB1A-2C1C-4F67-AEEA-85D4631DCB47}" destId="{D9A96256-2894-40BE-8CC3-CE3349E53CA4}" srcOrd="0" destOrd="0" presId="urn:microsoft.com/office/officeart/2005/8/layout/list1"/>
    <dgm:cxn modelId="{CA872FA0-B2CB-4FBF-A9BF-2FEC06726201}" type="presOf" srcId="{9FDA707E-480E-4A2E-A7C3-30675EAE2F99}" destId="{E2990171-7541-49C5-990C-5B1072882B72}" srcOrd="0" destOrd="0" presId="urn:microsoft.com/office/officeart/2005/8/layout/list1"/>
    <dgm:cxn modelId="{30A01A32-2F52-4CAF-81BC-AB4BAA30EFB6}" srcId="{9FDA707E-480E-4A2E-A7C3-30675EAE2F99}" destId="{5858CB1A-2C1C-4F67-AEEA-85D4631DCB47}" srcOrd="1" destOrd="0" parTransId="{4DD6697D-0D85-499E-8F08-6AA7B7F2D2D9}" sibTransId="{A487EC40-8337-4659-B9E1-8392B2804E3D}"/>
    <dgm:cxn modelId="{C56458FB-E64D-48CD-9B44-9B1103BC0EF9}" type="presOf" srcId="{BAD61559-F9D6-44C0-895E-102DA03998F0}" destId="{693E0029-3EA6-4252-A631-387F294AF4CD}" srcOrd="0" destOrd="0" presId="urn:microsoft.com/office/officeart/2005/8/layout/list1"/>
    <dgm:cxn modelId="{7BE3000D-5199-4207-8D2B-74AA45C12E75}" type="presOf" srcId="{5858CB1A-2C1C-4F67-AEEA-85D4631DCB47}" destId="{5526F906-DE62-45A1-A5DE-AA4F376B9EF0}" srcOrd="1" destOrd="0" presId="urn:microsoft.com/office/officeart/2005/8/layout/list1"/>
    <dgm:cxn modelId="{49DEB669-D963-4820-9435-D0424CE0CE2C}" srcId="{9FDA707E-480E-4A2E-A7C3-30675EAE2F99}" destId="{BAD61559-F9D6-44C0-895E-102DA03998F0}" srcOrd="0" destOrd="0" parTransId="{77A7110E-A5BF-407D-83D4-DCA6228EA18D}" sibTransId="{7CB127EB-F2DB-4F7E-9097-508E24497681}"/>
    <dgm:cxn modelId="{CA78F54C-E39F-438E-8143-861DA3B51F38}" type="presParOf" srcId="{E2990171-7541-49C5-990C-5B1072882B72}" destId="{59F6639E-49FF-48E5-8733-4194097FDD66}" srcOrd="0" destOrd="0" presId="urn:microsoft.com/office/officeart/2005/8/layout/list1"/>
    <dgm:cxn modelId="{C577C034-C43C-4588-8F14-0A52B49D061E}" type="presParOf" srcId="{59F6639E-49FF-48E5-8733-4194097FDD66}" destId="{693E0029-3EA6-4252-A631-387F294AF4CD}" srcOrd="0" destOrd="0" presId="urn:microsoft.com/office/officeart/2005/8/layout/list1"/>
    <dgm:cxn modelId="{C9C9E3E0-EF67-4E49-BAF5-59364CA94B26}" type="presParOf" srcId="{59F6639E-49FF-48E5-8733-4194097FDD66}" destId="{08186982-F5D7-4605-81B0-8CCB3681A72F}" srcOrd="1" destOrd="0" presId="urn:microsoft.com/office/officeart/2005/8/layout/list1"/>
    <dgm:cxn modelId="{9FEF039B-8541-42EB-94B8-82AB68FFA035}" type="presParOf" srcId="{E2990171-7541-49C5-990C-5B1072882B72}" destId="{238749CB-72F4-4AB9-997A-707AE6F4D538}" srcOrd="1" destOrd="0" presId="urn:microsoft.com/office/officeart/2005/8/layout/list1"/>
    <dgm:cxn modelId="{48565AF7-FD1F-4BD3-A534-CF9950608067}" type="presParOf" srcId="{E2990171-7541-49C5-990C-5B1072882B72}" destId="{DD05BA81-5843-4DD0-95F7-33CB839490BE}" srcOrd="2" destOrd="0" presId="urn:microsoft.com/office/officeart/2005/8/layout/list1"/>
    <dgm:cxn modelId="{AA2C9C89-1AAD-4CB0-A84E-231551AC500C}" type="presParOf" srcId="{E2990171-7541-49C5-990C-5B1072882B72}" destId="{EE2BE6D0-8EE9-4DD5-B305-3D7E45E8C829}" srcOrd="3" destOrd="0" presId="urn:microsoft.com/office/officeart/2005/8/layout/list1"/>
    <dgm:cxn modelId="{9328F92D-5724-4C7A-86B1-523193F450DD}" type="presParOf" srcId="{E2990171-7541-49C5-990C-5B1072882B72}" destId="{432B9018-7489-4063-846D-48C7C4649453}" srcOrd="4" destOrd="0" presId="urn:microsoft.com/office/officeart/2005/8/layout/list1"/>
    <dgm:cxn modelId="{73F6BDB1-354C-4B21-AFE4-8D34F3F92FF8}" type="presParOf" srcId="{432B9018-7489-4063-846D-48C7C4649453}" destId="{D9A96256-2894-40BE-8CC3-CE3349E53CA4}" srcOrd="0" destOrd="0" presId="urn:microsoft.com/office/officeart/2005/8/layout/list1"/>
    <dgm:cxn modelId="{9FF7D2C7-3D56-4A60-85F8-63778C331676}" type="presParOf" srcId="{432B9018-7489-4063-846D-48C7C4649453}" destId="{5526F906-DE62-45A1-A5DE-AA4F376B9EF0}" srcOrd="1" destOrd="0" presId="urn:microsoft.com/office/officeart/2005/8/layout/list1"/>
    <dgm:cxn modelId="{CB1C2869-CA50-4848-BC86-AB518B604678}" type="presParOf" srcId="{E2990171-7541-49C5-990C-5B1072882B72}" destId="{B9ABD174-70EF-45BA-8152-38AED7B93D93}" srcOrd="5" destOrd="0" presId="urn:microsoft.com/office/officeart/2005/8/layout/list1"/>
    <dgm:cxn modelId="{5DD628C8-ECA1-41F1-B88C-BD3EC92015A0}" type="presParOf" srcId="{E2990171-7541-49C5-990C-5B1072882B72}" destId="{2D024DEC-82C5-4320-A282-DC2E310C0F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DA707E-480E-4A2E-A7C3-30675EAE2F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D61559-F9D6-44C0-895E-102DA03998F0}">
      <dgm:prSet phldrT="[Text]" custT="1"/>
      <dgm:spPr/>
      <dgm:t>
        <a:bodyPr/>
        <a:lstStyle/>
        <a:p>
          <a:r>
            <a:rPr lang="en-US" sz="2000" dirty="0" smtClean="0"/>
            <a:t>A Python Set is an unordered collection data type that is </a:t>
          </a:r>
          <a:r>
            <a:rPr lang="en-US" sz="2000" dirty="0" err="1" smtClean="0"/>
            <a:t>iterable</a:t>
          </a:r>
          <a:r>
            <a:rPr lang="en-US" sz="2000" dirty="0" smtClean="0"/>
            <a:t>, mutable and has no duplicate elements. Python’s set class represents the mathematical notion of a set.</a:t>
          </a:r>
        </a:p>
      </dgm:t>
    </dgm:pt>
    <dgm:pt modelId="{77A7110E-A5BF-407D-83D4-DCA6228EA18D}" type="parTrans" cxnId="{49DEB669-D963-4820-9435-D0424CE0CE2C}">
      <dgm:prSet/>
      <dgm:spPr/>
      <dgm:t>
        <a:bodyPr/>
        <a:lstStyle/>
        <a:p>
          <a:endParaRPr lang="en-IN"/>
        </a:p>
      </dgm:t>
    </dgm:pt>
    <dgm:pt modelId="{7CB127EB-F2DB-4F7E-9097-508E24497681}" type="sibTrans" cxnId="{49DEB669-D963-4820-9435-D0424CE0CE2C}">
      <dgm:prSet/>
      <dgm:spPr/>
      <dgm:t>
        <a:bodyPr/>
        <a:lstStyle/>
        <a:p>
          <a:endParaRPr lang="en-IN"/>
        </a:p>
      </dgm:t>
    </dgm:pt>
    <dgm:pt modelId="{5858CB1A-2C1C-4F67-AEEA-85D4631DCB47}">
      <dgm:prSet phldrT="[Text]" custT="1"/>
      <dgm:spPr/>
      <dgm:t>
        <a:bodyPr/>
        <a:lstStyle/>
        <a:p>
          <a:endParaRPr lang="en-IN" sz="2400" dirty="0" smtClean="0"/>
        </a:p>
        <a:p>
          <a:r>
            <a:rPr lang="en-IN" sz="2400" dirty="0" smtClean="0"/>
            <a:t>Applications of Python Set</a:t>
          </a:r>
        </a:p>
        <a:p>
          <a:r>
            <a:rPr lang="en-IN" sz="2400" dirty="0" smtClean="0"/>
            <a:t>Finding unique elements</a:t>
          </a:r>
        </a:p>
        <a:p>
          <a:r>
            <a:rPr lang="en-IN" sz="2400" dirty="0" smtClean="0"/>
            <a:t>Join operations</a:t>
          </a:r>
          <a:endParaRPr lang="en-IN" sz="2400" dirty="0"/>
        </a:p>
      </dgm:t>
    </dgm:pt>
    <dgm:pt modelId="{4DD6697D-0D85-499E-8F08-6AA7B7F2D2D9}" type="parTrans" cxnId="{30A01A32-2F52-4CAF-81BC-AB4BAA30EFB6}">
      <dgm:prSet/>
      <dgm:spPr/>
      <dgm:t>
        <a:bodyPr/>
        <a:lstStyle/>
        <a:p>
          <a:endParaRPr lang="en-IN"/>
        </a:p>
      </dgm:t>
    </dgm:pt>
    <dgm:pt modelId="{A487EC40-8337-4659-B9E1-8392B2804E3D}" type="sibTrans" cxnId="{30A01A32-2F52-4CAF-81BC-AB4BAA30EFB6}">
      <dgm:prSet/>
      <dgm:spPr/>
      <dgm:t>
        <a:bodyPr/>
        <a:lstStyle/>
        <a:p>
          <a:endParaRPr lang="en-IN"/>
        </a:p>
      </dgm:t>
    </dgm:pt>
    <dgm:pt modelId="{E2990171-7541-49C5-990C-5B1072882B72}" type="pres">
      <dgm:prSet presAssocID="{9FDA707E-480E-4A2E-A7C3-30675EAE2F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F6639E-49FF-48E5-8733-4194097FDD66}" type="pres">
      <dgm:prSet presAssocID="{BAD61559-F9D6-44C0-895E-102DA03998F0}" presName="parentLin" presStyleCnt="0"/>
      <dgm:spPr/>
    </dgm:pt>
    <dgm:pt modelId="{693E0029-3EA6-4252-A631-387F294AF4CD}" type="pres">
      <dgm:prSet presAssocID="{BAD61559-F9D6-44C0-895E-102DA03998F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8186982-F5D7-4605-81B0-8CCB3681A72F}" type="pres">
      <dgm:prSet presAssocID="{BAD61559-F9D6-44C0-895E-102DA03998F0}" presName="parentText" presStyleLbl="node1" presStyleIdx="0" presStyleCnt="2" custScaleX="1375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8749CB-72F4-4AB9-997A-707AE6F4D538}" type="pres">
      <dgm:prSet presAssocID="{BAD61559-F9D6-44C0-895E-102DA03998F0}" presName="negativeSpace" presStyleCnt="0"/>
      <dgm:spPr/>
    </dgm:pt>
    <dgm:pt modelId="{DD05BA81-5843-4DD0-95F7-33CB839490BE}" type="pres">
      <dgm:prSet presAssocID="{BAD61559-F9D6-44C0-895E-102DA03998F0}" presName="childText" presStyleLbl="conFgAcc1" presStyleIdx="0" presStyleCnt="2">
        <dgm:presLayoutVars>
          <dgm:bulletEnabled val="1"/>
        </dgm:presLayoutVars>
      </dgm:prSet>
      <dgm:spPr/>
    </dgm:pt>
    <dgm:pt modelId="{EE2BE6D0-8EE9-4DD5-B305-3D7E45E8C829}" type="pres">
      <dgm:prSet presAssocID="{7CB127EB-F2DB-4F7E-9097-508E24497681}" presName="spaceBetweenRectangles" presStyleCnt="0"/>
      <dgm:spPr/>
    </dgm:pt>
    <dgm:pt modelId="{432B9018-7489-4063-846D-48C7C4649453}" type="pres">
      <dgm:prSet presAssocID="{5858CB1A-2C1C-4F67-AEEA-85D4631DCB47}" presName="parentLin" presStyleCnt="0"/>
      <dgm:spPr/>
    </dgm:pt>
    <dgm:pt modelId="{D9A96256-2894-40BE-8CC3-CE3349E53CA4}" type="pres">
      <dgm:prSet presAssocID="{5858CB1A-2C1C-4F67-AEEA-85D4631DCB4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526F906-DE62-45A1-A5DE-AA4F376B9EF0}" type="pres">
      <dgm:prSet presAssocID="{5858CB1A-2C1C-4F67-AEEA-85D4631DCB47}" presName="parentText" presStyleLbl="node1" presStyleIdx="1" presStyleCnt="2" custScaleX="142857" custScaleY="163016" custLinFactNeighborX="-29464" custLinFactNeighborY="-89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ABD174-70EF-45BA-8152-38AED7B93D93}" type="pres">
      <dgm:prSet presAssocID="{5858CB1A-2C1C-4F67-AEEA-85D4631DCB47}" presName="negativeSpace" presStyleCnt="0"/>
      <dgm:spPr/>
    </dgm:pt>
    <dgm:pt modelId="{2D024DEC-82C5-4320-A282-DC2E310C0F36}" type="pres">
      <dgm:prSet presAssocID="{5858CB1A-2C1C-4F67-AEEA-85D4631DCB47}" presName="childText" presStyleLbl="conFgAcc1" presStyleIdx="1" presStyleCnt="2" custLinFactNeighborX="4286" custLinFactNeighborY="66096">
        <dgm:presLayoutVars>
          <dgm:bulletEnabled val="1"/>
        </dgm:presLayoutVars>
      </dgm:prSet>
      <dgm:spPr/>
    </dgm:pt>
  </dgm:ptLst>
  <dgm:cxnLst>
    <dgm:cxn modelId="{FDC6336B-F601-493B-8FDD-4D1B1CE0516E}" type="presOf" srcId="{BAD61559-F9D6-44C0-895E-102DA03998F0}" destId="{693E0029-3EA6-4252-A631-387F294AF4CD}" srcOrd="0" destOrd="0" presId="urn:microsoft.com/office/officeart/2005/8/layout/list1"/>
    <dgm:cxn modelId="{30A01A32-2F52-4CAF-81BC-AB4BAA30EFB6}" srcId="{9FDA707E-480E-4A2E-A7C3-30675EAE2F99}" destId="{5858CB1A-2C1C-4F67-AEEA-85D4631DCB47}" srcOrd="1" destOrd="0" parTransId="{4DD6697D-0D85-499E-8F08-6AA7B7F2D2D9}" sibTransId="{A487EC40-8337-4659-B9E1-8392B2804E3D}"/>
    <dgm:cxn modelId="{7C590BCB-942A-4554-80E8-9B69B07FEA27}" type="presOf" srcId="{9FDA707E-480E-4A2E-A7C3-30675EAE2F99}" destId="{E2990171-7541-49C5-990C-5B1072882B72}" srcOrd="0" destOrd="0" presId="urn:microsoft.com/office/officeart/2005/8/layout/list1"/>
    <dgm:cxn modelId="{E009127F-5331-414C-AFD1-BBC5ACE4C1C8}" type="presOf" srcId="{BAD61559-F9D6-44C0-895E-102DA03998F0}" destId="{08186982-F5D7-4605-81B0-8CCB3681A72F}" srcOrd="1" destOrd="0" presId="urn:microsoft.com/office/officeart/2005/8/layout/list1"/>
    <dgm:cxn modelId="{044A9A18-FF69-4A64-ABA9-EE8AAF159BC4}" type="presOf" srcId="{5858CB1A-2C1C-4F67-AEEA-85D4631DCB47}" destId="{5526F906-DE62-45A1-A5DE-AA4F376B9EF0}" srcOrd="1" destOrd="0" presId="urn:microsoft.com/office/officeart/2005/8/layout/list1"/>
    <dgm:cxn modelId="{F7E0246B-A21B-400F-A6F2-9A8A8187F001}" type="presOf" srcId="{5858CB1A-2C1C-4F67-AEEA-85D4631DCB47}" destId="{D9A96256-2894-40BE-8CC3-CE3349E53CA4}" srcOrd="0" destOrd="0" presId="urn:microsoft.com/office/officeart/2005/8/layout/list1"/>
    <dgm:cxn modelId="{49DEB669-D963-4820-9435-D0424CE0CE2C}" srcId="{9FDA707E-480E-4A2E-A7C3-30675EAE2F99}" destId="{BAD61559-F9D6-44C0-895E-102DA03998F0}" srcOrd="0" destOrd="0" parTransId="{77A7110E-A5BF-407D-83D4-DCA6228EA18D}" sibTransId="{7CB127EB-F2DB-4F7E-9097-508E24497681}"/>
    <dgm:cxn modelId="{A3240158-9656-4A8D-8091-994D17CC08E7}" type="presParOf" srcId="{E2990171-7541-49C5-990C-5B1072882B72}" destId="{59F6639E-49FF-48E5-8733-4194097FDD66}" srcOrd="0" destOrd="0" presId="urn:microsoft.com/office/officeart/2005/8/layout/list1"/>
    <dgm:cxn modelId="{7CE514AE-3DEA-4C8D-A07F-D1F178D7E3D9}" type="presParOf" srcId="{59F6639E-49FF-48E5-8733-4194097FDD66}" destId="{693E0029-3EA6-4252-A631-387F294AF4CD}" srcOrd="0" destOrd="0" presId="urn:microsoft.com/office/officeart/2005/8/layout/list1"/>
    <dgm:cxn modelId="{0A6A6051-4D0A-473B-9692-1411C2078600}" type="presParOf" srcId="{59F6639E-49FF-48E5-8733-4194097FDD66}" destId="{08186982-F5D7-4605-81B0-8CCB3681A72F}" srcOrd="1" destOrd="0" presId="urn:microsoft.com/office/officeart/2005/8/layout/list1"/>
    <dgm:cxn modelId="{58F27759-9924-4F33-9A0D-04780391EDF6}" type="presParOf" srcId="{E2990171-7541-49C5-990C-5B1072882B72}" destId="{238749CB-72F4-4AB9-997A-707AE6F4D538}" srcOrd="1" destOrd="0" presId="urn:microsoft.com/office/officeart/2005/8/layout/list1"/>
    <dgm:cxn modelId="{60651800-1066-4E73-B21D-0F150A1A4DAB}" type="presParOf" srcId="{E2990171-7541-49C5-990C-5B1072882B72}" destId="{DD05BA81-5843-4DD0-95F7-33CB839490BE}" srcOrd="2" destOrd="0" presId="urn:microsoft.com/office/officeart/2005/8/layout/list1"/>
    <dgm:cxn modelId="{CE1A6290-BBE6-4CE1-80F4-33FA7975C5DE}" type="presParOf" srcId="{E2990171-7541-49C5-990C-5B1072882B72}" destId="{EE2BE6D0-8EE9-4DD5-B305-3D7E45E8C829}" srcOrd="3" destOrd="0" presId="urn:microsoft.com/office/officeart/2005/8/layout/list1"/>
    <dgm:cxn modelId="{1F16B8EA-3BDA-4893-A2DA-AEC8862B88E3}" type="presParOf" srcId="{E2990171-7541-49C5-990C-5B1072882B72}" destId="{432B9018-7489-4063-846D-48C7C4649453}" srcOrd="4" destOrd="0" presId="urn:microsoft.com/office/officeart/2005/8/layout/list1"/>
    <dgm:cxn modelId="{35A13A50-767B-41A8-9479-1C9F10D06470}" type="presParOf" srcId="{432B9018-7489-4063-846D-48C7C4649453}" destId="{D9A96256-2894-40BE-8CC3-CE3349E53CA4}" srcOrd="0" destOrd="0" presId="urn:microsoft.com/office/officeart/2005/8/layout/list1"/>
    <dgm:cxn modelId="{CAA480BD-C24C-4556-8D38-C7C974570318}" type="presParOf" srcId="{432B9018-7489-4063-846D-48C7C4649453}" destId="{5526F906-DE62-45A1-A5DE-AA4F376B9EF0}" srcOrd="1" destOrd="0" presId="urn:microsoft.com/office/officeart/2005/8/layout/list1"/>
    <dgm:cxn modelId="{8744996B-0EC6-43E9-AB3B-7A89587B46BF}" type="presParOf" srcId="{E2990171-7541-49C5-990C-5B1072882B72}" destId="{B9ABD174-70EF-45BA-8152-38AED7B93D93}" srcOrd="5" destOrd="0" presId="urn:microsoft.com/office/officeart/2005/8/layout/list1"/>
    <dgm:cxn modelId="{41F97AD1-6D25-41D2-A7D7-1590FF1E16A1}" type="presParOf" srcId="{E2990171-7541-49C5-990C-5B1072882B72}" destId="{2D024DEC-82C5-4320-A282-DC2E310C0F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DA707E-480E-4A2E-A7C3-30675EAE2F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D61559-F9D6-44C0-895E-102DA03998F0}">
      <dgm:prSet phldrT="[Text]" custT="1"/>
      <dgm:spPr/>
      <dgm:t>
        <a:bodyPr/>
        <a:lstStyle/>
        <a:p>
          <a:r>
            <a:rPr lang="en-US" sz="2000" b="0" i="0" dirty="0" smtClean="0"/>
            <a:t>Dictionaries are used to store data values in </a:t>
          </a:r>
          <a:r>
            <a:rPr lang="en-US" sz="2000" b="0" i="0" dirty="0" err="1" smtClean="0"/>
            <a:t>key:value</a:t>
          </a:r>
          <a:r>
            <a:rPr lang="en-US" sz="2000" b="0" i="0" dirty="0" smtClean="0"/>
            <a:t> pairs.</a:t>
          </a:r>
          <a:endParaRPr lang="en-IN" sz="2000" b="0" i="0" dirty="0" smtClean="0"/>
        </a:p>
        <a:p>
          <a:r>
            <a:rPr lang="en-US" sz="2000" b="0" i="0" dirty="0" smtClean="0"/>
            <a:t>A dictionary is a collection which is ordered*, changeable and do not allow duplicates.</a:t>
          </a:r>
        </a:p>
        <a:p>
          <a:r>
            <a:rPr lang="en-US" sz="2000" b="0" i="0" dirty="0" smtClean="0"/>
            <a:t>As of Python version 3.7, dictionaries are </a:t>
          </a:r>
          <a:r>
            <a:rPr lang="en-US" sz="2000" b="0" i="1" dirty="0" smtClean="0"/>
            <a:t>ordered</a:t>
          </a:r>
          <a:r>
            <a:rPr lang="en-US" sz="2000" b="0" i="0" dirty="0" smtClean="0"/>
            <a:t>. In Python 3.6 and earlier, dictionaries are </a:t>
          </a:r>
          <a:r>
            <a:rPr lang="en-US" sz="2000" b="0" i="1" dirty="0" smtClean="0"/>
            <a:t>unordered</a:t>
          </a:r>
          <a:r>
            <a:rPr lang="en-US" sz="2000" b="0" i="0" dirty="0" smtClean="0"/>
            <a:t>.</a:t>
          </a:r>
          <a:endParaRPr lang="en-US" sz="2000" dirty="0" smtClean="0"/>
        </a:p>
      </dgm:t>
    </dgm:pt>
    <dgm:pt modelId="{77A7110E-A5BF-407D-83D4-DCA6228EA18D}" type="parTrans" cxnId="{49DEB669-D963-4820-9435-D0424CE0CE2C}">
      <dgm:prSet/>
      <dgm:spPr/>
      <dgm:t>
        <a:bodyPr/>
        <a:lstStyle/>
        <a:p>
          <a:endParaRPr lang="en-IN"/>
        </a:p>
      </dgm:t>
    </dgm:pt>
    <dgm:pt modelId="{7CB127EB-F2DB-4F7E-9097-508E24497681}" type="sibTrans" cxnId="{49DEB669-D963-4820-9435-D0424CE0CE2C}">
      <dgm:prSet/>
      <dgm:spPr/>
      <dgm:t>
        <a:bodyPr/>
        <a:lstStyle/>
        <a:p>
          <a:endParaRPr lang="en-IN"/>
        </a:p>
      </dgm:t>
    </dgm:pt>
    <dgm:pt modelId="{5858CB1A-2C1C-4F67-AEEA-85D4631DCB47}">
      <dgm:prSet phldrT="[Text]" custT="1"/>
      <dgm:spPr/>
      <dgm:t>
        <a:bodyPr/>
        <a:lstStyle/>
        <a:p>
          <a:endParaRPr lang="en-IN" sz="2400" dirty="0" smtClean="0"/>
        </a:p>
        <a:p>
          <a:r>
            <a:rPr lang="en-IN" sz="2400" dirty="0" smtClean="0"/>
            <a:t>Applications of Python </a:t>
          </a:r>
          <a:r>
            <a:rPr lang="en-IN" sz="2400" b="1" i="0" dirty="0" smtClean="0"/>
            <a:t>Dictionary</a:t>
          </a:r>
        </a:p>
        <a:p>
          <a:r>
            <a:rPr lang="en-US" sz="2400" b="0" i="0" dirty="0" smtClean="0"/>
            <a:t>Used to create a data frame with lists</a:t>
          </a:r>
          <a:endParaRPr lang="en-IN" sz="2400" dirty="0"/>
        </a:p>
      </dgm:t>
    </dgm:pt>
    <dgm:pt modelId="{4DD6697D-0D85-499E-8F08-6AA7B7F2D2D9}" type="parTrans" cxnId="{30A01A32-2F52-4CAF-81BC-AB4BAA30EFB6}">
      <dgm:prSet/>
      <dgm:spPr/>
      <dgm:t>
        <a:bodyPr/>
        <a:lstStyle/>
        <a:p>
          <a:endParaRPr lang="en-IN"/>
        </a:p>
      </dgm:t>
    </dgm:pt>
    <dgm:pt modelId="{A487EC40-8337-4659-B9E1-8392B2804E3D}" type="sibTrans" cxnId="{30A01A32-2F52-4CAF-81BC-AB4BAA30EFB6}">
      <dgm:prSet/>
      <dgm:spPr/>
      <dgm:t>
        <a:bodyPr/>
        <a:lstStyle/>
        <a:p>
          <a:endParaRPr lang="en-IN"/>
        </a:p>
      </dgm:t>
    </dgm:pt>
    <dgm:pt modelId="{E2990171-7541-49C5-990C-5B1072882B72}" type="pres">
      <dgm:prSet presAssocID="{9FDA707E-480E-4A2E-A7C3-30675EAE2F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F6639E-49FF-48E5-8733-4194097FDD66}" type="pres">
      <dgm:prSet presAssocID="{BAD61559-F9D6-44C0-895E-102DA03998F0}" presName="parentLin" presStyleCnt="0"/>
      <dgm:spPr/>
    </dgm:pt>
    <dgm:pt modelId="{693E0029-3EA6-4252-A631-387F294AF4CD}" type="pres">
      <dgm:prSet presAssocID="{BAD61559-F9D6-44C0-895E-102DA03998F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8186982-F5D7-4605-81B0-8CCB3681A72F}" type="pres">
      <dgm:prSet presAssocID="{BAD61559-F9D6-44C0-895E-102DA03998F0}" presName="parentText" presStyleLbl="node1" presStyleIdx="0" presStyleCnt="2" custScaleX="137558" custScaleY="14643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8749CB-72F4-4AB9-997A-707AE6F4D538}" type="pres">
      <dgm:prSet presAssocID="{BAD61559-F9D6-44C0-895E-102DA03998F0}" presName="negativeSpace" presStyleCnt="0"/>
      <dgm:spPr/>
    </dgm:pt>
    <dgm:pt modelId="{DD05BA81-5843-4DD0-95F7-33CB839490BE}" type="pres">
      <dgm:prSet presAssocID="{BAD61559-F9D6-44C0-895E-102DA03998F0}" presName="childText" presStyleLbl="conFgAcc1" presStyleIdx="0" presStyleCnt="2">
        <dgm:presLayoutVars>
          <dgm:bulletEnabled val="1"/>
        </dgm:presLayoutVars>
      </dgm:prSet>
      <dgm:spPr/>
    </dgm:pt>
    <dgm:pt modelId="{EE2BE6D0-8EE9-4DD5-B305-3D7E45E8C829}" type="pres">
      <dgm:prSet presAssocID="{7CB127EB-F2DB-4F7E-9097-508E24497681}" presName="spaceBetweenRectangles" presStyleCnt="0"/>
      <dgm:spPr/>
    </dgm:pt>
    <dgm:pt modelId="{432B9018-7489-4063-846D-48C7C4649453}" type="pres">
      <dgm:prSet presAssocID="{5858CB1A-2C1C-4F67-AEEA-85D4631DCB47}" presName="parentLin" presStyleCnt="0"/>
      <dgm:spPr/>
    </dgm:pt>
    <dgm:pt modelId="{D9A96256-2894-40BE-8CC3-CE3349E53CA4}" type="pres">
      <dgm:prSet presAssocID="{5858CB1A-2C1C-4F67-AEEA-85D4631DCB4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526F906-DE62-45A1-A5DE-AA4F376B9EF0}" type="pres">
      <dgm:prSet presAssocID="{5858CB1A-2C1C-4F67-AEEA-85D4631DCB47}" presName="parentText" presStyleLbl="node1" presStyleIdx="1" presStyleCnt="2" custScaleX="142857" custScaleY="163016" custLinFactNeighborX="-29464" custLinFactNeighborY="-89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ABD174-70EF-45BA-8152-38AED7B93D93}" type="pres">
      <dgm:prSet presAssocID="{5858CB1A-2C1C-4F67-AEEA-85D4631DCB47}" presName="negativeSpace" presStyleCnt="0"/>
      <dgm:spPr/>
    </dgm:pt>
    <dgm:pt modelId="{2D024DEC-82C5-4320-A282-DC2E310C0F36}" type="pres">
      <dgm:prSet presAssocID="{5858CB1A-2C1C-4F67-AEEA-85D4631DCB47}" presName="childText" presStyleLbl="conFgAcc1" presStyleIdx="1" presStyleCnt="2" custLinFactNeighborX="4286" custLinFactNeighborY="66096">
        <dgm:presLayoutVars>
          <dgm:bulletEnabled val="1"/>
        </dgm:presLayoutVars>
      </dgm:prSet>
      <dgm:spPr/>
    </dgm:pt>
  </dgm:ptLst>
  <dgm:cxnLst>
    <dgm:cxn modelId="{49DEB669-D963-4820-9435-D0424CE0CE2C}" srcId="{9FDA707E-480E-4A2E-A7C3-30675EAE2F99}" destId="{BAD61559-F9D6-44C0-895E-102DA03998F0}" srcOrd="0" destOrd="0" parTransId="{77A7110E-A5BF-407D-83D4-DCA6228EA18D}" sibTransId="{7CB127EB-F2DB-4F7E-9097-508E24497681}"/>
    <dgm:cxn modelId="{1C7D5D30-E849-41DA-80B6-62BC4B27841D}" type="presOf" srcId="{5858CB1A-2C1C-4F67-AEEA-85D4631DCB47}" destId="{D9A96256-2894-40BE-8CC3-CE3349E53CA4}" srcOrd="0" destOrd="0" presId="urn:microsoft.com/office/officeart/2005/8/layout/list1"/>
    <dgm:cxn modelId="{D82EFF82-CD6F-4FBB-BAE6-7A17ED14F4E2}" type="presOf" srcId="{BAD61559-F9D6-44C0-895E-102DA03998F0}" destId="{08186982-F5D7-4605-81B0-8CCB3681A72F}" srcOrd="1" destOrd="0" presId="urn:microsoft.com/office/officeart/2005/8/layout/list1"/>
    <dgm:cxn modelId="{E86096C5-16C7-4235-86C8-34983D1A1696}" type="presOf" srcId="{9FDA707E-480E-4A2E-A7C3-30675EAE2F99}" destId="{E2990171-7541-49C5-990C-5B1072882B72}" srcOrd="0" destOrd="0" presId="urn:microsoft.com/office/officeart/2005/8/layout/list1"/>
    <dgm:cxn modelId="{3F4B199E-FB31-4626-AD24-EF772D88B595}" type="presOf" srcId="{5858CB1A-2C1C-4F67-AEEA-85D4631DCB47}" destId="{5526F906-DE62-45A1-A5DE-AA4F376B9EF0}" srcOrd="1" destOrd="0" presId="urn:microsoft.com/office/officeart/2005/8/layout/list1"/>
    <dgm:cxn modelId="{45EECB2A-7525-4971-BC7E-869616CBEF48}" type="presOf" srcId="{BAD61559-F9D6-44C0-895E-102DA03998F0}" destId="{693E0029-3EA6-4252-A631-387F294AF4CD}" srcOrd="0" destOrd="0" presId="urn:microsoft.com/office/officeart/2005/8/layout/list1"/>
    <dgm:cxn modelId="{30A01A32-2F52-4CAF-81BC-AB4BAA30EFB6}" srcId="{9FDA707E-480E-4A2E-A7C3-30675EAE2F99}" destId="{5858CB1A-2C1C-4F67-AEEA-85D4631DCB47}" srcOrd="1" destOrd="0" parTransId="{4DD6697D-0D85-499E-8F08-6AA7B7F2D2D9}" sibTransId="{A487EC40-8337-4659-B9E1-8392B2804E3D}"/>
    <dgm:cxn modelId="{7A9B34C1-CCE5-4EF6-9ED2-D7AB0FBB4C3B}" type="presParOf" srcId="{E2990171-7541-49C5-990C-5B1072882B72}" destId="{59F6639E-49FF-48E5-8733-4194097FDD66}" srcOrd="0" destOrd="0" presId="urn:microsoft.com/office/officeart/2005/8/layout/list1"/>
    <dgm:cxn modelId="{9F86C5BF-7DBE-4E5C-94B2-288D84FF110B}" type="presParOf" srcId="{59F6639E-49FF-48E5-8733-4194097FDD66}" destId="{693E0029-3EA6-4252-A631-387F294AF4CD}" srcOrd="0" destOrd="0" presId="urn:microsoft.com/office/officeart/2005/8/layout/list1"/>
    <dgm:cxn modelId="{A79F32E0-EE64-43D6-A9B6-F3753C7D583C}" type="presParOf" srcId="{59F6639E-49FF-48E5-8733-4194097FDD66}" destId="{08186982-F5D7-4605-81B0-8CCB3681A72F}" srcOrd="1" destOrd="0" presId="urn:microsoft.com/office/officeart/2005/8/layout/list1"/>
    <dgm:cxn modelId="{FFE424AF-C1E1-47C8-9F31-3509B82F3490}" type="presParOf" srcId="{E2990171-7541-49C5-990C-5B1072882B72}" destId="{238749CB-72F4-4AB9-997A-707AE6F4D538}" srcOrd="1" destOrd="0" presId="urn:microsoft.com/office/officeart/2005/8/layout/list1"/>
    <dgm:cxn modelId="{FE1D5CEB-D125-4838-88A4-A2FB5C2A1408}" type="presParOf" srcId="{E2990171-7541-49C5-990C-5B1072882B72}" destId="{DD05BA81-5843-4DD0-95F7-33CB839490BE}" srcOrd="2" destOrd="0" presId="urn:microsoft.com/office/officeart/2005/8/layout/list1"/>
    <dgm:cxn modelId="{DCDC8B33-7B90-4132-B957-0BB046630867}" type="presParOf" srcId="{E2990171-7541-49C5-990C-5B1072882B72}" destId="{EE2BE6D0-8EE9-4DD5-B305-3D7E45E8C829}" srcOrd="3" destOrd="0" presId="urn:microsoft.com/office/officeart/2005/8/layout/list1"/>
    <dgm:cxn modelId="{785413BC-92F4-4964-A623-5E3F875F4A04}" type="presParOf" srcId="{E2990171-7541-49C5-990C-5B1072882B72}" destId="{432B9018-7489-4063-846D-48C7C4649453}" srcOrd="4" destOrd="0" presId="urn:microsoft.com/office/officeart/2005/8/layout/list1"/>
    <dgm:cxn modelId="{207AB44C-B143-4627-9B92-309688E654B2}" type="presParOf" srcId="{432B9018-7489-4063-846D-48C7C4649453}" destId="{D9A96256-2894-40BE-8CC3-CE3349E53CA4}" srcOrd="0" destOrd="0" presId="urn:microsoft.com/office/officeart/2005/8/layout/list1"/>
    <dgm:cxn modelId="{0B115C04-EB98-4D40-AEFB-72478F44639E}" type="presParOf" srcId="{432B9018-7489-4063-846D-48C7C4649453}" destId="{5526F906-DE62-45A1-A5DE-AA4F376B9EF0}" srcOrd="1" destOrd="0" presId="urn:microsoft.com/office/officeart/2005/8/layout/list1"/>
    <dgm:cxn modelId="{E0A59822-410C-4BB5-AF50-889FD695F215}" type="presParOf" srcId="{E2990171-7541-49C5-990C-5B1072882B72}" destId="{B9ABD174-70EF-45BA-8152-38AED7B93D93}" srcOrd="5" destOrd="0" presId="urn:microsoft.com/office/officeart/2005/8/layout/list1"/>
    <dgm:cxn modelId="{2CF950BC-7407-4596-9191-681F4E651D52}" type="presParOf" srcId="{E2990171-7541-49C5-990C-5B1072882B72}" destId="{2D024DEC-82C5-4320-A282-DC2E310C0F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B2C34-4066-4CC1-94B6-BF30134B3466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b="0" i="0" kern="1200" dirty="0" err="1" smtClean="0"/>
            <a:t>Scikit</a:t>
          </a:r>
          <a:r>
            <a:rPr lang="en-IN" sz="5800" b="0" i="0" kern="1200" dirty="0" smtClean="0"/>
            <a:t>-learn (</a:t>
          </a:r>
          <a:r>
            <a:rPr lang="en-IN" sz="5800" b="0" i="0" kern="1200" dirty="0" err="1" smtClean="0"/>
            <a:t>Sklearn</a:t>
          </a:r>
          <a:r>
            <a:rPr lang="en-IN" sz="5800" b="0" i="0" kern="1200" dirty="0" smtClean="0"/>
            <a:t>)</a:t>
          </a:r>
          <a:endParaRPr lang="en-IN" sz="5800" kern="1200" dirty="0"/>
        </a:p>
      </dsp:txBody>
      <dsp:txXfrm>
        <a:off x="40162" y="39556"/>
        <a:ext cx="10435274" cy="1252135"/>
      </dsp:txXfrm>
    </dsp:sp>
    <dsp:sp modelId="{FEC8688E-EE4B-4211-AF3B-E4987AFD03FF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kern="1200" dirty="0" err="1" smtClean="0"/>
            <a:t>NumPy</a:t>
          </a:r>
          <a:endParaRPr lang="en-IN" sz="5800" kern="1200" dirty="0"/>
        </a:p>
      </dsp:txBody>
      <dsp:txXfrm>
        <a:off x="40162" y="1549601"/>
        <a:ext cx="6789627" cy="1252135"/>
      </dsp:txXfrm>
    </dsp:sp>
    <dsp:sp modelId="{02B4AEF5-2653-44AD-BB65-72A92CA16702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err="1" smtClean="0"/>
            <a:t>Matplotlib</a:t>
          </a:r>
          <a:endParaRPr lang="en-IN" sz="5100" kern="1200" dirty="0"/>
        </a:p>
      </dsp:txBody>
      <dsp:txXfrm>
        <a:off x="40162" y="3059646"/>
        <a:ext cx="3285231" cy="1252135"/>
      </dsp:txXfrm>
    </dsp:sp>
    <dsp:sp modelId="{A31AF30D-6794-4967-8282-A0EA75D5C331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err="1" smtClean="0"/>
            <a:t>Seaborn</a:t>
          </a:r>
          <a:endParaRPr lang="en-IN" sz="5100" kern="1200" dirty="0"/>
        </a:p>
      </dsp:txBody>
      <dsp:txXfrm>
        <a:off x="3544558" y="3059646"/>
        <a:ext cx="3285231" cy="1252135"/>
      </dsp:txXfrm>
    </dsp:sp>
    <dsp:sp modelId="{946681D9-82D4-466B-8352-73007755AF44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kern="1200" dirty="0" smtClean="0"/>
            <a:t>Pandas</a:t>
          </a:r>
          <a:endParaRPr lang="en-IN" sz="5800" kern="1200" dirty="0"/>
        </a:p>
      </dsp:txBody>
      <dsp:txXfrm>
        <a:off x="7190205" y="1549601"/>
        <a:ext cx="3285231" cy="1252135"/>
      </dsp:txXfrm>
    </dsp:sp>
    <dsp:sp modelId="{4B505AF6-41FB-4F18-AEE0-5F5B2F79F7DF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err="1" smtClean="0"/>
            <a:t>SciPy</a:t>
          </a:r>
          <a:endParaRPr lang="en-IN" sz="5100" kern="1200" dirty="0"/>
        </a:p>
      </dsp:txBody>
      <dsp:txXfrm>
        <a:off x="7190205" y="3059646"/>
        <a:ext cx="3285231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D6B2F-493C-402B-B7D5-490FC4C50E59}">
      <dsp:nvSpPr>
        <dsp:cNvPr id="0" name=""/>
        <dsp:cNvSpPr/>
      </dsp:nvSpPr>
      <dsp:spPr>
        <a:xfrm>
          <a:off x="1274363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62A7C-C798-4E65-ABF7-381BD260B03E}">
      <dsp:nvSpPr>
        <dsp:cNvPr id="0" name=""/>
        <dsp:cNvSpPr/>
      </dsp:nvSpPr>
      <dsp:spPr>
        <a:xfrm>
          <a:off x="3450032" y="435558"/>
          <a:ext cx="2828369" cy="773382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tuples</a:t>
          </a:r>
          <a:endParaRPr lang="en-IN" sz="3200" kern="1200" dirty="0"/>
        </a:p>
      </dsp:txBody>
      <dsp:txXfrm>
        <a:off x="3487785" y="473311"/>
        <a:ext cx="2752863" cy="697876"/>
      </dsp:txXfrm>
    </dsp:sp>
    <dsp:sp modelId="{93A48EF7-9B2A-47A7-BAFD-8B25AF3B9ABD}">
      <dsp:nvSpPr>
        <dsp:cNvPr id="0" name=""/>
        <dsp:cNvSpPr/>
      </dsp:nvSpPr>
      <dsp:spPr>
        <a:xfrm>
          <a:off x="3450032" y="1305613"/>
          <a:ext cx="2828369" cy="773382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lists</a:t>
          </a:r>
          <a:endParaRPr lang="en-IN" sz="3200" kern="1200" dirty="0"/>
        </a:p>
      </dsp:txBody>
      <dsp:txXfrm>
        <a:off x="3487785" y="1343366"/>
        <a:ext cx="2752863" cy="697876"/>
      </dsp:txXfrm>
    </dsp:sp>
    <dsp:sp modelId="{CA5DD36D-EAF8-4611-A8F3-D481B1288664}">
      <dsp:nvSpPr>
        <dsp:cNvPr id="0" name=""/>
        <dsp:cNvSpPr/>
      </dsp:nvSpPr>
      <dsp:spPr>
        <a:xfrm>
          <a:off x="3450032" y="2175669"/>
          <a:ext cx="2828369" cy="773382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sets</a:t>
          </a:r>
          <a:endParaRPr lang="en-IN" sz="3200" kern="1200" dirty="0"/>
        </a:p>
      </dsp:txBody>
      <dsp:txXfrm>
        <a:off x="3487785" y="2213422"/>
        <a:ext cx="2752863" cy="697876"/>
      </dsp:txXfrm>
    </dsp:sp>
    <dsp:sp modelId="{A7A65415-7231-4388-BDE2-228FD498453C}">
      <dsp:nvSpPr>
        <dsp:cNvPr id="0" name=""/>
        <dsp:cNvSpPr/>
      </dsp:nvSpPr>
      <dsp:spPr>
        <a:xfrm>
          <a:off x="3450032" y="3045724"/>
          <a:ext cx="2828369" cy="773382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dictionaries</a:t>
          </a:r>
          <a:endParaRPr lang="en-IN" sz="3200" kern="1200" dirty="0"/>
        </a:p>
      </dsp:txBody>
      <dsp:txXfrm>
        <a:off x="3487785" y="3083477"/>
        <a:ext cx="2752863" cy="697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BA81-5843-4DD0-95F7-33CB839490BE}">
      <dsp:nvSpPr>
        <dsp:cNvPr id="0" name=""/>
        <dsp:cNvSpPr/>
      </dsp:nvSpPr>
      <dsp:spPr>
        <a:xfrm>
          <a:off x="0" y="752768"/>
          <a:ext cx="1004047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6982-F5D7-4605-81B0-8CCB3681A72F}">
      <dsp:nvSpPr>
        <dsp:cNvPr id="0" name=""/>
        <dsp:cNvSpPr/>
      </dsp:nvSpPr>
      <dsp:spPr>
        <a:xfrm>
          <a:off x="495159" y="8"/>
          <a:ext cx="953584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 is just like dynamic-sized arrays, declared in other languages (</a:t>
          </a:r>
          <a:r>
            <a:rPr lang="en-US" sz="2000" kern="1200" dirty="0" err="1" smtClean="0"/>
            <a:t>ArrayList</a:t>
          </a:r>
          <a:r>
            <a:rPr lang="en-US" sz="2000" kern="1200" dirty="0" smtClean="0"/>
            <a:t> in Java).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Lists need not be homogeneous always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list is surrounded by brackets [] (</a:t>
          </a:r>
          <a:r>
            <a:rPr lang="en-IN" sz="2000" b="0" i="0" kern="1200" dirty="0" smtClean="0"/>
            <a:t>square brackets)</a:t>
          </a:r>
          <a:endParaRPr lang="en-US" sz="2000" b="0" i="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List is a collection which is ordered and changeable. Allows duplicate members.</a:t>
          </a:r>
          <a:endParaRPr lang="en-IN" sz="2000" kern="1200" dirty="0"/>
        </a:p>
      </dsp:txBody>
      <dsp:txXfrm>
        <a:off x="568652" y="73501"/>
        <a:ext cx="9388863" cy="1358534"/>
      </dsp:txXfrm>
    </dsp:sp>
    <dsp:sp modelId="{2D024DEC-82C5-4320-A282-DC2E310C0F36}">
      <dsp:nvSpPr>
        <dsp:cNvPr id="0" name=""/>
        <dsp:cNvSpPr/>
      </dsp:nvSpPr>
      <dsp:spPr>
        <a:xfrm>
          <a:off x="0" y="3066129"/>
          <a:ext cx="1004047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906-DE62-45A1-A5DE-AA4F376B9EF0}">
      <dsp:nvSpPr>
        <dsp:cNvPr id="0" name=""/>
        <dsp:cNvSpPr/>
      </dsp:nvSpPr>
      <dsp:spPr>
        <a:xfrm>
          <a:off x="502023" y="2313369"/>
          <a:ext cx="702832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Applications of Python List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i="0" kern="1200" dirty="0" smtClean="0"/>
            <a:t>Useful for Array operations</a:t>
          </a:r>
          <a:endParaRPr lang="en-IN" sz="2400" kern="1200" dirty="0"/>
        </a:p>
      </dsp:txBody>
      <dsp:txXfrm>
        <a:off x="575516" y="2386862"/>
        <a:ext cx="6881343" cy="1358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BA81-5843-4DD0-95F7-33CB839490BE}">
      <dsp:nvSpPr>
        <dsp:cNvPr id="0" name=""/>
        <dsp:cNvSpPr/>
      </dsp:nvSpPr>
      <dsp:spPr>
        <a:xfrm>
          <a:off x="0" y="650421"/>
          <a:ext cx="1004047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6982-F5D7-4605-81B0-8CCB3681A72F}">
      <dsp:nvSpPr>
        <dsp:cNvPr id="0" name=""/>
        <dsp:cNvSpPr/>
      </dsp:nvSpPr>
      <dsp:spPr>
        <a:xfrm>
          <a:off x="495159" y="45261"/>
          <a:ext cx="9535849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Tuples are used to store multiple items in a single variable.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Tuple items are ordered, unchangeable(</a:t>
          </a:r>
          <a:r>
            <a:rPr lang="en-IN" sz="2000" b="0" i="0" kern="1200" dirty="0" smtClean="0"/>
            <a:t>immutable</a:t>
          </a:r>
          <a:r>
            <a:rPr lang="en-US" sz="2000" b="0" i="0" kern="1200" dirty="0" smtClean="0"/>
            <a:t>), and allow duplicate values.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tuple is surrounded by parenthesis (</a:t>
          </a:r>
          <a:r>
            <a:rPr lang="en-IN" sz="2000" b="0" i="0" kern="1200" dirty="0" smtClean="0"/>
            <a:t>round brackets)</a:t>
          </a:r>
          <a:r>
            <a:rPr lang="en-US" sz="2000" b="0" i="0" kern="1200" dirty="0" smtClean="0"/>
            <a:t>.</a:t>
          </a:r>
          <a:endParaRPr lang="en-US" sz="2000" kern="1200" dirty="0" smtClean="0"/>
        </a:p>
      </dsp:txBody>
      <dsp:txXfrm>
        <a:off x="554242" y="104344"/>
        <a:ext cx="9417683" cy="1092154"/>
      </dsp:txXfrm>
    </dsp:sp>
    <dsp:sp modelId="{2D024DEC-82C5-4320-A282-DC2E310C0F36}">
      <dsp:nvSpPr>
        <dsp:cNvPr id="0" name=""/>
        <dsp:cNvSpPr/>
      </dsp:nvSpPr>
      <dsp:spPr>
        <a:xfrm>
          <a:off x="0" y="3318138"/>
          <a:ext cx="1004047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906-DE62-45A1-A5DE-AA4F376B9EF0}">
      <dsp:nvSpPr>
        <dsp:cNvPr id="0" name=""/>
        <dsp:cNvSpPr/>
      </dsp:nvSpPr>
      <dsp:spPr>
        <a:xfrm>
          <a:off x="337162" y="1894213"/>
          <a:ext cx="9560009" cy="1973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Applications of Python Tuple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Used to insert records in the database through SQL query at a time.                Ex: (1.’sravan’, 34).(2.’geek’, 35)</a:t>
          </a: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Used in parentheses checker</a:t>
          </a:r>
          <a:endParaRPr lang="en-IN" sz="2400" kern="1200" dirty="0"/>
        </a:p>
      </dsp:txBody>
      <dsp:txXfrm>
        <a:off x="433477" y="1990528"/>
        <a:ext cx="9367379" cy="1780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BA81-5843-4DD0-95F7-33CB839490BE}">
      <dsp:nvSpPr>
        <dsp:cNvPr id="0" name=""/>
        <dsp:cNvSpPr/>
      </dsp:nvSpPr>
      <dsp:spPr>
        <a:xfrm>
          <a:off x="0" y="650421"/>
          <a:ext cx="1004047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6982-F5D7-4605-81B0-8CCB3681A72F}">
      <dsp:nvSpPr>
        <dsp:cNvPr id="0" name=""/>
        <dsp:cNvSpPr/>
      </dsp:nvSpPr>
      <dsp:spPr>
        <a:xfrm>
          <a:off x="495159" y="45261"/>
          <a:ext cx="9535849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Python Set is an unordered collection data type that is </a:t>
          </a:r>
          <a:r>
            <a:rPr lang="en-US" sz="2000" kern="1200" dirty="0" err="1" smtClean="0"/>
            <a:t>iterable</a:t>
          </a:r>
          <a:r>
            <a:rPr lang="en-US" sz="2000" kern="1200" dirty="0" smtClean="0"/>
            <a:t>, mutable and has no duplicate elements. Python’s set class represents the mathematical notion of a set.</a:t>
          </a:r>
        </a:p>
      </dsp:txBody>
      <dsp:txXfrm>
        <a:off x="554242" y="104344"/>
        <a:ext cx="9417683" cy="1092154"/>
      </dsp:txXfrm>
    </dsp:sp>
    <dsp:sp modelId="{2D024DEC-82C5-4320-A282-DC2E310C0F36}">
      <dsp:nvSpPr>
        <dsp:cNvPr id="0" name=""/>
        <dsp:cNvSpPr/>
      </dsp:nvSpPr>
      <dsp:spPr>
        <a:xfrm>
          <a:off x="0" y="3318138"/>
          <a:ext cx="1004047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906-DE62-45A1-A5DE-AA4F376B9EF0}">
      <dsp:nvSpPr>
        <dsp:cNvPr id="0" name=""/>
        <dsp:cNvSpPr/>
      </dsp:nvSpPr>
      <dsp:spPr>
        <a:xfrm>
          <a:off x="337162" y="1894213"/>
          <a:ext cx="9560009" cy="1973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Applications of Python Set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Finding unique elements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Join operations</a:t>
          </a:r>
          <a:endParaRPr lang="en-IN" sz="2400" kern="1200" dirty="0"/>
        </a:p>
      </dsp:txBody>
      <dsp:txXfrm>
        <a:off x="433477" y="1990528"/>
        <a:ext cx="9367379" cy="1780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BA81-5843-4DD0-95F7-33CB839490BE}">
      <dsp:nvSpPr>
        <dsp:cNvPr id="0" name=""/>
        <dsp:cNvSpPr/>
      </dsp:nvSpPr>
      <dsp:spPr>
        <a:xfrm>
          <a:off x="0" y="1083180"/>
          <a:ext cx="1004047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6982-F5D7-4605-81B0-8CCB3681A72F}">
      <dsp:nvSpPr>
        <dsp:cNvPr id="0" name=""/>
        <dsp:cNvSpPr/>
      </dsp:nvSpPr>
      <dsp:spPr>
        <a:xfrm>
          <a:off x="495159" y="58314"/>
          <a:ext cx="9535849" cy="155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Dictionaries are used to store data values in </a:t>
          </a:r>
          <a:r>
            <a:rPr lang="en-US" sz="2000" b="0" i="0" kern="1200" dirty="0" err="1" smtClean="0"/>
            <a:t>key:value</a:t>
          </a:r>
          <a:r>
            <a:rPr lang="en-US" sz="2000" b="0" i="0" kern="1200" dirty="0" smtClean="0"/>
            <a:t> pairs.</a:t>
          </a:r>
          <a:endParaRPr lang="en-IN" sz="2000" b="0" i="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 dictionary is a collection which is ordered*, changeable and do not allow duplicates.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As of Python version 3.7, dictionaries are </a:t>
          </a:r>
          <a:r>
            <a:rPr lang="en-US" sz="2000" b="0" i="1" kern="1200" dirty="0" smtClean="0"/>
            <a:t>ordered</a:t>
          </a:r>
          <a:r>
            <a:rPr lang="en-US" sz="2000" b="0" i="0" kern="1200" dirty="0" smtClean="0"/>
            <a:t>. In Python 3.6 and earlier, dictionaries are </a:t>
          </a:r>
          <a:r>
            <a:rPr lang="en-US" sz="2000" b="0" i="1" kern="1200" dirty="0" smtClean="0"/>
            <a:t>unordered</a:t>
          </a:r>
          <a:r>
            <a:rPr lang="en-US" sz="2000" b="0" i="0" kern="1200" dirty="0" smtClean="0"/>
            <a:t>.</a:t>
          </a:r>
          <a:endParaRPr lang="en-US" sz="2000" kern="1200" dirty="0" smtClean="0"/>
        </a:p>
      </dsp:txBody>
      <dsp:txXfrm>
        <a:off x="571128" y="134283"/>
        <a:ext cx="9383911" cy="1404287"/>
      </dsp:txXfrm>
    </dsp:sp>
    <dsp:sp modelId="{2D024DEC-82C5-4320-A282-DC2E310C0F36}">
      <dsp:nvSpPr>
        <dsp:cNvPr id="0" name=""/>
        <dsp:cNvSpPr/>
      </dsp:nvSpPr>
      <dsp:spPr>
        <a:xfrm>
          <a:off x="0" y="3444138"/>
          <a:ext cx="1004047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906-DE62-45A1-A5DE-AA4F376B9EF0}">
      <dsp:nvSpPr>
        <dsp:cNvPr id="0" name=""/>
        <dsp:cNvSpPr/>
      </dsp:nvSpPr>
      <dsp:spPr>
        <a:xfrm>
          <a:off x="337162" y="2175290"/>
          <a:ext cx="9560009" cy="1732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4" tIns="0" rIns="2656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Applications of Python </a:t>
          </a:r>
          <a:r>
            <a:rPr lang="en-IN" sz="2400" b="1" i="0" kern="1200" dirty="0" smtClean="0"/>
            <a:t>Dictionary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Used to create a data frame with lists</a:t>
          </a:r>
          <a:endParaRPr lang="en-IN" sz="2400" kern="1200" dirty="0"/>
        </a:p>
      </dsp:txBody>
      <dsp:txXfrm>
        <a:off x="421731" y="2259859"/>
        <a:ext cx="9390871" cy="1563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199A8-A3EA-43FD-AB09-7AA8ECA1035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7EF47-2CD0-4736-8B07-A2489AFDF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0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60B75-5976-43DC-AA5A-6524EE40F728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9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60B75-5976-43DC-AA5A-6524EE40F728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5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F983-611F-4C05-B97C-04C892DF14D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8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8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3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1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83D16-6AF8-4755-BF5A-E7315E3B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117126-1192-46E8-9F53-3120AD3C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508" indent="0" algn="ctr">
              <a:buNone/>
              <a:defRPr sz="1787"/>
            </a:lvl2pPr>
            <a:lvl3pPr marL="817016" indent="0" algn="ctr">
              <a:buNone/>
              <a:defRPr sz="1608"/>
            </a:lvl3pPr>
            <a:lvl4pPr marL="1225525" indent="0" algn="ctr">
              <a:buNone/>
              <a:defRPr sz="1430"/>
            </a:lvl4pPr>
            <a:lvl5pPr marL="1634033" indent="0" algn="ctr">
              <a:buNone/>
              <a:defRPr sz="1430"/>
            </a:lvl5pPr>
            <a:lvl6pPr marL="2042541" indent="0" algn="ctr">
              <a:buNone/>
              <a:defRPr sz="1430"/>
            </a:lvl6pPr>
            <a:lvl7pPr marL="2451049" indent="0" algn="ctr">
              <a:buNone/>
              <a:defRPr sz="1430"/>
            </a:lvl7pPr>
            <a:lvl8pPr marL="2859557" indent="0" algn="ctr">
              <a:buNone/>
              <a:defRPr sz="1430"/>
            </a:lvl8pPr>
            <a:lvl9pPr marL="3268066" indent="0" algn="ctr">
              <a:buNone/>
              <a:defRPr sz="143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AA5A04-6000-4B59-A328-948021B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3CB05-8299-482C-A57F-3D0EBF74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0DAE3-E858-405C-AE6B-91DC05E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11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81225-BD33-40A8-8ED6-03F56FE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1A1941-C85C-48EB-BD4A-1E3DDE45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AD8F8F-FBF6-45BE-BF4E-CD9F3AEA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06628E-9AFB-4CD2-BD3F-D4934E0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F78D8A-10EE-4013-B2E7-0FB18803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6BCF0-54D7-44C8-9A43-143DFBAA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F05AD-4BF8-404E-BABA-1258E8F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508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7016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5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403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254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104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59557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806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210FDB-5E3B-423A-97EC-D5C8C0A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D9B902-A130-40B1-B716-3FBB4C8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B01889-97C8-46D1-A2CE-000CCD6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6B837-83EB-401F-B3A8-0D292AAA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0FC3E2-5A95-468D-A644-0144328B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C8D20F-7617-409E-8642-3E78987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2F1AB1-60D6-41CF-846D-9AD6B536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730EC-EAD4-4284-9AB7-F8BC873B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438C10-C28E-4ED5-AE41-6D079E1E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5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D499E-A4EB-439B-9342-D7D3F4DA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A8AC52-4859-4326-8C8B-B44724AB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8E2631-99CE-4BEB-BB69-7FB1C110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C0A266-2CEA-41B6-87C3-8AC91316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13A816-DAA1-49EF-86E6-5F54A4C47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26421A-8AB0-4684-8F66-B9F8286D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6933352-2ABA-413B-B95E-BD7C4FF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0919256-E2D1-4CE6-9719-77A2990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0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BA454-8A2E-4333-959B-49B02169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991E7AD-1462-477D-9B69-68BA878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8D8FA4-69D4-4742-BFF6-8EA8E7F2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066B23-DC01-4D0C-856D-D8654617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85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7F56CA-44D3-4D8D-9A63-F064933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B98A4A-B77C-4BB1-BBF1-28305F62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0E53A4-D1B6-4B84-92BB-1C227F4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51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694E7-C826-4D44-AEF1-893B7E08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4173C-043B-4023-BBE3-0323B71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859"/>
            </a:lvl1pPr>
            <a:lvl2pPr>
              <a:defRPr sz="2502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A5663E-5AF7-4D02-956C-27AD0313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D919B1-8472-40EA-8FFE-D6DAD971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5616D0-9976-4847-8101-6B0CF277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9ACE1C-3F1D-4D4D-A219-3A34BE0D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2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3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E3ECE-7407-4F15-B570-1871E156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B6005AE-41B1-4868-A62A-FFA22E23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859"/>
            </a:lvl1pPr>
            <a:lvl2pPr marL="408508" indent="0">
              <a:buNone/>
              <a:defRPr sz="2502"/>
            </a:lvl2pPr>
            <a:lvl3pPr marL="817016" indent="0">
              <a:buNone/>
              <a:defRPr sz="2144"/>
            </a:lvl3pPr>
            <a:lvl4pPr marL="1225525" indent="0">
              <a:buNone/>
              <a:defRPr sz="1787"/>
            </a:lvl4pPr>
            <a:lvl5pPr marL="1634033" indent="0">
              <a:buNone/>
              <a:defRPr sz="1787"/>
            </a:lvl5pPr>
            <a:lvl6pPr marL="2042541" indent="0">
              <a:buNone/>
              <a:defRPr sz="1787"/>
            </a:lvl6pPr>
            <a:lvl7pPr marL="2451049" indent="0">
              <a:buNone/>
              <a:defRPr sz="1787"/>
            </a:lvl7pPr>
            <a:lvl8pPr marL="2859557" indent="0">
              <a:buNone/>
              <a:defRPr sz="1787"/>
            </a:lvl8pPr>
            <a:lvl9pPr marL="3268066" indent="0">
              <a:buNone/>
              <a:defRPr sz="178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3B29AC-B62D-4D2D-B8A0-1634B11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EA8F21-0B46-4AED-BCD1-F9829191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CFA495-6337-42D6-B27C-AF47F2F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A36BAE-A8E1-4BCB-A036-56321E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96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A37DC-2652-415F-924A-A6409D6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2EE31-E353-46B5-904F-604F7322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225E14-8215-430E-8E5D-418C676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B03883-3ADD-4B23-BDDF-1D2F529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FF233B-C460-4E0C-9D75-A8AEBD08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1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AF7D21-2F5D-4E09-9603-4CFAF333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3EA805-949B-44D0-B43D-DCD51E6C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17BC03-1502-4FDA-9626-EAEA9495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C0584B-C338-44A2-AFED-2756667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E7B2CA-CD28-4AB6-B0B0-553B29D5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7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9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F0FC-F5C9-46A1-9189-6784FBEBDB0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13B7-666D-4497-B7F3-0B95FCE1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7FD93D0-8AFE-4E48-920E-793148FD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25BD86-C3B3-41F8-856B-8F18A10C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E8905E-4F30-42A8-9103-5158A3EAA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8834-05DD-4A02-8A29-07F7581919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A70F4D-36B6-427F-A7E6-C4569E72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ECE010-CD62-4C7B-B8F9-36C07A6F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813AF82-2190-420A-98A2-DDF8FC1A63BC}"/>
              </a:ext>
            </a:extLst>
          </p:cNvPr>
          <p:cNvSpPr/>
          <p:nvPr userDrawn="1"/>
        </p:nvSpPr>
        <p:spPr>
          <a:xfrm>
            <a:off x="645333" y="1090110"/>
            <a:ext cx="10659030" cy="5767890"/>
          </a:xfrm>
          <a:custGeom>
            <a:avLst/>
            <a:gdLst>
              <a:gd name="connsiteX0" fmla="*/ 5329515 w 10659030"/>
              <a:gd name="connsiteY0" fmla="*/ 0 h 5767890"/>
              <a:gd name="connsiteX1" fmla="*/ 10659030 w 10659030"/>
              <a:gd name="connsiteY1" fmla="*/ 5437405 h 5767890"/>
              <a:gd name="connsiteX2" fmla="*/ 10652095 w 10659030"/>
              <a:gd name="connsiteY2" fmla="*/ 5717214 h 5767890"/>
              <a:gd name="connsiteX3" fmla="*/ 10648318 w 10659030"/>
              <a:gd name="connsiteY3" fmla="*/ 5767890 h 5767890"/>
              <a:gd name="connsiteX4" fmla="*/ 10712 w 10659030"/>
              <a:gd name="connsiteY4" fmla="*/ 5767890 h 5767890"/>
              <a:gd name="connsiteX5" fmla="*/ 6935 w 10659030"/>
              <a:gd name="connsiteY5" fmla="*/ 5717214 h 5767890"/>
              <a:gd name="connsiteX6" fmla="*/ 0 w 10659030"/>
              <a:gd name="connsiteY6" fmla="*/ 5437405 h 5767890"/>
              <a:gd name="connsiteX7" fmla="*/ 5329515 w 10659030"/>
              <a:gd name="connsiteY7" fmla="*/ 0 h 576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030" h="5767890">
                <a:moveTo>
                  <a:pt x="5329515" y="0"/>
                </a:moveTo>
                <a:cubicBezTo>
                  <a:pt x="8272925" y="0"/>
                  <a:pt x="10659030" y="2434409"/>
                  <a:pt x="10659030" y="5437405"/>
                </a:cubicBezTo>
                <a:cubicBezTo>
                  <a:pt x="10659030" y="5531249"/>
                  <a:pt x="10656700" y="5624537"/>
                  <a:pt x="10652095" y="5717214"/>
                </a:cubicBezTo>
                <a:lnTo>
                  <a:pt x="10648318" y="5767890"/>
                </a:lnTo>
                <a:lnTo>
                  <a:pt x="10712" y="5767890"/>
                </a:lnTo>
                <a:lnTo>
                  <a:pt x="6935" y="5717214"/>
                </a:lnTo>
                <a:cubicBezTo>
                  <a:pt x="2330" y="5624537"/>
                  <a:pt x="0" y="5531249"/>
                  <a:pt x="0" y="5437405"/>
                </a:cubicBezTo>
                <a:cubicBezTo>
                  <a:pt x="0" y="2434409"/>
                  <a:pt x="2386105" y="0"/>
                  <a:pt x="5329515" y="0"/>
                </a:cubicBezTo>
                <a:close/>
              </a:path>
            </a:pathLst>
          </a:custGeom>
          <a:gradFill>
            <a:gsLst>
              <a:gs pos="100000">
                <a:srgbClr val="023C6E">
                  <a:alpha val="0"/>
                </a:srgbClr>
              </a:gs>
              <a:gs pos="36000">
                <a:srgbClr val="017BC1">
                  <a:alpha val="3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7016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54" indent="-204254" algn="l" defTabSz="817016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2502" kern="1200">
          <a:solidFill>
            <a:schemeClr val="tx1"/>
          </a:solidFill>
          <a:latin typeface="+mn-lt"/>
          <a:ea typeface="+mn-ea"/>
          <a:cs typeface="+mn-cs"/>
        </a:defRPr>
      </a:lvl1pPr>
      <a:lvl2pPr marL="61276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271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779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8287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795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5303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81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2320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508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701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525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4033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541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1049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9557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806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nump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>Course : Engineering Plus</a:t>
            </a:r>
            <a:br>
              <a:rPr lang="en-IN" sz="4400" dirty="0" smtClean="0"/>
            </a:br>
            <a:r>
              <a:rPr lang="en-IN" sz="4400" dirty="0" smtClean="0"/>
              <a:t>Subject : Machine Learning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 Faculty : Dr.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 smtClean="0"/>
          </a:p>
          <a:p>
            <a:r>
              <a:rPr lang="en-IN" dirty="0" smtClean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Collections in </a:t>
            </a:r>
            <a:r>
              <a:rPr lang="en-IN" dirty="0" smtClean="0"/>
              <a:t>Python</a:t>
            </a:r>
            <a:br>
              <a:rPr lang="en-IN" dirty="0" smtClean="0"/>
            </a:br>
            <a:r>
              <a:rPr lang="en-US" sz="4000" dirty="0" smtClean="0"/>
              <a:t>Collections </a:t>
            </a:r>
            <a:r>
              <a:rPr lang="en-US" sz="4000" dirty="0"/>
              <a:t>are the containers used for storing the data.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637746"/>
              </p:ext>
            </p:extLst>
          </p:nvPr>
        </p:nvGraphicFramePr>
        <p:xfrm>
          <a:off x="5450541" y="1570131"/>
          <a:ext cx="755276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2451505"/>
            <a:ext cx="5172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The built-in data structures in python are  : </a:t>
            </a:r>
          </a:p>
        </p:txBody>
      </p:sp>
    </p:spTree>
    <p:extLst>
      <p:ext uri="{BB962C8B-B14F-4D97-AF65-F5344CB8AC3E}">
        <p14:creationId xmlns:p14="http://schemas.microsoft.com/office/powerpoint/2010/main" val="2329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Python List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37966"/>
              </p:ext>
            </p:extLst>
          </p:nvPr>
        </p:nvGraphicFramePr>
        <p:xfrm>
          <a:off x="1456764" y="1139358"/>
          <a:ext cx="100404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8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Python code for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# Lists</a:t>
            </a:r>
          </a:p>
          <a:p>
            <a:pPr marL="0" indent="0">
              <a:buNone/>
            </a:pPr>
            <a:r>
              <a:rPr lang="en-US" dirty="0"/>
              <a:t>l = []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Adding Element into list</a:t>
            </a:r>
          </a:p>
          <a:p>
            <a:pPr marL="0" indent="0">
              <a:buNone/>
            </a:pPr>
            <a:r>
              <a:rPr lang="en-US" dirty="0" err="1"/>
              <a:t>l.append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("Adding </a:t>
            </a:r>
            <a:r>
              <a:rPr lang="en-US" dirty="0" smtClean="0"/>
              <a:t>in </a:t>
            </a:r>
            <a:r>
              <a:rPr lang="en-US" dirty="0"/>
              <a:t>list", l)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Popping Elements from list</a:t>
            </a:r>
          </a:p>
          <a:p>
            <a:pPr marL="0" indent="0">
              <a:buNone/>
            </a:pPr>
            <a:r>
              <a:rPr lang="en-US" dirty="0" err="1"/>
              <a:t>l.pop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print("Popped one element from list", l)</a:t>
            </a:r>
          </a:p>
          <a:p>
            <a:pPr marL="0" indent="0">
              <a:buNone/>
            </a:pPr>
            <a:r>
              <a:rPr lang="en-US" dirty="0" smtClean="0"/>
              <a:t>print(type(l))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6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0"/>
            <a:ext cx="10515600" cy="1325563"/>
          </a:xfrm>
        </p:spPr>
        <p:txBody>
          <a:bodyPr/>
          <a:lstStyle/>
          <a:p>
            <a:pPr algn="ctr" fontAlgn="base"/>
            <a:r>
              <a:rPr lang="en-IN" b="1" dirty="0"/>
              <a:t>Python Tuple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16278"/>
              </p:ext>
            </p:extLst>
          </p:nvPr>
        </p:nvGraphicFramePr>
        <p:xfrm>
          <a:off x="1456764" y="1139358"/>
          <a:ext cx="100404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code for </a:t>
            </a:r>
            <a:r>
              <a:rPr lang="en-IN" dirty="0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# </a:t>
            </a:r>
            <a:r>
              <a:rPr lang="fr-FR" dirty="0" err="1"/>
              <a:t>Tuple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tuple1 = ("apple", "banana", "cherry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rint(tuple1)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tuple2 = (1, 5, 7, 9, 3)</a:t>
            </a:r>
          </a:p>
          <a:p>
            <a:pPr marL="0" indent="0">
              <a:buNone/>
            </a:pPr>
            <a:r>
              <a:rPr lang="en-US" dirty="0"/>
              <a:t>tuple3 = (True, False, False)</a:t>
            </a:r>
          </a:p>
        </p:txBody>
      </p:sp>
    </p:spTree>
    <p:extLst>
      <p:ext uri="{BB962C8B-B14F-4D97-AF65-F5344CB8AC3E}">
        <p14:creationId xmlns:p14="http://schemas.microsoft.com/office/powerpoint/2010/main" val="13629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code for </a:t>
            </a:r>
            <a:r>
              <a:rPr lang="en-IN" dirty="0" smtClean="0"/>
              <a:t>converting Tuple to list and back to tuple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# </a:t>
            </a:r>
            <a:r>
              <a:rPr lang="fr-FR" dirty="0" err="1"/>
              <a:t>Tuple</a:t>
            </a:r>
            <a:endParaRPr lang="fr-FR" dirty="0"/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("apple", "banana", "cherry")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y = list(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print(type((y)))</a:t>
            </a:r>
          </a:p>
          <a:p>
            <a:pPr marL="0" indent="0">
              <a:buNone/>
            </a:pPr>
            <a:r>
              <a:rPr lang="en-US" dirty="0" err="1"/>
              <a:t>y.append</a:t>
            </a:r>
            <a:r>
              <a:rPr lang="en-US" dirty="0"/>
              <a:t>("orange")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tuple(y)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)= ("apple", "banana", "cherry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rint(tuple1)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tuple2 = (1, 5, 7, 9, 3)</a:t>
            </a:r>
          </a:p>
          <a:p>
            <a:pPr marL="0" indent="0">
              <a:buNone/>
            </a:pPr>
            <a:r>
              <a:rPr lang="en-US" dirty="0"/>
              <a:t>tuple3 = (True, False, False)</a:t>
            </a:r>
          </a:p>
        </p:txBody>
      </p:sp>
    </p:spTree>
    <p:extLst>
      <p:ext uri="{BB962C8B-B14F-4D97-AF65-F5344CB8AC3E}">
        <p14:creationId xmlns:p14="http://schemas.microsoft.com/office/powerpoint/2010/main" val="12172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0"/>
            <a:ext cx="10515600" cy="1325563"/>
          </a:xfrm>
        </p:spPr>
        <p:txBody>
          <a:bodyPr/>
          <a:lstStyle/>
          <a:p>
            <a:pPr algn="ctr" fontAlgn="base"/>
            <a:r>
              <a:rPr lang="en-IN" b="1" dirty="0"/>
              <a:t>Python Set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30399"/>
              </p:ext>
            </p:extLst>
          </p:nvPr>
        </p:nvGraphicFramePr>
        <p:xfrm>
          <a:off x="1456764" y="1139358"/>
          <a:ext cx="100404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6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0"/>
            <a:ext cx="10515600" cy="1325563"/>
          </a:xfrm>
        </p:spPr>
        <p:txBody>
          <a:bodyPr/>
          <a:lstStyle/>
          <a:p>
            <a:pPr algn="ctr" fontAlgn="base"/>
            <a:r>
              <a:rPr lang="en-IN" b="1" dirty="0"/>
              <a:t>Python Dictionary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741993"/>
              </p:ext>
            </p:extLst>
          </p:nvPr>
        </p:nvGraphicFramePr>
        <p:xfrm>
          <a:off x="1456764" y="1139358"/>
          <a:ext cx="100404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8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</a:t>
            </a:r>
            <a:r>
              <a:rPr lang="en-IN" dirty="0" smtClean="0"/>
              <a:t>code for :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US" dirty="0" smtClean="0"/>
              <a:t>Creating </a:t>
            </a:r>
            <a:r>
              <a:rPr lang="en-US" dirty="0"/>
              <a:t>and </a:t>
            </a:r>
            <a:r>
              <a:rPr lang="en-US" dirty="0" smtClean="0"/>
              <a:t>printing </a:t>
            </a:r>
            <a:r>
              <a:rPr lang="en-US" dirty="0"/>
              <a:t>a dictionary: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"brand": "Ford",</a:t>
            </a:r>
          </a:p>
          <a:p>
            <a:pPr marL="0" indent="0">
              <a:buNone/>
            </a:pPr>
            <a:r>
              <a:rPr lang="en-US" dirty="0"/>
              <a:t>  "model": "Mustang",</a:t>
            </a:r>
          </a:p>
          <a:p>
            <a:pPr marL="0" indent="0">
              <a:buNone/>
            </a:pPr>
            <a:r>
              <a:rPr lang="en-US" dirty="0"/>
              <a:t>  "year": 1964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Pandas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Pandas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2 dimensional data structure, like a 2 dimensional array, or a table with rows and columns.</a:t>
            </a:r>
          </a:p>
          <a:p>
            <a:pPr marL="0" indent="0">
              <a:buNone/>
            </a:pPr>
            <a:r>
              <a:rPr lang="en-US" dirty="0"/>
              <a:t>The name "Pandas" has a reference to both "</a:t>
            </a:r>
            <a:r>
              <a:rPr lang="en-US" dirty="0">
                <a:solidFill>
                  <a:srgbClr val="FF0000"/>
                </a:solidFill>
              </a:rPr>
              <a:t>Panel Data</a:t>
            </a:r>
            <a:r>
              <a:rPr lang="en-US" dirty="0"/>
              <a:t>", and "</a:t>
            </a:r>
            <a:r>
              <a:rPr lang="en-US" dirty="0">
                <a:solidFill>
                  <a:srgbClr val="FF0000"/>
                </a:solidFill>
              </a:rPr>
              <a:t>Python Data Analysis</a:t>
            </a:r>
            <a:r>
              <a:rPr lang="en-US" dirty="0"/>
              <a:t>" and was created by Wes McKinney in 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This library is built on top of the </a:t>
            </a:r>
            <a:r>
              <a:rPr lang="en-US" u="sng" dirty="0" err="1">
                <a:hlinkClick r:id="rId2"/>
              </a:rPr>
              <a:t>NumPy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library of Python. Pandas is fast and it has high performance &amp; productivity for users.</a:t>
            </a:r>
          </a:p>
        </p:txBody>
      </p:sp>
    </p:spTree>
    <p:extLst>
      <p:ext uri="{BB962C8B-B14F-4D97-AF65-F5344CB8AC3E}">
        <p14:creationId xmlns:p14="http://schemas.microsoft.com/office/powerpoint/2010/main" val="22544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23C6E"/>
            </a:gs>
            <a:gs pos="0">
              <a:srgbClr val="03305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38193CD-7F78-4D2B-980B-9AAF1599F6BD}"/>
              </a:ext>
            </a:extLst>
          </p:cNvPr>
          <p:cNvGrpSpPr/>
          <p:nvPr/>
        </p:nvGrpSpPr>
        <p:grpSpPr>
          <a:xfrm>
            <a:off x="1129411" y="365043"/>
            <a:ext cx="2545350" cy="4838645"/>
            <a:chOff x="537687" y="1"/>
            <a:chExt cx="2848605" cy="5415124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DF640F5-6F2C-4A9F-B26B-259079AF48B7}"/>
                </a:ext>
              </a:extLst>
            </p:cNvPr>
            <p:cNvGrpSpPr/>
            <p:nvPr/>
          </p:nvGrpSpPr>
          <p:grpSpPr>
            <a:xfrm>
              <a:off x="537687" y="1534285"/>
              <a:ext cx="2848605" cy="3880840"/>
              <a:chOff x="537687" y="1534285"/>
              <a:chExt cx="2848605" cy="38808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0B721A3-25EE-4360-82B8-DB964F495FE0}"/>
                  </a:ext>
                </a:extLst>
              </p:cNvPr>
              <p:cNvSpPr/>
              <p:nvPr/>
            </p:nvSpPr>
            <p:spPr>
              <a:xfrm rot="10800000">
                <a:off x="560985" y="2119923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CB392882-997F-4B60-8F54-BD9E2DDFD3F8}"/>
                  </a:ext>
                </a:extLst>
              </p:cNvPr>
              <p:cNvSpPr/>
              <p:nvPr/>
            </p:nvSpPr>
            <p:spPr>
              <a:xfrm rot="10800000">
                <a:off x="1377805" y="1931258"/>
                <a:ext cx="1144958" cy="142007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200432E4-E66E-4E9D-9A0A-673ED6A36F59}"/>
                  </a:ext>
                </a:extLst>
              </p:cNvPr>
              <p:cNvSpPr/>
              <p:nvPr/>
            </p:nvSpPr>
            <p:spPr>
              <a:xfrm rot="10800000">
                <a:off x="537687" y="2115221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EB5010B5-3580-4BE5-962B-F46A096B9E8A}"/>
                  </a:ext>
                </a:extLst>
              </p:cNvPr>
              <p:cNvSpPr/>
              <p:nvPr/>
            </p:nvSpPr>
            <p:spPr>
              <a:xfrm rot="10800000">
                <a:off x="1399633" y="1721477"/>
                <a:ext cx="1101994" cy="167826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F25D0C6-D154-49DC-BB1D-0C95B5C35248}"/>
                  </a:ext>
                </a:extLst>
              </p:cNvPr>
              <p:cNvSpPr/>
              <p:nvPr/>
            </p:nvSpPr>
            <p:spPr>
              <a:xfrm rot="10800000">
                <a:off x="1404738" y="1534285"/>
                <a:ext cx="1091204" cy="145236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93C35FAC-5D0F-4F2C-BF9B-C52FD465BB4F}"/>
                  </a:ext>
                </a:extLst>
              </p:cNvPr>
              <p:cNvSpPr/>
              <p:nvPr/>
            </p:nvSpPr>
            <p:spPr>
              <a:xfrm rot="10800000">
                <a:off x="544729" y="4072370"/>
                <a:ext cx="2802008" cy="1338052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CD9780AD-CECC-42A7-AD79-D049F6AD0226}"/>
                  </a:ext>
                </a:extLst>
              </p:cNvPr>
              <p:cNvSpPr/>
              <p:nvPr/>
            </p:nvSpPr>
            <p:spPr>
              <a:xfrm>
                <a:off x="550937" y="3864460"/>
                <a:ext cx="2802009" cy="551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7B81C2E-28EB-44D1-AB14-9D9237CF1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657" y="3216947"/>
                <a:ext cx="1102192" cy="110219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339C4442-2CE9-4B88-8857-205007F8847B}"/>
                </a:ext>
              </a:extLst>
            </p:cNvPr>
            <p:cNvSpPr/>
            <p:nvPr/>
          </p:nvSpPr>
          <p:spPr>
            <a:xfrm rot="5400000">
              <a:off x="1174820" y="677106"/>
              <a:ext cx="1534284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9F4E0A-EBE6-4AD8-B40C-940393619F8A}"/>
                </a:ext>
              </a:extLst>
            </p:cNvPr>
            <p:cNvSpPr txBox="1"/>
            <p:nvPr/>
          </p:nvSpPr>
          <p:spPr>
            <a:xfrm>
              <a:off x="879626" y="4454912"/>
              <a:ext cx="2141315" cy="72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Introduction to Machine Learning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4E2171D8-AAA7-44FB-B295-009E26C62A95}"/>
              </a:ext>
            </a:extLst>
          </p:cNvPr>
          <p:cNvGrpSpPr/>
          <p:nvPr/>
        </p:nvGrpSpPr>
        <p:grpSpPr>
          <a:xfrm>
            <a:off x="3537841" y="365041"/>
            <a:ext cx="1953862" cy="3369555"/>
            <a:chOff x="3616421" y="9549"/>
            <a:chExt cx="2186646" cy="3771006"/>
          </a:xfrm>
        </p:grpSpPr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A5881644-A688-4727-B9D2-B853C2267F72}"/>
                </a:ext>
              </a:extLst>
            </p:cNvPr>
            <p:cNvSpPr/>
            <p:nvPr/>
          </p:nvSpPr>
          <p:spPr>
            <a:xfrm rot="5400000">
              <a:off x="4203511" y="422432"/>
              <a:ext cx="100584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E710A5C0-B192-4A65-85C6-D6718616F575}"/>
                </a:ext>
              </a:extLst>
            </p:cNvPr>
            <p:cNvGrpSpPr/>
            <p:nvPr/>
          </p:nvGrpSpPr>
          <p:grpSpPr>
            <a:xfrm>
              <a:off x="3674601" y="923056"/>
              <a:ext cx="2118244" cy="2857499"/>
              <a:chOff x="3571356" y="585306"/>
              <a:chExt cx="2118244" cy="2857499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4FABCE0D-8339-4E70-9C1C-1FD7BC7ACEEB}"/>
                  </a:ext>
                </a:extLst>
              </p:cNvPr>
              <p:cNvSpPr/>
              <p:nvPr/>
            </p:nvSpPr>
            <p:spPr>
              <a:xfrm rot="10800000">
                <a:off x="3588681" y="1016517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4F9A495C-8768-49D9-A671-064C40B59C58}"/>
                  </a:ext>
                </a:extLst>
              </p:cNvPr>
              <p:cNvSpPr/>
              <p:nvPr/>
            </p:nvSpPr>
            <p:spPr>
              <a:xfrm rot="10800000">
                <a:off x="4196074" y="877601"/>
                <a:ext cx="851399" cy="104561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E5A2EB3-1C73-4945-9E2B-69AD89AE83FB}"/>
                  </a:ext>
                </a:extLst>
              </p:cNvPr>
              <p:cNvSpPr/>
              <p:nvPr/>
            </p:nvSpPr>
            <p:spPr>
              <a:xfrm rot="10800000">
                <a:off x="3571356" y="1013055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9FC0C48-BD62-45F9-9BA0-3E6EE2D50A5B}"/>
                  </a:ext>
                </a:extLst>
              </p:cNvPr>
              <p:cNvSpPr/>
              <p:nvPr/>
            </p:nvSpPr>
            <p:spPr>
              <a:xfrm rot="10800000">
                <a:off x="4212305" y="723137"/>
                <a:ext cx="819451" cy="123572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0889DE2E-85AB-4856-B10F-9EC12CAAA426}"/>
                  </a:ext>
                </a:extLst>
              </p:cNvPr>
              <p:cNvSpPr/>
              <p:nvPr/>
            </p:nvSpPr>
            <p:spPr>
              <a:xfrm rot="10800000">
                <a:off x="4216102" y="585306"/>
                <a:ext cx="811428" cy="106938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9F8B58CF-80F5-4546-AB44-99C6A63BF4FC}"/>
                  </a:ext>
                </a:extLst>
              </p:cNvPr>
              <p:cNvSpPr/>
              <p:nvPr/>
            </p:nvSpPr>
            <p:spPr>
              <a:xfrm rot="10800000">
                <a:off x="3576593" y="2454122"/>
                <a:ext cx="2083594" cy="985220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B2C63937-CFDA-4009-90A9-2DE85F0D9C56}"/>
                  </a:ext>
                </a:extLst>
              </p:cNvPr>
              <p:cNvSpPr/>
              <p:nvPr/>
            </p:nvSpPr>
            <p:spPr>
              <a:xfrm>
                <a:off x="3588681" y="2304736"/>
                <a:ext cx="2083595" cy="405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C4F4F625-08F0-4246-9E1C-5FABECCB1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106" y="1453414"/>
                <a:ext cx="739562" cy="73956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14ED69C-2BDB-4040-A7BB-CBAC3D9E45BC}"/>
                </a:ext>
              </a:extLst>
            </p:cNvPr>
            <p:cNvSpPr txBox="1"/>
            <p:nvPr/>
          </p:nvSpPr>
          <p:spPr>
            <a:xfrm>
              <a:off x="3616421" y="2280104"/>
              <a:ext cx="2186646" cy="120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8" b="1" dirty="0">
                <a:solidFill>
                  <a:prstClr val="black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Python Collection</a:t>
              </a:r>
            </a:p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Python 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DataFrames</a:t>
              </a:r>
              <a:endParaRPr lang="en-US" sz="16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Visualization 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55A85FBE-A97E-4C6B-A7ED-0B73754EF923}"/>
              </a:ext>
            </a:extLst>
          </p:cNvPr>
          <p:cNvGrpSpPr/>
          <p:nvPr/>
        </p:nvGrpSpPr>
        <p:grpSpPr>
          <a:xfrm>
            <a:off x="5264756" y="424116"/>
            <a:ext cx="2570828" cy="5845053"/>
            <a:chOff x="5689600" y="-9181"/>
            <a:chExt cx="2877118" cy="6541436"/>
          </a:xfrm>
        </p:grpSpPr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DACD6FE0-8960-4432-90B8-D2C0A5C6DD0B}"/>
                </a:ext>
              </a:extLst>
            </p:cNvPr>
            <p:cNvSpPr/>
            <p:nvPr/>
          </p:nvSpPr>
          <p:spPr>
            <a:xfrm rot="5400000">
              <a:off x="5735962" y="1226662"/>
              <a:ext cx="26517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18E7F7AB-2134-4FF9-BD92-61E2A565B99F}"/>
                </a:ext>
              </a:extLst>
            </p:cNvPr>
            <p:cNvGrpSpPr/>
            <p:nvPr/>
          </p:nvGrpSpPr>
          <p:grpSpPr>
            <a:xfrm>
              <a:off x="5689600" y="2619413"/>
              <a:ext cx="2877118" cy="3912842"/>
              <a:chOff x="5382402" y="2583762"/>
              <a:chExt cx="2877118" cy="391284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8A970D9B-59C5-4709-8F91-1554203708A0}"/>
                  </a:ext>
                </a:extLst>
              </p:cNvPr>
              <p:cNvSpPr/>
              <p:nvPr/>
            </p:nvSpPr>
            <p:spPr>
              <a:xfrm rot="10800000">
                <a:off x="5405933" y="3174229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AFE391CE-67B5-462C-9703-8CBAE58552C5}"/>
                  </a:ext>
                </a:extLst>
              </p:cNvPr>
              <p:cNvSpPr/>
              <p:nvPr/>
            </p:nvSpPr>
            <p:spPr>
              <a:xfrm rot="10800000">
                <a:off x="6230930" y="2984009"/>
                <a:ext cx="1156418" cy="143178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054F41F1-E5D3-4F1A-A777-40D4BD92C326}"/>
                  </a:ext>
                </a:extLst>
              </p:cNvPr>
              <p:cNvSpPr/>
              <p:nvPr/>
            </p:nvSpPr>
            <p:spPr>
              <a:xfrm rot="10800000">
                <a:off x="5382402" y="3169488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98AA0297-6ACD-4592-8CFB-0FD82D140E1D}"/>
                  </a:ext>
                </a:extLst>
              </p:cNvPr>
              <p:cNvSpPr/>
              <p:nvPr/>
            </p:nvSpPr>
            <p:spPr>
              <a:xfrm rot="10800000">
                <a:off x="6252975" y="2772498"/>
                <a:ext cx="1113025" cy="169210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7CBA1916-6A5D-4D6E-ACA1-8321CC4591B3}"/>
                  </a:ext>
                </a:extLst>
              </p:cNvPr>
              <p:cNvSpPr/>
              <p:nvPr/>
            </p:nvSpPr>
            <p:spPr>
              <a:xfrm rot="10800000">
                <a:off x="6258132" y="2583762"/>
                <a:ext cx="1102127" cy="146433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8B6EF6A-788A-453E-932A-2783E82231C0}"/>
                  </a:ext>
                </a:extLst>
              </p:cNvPr>
              <p:cNvSpPr/>
              <p:nvPr/>
            </p:nvSpPr>
            <p:spPr>
              <a:xfrm rot="10800000">
                <a:off x="5389515" y="5142777"/>
                <a:ext cx="2830055" cy="1349086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B0DD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D71619C1-2CDB-4BE3-8206-8A25B9C6C480}"/>
                  </a:ext>
                </a:extLst>
              </p:cNvPr>
              <p:cNvSpPr/>
              <p:nvPr/>
            </p:nvSpPr>
            <p:spPr>
              <a:xfrm>
                <a:off x="5391419" y="4938219"/>
                <a:ext cx="2830056" cy="5556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id="{B1F607C2-95F5-47FB-8D08-2DD439F00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475" y="4567895"/>
                <a:ext cx="939242" cy="851997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E4D799B0-386A-4608-8C99-834482370B43}"/>
                </a:ext>
              </a:extLst>
            </p:cNvPr>
            <p:cNvSpPr txBox="1"/>
            <p:nvPr/>
          </p:nvSpPr>
          <p:spPr>
            <a:xfrm>
              <a:off x="6016662" y="5669200"/>
              <a:ext cx="2270431" cy="65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Descriptive Statistics</a:t>
              </a:r>
              <a:endParaRPr lang="en-US" sz="1600" b="1" dirty="0">
                <a:solidFill>
                  <a:prstClr val="black"/>
                </a:solidFill>
              </a:endParaRPr>
            </a:p>
            <a:p>
              <a:pPr algn="ctr"/>
              <a:endParaRPr lang="en-IN" sz="1608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56B81F82-EF5B-4AA4-9E21-9F5861E1D555}"/>
              </a:ext>
            </a:extLst>
          </p:cNvPr>
          <p:cNvGrpSpPr/>
          <p:nvPr/>
        </p:nvGrpSpPr>
        <p:grpSpPr>
          <a:xfrm>
            <a:off x="7495899" y="365042"/>
            <a:ext cx="2369674" cy="4237587"/>
            <a:chOff x="9002315" y="-22455"/>
            <a:chExt cx="2651998" cy="4742456"/>
          </a:xfrm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930F5404-34BF-442A-9F9B-888DED7B0B47}"/>
                </a:ext>
              </a:extLst>
            </p:cNvPr>
            <p:cNvSpPr/>
            <p:nvPr/>
          </p:nvSpPr>
          <p:spPr>
            <a:xfrm rot="5400000">
              <a:off x="9673099" y="527588"/>
              <a:ext cx="12801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E011AE1-F4EB-4A2F-8C48-C33561314B22}"/>
                </a:ext>
              </a:extLst>
            </p:cNvPr>
            <p:cNvGrpSpPr/>
            <p:nvPr/>
          </p:nvGrpSpPr>
          <p:grpSpPr>
            <a:xfrm>
              <a:off x="9002315" y="1163414"/>
              <a:ext cx="2651998" cy="3556587"/>
              <a:chOff x="9002315" y="1163414"/>
              <a:chExt cx="2651998" cy="355658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585C5E22-5B68-4851-98AB-065B118702DC}"/>
                  </a:ext>
                </a:extLst>
              </p:cNvPr>
              <p:cNvSpPr/>
              <p:nvPr/>
            </p:nvSpPr>
            <p:spPr>
              <a:xfrm rot="10800000">
                <a:off x="9024005" y="170012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6A225CA3-25FE-4333-84F2-3E8FC2A5E5F9}"/>
                  </a:ext>
                </a:extLst>
              </p:cNvPr>
              <p:cNvSpPr/>
              <p:nvPr/>
            </p:nvSpPr>
            <p:spPr>
              <a:xfrm rot="10800000">
                <a:off x="9784450" y="1527219"/>
                <a:ext cx="1065934" cy="130142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2FB3BAB6-C454-41E5-A774-3FBA4E13CE68}"/>
                  </a:ext>
                </a:extLst>
              </p:cNvPr>
              <p:cNvSpPr/>
              <p:nvPr/>
            </p:nvSpPr>
            <p:spPr>
              <a:xfrm rot="10800000">
                <a:off x="9002315" y="169581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43BAA29-006C-4011-98A3-F29443C55228}"/>
                  </a:ext>
                </a:extLst>
              </p:cNvPr>
              <p:cNvSpPr/>
              <p:nvPr/>
            </p:nvSpPr>
            <p:spPr>
              <a:xfrm rot="10800000">
                <a:off x="9804770" y="1334966"/>
                <a:ext cx="1025936" cy="153804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010B6AB-D4E8-4794-8BB3-32D32D4FF0CC}"/>
                  </a:ext>
                </a:extLst>
              </p:cNvPr>
              <p:cNvSpPr/>
              <p:nvPr/>
            </p:nvSpPr>
            <p:spPr>
              <a:xfrm rot="10800000">
                <a:off x="9809524" y="1163414"/>
                <a:ext cx="1015891" cy="133101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E92804AF-CDE7-4A9F-90C6-6A4E01023961}"/>
                  </a:ext>
                </a:extLst>
              </p:cNvPr>
              <p:cNvSpPr/>
              <p:nvPr/>
            </p:nvSpPr>
            <p:spPr>
              <a:xfrm rot="10800000">
                <a:off x="9008871" y="3489436"/>
                <a:ext cx="2608617" cy="1226255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699C536-CC3B-441A-A996-EC36B3265FA9}"/>
                  </a:ext>
                </a:extLst>
              </p:cNvPr>
              <p:cNvSpPr/>
              <p:nvPr/>
            </p:nvSpPr>
            <p:spPr>
              <a:xfrm>
                <a:off x="9009491" y="3303503"/>
                <a:ext cx="2608618" cy="5050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C3896E2F-6A21-4C8E-B70C-A63E8914C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489" y="2878948"/>
                <a:ext cx="870854" cy="870854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63D77A1-3364-404F-A3E7-81902134B6DC}"/>
                </a:ext>
              </a:extLst>
            </p:cNvPr>
            <p:cNvSpPr txBox="1"/>
            <p:nvPr/>
          </p:nvSpPr>
          <p:spPr>
            <a:xfrm>
              <a:off x="9488624" y="4071987"/>
              <a:ext cx="1752717" cy="38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8" b="1" dirty="0">
                  <a:solidFill>
                    <a:prstClr val="black"/>
                  </a:solidFill>
                </a:rPr>
                <a:t>Assignments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19590" y="516549"/>
            <a:ext cx="6708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Key </a:t>
            </a:r>
            <a:r>
              <a:rPr lang="en-IN" sz="3200" dirty="0" smtClean="0">
                <a:solidFill>
                  <a:srgbClr val="00B0F0"/>
                </a:solidFill>
              </a:rPr>
              <a:t>Takeaways for Day 1     :   Session  1</a:t>
            </a:r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Pandas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provide two data structures, which are supported by the pandas </a:t>
            </a:r>
            <a:r>
              <a:rPr lang="en-US" dirty="0" smtClean="0"/>
              <a:t>library:</a:t>
            </a:r>
          </a:p>
          <a:p>
            <a:pPr lvl="1"/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Series</a:t>
            </a:r>
            <a:r>
              <a:rPr lang="en-US" b="1" dirty="0"/>
              <a:t>, </a:t>
            </a:r>
            <a:r>
              <a:rPr lang="en-US" dirty="0"/>
              <a:t>and</a:t>
            </a:r>
            <a:r>
              <a:rPr lang="en-US" b="1" dirty="0"/>
              <a:t> 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DataFrames</a:t>
            </a:r>
            <a:r>
              <a:rPr lang="en-US" b="1" dirty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of these data structures are built on top of the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Series</a:t>
            </a:r>
            <a:r>
              <a:rPr lang="en-US" dirty="0"/>
              <a:t> is a one-dimensional data structure in </a:t>
            </a:r>
            <a:r>
              <a:rPr lang="en-US" dirty="0" smtClean="0"/>
              <a:t>pandas.</a:t>
            </a:r>
          </a:p>
          <a:p>
            <a:r>
              <a:rPr lang="en-US" b="1" dirty="0" err="1" smtClean="0"/>
              <a:t>DataFrame</a:t>
            </a:r>
            <a:r>
              <a:rPr lang="en-US" dirty="0"/>
              <a:t> is the two-dimensional data structure in pandas.</a:t>
            </a:r>
          </a:p>
        </p:txBody>
      </p:sp>
    </p:spTree>
    <p:extLst>
      <p:ext uri="{BB962C8B-B14F-4D97-AF65-F5344CB8AC3E}">
        <p14:creationId xmlns:p14="http://schemas.microsoft.com/office/powerpoint/2010/main" val="15975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Pandas </a:t>
            </a:r>
            <a:r>
              <a:rPr lang="en-IN" sz="4000" dirty="0" err="1"/>
              <a:t>DataFrame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8" y="1690688"/>
            <a:ext cx="70324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Python </a:t>
            </a:r>
            <a:r>
              <a:rPr lang="en-IN" sz="4000" b="1" dirty="0"/>
              <a:t>program to </a:t>
            </a:r>
            <a:r>
              <a:rPr lang="en-IN" sz="4000" b="1" dirty="0" smtClean="0"/>
              <a:t> check pandas version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importing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Check the version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pd</a:t>
            </a:r>
            <a:r>
              <a:rPr lang="en-US" dirty="0" smtClean="0"/>
              <a:t>.__version__)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#1.5.3</a:t>
            </a:r>
          </a:p>
          <a:p>
            <a:pPr marL="0" indent="0">
              <a:buNone/>
            </a:pPr>
            <a:r>
              <a:rPr lang="en-US" dirty="0" smtClean="0"/>
              <a:t>#latest version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42" y="1825625"/>
            <a:ext cx="6096000" cy="40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Python </a:t>
            </a:r>
            <a:r>
              <a:rPr lang="en-IN" sz="4000" b="1" dirty="0"/>
              <a:t>program </a:t>
            </a:r>
            <a:r>
              <a:rPr lang="en-IN" sz="4000" b="1" dirty="0" smtClean="0"/>
              <a:t>for pandas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import pandas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mydataset</a:t>
            </a:r>
            <a:r>
              <a:rPr lang="en-IN" dirty="0" smtClean="0"/>
              <a:t> = {</a:t>
            </a:r>
          </a:p>
          <a:p>
            <a:pPr marL="0" indent="0">
              <a:buNone/>
            </a:pPr>
            <a:r>
              <a:rPr lang="en-IN" dirty="0" smtClean="0"/>
              <a:t>  'cars': ["BMW", "Volvo", "Ford"],</a:t>
            </a:r>
          </a:p>
          <a:p>
            <a:pPr marL="0" indent="0">
              <a:buNone/>
            </a:pPr>
            <a:r>
              <a:rPr lang="en-IN" dirty="0" smtClean="0"/>
              <a:t>  '</a:t>
            </a:r>
            <a:r>
              <a:rPr lang="en-IN" dirty="0" err="1" smtClean="0"/>
              <a:t>passings</a:t>
            </a:r>
            <a:r>
              <a:rPr lang="en-IN" dirty="0" smtClean="0"/>
              <a:t>': [3, 7, 2]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myvar</a:t>
            </a:r>
            <a:r>
              <a:rPr lang="en-IN" dirty="0" smtClean="0"/>
              <a:t> = </a:t>
            </a:r>
            <a:r>
              <a:rPr lang="en-IN" dirty="0" err="1" smtClean="0"/>
              <a:t>pandas.DataFrame</a:t>
            </a:r>
            <a:r>
              <a:rPr lang="en-IN" dirty="0" smtClean="0"/>
              <a:t>(</a:t>
            </a:r>
            <a:r>
              <a:rPr lang="en-IN" dirty="0" err="1" smtClean="0"/>
              <a:t>mydataset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myvar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Python </a:t>
            </a:r>
            <a:r>
              <a:rPr lang="en-IN" sz="4000" b="1" dirty="0"/>
              <a:t>program </a:t>
            </a:r>
            <a:r>
              <a:rPr lang="en-IN" sz="4000" b="1" dirty="0" smtClean="0"/>
              <a:t>for pandas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data = {</a:t>
            </a:r>
          </a:p>
          <a:p>
            <a:pPr marL="0" indent="0">
              <a:buNone/>
            </a:pPr>
            <a:r>
              <a:rPr lang="en-IN" dirty="0" smtClean="0"/>
              <a:t>  "calories": [420, 380, 390],</a:t>
            </a:r>
          </a:p>
          <a:p>
            <a:pPr marL="0" indent="0">
              <a:buNone/>
            </a:pPr>
            <a:r>
              <a:rPr lang="en-IN" dirty="0" smtClean="0"/>
              <a:t>  "duration": [50, 40, 45]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#load data into a </a:t>
            </a:r>
            <a:r>
              <a:rPr lang="en-IN" dirty="0" err="1" smtClean="0"/>
              <a:t>DataFrame</a:t>
            </a:r>
            <a:r>
              <a:rPr lang="en-IN" dirty="0" smtClean="0"/>
              <a:t> object:</a:t>
            </a:r>
          </a:p>
          <a:p>
            <a:pPr marL="0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(data)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df</a:t>
            </a:r>
            <a:r>
              <a:rPr lang="en-IN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Dataframe</a:t>
            </a:r>
            <a:r>
              <a:rPr lang="en-IN" dirty="0" smtClean="0"/>
              <a:t>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9660"/>
              </p:ext>
            </p:extLst>
          </p:nvPr>
        </p:nvGraphicFramePr>
        <p:xfrm>
          <a:off x="838200" y="1130300"/>
          <a:ext cx="10515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29"/>
                <a:gridCol w="2420471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Sr</a:t>
                      </a:r>
                      <a:r>
                        <a:rPr lang="en-IN" dirty="0" smtClean="0"/>
                        <a:t>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index()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returns index (row labels) of the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insert()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inserts a column into a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loc</a:t>
                      </a:r>
                      <a:r>
                        <a:rPr lang="en-IN" sz="1600" dirty="0" smtClean="0"/>
                        <a:t>[]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retrieves rows based on index label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iloc</a:t>
                      </a:r>
                      <a:r>
                        <a:rPr lang="en-IN" sz="1600" dirty="0" smtClean="0"/>
                        <a:t>[]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retrieves rows based on index position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ix[]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retrieves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 rows based on either index label or index position. This method combines the best features of the .</a:t>
                      </a:r>
                      <a:r>
                        <a:rPr lang="en-US" sz="1600" dirty="0" err="1" smtClean="0"/>
                        <a:t>loc</a:t>
                      </a:r>
                      <a:r>
                        <a:rPr lang="en-US" sz="1600" dirty="0" smtClean="0"/>
                        <a:t>[] and .</a:t>
                      </a:r>
                      <a:r>
                        <a:rPr lang="en-US" sz="1600" dirty="0" err="1" smtClean="0"/>
                        <a:t>iloc</a:t>
                      </a:r>
                      <a:r>
                        <a:rPr lang="en-US" sz="1600" dirty="0" smtClean="0"/>
                        <a:t>[] methods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isnull</a:t>
                      </a:r>
                      <a:r>
                        <a:rPr lang="en-IN" sz="1600" dirty="0" smtClean="0"/>
                        <a:t>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creates a Boolean Series for extracting rows with null values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dropna</a:t>
                      </a:r>
                      <a:r>
                        <a:rPr lang="en-IN" sz="1600" dirty="0" smtClean="0"/>
                        <a:t>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allows the user to analyze and drop Rows/Columns with Null values in different ways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info()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method prints information about a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 including the index </a:t>
                      </a:r>
                      <a:r>
                        <a:rPr lang="en-US" sz="1600" dirty="0" err="1" smtClean="0"/>
                        <a:t>dtype</a:t>
                      </a:r>
                      <a:r>
                        <a:rPr lang="en-US" sz="1600" dirty="0" smtClean="0"/>
                        <a:t> and columns, non-null values and memory usage.</a:t>
                      </a:r>
                    </a:p>
                    <a:p>
                      <a:r>
                        <a:rPr lang="en-US" sz="1600" dirty="0" smtClean="0"/>
                        <a:t>Print a concise summary of a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.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describe()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describe() method is used for calculating some statistical data like percentile, mean and </a:t>
                      </a:r>
                      <a:r>
                        <a:rPr lang="en-US" sz="1600" dirty="0" err="1" smtClean="0"/>
                        <a:t>std</a:t>
                      </a:r>
                      <a:r>
                        <a:rPr lang="en-US" sz="1600" dirty="0" smtClean="0"/>
                        <a:t> of the numerical values of the Series or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. It analyzes both numeric and object series and also the </a:t>
                      </a:r>
                      <a:r>
                        <a:rPr lang="en-US" sz="1600" dirty="0" err="1" smtClean="0"/>
                        <a:t>DataFrame</a:t>
                      </a:r>
                      <a:r>
                        <a:rPr lang="en-US" sz="1600" dirty="0" smtClean="0"/>
                        <a:t> column sets of mixed data types.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 smtClean="0"/>
              <a:t>Python </a:t>
            </a:r>
            <a:r>
              <a:rPr lang="en-IN" sz="4000" b="1" dirty="0"/>
              <a:t>program </a:t>
            </a:r>
            <a:r>
              <a:rPr lang="en-IN" sz="4000" b="1" dirty="0" smtClean="0"/>
              <a:t>for pandas</a:t>
            </a:r>
            <a:br>
              <a:rPr lang="en-IN" sz="4000" b="1" dirty="0" smtClean="0"/>
            </a:br>
            <a:r>
              <a:rPr lang="en-IN" sz="2700" dirty="0"/>
              <a:t>Locate </a:t>
            </a:r>
            <a:r>
              <a:rPr lang="en-IN" sz="2700" dirty="0" smtClean="0"/>
              <a:t>Row : </a:t>
            </a:r>
            <a:r>
              <a:rPr lang="en-US" sz="2700" dirty="0" smtClean="0"/>
              <a:t>Pandas use the </a:t>
            </a:r>
            <a:r>
              <a:rPr lang="en-US" sz="2700" dirty="0" err="1" smtClean="0"/>
              <a:t>loc</a:t>
            </a:r>
            <a:r>
              <a:rPr lang="en-US" sz="2700" dirty="0" smtClean="0"/>
              <a:t> attribute to return one or more specified row(s)</a:t>
            </a: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import pandas as </a:t>
            </a:r>
            <a:r>
              <a:rPr lang="en-IN" sz="2600" dirty="0" err="1" smtClean="0"/>
              <a:t>pd</a:t>
            </a: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data = {</a:t>
            </a:r>
          </a:p>
          <a:p>
            <a:pPr marL="0" indent="0">
              <a:buNone/>
            </a:pPr>
            <a:r>
              <a:rPr lang="en-IN" sz="2600" dirty="0" smtClean="0"/>
              <a:t>  "calories": [420, 380, 390],</a:t>
            </a:r>
          </a:p>
          <a:p>
            <a:pPr marL="0" indent="0">
              <a:buNone/>
            </a:pPr>
            <a:r>
              <a:rPr lang="en-IN" sz="2600" dirty="0" smtClean="0"/>
              <a:t>  "duration": [50, 40, 45]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</a:p>
          <a:p>
            <a:pPr marL="0" indent="0">
              <a:buNone/>
            </a:pPr>
            <a:r>
              <a:rPr lang="en-IN" sz="2600" dirty="0" smtClean="0"/>
              <a:t>#load data into a </a:t>
            </a:r>
            <a:r>
              <a:rPr lang="en-IN" sz="2600" dirty="0" err="1" smtClean="0"/>
              <a:t>DataFrame</a:t>
            </a:r>
            <a:r>
              <a:rPr lang="en-IN" sz="2600" dirty="0" smtClean="0"/>
              <a:t> object:</a:t>
            </a:r>
          </a:p>
          <a:p>
            <a:pPr marL="0" indent="0">
              <a:buNone/>
            </a:pPr>
            <a:r>
              <a:rPr lang="en-IN" sz="2600" dirty="0" err="1" smtClean="0"/>
              <a:t>df</a:t>
            </a:r>
            <a:r>
              <a:rPr lang="en-IN" sz="2600" dirty="0" smtClean="0"/>
              <a:t> = </a:t>
            </a:r>
            <a:r>
              <a:rPr lang="en-IN" sz="2600" dirty="0" err="1" smtClean="0"/>
              <a:t>pd.DataFrame</a:t>
            </a:r>
            <a:r>
              <a:rPr lang="en-IN" sz="2600" dirty="0" smtClean="0"/>
              <a:t>(data)</a:t>
            </a:r>
          </a:p>
          <a:p>
            <a:pPr marL="0" indent="0">
              <a:buNone/>
            </a:pPr>
            <a:r>
              <a:rPr lang="en-IN" sz="2600" dirty="0" smtClean="0"/>
              <a:t>print(</a:t>
            </a:r>
            <a:r>
              <a:rPr lang="en-IN" sz="2600" dirty="0" err="1" smtClean="0"/>
              <a:t>df</a:t>
            </a:r>
            <a:r>
              <a:rPr lang="en-IN" sz="2600" dirty="0" smtClean="0"/>
              <a:t>) </a:t>
            </a:r>
          </a:p>
          <a:p>
            <a:pPr marL="0" indent="0">
              <a:buNone/>
            </a:pPr>
            <a:r>
              <a:rPr lang="en-US" sz="2600" dirty="0"/>
              <a:t>#refer to the row index: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dirty="0" err="1"/>
              <a:t>df.loc</a:t>
            </a:r>
            <a:r>
              <a:rPr lang="en-US" sz="2600" dirty="0"/>
              <a:t>[0])</a:t>
            </a:r>
            <a:endParaRPr lang="en-IN" sz="2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2700" b="1" dirty="0" smtClean="0"/>
              <a:t>Python </a:t>
            </a:r>
            <a:r>
              <a:rPr lang="en-IN" sz="2700" b="1" dirty="0"/>
              <a:t>program </a:t>
            </a:r>
            <a:r>
              <a:rPr lang="en-IN" sz="2700" b="1" dirty="0" smtClean="0"/>
              <a:t>for pandas</a:t>
            </a:r>
            <a:br>
              <a:rPr lang="en-IN" sz="2700" b="1" dirty="0" smtClean="0"/>
            </a:br>
            <a:r>
              <a:rPr lang="en-IN" sz="2700" dirty="0"/>
              <a:t>Locate </a:t>
            </a:r>
            <a:r>
              <a:rPr lang="en-IN" sz="2700" dirty="0" smtClean="0"/>
              <a:t>Row : </a:t>
            </a:r>
            <a:r>
              <a:rPr lang="en-US" sz="2700" dirty="0" smtClean="0"/>
              <a:t>Pandas use the </a:t>
            </a:r>
            <a:r>
              <a:rPr lang="en-US" sz="2700" dirty="0" err="1" smtClean="0"/>
              <a:t>loc</a:t>
            </a:r>
            <a:r>
              <a:rPr lang="en-US" sz="2700" dirty="0" smtClean="0"/>
              <a:t> attribute to return one or more specified row(s)</a:t>
            </a: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dirty="0" smtClean="0"/>
              <a:t>import pandas as </a:t>
            </a:r>
            <a:r>
              <a:rPr lang="en-IN" sz="3300" dirty="0" err="1" smtClean="0"/>
              <a:t>pd</a:t>
            </a:r>
            <a:endParaRPr lang="en-IN" sz="3300" dirty="0" smtClean="0"/>
          </a:p>
          <a:p>
            <a:pPr marL="0" indent="0">
              <a:buNone/>
            </a:pPr>
            <a:r>
              <a:rPr lang="en-IN" sz="3300" dirty="0" smtClean="0"/>
              <a:t>data = {</a:t>
            </a:r>
          </a:p>
          <a:p>
            <a:pPr marL="0" indent="0">
              <a:buNone/>
            </a:pPr>
            <a:r>
              <a:rPr lang="en-IN" sz="3300" dirty="0" smtClean="0"/>
              <a:t>  "calories": [420, 380, 390],</a:t>
            </a:r>
          </a:p>
          <a:p>
            <a:pPr marL="0" indent="0">
              <a:buNone/>
            </a:pPr>
            <a:r>
              <a:rPr lang="en-IN" sz="3300" dirty="0" smtClean="0"/>
              <a:t>  "duration": [50, 40, 45]</a:t>
            </a:r>
          </a:p>
          <a:p>
            <a:pPr marL="0" indent="0">
              <a:buNone/>
            </a:pPr>
            <a:r>
              <a:rPr lang="en-IN" sz="3300" dirty="0" smtClean="0"/>
              <a:t>}</a:t>
            </a:r>
          </a:p>
          <a:p>
            <a:pPr marL="0" indent="0">
              <a:buNone/>
            </a:pPr>
            <a:r>
              <a:rPr lang="en-IN" sz="3300" dirty="0" smtClean="0"/>
              <a:t>#load data into a </a:t>
            </a:r>
            <a:r>
              <a:rPr lang="en-IN" sz="3300" dirty="0" err="1" smtClean="0"/>
              <a:t>DataFrame</a:t>
            </a:r>
            <a:r>
              <a:rPr lang="en-IN" sz="3300" dirty="0" smtClean="0"/>
              <a:t> object:</a:t>
            </a:r>
          </a:p>
          <a:p>
            <a:pPr marL="0" indent="0">
              <a:buNone/>
            </a:pPr>
            <a:r>
              <a:rPr lang="en-IN" sz="3300" dirty="0" err="1" smtClean="0"/>
              <a:t>df</a:t>
            </a:r>
            <a:r>
              <a:rPr lang="en-IN" sz="3300" dirty="0" smtClean="0"/>
              <a:t> = </a:t>
            </a:r>
            <a:r>
              <a:rPr lang="en-IN" sz="3300" dirty="0" err="1" smtClean="0"/>
              <a:t>pd.DataFrame</a:t>
            </a:r>
            <a:r>
              <a:rPr lang="en-IN" sz="3300" dirty="0" smtClean="0"/>
              <a:t>(data)</a:t>
            </a:r>
          </a:p>
          <a:p>
            <a:pPr marL="0" indent="0">
              <a:buNone/>
            </a:pPr>
            <a:r>
              <a:rPr lang="en-IN" sz="3300" dirty="0" smtClean="0"/>
              <a:t>print(</a:t>
            </a:r>
            <a:r>
              <a:rPr lang="en-IN" sz="3300" dirty="0" err="1" smtClean="0"/>
              <a:t>df</a:t>
            </a:r>
            <a:r>
              <a:rPr lang="en-IN" sz="3300" dirty="0" smtClean="0"/>
              <a:t>) </a:t>
            </a:r>
          </a:p>
          <a:p>
            <a:pPr marL="0" indent="0">
              <a:buNone/>
            </a:pPr>
            <a:r>
              <a:rPr lang="en-US" sz="3300" dirty="0"/>
              <a:t>#refer to the row index:</a:t>
            </a:r>
            <a:br>
              <a:rPr lang="en-US" sz="3300" dirty="0"/>
            </a:br>
            <a:r>
              <a:rPr lang="en-US" sz="3300" dirty="0"/>
              <a:t>print(</a:t>
            </a:r>
            <a:r>
              <a:rPr lang="en-US" sz="3300" dirty="0" err="1"/>
              <a:t>df.loc</a:t>
            </a:r>
            <a:r>
              <a:rPr lang="en-US" sz="3300" dirty="0"/>
              <a:t>[0</a:t>
            </a:r>
            <a:r>
              <a:rPr lang="en-US" sz="3300" dirty="0" smtClean="0"/>
              <a:t>])</a:t>
            </a:r>
          </a:p>
          <a:p>
            <a:pPr marL="0" indent="0">
              <a:buNone/>
            </a:pPr>
            <a:r>
              <a:rPr lang="en-US" sz="3300" dirty="0"/>
              <a:t>#use a list of indexes:</a:t>
            </a:r>
            <a:br>
              <a:rPr lang="en-US" sz="3300" dirty="0"/>
            </a:br>
            <a:r>
              <a:rPr lang="en-US" sz="3300" dirty="0"/>
              <a:t>print(</a:t>
            </a:r>
            <a:r>
              <a:rPr lang="en-US" sz="3300" dirty="0" err="1"/>
              <a:t>df.loc</a:t>
            </a:r>
            <a:r>
              <a:rPr lang="en-US" sz="3300" dirty="0"/>
              <a:t>[[0, 1]])</a:t>
            </a:r>
            <a:endParaRPr lang="en-IN" sz="33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04" y="2460812"/>
            <a:ext cx="5913485" cy="38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Dataframe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 Import pandas package</a:t>
            </a:r>
          </a:p>
          <a:p>
            <a:pPr marL="0" indent="0">
              <a:buNone/>
            </a:pPr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# Define a dictionary containing employee data</a:t>
            </a:r>
          </a:p>
          <a:p>
            <a:pPr marL="0" indent="0">
              <a:buNone/>
            </a:pPr>
            <a:r>
              <a:rPr lang="en-IN" dirty="0"/>
              <a:t>data = {'Name':['Jai', '</a:t>
            </a:r>
            <a:r>
              <a:rPr lang="en-IN" dirty="0" err="1"/>
              <a:t>Princi</a:t>
            </a:r>
            <a:r>
              <a:rPr lang="en-IN" dirty="0"/>
              <a:t>', 'Gaurav', 'Anuj'],</a:t>
            </a:r>
          </a:p>
          <a:p>
            <a:pPr marL="0" indent="0">
              <a:buNone/>
            </a:pPr>
            <a:r>
              <a:rPr lang="en-IN" dirty="0"/>
              <a:t>        'Age':[27, 24, 22, 32],</a:t>
            </a:r>
          </a:p>
          <a:p>
            <a:pPr marL="0" indent="0">
              <a:buNone/>
            </a:pPr>
            <a:r>
              <a:rPr lang="en-IN" dirty="0"/>
              <a:t>        'Address':['Delhi', 'Kanpur', 'Allahabad', '</a:t>
            </a:r>
            <a:r>
              <a:rPr lang="en-IN" dirty="0" err="1"/>
              <a:t>Kannauj</a:t>
            </a:r>
            <a:r>
              <a:rPr lang="en-IN" dirty="0"/>
              <a:t>'],</a:t>
            </a:r>
          </a:p>
          <a:p>
            <a:pPr marL="0" indent="0">
              <a:buNone/>
            </a:pPr>
            <a:r>
              <a:rPr lang="en-IN" dirty="0"/>
              <a:t>        'Qualification':['</a:t>
            </a:r>
            <a:r>
              <a:rPr lang="en-IN" dirty="0" err="1"/>
              <a:t>Msc</a:t>
            </a:r>
            <a:r>
              <a:rPr lang="en-IN" dirty="0"/>
              <a:t>', 'MA', 'MCA', '</a:t>
            </a:r>
            <a:r>
              <a:rPr lang="en-IN" dirty="0" err="1"/>
              <a:t>Phd</a:t>
            </a:r>
            <a:r>
              <a:rPr lang="en-IN" dirty="0"/>
              <a:t>']}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# Convert the dictionary into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# select two columns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[['Name', 'Qualification']])</a:t>
            </a:r>
          </a:p>
        </p:txBody>
      </p:sp>
    </p:spTree>
    <p:extLst>
      <p:ext uri="{BB962C8B-B14F-4D97-AF65-F5344CB8AC3E}">
        <p14:creationId xmlns:p14="http://schemas.microsoft.com/office/powerpoint/2010/main" val="34638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Python </a:t>
            </a:r>
            <a:r>
              <a:rPr lang="en-IN" sz="4000" b="1" dirty="0"/>
              <a:t>program to </a:t>
            </a:r>
            <a:r>
              <a:rPr lang="en-IN" sz="4000" b="1" dirty="0" smtClean="0"/>
              <a:t>know your working directory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os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os.getcwd</a:t>
            </a:r>
            <a:r>
              <a:rPr lang="en-US" dirty="0" smtClean="0"/>
              <a:t>() # will provide the current working directory</a:t>
            </a:r>
          </a:p>
          <a:p>
            <a:pPr marL="0" indent="0">
              <a:buNone/>
            </a:pPr>
            <a:r>
              <a:rPr lang="en-US" dirty="0" smtClean="0"/>
              <a:t>#Keep your </a:t>
            </a:r>
            <a:r>
              <a:rPr lang="en-US" dirty="0" err="1" smtClean="0"/>
              <a:t>csv</a:t>
            </a:r>
            <a:r>
              <a:rPr lang="en-US" dirty="0" smtClean="0"/>
              <a:t> file in this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5" y="19559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 to Data in Machine Learning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431" y="4201598"/>
            <a:ext cx="8494572" cy="1257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940" y="1424952"/>
            <a:ext cx="10923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</a:t>
            </a:r>
            <a:r>
              <a:rPr lang="en-IN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refers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set of observations </a:t>
            </a:r>
            <a:r>
              <a:rPr lang="en-US" dirty="0"/>
              <a:t>or measurements that can be used to </a:t>
            </a:r>
            <a:r>
              <a:rPr lang="en-US" dirty="0">
                <a:solidFill>
                  <a:srgbClr val="FF0000"/>
                </a:solidFill>
              </a:rPr>
              <a:t>train</a:t>
            </a:r>
            <a:r>
              <a:rPr lang="en-US" dirty="0"/>
              <a:t> a </a:t>
            </a:r>
            <a:r>
              <a:rPr lang="en-US" dirty="0" smtClean="0"/>
              <a:t>machine-learning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INFORMATION</a:t>
            </a:r>
            <a:r>
              <a:rPr lang="en-US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 Data that has been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manipulated</a:t>
            </a:r>
            <a:r>
              <a:rPr lang="en-US" dirty="0"/>
              <a:t> and has now some </a:t>
            </a:r>
            <a:r>
              <a:rPr lang="en-US" dirty="0">
                <a:solidFill>
                  <a:srgbClr val="FF0000"/>
                </a:solidFill>
              </a:rPr>
              <a:t>meaningful inference </a:t>
            </a:r>
            <a:r>
              <a:rPr lang="en-US" dirty="0"/>
              <a:t>for the users.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KNOWLEDGE:</a:t>
            </a:r>
            <a:r>
              <a:rPr lang="en-US" dirty="0"/>
              <a:t> 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 </a:t>
            </a:r>
            <a:r>
              <a:rPr lang="en-US" dirty="0"/>
              <a:t>of inferred information, experiences, learning, and insights.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8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Python </a:t>
            </a:r>
            <a:r>
              <a:rPr lang="en-IN" b="1" dirty="0"/>
              <a:t>program to </a:t>
            </a:r>
            <a:r>
              <a:rPr lang="en-IN" b="1" dirty="0" smtClean="0"/>
              <a:t>read a </a:t>
            </a:r>
            <a:r>
              <a:rPr lang="en-IN" b="1" dirty="0" err="1" smtClean="0"/>
              <a:t>csv</a:t>
            </a:r>
            <a:r>
              <a:rPr lang="en-IN" b="1" dirty="0" smtClean="0"/>
              <a:t>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 pandas as </a:t>
            </a:r>
            <a:r>
              <a:rPr lang="en-IN" dirty="0" err="1"/>
              <a:t>pd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('data.csv')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max_rows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 pandas as </a:t>
            </a:r>
            <a:r>
              <a:rPr lang="en-IN" dirty="0" err="1"/>
              <a:t>pd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print(</a:t>
            </a:r>
            <a:r>
              <a:rPr lang="en-IN" dirty="0" err="1"/>
              <a:t>pd.options.display.max_rows</a:t>
            </a:r>
            <a:r>
              <a:rPr lang="en-IN" dirty="0"/>
              <a:t>) 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#The number of rows returned is defined in Pandas option settings.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#You can check your system's maximum rows with the #</a:t>
            </a:r>
            <a:r>
              <a:rPr lang="en-US" dirty="0" err="1" smtClean="0"/>
              <a:t>pd.options.display.max_rows</a:t>
            </a:r>
            <a:r>
              <a:rPr lang="en-US" dirty="0" smtClean="0"/>
              <a:t> statement</a:t>
            </a:r>
          </a:p>
          <a:p>
            <a:pPr marL="0" indent="0">
              <a:buNone/>
            </a:pPr>
            <a:r>
              <a:rPr lang="en-US" dirty="0" smtClean="0"/>
              <a:t>#default is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max_rows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pd.options.display.max_rows</a:t>
            </a:r>
            <a:r>
              <a:rPr lang="en-IN" dirty="0" smtClean="0"/>
              <a:t> = 9999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('data.csv')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df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#Increase </a:t>
            </a:r>
            <a:r>
              <a:rPr lang="en-US" dirty="0"/>
              <a:t>the maximum number of rows to display the entire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Python program for mean median mode using auto-mpg csv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pd.options.display.max_rows</a:t>
            </a:r>
            <a:r>
              <a:rPr lang="en-IN" dirty="0" smtClean="0"/>
              <a:t> = 9999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('data.csv')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df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#Increase </a:t>
            </a:r>
            <a:r>
              <a:rPr lang="en-US" dirty="0"/>
              <a:t>the maximum number of rows to display the entire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Example of statistics library</a:t>
            </a:r>
            <a:br>
              <a:rPr lang="en-IN" b="1" dirty="0" smtClean="0"/>
            </a:br>
            <a:r>
              <a:rPr lang="en-US" b="1" dirty="0"/>
              <a:t>Aim : To </a:t>
            </a:r>
            <a:r>
              <a:rPr lang="en-US" b="1" dirty="0" smtClean="0"/>
              <a:t>find </a:t>
            </a:r>
            <a:r>
              <a:rPr lang="en-IN" b="1" dirty="0" smtClean="0"/>
              <a:t>mean median mode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56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statistics</a:t>
            </a:r>
          </a:p>
          <a:p>
            <a:pPr marL="0" indent="0">
              <a:buNone/>
            </a:pPr>
            <a:r>
              <a:rPr lang="en-US" dirty="0" err="1"/>
              <a:t>statistics.mean</a:t>
            </a:r>
            <a:r>
              <a:rPr lang="en-US" dirty="0"/>
              <a:t>([21, 89, 34, 67, 96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61.4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statistics</a:t>
            </a:r>
          </a:p>
          <a:p>
            <a:pPr marL="0" indent="0">
              <a:buNone/>
            </a:pPr>
            <a:r>
              <a:rPr lang="en-US" dirty="0" err="1"/>
              <a:t>statistics.median</a:t>
            </a:r>
            <a:r>
              <a:rPr lang="en-US" dirty="0"/>
              <a:t>([21, 89, 34, 67, 96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statistics</a:t>
            </a:r>
          </a:p>
          <a:p>
            <a:pPr marL="0" indent="0">
              <a:buNone/>
            </a:pPr>
            <a:r>
              <a:rPr lang="en-US" dirty="0" err="1"/>
              <a:t>statistics.mode</a:t>
            </a:r>
            <a:r>
              <a:rPr lang="en-US" dirty="0"/>
              <a:t>([21, 89, 34, 67, 96])</a:t>
            </a:r>
          </a:p>
          <a:p>
            <a:pPr marL="0" indent="0">
              <a:buNone/>
            </a:pPr>
            <a:r>
              <a:rPr lang="en-US" dirty="0" smtClean="0"/>
              <a:t>#21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Plus :Machine Learning                                                                                                                     Subject Faculty 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B1F-71D6-4FF3-9027-BBA8A9F2271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76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Aim : To know </a:t>
            </a:r>
            <a:r>
              <a:rPr lang="en-US" b="1" dirty="0" err="1" smtClean="0"/>
              <a:t>numpy</a:t>
            </a:r>
            <a:r>
              <a:rPr lang="en-US" b="1" dirty="0" smtClean="0"/>
              <a:t> version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np</a:t>
            </a:r>
            <a:r>
              <a:rPr lang="en-US" dirty="0"/>
              <a:t>.__version__)</a:t>
            </a:r>
          </a:p>
          <a:p>
            <a:endParaRPr lang="en-US" dirty="0"/>
          </a:p>
          <a:p>
            <a:r>
              <a:rPr lang="en-US" dirty="0"/>
              <a:t>#Checking the version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#Output</a:t>
            </a:r>
          </a:p>
          <a:p>
            <a:r>
              <a:rPr lang="en-US" dirty="0"/>
              <a:t>#1.24.3</a:t>
            </a:r>
          </a:p>
          <a:p>
            <a:r>
              <a:rPr lang="en-US" dirty="0"/>
              <a:t>#1.25.2 (31 Jul 2023) as per </a:t>
            </a:r>
            <a:r>
              <a:rPr lang="en-US" dirty="0" err="1"/>
              <a:t>google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Engineering Plus :Machine Learning                                                                                                                     Subject Faculty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B1F-71D6-4FF3-9027-BBA8A9F227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Example of </a:t>
            </a:r>
            <a:r>
              <a:rPr lang="en-US" b="1" dirty="0" err="1" smtClean="0"/>
              <a:t>numpy</a:t>
            </a:r>
            <a:r>
              <a:rPr lang="en-US" b="1" smtClean="0"/>
              <a:t> library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Aim : To </a:t>
            </a:r>
            <a:r>
              <a:rPr lang="en-US" b="1" dirty="0" smtClean="0"/>
              <a:t>find </a:t>
            </a:r>
            <a:r>
              <a:rPr lang="en-IN" b="1" dirty="0" smtClean="0"/>
              <a:t>mean using </a:t>
            </a:r>
            <a:r>
              <a:rPr lang="en-IN" b="1" dirty="0" err="1" smtClean="0"/>
              <a:t>numpy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# 1D array 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smtClean="0"/>
              <a:t>[</a:t>
            </a:r>
            <a:r>
              <a:rPr lang="en-US" dirty="0"/>
              <a:t>21, 89, 34, 67, 96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arr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print("mean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Plus :Machine Learning                                                                                                                     Subject Faculty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B1F-71D6-4FF3-9027-BBA8A9F2271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0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https://www.geeksforgeeks.org/differences-and-applications-of-list-tuple-set-and-dictionary-in-python/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://www.geeksforgeeks.org/python-pandas-dataframe/?</a:t>
            </a:r>
            <a:r>
              <a:rPr lang="en-US" dirty="0" smtClean="0"/>
              <a:t>ref=lbp</a:t>
            </a:r>
          </a:p>
          <a:p>
            <a:pPr marL="0" indent="0">
              <a:buNone/>
            </a:pPr>
            <a:r>
              <a:rPr lang="en-US" dirty="0"/>
              <a:t>https://www.w3schools.com/python/python_lists.asp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99" y="4208929"/>
            <a:ext cx="5864860" cy="21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13"/>
            <a:ext cx="10515600" cy="1396440"/>
          </a:xfrm>
        </p:spPr>
        <p:txBody>
          <a:bodyPr/>
          <a:lstStyle/>
          <a:p>
            <a:pPr algn="ctr"/>
            <a:r>
              <a:rPr lang="en-US" b="1" dirty="0" smtClean="0"/>
              <a:t>Data Split in </a:t>
            </a:r>
            <a:r>
              <a:rPr lang="en-US" b="1" dirty="0"/>
              <a:t>Machine Learning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552" y="1402613"/>
            <a:ext cx="9715471" cy="330326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0" y="638691"/>
            <a:ext cx="3509653" cy="217476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 is used to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</a:t>
            </a:r>
            <a:r>
              <a:rPr lang="en-US" dirty="0"/>
              <a:t>a machine learning model to predict an expected outcome.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452282" y="3692563"/>
            <a:ext cx="5378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10"/>
          <p:cNvSpPr/>
          <p:nvPr/>
        </p:nvSpPr>
        <p:spPr>
          <a:xfrm>
            <a:off x="3574676" y="4254026"/>
            <a:ext cx="5918947" cy="23807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 </a:t>
            </a:r>
            <a:r>
              <a:rPr lang="en-US" dirty="0"/>
              <a:t>validation dataset does not </a:t>
            </a:r>
            <a:r>
              <a:rPr lang="en-US" dirty="0" smtClean="0"/>
              <a:t>teach </a:t>
            </a:r>
            <a:r>
              <a:rPr lang="en-US" dirty="0"/>
              <a:t>a model. Validation sets are used to </a:t>
            </a:r>
            <a:r>
              <a:rPr lang="en-US" dirty="0">
                <a:solidFill>
                  <a:srgbClr val="FF0000"/>
                </a:solidFill>
              </a:rPr>
              <a:t>reveal biases</a:t>
            </a:r>
            <a:r>
              <a:rPr lang="en-US" dirty="0"/>
              <a:t>, so that the model can be adjusted to </a:t>
            </a:r>
            <a:r>
              <a:rPr lang="en-US" dirty="0">
                <a:solidFill>
                  <a:srgbClr val="FF0000"/>
                </a:solidFill>
              </a:rPr>
              <a:t>produce unbiased results</a:t>
            </a:r>
            <a:r>
              <a:rPr lang="en-US" dirty="0"/>
              <a:t>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 </a:t>
            </a:r>
            <a:r>
              <a:rPr lang="en-US" dirty="0"/>
              <a:t>validation set </a:t>
            </a:r>
            <a:r>
              <a:rPr lang="en-US" dirty="0">
                <a:solidFill>
                  <a:srgbClr val="FF0000"/>
                </a:solidFill>
              </a:rPr>
              <a:t>indirectly affects </a:t>
            </a:r>
            <a:r>
              <a:rPr lang="en-US" dirty="0"/>
              <a:t>a machine learning model. </a:t>
            </a:r>
          </a:p>
        </p:txBody>
      </p:sp>
      <p:sp>
        <p:nvSpPr>
          <p:cNvPr id="13" name="Cloud 12"/>
          <p:cNvSpPr/>
          <p:nvPr/>
        </p:nvSpPr>
        <p:spPr>
          <a:xfrm>
            <a:off x="8181228" y="898123"/>
            <a:ext cx="3904343" cy="281729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 is </a:t>
            </a:r>
            <a:r>
              <a:rPr lang="en-US" dirty="0"/>
              <a:t>used to perform a </a:t>
            </a:r>
            <a:r>
              <a:rPr lang="en-US" dirty="0">
                <a:solidFill>
                  <a:srgbClr val="FF0000"/>
                </a:solidFill>
              </a:rPr>
              <a:t>realistic check </a:t>
            </a:r>
            <a:r>
              <a:rPr lang="en-US" dirty="0"/>
              <a:t>on an algorithm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r>
              <a:rPr lang="en-US" i="1" dirty="0" smtClean="0"/>
              <a:t>It </a:t>
            </a:r>
            <a:r>
              <a:rPr lang="en-US" dirty="0" smtClean="0"/>
              <a:t>confirms </a:t>
            </a:r>
            <a:r>
              <a:rPr lang="en-US" dirty="0"/>
              <a:t>if the machine learning model is </a:t>
            </a:r>
            <a:r>
              <a:rPr lang="en-US" dirty="0">
                <a:solidFill>
                  <a:srgbClr val="FF0000"/>
                </a:solidFill>
              </a:rPr>
              <a:t>accurate</a:t>
            </a:r>
            <a:r>
              <a:rPr lang="en-US" dirty="0"/>
              <a:t>.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4020671" y="3845859"/>
            <a:ext cx="632011" cy="1021976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865307" y="2720119"/>
            <a:ext cx="681530" cy="119566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7808046" y="2672162"/>
            <a:ext cx="681530" cy="119566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Important Python </a:t>
            </a:r>
            <a:r>
              <a:rPr lang="en-US" dirty="0"/>
              <a:t>libraries for </a:t>
            </a:r>
            <a:r>
              <a:rPr lang="en-US" dirty="0" smtClean="0"/>
              <a:t>  Machine </a:t>
            </a:r>
            <a:r>
              <a:rPr lang="en-US" dirty="0"/>
              <a:t>Learning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48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6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 Python?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58" y="1932735"/>
            <a:ext cx="9546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Python?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625" y="2038417"/>
            <a:ext cx="6331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Aim : To know python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from platform import </a:t>
            </a:r>
            <a:r>
              <a:rPr lang="en-IN" dirty="0" err="1" smtClean="0"/>
              <a:t>python_version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python_version</a:t>
            </a:r>
            <a:r>
              <a:rPr lang="en-IN" dirty="0" smtClean="0"/>
              <a:t>())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#Checking the version of python</a:t>
            </a:r>
          </a:p>
          <a:p>
            <a:pPr marL="0" indent="0">
              <a:buNone/>
            </a:pPr>
            <a:r>
              <a:rPr lang="en-US" dirty="0" smtClean="0"/>
              <a:t>#Output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3.11.4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Engineering Plus :Machine Learning                                                                                                                     Subject Faculty : Dr Gayatri S Pandi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B1F-71D6-4FF3-9027-BBA8A9F227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Aim : To know python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sys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sys.version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#Checking the version of python</a:t>
            </a:r>
          </a:p>
          <a:p>
            <a:pPr marL="0" indent="0">
              <a:buNone/>
            </a:pPr>
            <a:r>
              <a:rPr lang="en-US" dirty="0" smtClean="0"/>
              <a:t>#Output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3.11.4 | packaged by Anaconda, Inc. | (main, Jul  5 2023, 13:38:37) [MSC v.1916 64 bit (AMD64)]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Engineering Plus :Machine Learning                                                                                                                     Subject Faculty :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Dr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Gayatri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S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Pandi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B1F-71D6-4FF3-9027-BBA8A9F227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0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1447</Words>
  <Application>Microsoft Office PowerPoint</Application>
  <PresentationFormat>Widescreen</PresentationFormat>
  <Paragraphs>315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2_Office Theme</vt:lpstr>
      <vt:lpstr>                      Course : Engineering Plus Subject : Machine Learning  </vt:lpstr>
      <vt:lpstr>PowerPoint Presentation</vt:lpstr>
      <vt:lpstr>Introduction to Data in Machine Learning </vt:lpstr>
      <vt:lpstr>Data Split in Machine Learning </vt:lpstr>
      <vt:lpstr>Some Important Python libraries for   Machine Learning</vt:lpstr>
      <vt:lpstr>Why Python?</vt:lpstr>
      <vt:lpstr>Why Python?</vt:lpstr>
      <vt:lpstr>Example Aim : To know python version</vt:lpstr>
      <vt:lpstr>Example Aim : To know python version</vt:lpstr>
      <vt:lpstr>Collections in Python Collections are the containers used for storing the data.</vt:lpstr>
      <vt:lpstr>Python List </vt:lpstr>
      <vt:lpstr>Python code for List</vt:lpstr>
      <vt:lpstr>Python Tuple</vt:lpstr>
      <vt:lpstr>Python code for Tuple</vt:lpstr>
      <vt:lpstr>Python code for converting Tuple to list and back to tuple </vt:lpstr>
      <vt:lpstr>Python Set</vt:lpstr>
      <vt:lpstr>Python Dictionary</vt:lpstr>
      <vt:lpstr>Python code for :  Creating and printing a dictionary:</vt:lpstr>
      <vt:lpstr>Pandas</vt:lpstr>
      <vt:lpstr>Pandas</vt:lpstr>
      <vt:lpstr>Pandas DataFrame</vt:lpstr>
      <vt:lpstr>Python program to  check pandas version</vt:lpstr>
      <vt:lpstr>Python program for pandas</vt:lpstr>
      <vt:lpstr>Python program for pandas</vt:lpstr>
      <vt:lpstr>Dataframe Methods</vt:lpstr>
      <vt:lpstr>  Python program for pandas Locate Row : Pandas use the loc attribute to return one or more specified row(s) </vt:lpstr>
      <vt:lpstr>  Python program for pandas Locate Row : Pandas use the loc attribute to return one or more specified row(s) </vt:lpstr>
      <vt:lpstr>Dataframe Program</vt:lpstr>
      <vt:lpstr>Python program to know your working directory</vt:lpstr>
      <vt:lpstr>Python program to read a csv file</vt:lpstr>
      <vt:lpstr>max_rows</vt:lpstr>
      <vt:lpstr>max_rows</vt:lpstr>
      <vt:lpstr>Python program for mean median mode using auto-mpg csv file</vt:lpstr>
      <vt:lpstr>Example of statistics library Aim : To find mean median mode</vt:lpstr>
      <vt:lpstr>Example Aim : To know numpy version</vt:lpstr>
      <vt:lpstr>Example of numpy library Aim : To find mean using numpy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Code :   3154203 Subject Name : Machine Learning Essentials Python Code Topic: Plotting</dc:title>
  <dc:creator>NLJIET</dc:creator>
  <cp:lastModifiedBy>NLJIET</cp:lastModifiedBy>
  <cp:revision>216</cp:revision>
  <cp:lastPrinted>2024-07-23T03:38:07Z</cp:lastPrinted>
  <dcterms:created xsi:type="dcterms:W3CDTF">2023-08-12T06:28:33Z</dcterms:created>
  <dcterms:modified xsi:type="dcterms:W3CDTF">2024-07-23T03:44:44Z</dcterms:modified>
</cp:coreProperties>
</file>