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18"/>
  </p:notesMasterIdLst>
  <p:sldIdLst>
    <p:sldId id="257" r:id="rId4"/>
    <p:sldId id="259" r:id="rId5"/>
    <p:sldId id="292" r:id="rId6"/>
    <p:sldId id="293" r:id="rId7"/>
    <p:sldId id="294" r:id="rId8"/>
    <p:sldId id="295" r:id="rId9"/>
    <p:sldId id="296" r:id="rId10"/>
    <p:sldId id="297" r:id="rId11"/>
    <p:sldId id="298" r:id="rId12"/>
    <p:sldId id="299" r:id="rId13"/>
    <p:sldId id="300" r:id="rId14"/>
    <p:sldId id="301" r:id="rId15"/>
    <p:sldId id="30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9F520-07F2-4A1D-B0AD-2990B0E172FC}" type="datetimeFigureOut">
              <a:rPr lang="en-IN" smtClean="0"/>
              <a:t>27-07-2024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75C81-886C-48A5-A4B7-E0289CFCD0B3}" type="slidenum">
              <a:rPr lang="en-IN" smtClean="0"/>
              <a:t>‹#›</a:t>
            </a:fld>
            <a:endParaRPr lang="en-IN"/>
          </a:p>
        </p:txBody>
      </p:sp>
    </p:spTree>
    <p:extLst>
      <p:ext uri="{BB962C8B-B14F-4D97-AF65-F5344CB8AC3E}">
        <p14:creationId xmlns:p14="http://schemas.microsoft.com/office/powerpoint/2010/main" val="320060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ACF7C-149C-466B-9B70-8B03BBE47776}" type="slidenum">
              <a:rPr lang="en-IN" smtClean="0"/>
              <a:t>1</a:t>
            </a:fld>
            <a:endParaRPr lang="en-IN"/>
          </a:p>
        </p:txBody>
      </p:sp>
    </p:spTree>
    <p:extLst>
      <p:ext uri="{BB962C8B-B14F-4D97-AF65-F5344CB8AC3E}">
        <p14:creationId xmlns:p14="http://schemas.microsoft.com/office/powerpoint/2010/main" val="116844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175C81-886C-48A5-A4B7-E0289CFCD0B3}" type="slidenum">
              <a:rPr lang="en-IN" smtClean="0"/>
              <a:t>2</a:t>
            </a:fld>
            <a:endParaRPr lang="en-IN"/>
          </a:p>
        </p:txBody>
      </p:sp>
    </p:spTree>
    <p:extLst>
      <p:ext uri="{BB962C8B-B14F-4D97-AF65-F5344CB8AC3E}">
        <p14:creationId xmlns:p14="http://schemas.microsoft.com/office/powerpoint/2010/main" val="348330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993CFC-B1EF-4671-9F32-641DBD7FC7E2}"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01535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728BBF-48EF-4A09-B441-82DF522E4157}"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15169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8A9129-5980-433D-BDE7-ECD24F29C09A}"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149166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083D16-6AF8-4755-BF5A-E7315E3B7CEA}"/>
              </a:ext>
            </a:extLst>
          </p:cNvPr>
          <p:cNvSpPr>
            <a:spLocks noGrp="1"/>
          </p:cNvSpPr>
          <p:nvPr>
            <p:ph type="ctrTitle"/>
          </p:nvPr>
        </p:nvSpPr>
        <p:spPr>
          <a:xfrm>
            <a:off x="1524000" y="1122363"/>
            <a:ext cx="9144000" cy="2387600"/>
          </a:xfrm>
        </p:spPr>
        <p:txBody>
          <a:bodyPr anchor="b"/>
          <a:lstStyle>
            <a:lvl1pPr algn="ctr">
              <a:defRPr sz="5361"/>
            </a:lvl1pPr>
          </a:lstStyle>
          <a:p>
            <a:r>
              <a:rPr lang="en-US"/>
              <a:t>Click to edit Master title style</a:t>
            </a:r>
          </a:p>
        </p:txBody>
      </p:sp>
      <p:sp>
        <p:nvSpPr>
          <p:cNvPr id="3" name="Subtitle 2">
            <a:extLst>
              <a:ext uri="{FF2B5EF4-FFF2-40B4-BE49-F238E27FC236}">
                <a16:creationId xmlns="" xmlns:a16="http://schemas.microsoft.com/office/drawing/2014/main" id="{5F117126-1192-46E8-9F53-3120AD3C926C}"/>
              </a:ext>
            </a:extLst>
          </p:cNvPr>
          <p:cNvSpPr>
            <a:spLocks noGrp="1"/>
          </p:cNvSpPr>
          <p:nvPr>
            <p:ph type="subTitle" idx="1"/>
          </p:nvPr>
        </p:nvSpPr>
        <p:spPr>
          <a:xfrm>
            <a:off x="1524000" y="3602038"/>
            <a:ext cx="9144000" cy="1655762"/>
          </a:xfrm>
        </p:spPr>
        <p:txBody>
          <a:bodyPr/>
          <a:lstStyle>
            <a:lvl1pPr marL="0" indent="0" algn="ctr">
              <a:buNone/>
              <a:defRPr sz="2144"/>
            </a:lvl1pPr>
            <a:lvl2pPr marL="408508" indent="0" algn="ctr">
              <a:buNone/>
              <a:defRPr sz="1787"/>
            </a:lvl2pPr>
            <a:lvl3pPr marL="817016" indent="0" algn="ctr">
              <a:buNone/>
              <a:defRPr sz="1608"/>
            </a:lvl3pPr>
            <a:lvl4pPr marL="1225525" indent="0" algn="ctr">
              <a:buNone/>
              <a:defRPr sz="1430"/>
            </a:lvl4pPr>
            <a:lvl5pPr marL="1634033" indent="0" algn="ctr">
              <a:buNone/>
              <a:defRPr sz="1430"/>
            </a:lvl5pPr>
            <a:lvl6pPr marL="2042541" indent="0" algn="ctr">
              <a:buNone/>
              <a:defRPr sz="1430"/>
            </a:lvl6pPr>
            <a:lvl7pPr marL="2451049" indent="0" algn="ctr">
              <a:buNone/>
              <a:defRPr sz="1430"/>
            </a:lvl7pPr>
            <a:lvl8pPr marL="2859557" indent="0" algn="ctr">
              <a:buNone/>
              <a:defRPr sz="1430"/>
            </a:lvl8pPr>
            <a:lvl9pPr marL="3268066" indent="0" algn="ctr">
              <a:buNone/>
              <a:defRPr sz="1430"/>
            </a:lvl9pPr>
          </a:lstStyle>
          <a:p>
            <a:r>
              <a:rPr lang="en-US"/>
              <a:t>Click to edit Master subtitle style</a:t>
            </a:r>
          </a:p>
        </p:txBody>
      </p:sp>
      <p:sp>
        <p:nvSpPr>
          <p:cNvPr id="4" name="Date Placeholder 3">
            <a:extLst>
              <a:ext uri="{FF2B5EF4-FFF2-40B4-BE49-F238E27FC236}">
                <a16:creationId xmlns="" xmlns:a16="http://schemas.microsoft.com/office/drawing/2014/main" id="{53AA5A04-6000-4B59-A328-948021B9DD03}"/>
              </a:ext>
            </a:extLst>
          </p:cNvPr>
          <p:cNvSpPr>
            <a:spLocks noGrp="1"/>
          </p:cNvSpPr>
          <p:nvPr>
            <p:ph type="dt" sz="half" idx="10"/>
          </p:nvPr>
        </p:nvSpPr>
        <p:spPr/>
        <p:txBody>
          <a:bodyPr/>
          <a:lstStyle/>
          <a:p>
            <a:fld id="{3B558127-530B-4235-9818-32756601EB09}"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BD33CB05-8299-482C-A57F-3D0EBF74C681}"/>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240DAE3-E858-405C-AE6B-91DC05E9ADA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4746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1225-BD33-40A8-8ED6-03F56FE68C8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C01A1941-C85C-48EB-BD4A-1E3DDE45BD8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B7AD8F8F-FBF6-45BE-BF4E-CD9F3AEA6CDE}"/>
              </a:ext>
            </a:extLst>
          </p:cNvPr>
          <p:cNvSpPr>
            <a:spLocks noGrp="1"/>
          </p:cNvSpPr>
          <p:nvPr>
            <p:ph type="dt" sz="half" idx="10"/>
          </p:nvPr>
        </p:nvSpPr>
        <p:spPr/>
        <p:txBody>
          <a:bodyPr/>
          <a:lstStyle/>
          <a:p>
            <a:fld id="{AB0B6966-F431-402E-9C42-87279C8B2572}"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C06628E-9AFB-4CD2-BD3F-D4934E06B9C5}"/>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9EF78D8A-10EE-4013-B2E7-0FB188032EDF}"/>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9794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6BCF0-54D7-44C8-9A43-143DFBAABA53}"/>
              </a:ext>
            </a:extLst>
          </p:cNvPr>
          <p:cNvSpPr>
            <a:spLocks noGrp="1"/>
          </p:cNvSpPr>
          <p:nvPr>
            <p:ph type="title"/>
          </p:nvPr>
        </p:nvSpPr>
        <p:spPr>
          <a:xfrm>
            <a:off x="831850" y="1709740"/>
            <a:ext cx="10515600" cy="2852737"/>
          </a:xfrm>
        </p:spPr>
        <p:txBody>
          <a:bodyPr anchor="b"/>
          <a:lstStyle>
            <a:lvl1pPr>
              <a:defRPr sz="5361"/>
            </a:lvl1pPr>
          </a:lstStyle>
          <a:p>
            <a:r>
              <a:rPr lang="en-US"/>
              <a:t>Click to edit Master title style</a:t>
            </a:r>
          </a:p>
        </p:txBody>
      </p:sp>
      <p:sp>
        <p:nvSpPr>
          <p:cNvPr id="3" name="Text Placeholder 2">
            <a:extLst>
              <a:ext uri="{FF2B5EF4-FFF2-40B4-BE49-F238E27FC236}">
                <a16:creationId xmlns="" xmlns:a16="http://schemas.microsoft.com/office/drawing/2014/main" id="{5CFF05AD-4BF8-404E-BABA-1258E8F6A631}"/>
              </a:ext>
            </a:extLst>
          </p:cNvPr>
          <p:cNvSpPr>
            <a:spLocks noGrp="1"/>
          </p:cNvSpPr>
          <p:nvPr>
            <p:ph type="body" idx="1"/>
          </p:nvPr>
        </p:nvSpPr>
        <p:spPr>
          <a:xfrm>
            <a:off x="831850" y="4589465"/>
            <a:ext cx="10515600" cy="1500187"/>
          </a:xfrm>
        </p:spPr>
        <p:txBody>
          <a:bodyPr/>
          <a:lstStyle>
            <a:lvl1pPr marL="0" indent="0">
              <a:buNone/>
              <a:defRPr sz="2144">
                <a:solidFill>
                  <a:schemeClr val="tx1">
                    <a:tint val="75000"/>
                  </a:schemeClr>
                </a:solidFill>
              </a:defRPr>
            </a:lvl1pPr>
            <a:lvl2pPr marL="408508" indent="0">
              <a:buNone/>
              <a:defRPr sz="1787">
                <a:solidFill>
                  <a:schemeClr val="tx1">
                    <a:tint val="75000"/>
                  </a:schemeClr>
                </a:solidFill>
              </a:defRPr>
            </a:lvl2pPr>
            <a:lvl3pPr marL="817016" indent="0">
              <a:buNone/>
              <a:defRPr sz="1608">
                <a:solidFill>
                  <a:schemeClr val="tx1">
                    <a:tint val="75000"/>
                  </a:schemeClr>
                </a:solidFill>
              </a:defRPr>
            </a:lvl3pPr>
            <a:lvl4pPr marL="1225525" indent="0">
              <a:buNone/>
              <a:defRPr sz="1430">
                <a:solidFill>
                  <a:schemeClr val="tx1">
                    <a:tint val="75000"/>
                  </a:schemeClr>
                </a:solidFill>
              </a:defRPr>
            </a:lvl4pPr>
            <a:lvl5pPr marL="1634033" indent="0">
              <a:buNone/>
              <a:defRPr sz="1430">
                <a:solidFill>
                  <a:schemeClr val="tx1">
                    <a:tint val="75000"/>
                  </a:schemeClr>
                </a:solidFill>
              </a:defRPr>
            </a:lvl5pPr>
            <a:lvl6pPr marL="2042541" indent="0">
              <a:buNone/>
              <a:defRPr sz="1430">
                <a:solidFill>
                  <a:schemeClr val="tx1">
                    <a:tint val="75000"/>
                  </a:schemeClr>
                </a:solidFill>
              </a:defRPr>
            </a:lvl6pPr>
            <a:lvl7pPr marL="2451049" indent="0">
              <a:buNone/>
              <a:defRPr sz="1430">
                <a:solidFill>
                  <a:schemeClr val="tx1">
                    <a:tint val="75000"/>
                  </a:schemeClr>
                </a:solidFill>
              </a:defRPr>
            </a:lvl7pPr>
            <a:lvl8pPr marL="2859557" indent="0">
              <a:buNone/>
              <a:defRPr sz="1430">
                <a:solidFill>
                  <a:schemeClr val="tx1">
                    <a:tint val="75000"/>
                  </a:schemeClr>
                </a:solidFill>
              </a:defRPr>
            </a:lvl8pPr>
            <a:lvl9pPr marL="3268066" indent="0">
              <a:buNone/>
              <a:defRPr sz="143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C210FDB-5E3B-423A-97EC-D5C8C0AD46D7}"/>
              </a:ext>
            </a:extLst>
          </p:cNvPr>
          <p:cNvSpPr>
            <a:spLocks noGrp="1"/>
          </p:cNvSpPr>
          <p:nvPr>
            <p:ph type="dt" sz="half" idx="10"/>
          </p:nvPr>
        </p:nvSpPr>
        <p:spPr/>
        <p:txBody>
          <a:bodyPr/>
          <a:lstStyle/>
          <a:p>
            <a:fld id="{98BBE444-845A-4845-9272-0C1BBDA170DA}"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AD9B902-A130-40B1-B716-3FBB4C819EC5}"/>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BBB01889-97C8-46D1-A2CE-000CCD6AEC0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341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D6B837-83EB-401F-B3A8-0D292AAAD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B0FC3E2-5A95-468D-A644-0144328B2E4B}"/>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AC8D20F-7617-409E-8642-3E7898736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D2F1AB1-60D6-41CF-846D-9AD6B536740D}"/>
              </a:ext>
            </a:extLst>
          </p:cNvPr>
          <p:cNvSpPr>
            <a:spLocks noGrp="1"/>
          </p:cNvSpPr>
          <p:nvPr>
            <p:ph type="dt" sz="half" idx="10"/>
          </p:nvPr>
        </p:nvSpPr>
        <p:spPr/>
        <p:txBody>
          <a:bodyPr/>
          <a:lstStyle/>
          <a:p>
            <a:fld id="{04C24B62-0AFB-46F7-9771-5EFE4EE79E3A}" type="datetime1">
              <a:rPr lang="en-IN" smtClean="0">
                <a:solidFill>
                  <a:prstClr val="black">
                    <a:tint val="75000"/>
                  </a:prstClr>
                </a:solidFill>
              </a:rPr>
              <a:t>27-07-2024</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CF6730EC-EAD4-4284-9AB7-F8BC873B7C74}"/>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38438C10-C28E-4ED5-AE41-6D079E1E4778}"/>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5746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D499E-A4EB-439B-9342-D7D3F4DAEB27}"/>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7A8AC52-4859-4326-8C8B-B44724ABE248}"/>
              </a:ext>
            </a:extLst>
          </p:cNvPr>
          <p:cNvSpPr>
            <a:spLocks noGrp="1"/>
          </p:cNvSpPr>
          <p:nvPr>
            <p:ph type="body" idx="1"/>
          </p:nvPr>
        </p:nvSpPr>
        <p:spPr>
          <a:xfrm>
            <a:off x="839789" y="1681163"/>
            <a:ext cx="5157787" cy="823912"/>
          </a:xfrm>
        </p:spPr>
        <p:txBody>
          <a:bodyPr anchor="b"/>
          <a:lstStyle>
            <a:lvl1pPr marL="0" indent="0">
              <a:buNone/>
              <a:defRPr sz="2144" b="1"/>
            </a:lvl1pPr>
            <a:lvl2pPr marL="408508" indent="0">
              <a:buNone/>
              <a:defRPr sz="1787" b="1"/>
            </a:lvl2pPr>
            <a:lvl3pPr marL="817016" indent="0">
              <a:buNone/>
              <a:defRPr sz="1608" b="1"/>
            </a:lvl3pPr>
            <a:lvl4pPr marL="1225525" indent="0">
              <a:buNone/>
              <a:defRPr sz="1430" b="1"/>
            </a:lvl4pPr>
            <a:lvl5pPr marL="1634033" indent="0">
              <a:buNone/>
              <a:defRPr sz="1430" b="1"/>
            </a:lvl5pPr>
            <a:lvl6pPr marL="2042541" indent="0">
              <a:buNone/>
              <a:defRPr sz="1430" b="1"/>
            </a:lvl6pPr>
            <a:lvl7pPr marL="2451049" indent="0">
              <a:buNone/>
              <a:defRPr sz="1430" b="1"/>
            </a:lvl7pPr>
            <a:lvl8pPr marL="2859557" indent="0">
              <a:buNone/>
              <a:defRPr sz="1430" b="1"/>
            </a:lvl8pPr>
            <a:lvl9pPr marL="3268066" indent="0">
              <a:buNone/>
              <a:defRPr sz="143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38E2631-99CE-4BEB-BB69-7FB1C110352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EC0A266-2CEA-41B6-87C3-8AC9131645F4}"/>
              </a:ext>
            </a:extLst>
          </p:cNvPr>
          <p:cNvSpPr>
            <a:spLocks noGrp="1"/>
          </p:cNvSpPr>
          <p:nvPr>
            <p:ph type="body" sz="quarter" idx="3"/>
          </p:nvPr>
        </p:nvSpPr>
        <p:spPr>
          <a:xfrm>
            <a:off x="6172200" y="1681163"/>
            <a:ext cx="5183188" cy="823912"/>
          </a:xfrm>
        </p:spPr>
        <p:txBody>
          <a:bodyPr anchor="b"/>
          <a:lstStyle>
            <a:lvl1pPr marL="0" indent="0">
              <a:buNone/>
              <a:defRPr sz="2144" b="1"/>
            </a:lvl1pPr>
            <a:lvl2pPr marL="408508" indent="0">
              <a:buNone/>
              <a:defRPr sz="1787" b="1"/>
            </a:lvl2pPr>
            <a:lvl3pPr marL="817016" indent="0">
              <a:buNone/>
              <a:defRPr sz="1608" b="1"/>
            </a:lvl3pPr>
            <a:lvl4pPr marL="1225525" indent="0">
              <a:buNone/>
              <a:defRPr sz="1430" b="1"/>
            </a:lvl4pPr>
            <a:lvl5pPr marL="1634033" indent="0">
              <a:buNone/>
              <a:defRPr sz="1430" b="1"/>
            </a:lvl5pPr>
            <a:lvl6pPr marL="2042541" indent="0">
              <a:buNone/>
              <a:defRPr sz="1430" b="1"/>
            </a:lvl6pPr>
            <a:lvl7pPr marL="2451049" indent="0">
              <a:buNone/>
              <a:defRPr sz="1430" b="1"/>
            </a:lvl7pPr>
            <a:lvl8pPr marL="2859557" indent="0">
              <a:buNone/>
              <a:defRPr sz="1430" b="1"/>
            </a:lvl8pPr>
            <a:lvl9pPr marL="3268066" indent="0">
              <a:buNone/>
              <a:defRPr sz="143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913A816-DAA1-49EF-86E6-5F54A4C47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126421A-8AB0-4684-8F66-B9F8286D6B9E}"/>
              </a:ext>
            </a:extLst>
          </p:cNvPr>
          <p:cNvSpPr>
            <a:spLocks noGrp="1"/>
          </p:cNvSpPr>
          <p:nvPr>
            <p:ph type="dt" sz="half" idx="10"/>
          </p:nvPr>
        </p:nvSpPr>
        <p:spPr/>
        <p:txBody>
          <a:bodyPr/>
          <a:lstStyle/>
          <a:p>
            <a:fld id="{5A1420BE-779C-492D-A839-46BEFEAF183E}" type="datetime1">
              <a:rPr lang="en-IN" smtClean="0">
                <a:solidFill>
                  <a:prstClr val="black">
                    <a:tint val="75000"/>
                  </a:prstClr>
                </a:solidFill>
              </a:rPr>
              <a:t>27-07-2024</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D6933352-2ABA-413B-B95E-BD7C4FF518C2}"/>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10919256-E2D1-4CE6-9719-77A29908FBB5}"/>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2537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BA454-8A2E-4333-959B-49B021695F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991E7AD-1462-477D-9B69-68BA878B47F4}"/>
              </a:ext>
            </a:extLst>
          </p:cNvPr>
          <p:cNvSpPr>
            <a:spLocks noGrp="1"/>
          </p:cNvSpPr>
          <p:nvPr>
            <p:ph type="dt" sz="half" idx="10"/>
          </p:nvPr>
        </p:nvSpPr>
        <p:spPr/>
        <p:txBody>
          <a:bodyPr/>
          <a:lstStyle/>
          <a:p>
            <a:fld id="{04C08FB1-CF1D-4EBD-BE7A-C0FB8375BC74}" type="datetime1">
              <a:rPr lang="en-IN" smtClean="0">
                <a:solidFill>
                  <a:prstClr val="black">
                    <a:tint val="75000"/>
                  </a:prstClr>
                </a:solidFill>
              </a:rPr>
              <a:t>27-07-2024</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888D8FA4-69D4-4742-BFF6-8EA8E7F21008}"/>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EE066B23-DC01-4D0C-856D-D865461759F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62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77F56CA-44D3-4D8D-9A63-F064933019B1}"/>
              </a:ext>
            </a:extLst>
          </p:cNvPr>
          <p:cNvSpPr>
            <a:spLocks noGrp="1"/>
          </p:cNvSpPr>
          <p:nvPr>
            <p:ph type="dt" sz="half" idx="10"/>
          </p:nvPr>
        </p:nvSpPr>
        <p:spPr/>
        <p:txBody>
          <a:bodyPr/>
          <a:lstStyle/>
          <a:p>
            <a:fld id="{863A8F98-0BFA-40CF-AECD-C0A4932FB280}" type="datetime1">
              <a:rPr lang="en-IN" smtClean="0">
                <a:solidFill>
                  <a:prstClr val="black">
                    <a:tint val="75000"/>
                  </a:prstClr>
                </a:solidFill>
              </a:rPr>
              <a:t>27-07-2024</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49B98A4A-B77C-4BB1-BBF1-28305F623613}"/>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0C0E53A4-D1B6-4B84-92BB-1C227F44E6E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4342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B694E7-C826-4D44-AEF1-893B7E084FC7}"/>
              </a:ext>
            </a:extLst>
          </p:cNvPr>
          <p:cNvSpPr>
            <a:spLocks noGrp="1"/>
          </p:cNvSpPr>
          <p:nvPr>
            <p:ph type="title"/>
          </p:nvPr>
        </p:nvSpPr>
        <p:spPr>
          <a:xfrm>
            <a:off x="839789" y="457200"/>
            <a:ext cx="3932237" cy="1600200"/>
          </a:xfrm>
        </p:spPr>
        <p:txBody>
          <a:bodyPr anchor="b"/>
          <a:lstStyle>
            <a:lvl1pPr>
              <a:defRPr sz="2859"/>
            </a:lvl1pPr>
          </a:lstStyle>
          <a:p>
            <a:r>
              <a:rPr lang="en-US"/>
              <a:t>Click to edit Master title style</a:t>
            </a:r>
          </a:p>
        </p:txBody>
      </p:sp>
      <p:sp>
        <p:nvSpPr>
          <p:cNvPr id="3" name="Content Placeholder 2">
            <a:extLst>
              <a:ext uri="{FF2B5EF4-FFF2-40B4-BE49-F238E27FC236}">
                <a16:creationId xmlns="" xmlns:a16="http://schemas.microsoft.com/office/drawing/2014/main" id="{3384173C-043B-4023-BBE3-0323B719FFD5}"/>
              </a:ext>
            </a:extLst>
          </p:cNvPr>
          <p:cNvSpPr>
            <a:spLocks noGrp="1"/>
          </p:cNvSpPr>
          <p:nvPr>
            <p:ph idx="1"/>
          </p:nvPr>
        </p:nvSpPr>
        <p:spPr>
          <a:xfrm>
            <a:off x="5183188" y="987427"/>
            <a:ext cx="6172200" cy="4873625"/>
          </a:xfrm>
        </p:spPr>
        <p:txBody>
          <a:bodyPr/>
          <a:lstStyle>
            <a:lvl1pPr>
              <a:defRPr sz="2859"/>
            </a:lvl1pPr>
            <a:lvl2pPr>
              <a:defRPr sz="2502"/>
            </a:lvl2pPr>
            <a:lvl3pPr>
              <a:defRPr sz="2144"/>
            </a:lvl3pPr>
            <a:lvl4pPr>
              <a:defRPr sz="1787"/>
            </a:lvl4pPr>
            <a:lvl5pPr>
              <a:defRPr sz="1787"/>
            </a:lvl5pPr>
            <a:lvl6pPr>
              <a:defRPr sz="1787"/>
            </a:lvl6pPr>
            <a:lvl7pPr>
              <a:defRPr sz="1787"/>
            </a:lvl7pPr>
            <a:lvl8pPr>
              <a:defRPr sz="1787"/>
            </a:lvl8pPr>
            <a:lvl9pPr>
              <a:defRPr sz="17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AA5663E-5AF7-4D02-956C-27AD03139EE9}"/>
              </a:ext>
            </a:extLst>
          </p:cNvPr>
          <p:cNvSpPr>
            <a:spLocks noGrp="1"/>
          </p:cNvSpPr>
          <p:nvPr>
            <p:ph type="body" sz="half" idx="2"/>
          </p:nvPr>
        </p:nvSpPr>
        <p:spPr>
          <a:xfrm>
            <a:off x="839789" y="2057400"/>
            <a:ext cx="3932237" cy="3811588"/>
          </a:xfrm>
        </p:spPr>
        <p:txBody>
          <a:bodyPr/>
          <a:lstStyle>
            <a:lvl1pPr marL="0" indent="0">
              <a:buNone/>
              <a:defRPr sz="1430"/>
            </a:lvl1pPr>
            <a:lvl2pPr marL="408508" indent="0">
              <a:buNone/>
              <a:defRPr sz="1251"/>
            </a:lvl2pPr>
            <a:lvl3pPr marL="817016" indent="0">
              <a:buNone/>
              <a:defRPr sz="1072"/>
            </a:lvl3pPr>
            <a:lvl4pPr marL="1225525" indent="0">
              <a:buNone/>
              <a:defRPr sz="894"/>
            </a:lvl4pPr>
            <a:lvl5pPr marL="1634033" indent="0">
              <a:buNone/>
              <a:defRPr sz="894"/>
            </a:lvl5pPr>
            <a:lvl6pPr marL="2042541" indent="0">
              <a:buNone/>
              <a:defRPr sz="894"/>
            </a:lvl6pPr>
            <a:lvl7pPr marL="2451049" indent="0">
              <a:buNone/>
              <a:defRPr sz="894"/>
            </a:lvl7pPr>
            <a:lvl8pPr marL="2859557" indent="0">
              <a:buNone/>
              <a:defRPr sz="894"/>
            </a:lvl8pPr>
            <a:lvl9pPr marL="3268066" indent="0">
              <a:buNone/>
              <a:defRPr sz="894"/>
            </a:lvl9pPr>
          </a:lstStyle>
          <a:p>
            <a:pPr lvl="0"/>
            <a:r>
              <a:rPr lang="en-US"/>
              <a:t>Click to edit Master text styles</a:t>
            </a:r>
          </a:p>
        </p:txBody>
      </p:sp>
      <p:sp>
        <p:nvSpPr>
          <p:cNvPr id="5" name="Date Placeholder 4">
            <a:extLst>
              <a:ext uri="{FF2B5EF4-FFF2-40B4-BE49-F238E27FC236}">
                <a16:creationId xmlns="" xmlns:a16="http://schemas.microsoft.com/office/drawing/2014/main" id="{DCD919B1-8472-40EA-8FFE-D6DAD971FFD0}"/>
              </a:ext>
            </a:extLst>
          </p:cNvPr>
          <p:cNvSpPr>
            <a:spLocks noGrp="1"/>
          </p:cNvSpPr>
          <p:nvPr>
            <p:ph type="dt" sz="half" idx="10"/>
          </p:nvPr>
        </p:nvSpPr>
        <p:spPr/>
        <p:txBody>
          <a:bodyPr/>
          <a:lstStyle/>
          <a:p>
            <a:fld id="{3F5E26B4-2A3B-4175-87C1-FAF917E53166}" type="datetime1">
              <a:rPr lang="en-IN" smtClean="0">
                <a:solidFill>
                  <a:prstClr val="black">
                    <a:tint val="75000"/>
                  </a:prstClr>
                </a:solidFill>
              </a:rPr>
              <a:t>27-07-2024</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375616D0-9976-4847-8101-6B0CF2776C1E}"/>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E29ACE1C-3F1D-4D4D-A219-3A34BE0DA1D6}"/>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6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3C15C9-939E-4640-AC25-E80B93B3F29E}"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139137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E3ECE-7407-4F15-B570-1871E1566B44}"/>
              </a:ext>
            </a:extLst>
          </p:cNvPr>
          <p:cNvSpPr>
            <a:spLocks noGrp="1"/>
          </p:cNvSpPr>
          <p:nvPr>
            <p:ph type="title"/>
          </p:nvPr>
        </p:nvSpPr>
        <p:spPr>
          <a:xfrm>
            <a:off x="839789" y="457200"/>
            <a:ext cx="3932237" cy="1600200"/>
          </a:xfrm>
        </p:spPr>
        <p:txBody>
          <a:bodyPr anchor="b"/>
          <a:lstStyle>
            <a:lvl1pPr>
              <a:defRPr sz="2859"/>
            </a:lvl1pPr>
          </a:lstStyle>
          <a:p>
            <a:r>
              <a:rPr lang="en-US"/>
              <a:t>Click to edit Master title style</a:t>
            </a:r>
          </a:p>
        </p:txBody>
      </p:sp>
      <p:sp>
        <p:nvSpPr>
          <p:cNvPr id="3" name="Picture Placeholder 2">
            <a:extLst>
              <a:ext uri="{FF2B5EF4-FFF2-40B4-BE49-F238E27FC236}">
                <a16:creationId xmlns="" xmlns:a16="http://schemas.microsoft.com/office/drawing/2014/main" id="{6B6005AE-41B1-4868-A62A-FFA22E2372AE}"/>
              </a:ext>
            </a:extLst>
          </p:cNvPr>
          <p:cNvSpPr>
            <a:spLocks noGrp="1"/>
          </p:cNvSpPr>
          <p:nvPr>
            <p:ph type="pic" idx="1"/>
          </p:nvPr>
        </p:nvSpPr>
        <p:spPr>
          <a:xfrm>
            <a:off x="5183188" y="987427"/>
            <a:ext cx="6172200" cy="4873625"/>
          </a:xfrm>
        </p:spPr>
        <p:txBody>
          <a:bodyPr/>
          <a:lstStyle>
            <a:lvl1pPr marL="0" indent="0">
              <a:buNone/>
              <a:defRPr sz="2859"/>
            </a:lvl1pPr>
            <a:lvl2pPr marL="408508" indent="0">
              <a:buNone/>
              <a:defRPr sz="2502"/>
            </a:lvl2pPr>
            <a:lvl3pPr marL="817016" indent="0">
              <a:buNone/>
              <a:defRPr sz="2144"/>
            </a:lvl3pPr>
            <a:lvl4pPr marL="1225525" indent="0">
              <a:buNone/>
              <a:defRPr sz="1787"/>
            </a:lvl4pPr>
            <a:lvl5pPr marL="1634033" indent="0">
              <a:buNone/>
              <a:defRPr sz="1787"/>
            </a:lvl5pPr>
            <a:lvl6pPr marL="2042541" indent="0">
              <a:buNone/>
              <a:defRPr sz="1787"/>
            </a:lvl6pPr>
            <a:lvl7pPr marL="2451049" indent="0">
              <a:buNone/>
              <a:defRPr sz="1787"/>
            </a:lvl7pPr>
            <a:lvl8pPr marL="2859557" indent="0">
              <a:buNone/>
              <a:defRPr sz="1787"/>
            </a:lvl8pPr>
            <a:lvl9pPr marL="3268066" indent="0">
              <a:buNone/>
              <a:defRPr sz="1787"/>
            </a:lvl9pPr>
          </a:lstStyle>
          <a:p>
            <a:endParaRPr lang="en-US"/>
          </a:p>
        </p:txBody>
      </p:sp>
      <p:sp>
        <p:nvSpPr>
          <p:cNvPr id="4" name="Text Placeholder 3">
            <a:extLst>
              <a:ext uri="{FF2B5EF4-FFF2-40B4-BE49-F238E27FC236}">
                <a16:creationId xmlns="" xmlns:a16="http://schemas.microsoft.com/office/drawing/2014/main" id="{693B29AC-B62D-4D2D-B8A0-1634B11211A4}"/>
              </a:ext>
            </a:extLst>
          </p:cNvPr>
          <p:cNvSpPr>
            <a:spLocks noGrp="1"/>
          </p:cNvSpPr>
          <p:nvPr>
            <p:ph type="body" sz="half" idx="2"/>
          </p:nvPr>
        </p:nvSpPr>
        <p:spPr>
          <a:xfrm>
            <a:off x="839789" y="2057400"/>
            <a:ext cx="3932237" cy="3811588"/>
          </a:xfrm>
        </p:spPr>
        <p:txBody>
          <a:bodyPr/>
          <a:lstStyle>
            <a:lvl1pPr marL="0" indent="0">
              <a:buNone/>
              <a:defRPr sz="1430"/>
            </a:lvl1pPr>
            <a:lvl2pPr marL="408508" indent="0">
              <a:buNone/>
              <a:defRPr sz="1251"/>
            </a:lvl2pPr>
            <a:lvl3pPr marL="817016" indent="0">
              <a:buNone/>
              <a:defRPr sz="1072"/>
            </a:lvl3pPr>
            <a:lvl4pPr marL="1225525" indent="0">
              <a:buNone/>
              <a:defRPr sz="894"/>
            </a:lvl4pPr>
            <a:lvl5pPr marL="1634033" indent="0">
              <a:buNone/>
              <a:defRPr sz="894"/>
            </a:lvl5pPr>
            <a:lvl6pPr marL="2042541" indent="0">
              <a:buNone/>
              <a:defRPr sz="894"/>
            </a:lvl6pPr>
            <a:lvl7pPr marL="2451049" indent="0">
              <a:buNone/>
              <a:defRPr sz="894"/>
            </a:lvl7pPr>
            <a:lvl8pPr marL="2859557" indent="0">
              <a:buNone/>
              <a:defRPr sz="894"/>
            </a:lvl8pPr>
            <a:lvl9pPr marL="3268066" indent="0">
              <a:buNone/>
              <a:defRPr sz="894"/>
            </a:lvl9pPr>
          </a:lstStyle>
          <a:p>
            <a:pPr lvl="0"/>
            <a:r>
              <a:rPr lang="en-US"/>
              <a:t>Click to edit Master text styles</a:t>
            </a:r>
          </a:p>
        </p:txBody>
      </p:sp>
      <p:sp>
        <p:nvSpPr>
          <p:cNvPr id="5" name="Date Placeholder 4">
            <a:extLst>
              <a:ext uri="{FF2B5EF4-FFF2-40B4-BE49-F238E27FC236}">
                <a16:creationId xmlns="" xmlns:a16="http://schemas.microsoft.com/office/drawing/2014/main" id="{B6EA8F21-0B46-4AED-BCD1-F98291915661}"/>
              </a:ext>
            </a:extLst>
          </p:cNvPr>
          <p:cNvSpPr>
            <a:spLocks noGrp="1"/>
          </p:cNvSpPr>
          <p:nvPr>
            <p:ph type="dt" sz="half" idx="10"/>
          </p:nvPr>
        </p:nvSpPr>
        <p:spPr/>
        <p:txBody>
          <a:bodyPr/>
          <a:lstStyle/>
          <a:p>
            <a:fld id="{C7E938D9-F9F4-4F28-9465-CACCEA5DA445}" type="datetime1">
              <a:rPr lang="en-IN" smtClean="0">
                <a:solidFill>
                  <a:prstClr val="black">
                    <a:tint val="75000"/>
                  </a:prstClr>
                </a:solidFill>
              </a:rPr>
              <a:t>27-07-2024</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CCFA495-6337-42D6-B27C-AF47F2F18F74}"/>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F0A36BAE-A8E1-4BCB-A036-56321E1F26C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9217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8A37DC-2652-415F-924A-A6409D69B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F12EE31-E353-46B5-904F-604F7322A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B225E14-8215-430E-8E5D-418C6765C25D}"/>
              </a:ext>
            </a:extLst>
          </p:cNvPr>
          <p:cNvSpPr>
            <a:spLocks noGrp="1"/>
          </p:cNvSpPr>
          <p:nvPr>
            <p:ph type="dt" sz="half" idx="10"/>
          </p:nvPr>
        </p:nvSpPr>
        <p:spPr/>
        <p:txBody>
          <a:bodyPr/>
          <a:lstStyle/>
          <a:p>
            <a:fld id="{C7A62B37-0789-4B36-854D-8FB058344F55}"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BB03883-3ADD-4B23-BDDF-1D2F5298A201}"/>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BFF233B-C460-4E0C-9D75-A8AEBD084469}"/>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9241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9AF7D21-2F5D-4E09-9603-4CFAF333A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F3EA805-949B-44D0-B43D-DCD51E6CE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817BC03-1502-4FDA-9626-EAEA949551A2}"/>
              </a:ext>
            </a:extLst>
          </p:cNvPr>
          <p:cNvSpPr>
            <a:spLocks noGrp="1"/>
          </p:cNvSpPr>
          <p:nvPr>
            <p:ph type="dt" sz="half" idx="10"/>
          </p:nvPr>
        </p:nvSpPr>
        <p:spPr/>
        <p:txBody>
          <a:bodyPr/>
          <a:lstStyle/>
          <a:p>
            <a:fld id="{4AF9248C-FC33-4904-B6A5-B379106EA1EE}"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FC0584B-C338-44A2-AFED-2756667C920E}"/>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7E7B2CA-CD28-4AB6-B0B0-553B29D5EF6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9273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0FAA60-430E-47D5-8038-183783DB236F}"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27963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3FE6A8-45BE-46A0-81B1-A0A4843F714E}"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46075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95C05-C81B-4946-83C4-702066A341A1}"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40345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5D576D-1969-4504-98F9-1D4D0540F8A3}" type="datetime1">
              <a:rPr lang="en-IN" smtClean="0">
                <a:solidFill>
                  <a:prstClr val="black">
                    <a:tint val="75000"/>
                  </a:prstClr>
                </a:solidFill>
              </a:rPr>
              <a:t>27-07-2024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1081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166ECF-8BAA-49EB-85A2-0B235AB4B4ED}" type="datetime1">
              <a:rPr lang="en-IN" smtClean="0">
                <a:solidFill>
                  <a:prstClr val="black">
                    <a:tint val="75000"/>
                  </a:prstClr>
                </a:solidFill>
              </a:rPr>
              <a:t>27-07-2024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34082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2593E8-4BD4-4548-87B3-3C5A315C4869}" type="datetime1">
              <a:rPr lang="en-IN" smtClean="0">
                <a:solidFill>
                  <a:prstClr val="black">
                    <a:tint val="75000"/>
                  </a:prstClr>
                </a:solidFill>
              </a:rPr>
              <a:t>27-07-2024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91155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3CC6F-18FE-4C8D-BCCB-B06B3B35D5BF}" type="datetime1">
              <a:rPr lang="en-IN" smtClean="0">
                <a:solidFill>
                  <a:prstClr val="black">
                    <a:tint val="75000"/>
                  </a:prstClr>
                </a:solidFill>
              </a:rPr>
              <a:t>27-07-2024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7706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C9F51-DC66-4F65-8F18-F6CBF5A83E7E}"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8296047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ABC1B-D3FD-4F97-B8E8-568AF916AF3A}" type="datetime1">
              <a:rPr lang="en-IN" smtClean="0">
                <a:solidFill>
                  <a:prstClr val="black">
                    <a:tint val="75000"/>
                  </a:prstClr>
                </a:solidFill>
              </a:rPr>
              <a:t>27-07-2024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93307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F168E-68F5-4337-8423-1280553A725F}" type="datetime1">
              <a:rPr lang="en-IN" smtClean="0">
                <a:solidFill>
                  <a:prstClr val="black">
                    <a:tint val="75000"/>
                  </a:prstClr>
                </a:solidFill>
              </a:rPr>
              <a:t>27-07-2024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12852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4832D2-58AC-437E-97EE-BE6DAD67B33B}"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5081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2D4BC9-C221-48D4-8555-47C710E952DA}"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1224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AD9D58-D2FD-4FAB-ABFF-8A7B2B459033}" type="datetime1">
              <a:rPr lang="en-IN" smtClean="0"/>
              <a:t>27-07-2024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224331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9A9602-5EFF-4887-8716-FA3948C39B52}" type="datetime1">
              <a:rPr lang="en-IN" smtClean="0"/>
              <a:t>27-07-2024</a:t>
            </a:fld>
            <a:endParaRPr lang="en-IN"/>
          </a:p>
        </p:txBody>
      </p:sp>
      <p:sp>
        <p:nvSpPr>
          <p:cNvPr id="8" name="Footer Placeholder 7"/>
          <p:cNvSpPr>
            <a:spLocks noGrp="1"/>
          </p:cNvSpPr>
          <p:nvPr>
            <p:ph type="ftr" sz="quarter" idx="11"/>
          </p:nvPr>
        </p:nvSpPr>
        <p:spPr/>
        <p:txBody>
          <a:bodyPr/>
          <a:lstStyle/>
          <a:p>
            <a:r>
              <a:rPr lang="en-US" smtClean="0"/>
              <a:t>Machine Learning Course : Dr Gayatri S Pandi</a:t>
            </a:r>
            <a:endParaRPr lang="en-IN"/>
          </a:p>
        </p:txBody>
      </p:sp>
      <p:sp>
        <p:nvSpPr>
          <p:cNvPr id="9" name="Slide Number Placeholder 8"/>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108866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7542EA-3405-4F2A-A964-94168161C934}" type="datetime1">
              <a:rPr lang="en-IN" smtClean="0"/>
              <a:t>27-07-2024</a:t>
            </a:fld>
            <a:endParaRPr lang="en-IN"/>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29691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073D1-2C7D-41D1-8768-158F9607BCED}" type="datetime1">
              <a:rPr lang="en-IN" smtClean="0"/>
              <a:t>27-07-2024</a:t>
            </a:fld>
            <a:endParaRPr lang="en-IN"/>
          </a:p>
        </p:txBody>
      </p:sp>
      <p:sp>
        <p:nvSpPr>
          <p:cNvPr id="3" name="Footer Placeholder 2"/>
          <p:cNvSpPr>
            <a:spLocks noGrp="1"/>
          </p:cNvSpPr>
          <p:nvPr>
            <p:ph type="ftr" sz="quarter" idx="11"/>
          </p:nvPr>
        </p:nvSpPr>
        <p:spPr/>
        <p:txBody>
          <a:bodyPr/>
          <a:lstStyle/>
          <a:p>
            <a:r>
              <a:rPr lang="en-US" smtClean="0"/>
              <a:t>Machine Learning Course : Dr Gayatri S Pandi</a:t>
            </a:r>
            <a:endParaRPr lang="en-IN"/>
          </a:p>
        </p:txBody>
      </p:sp>
      <p:sp>
        <p:nvSpPr>
          <p:cNvPr id="4" name="Slide Number Placeholder 3"/>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11644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259FA-8684-4555-B359-68B41901200A}" type="datetime1">
              <a:rPr lang="en-IN" smtClean="0"/>
              <a:t>27-07-2024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3246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F8AFB-430D-4123-BF9F-B080D26011BA}" type="datetime1">
              <a:rPr lang="en-IN" smtClean="0"/>
              <a:t>27-07-2024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142107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7A0B4-D546-4AB2-AB9E-A6D5ADDD6115}" type="datetime1">
              <a:rPr lang="en-IN" smtClean="0"/>
              <a:t>27-07-2024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Machine Learning Course : Dr Gayatri S Pandi</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2C5D6-8E5B-4FF1-A9BC-6FE05CEB5AE1}" type="slidenum">
              <a:rPr lang="en-IN" smtClean="0"/>
              <a:t>‹#›</a:t>
            </a:fld>
            <a:endParaRPr lang="en-IN"/>
          </a:p>
        </p:txBody>
      </p:sp>
    </p:spTree>
    <p:extLst>
      <p:ext uri="{BB962C8B-B14F-4D97-AF65-F5344CB8AC3E}">
        <p14:creationId xmlns:p14="http://schemas.microsoft.com/office/powerpoint/2010/main" val="200783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7FD93D0-8AFE-4E48-920E-793148FD98C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D25BD86-C3B3-41F8-856B-8F18A10C6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EE8905E-4F30-42A8-9103-5158A3EAA826}"/>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072">
                <a:solidFill>
                  <a:schemeClr val="tx1">
                    <a:tint val="75000"/>
                  </a:schemeClr>
                </a:solidFill>
              </a:defRPr>
            </a:lvl1pPr>
          </a:lstStyle>
          <a:p>
            <a:fld id="{7FB70DA5-4583-4EBB-8B9F-B6C7367ED94B}"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4A70F4D-36B6-427F-A7E6-C4569E7242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72">
                <a:solidFill>
                  <a:schemeClr val="tx1">
                    <a:tint val="75000"/>
                  </a:schemeClr>
                </a:solidFill>
              </a:defRPr>
            </a:lvl1p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DECE010-CD62-4C7B-B8F9-36C07A6F70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72">
                <a:solidFill>
                  <a:schemeClr val="tx1">
                    <a:tint val="75000"/>
                  </a:schemeClr>
                </a:solidFill>
              </a:defRPr>
            </a:lvl1p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
        <p:nvSpPr>
          <p:cNvPr id="7" name="Freeform: Shape 6">
            <a:extLst>
              <a:ext uri="{FF2B5EF4-FFF2-40B4-BE49-F238E27FC236}">
                <a16:creationId xmlns="" xmlns:a16="http://schemas.microsoft.com/office/drawing/2014/main" id="{1813AF82-2190-420A-98A2-DDF8FC1A63BC}"/>
              </a:ext>
            </a:extLst>
          </p:cNvPr>
          <p:cNvSpPr/>
          <p:nvPr userDrawn="1"/>
        </p:nvSpPr>
        <p:spPr>
          <a:xfrm>
            <a:off x="645333" y="1090110"/>
            <a:ext cx="10659030" cy="5767890"/>
          </a:xfrm>
          <a:custGeom>
            <a:avLst/>
            <a:gdLst>
              <a:gd name="connsiteX0" fmla="*/ 5329515 w 10659030"/>
              <a:gd name="connsiteY0" fmla="*/ 0 h 5767890"/>
              <a:gd name="connsiteX1" fmla="*/ 10659030 w 10659030"/>
              <a:gd name="connsiteY1" fmla="*/ 5437405 h 5767890"/>
              <a:gd name="connsiteX2" fmla="*/ 10652095 w 10659030"/>
              <a:gd name="connsiteY2" fmla="*/ 5717214 h 5767890"/>
              <a:gd name="connsiteX3" fmla="*/ 10648318 w 10659030"/>
              <a:gd name="connsiteY3" fmla="*/ 5767890 h 5767890"/>
              <a:gd name="connsiteX4" fmla="*/ 10712 w 10659030"/>
              <a:gd name="connsiteY4" fmla="*/ 5767890 h 5767890"/>
              <a:gd name="connsiteX5" fmla="*/ 6935 w 10659030"/>
              <a:gd name="connsiteY5" fmla="*/ 5717214 h 5767890"/>
              <a:gd name="connsiteX6" fmla="*/ 0 w 10659030"/>
              <a:gd name="connsiteY6" fmla="*/ 5437405 h 5767890"/>
              <a:gd name="connsiteX7" fmla="*/ 5329515 w 10659030"/>
              <a:gd name="connsiteY7" fmla="*/ 0 h 576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59030" h="5767890">
                <a:moveTo>
                  <a:pt x="5329515" y="0"/>
                </a:moveTo>
                <a:cubicBezTo>
                  <a:pt x="8272925" y="0"/>
                  <a:pt x="10659030" y="2434409"/>
                  <a:pt x="10659030" y="5437405"/>
                </a:cubicBezTo>
                <a:cubicBezTo>
                  <a:pt x="10659030" y="5531249"/>
                  <a:pt x="10656700" y="5624537"/>
                  <a:pt x="10652095" y="5717214"/>
                </a:cubicBezTo>
                <a:lnTo>
                  <a:pt x="10648318" y="5767890"/>
                </a:lnTo>
                <a:lnTo>
                  <a:pt x="10712" y="5767890"/>
                </a:lnTo>
                <a:lnTo>
                  <a:pt x="6935" y="5717214"/>
                </a:lnTo>
                <a:cubicBezTo>
                  <a:pt x="2330" y="5624537"/>
                  <a:pt x="0" y="5531249"/>
                  <a:pt x="0" y="5437405"/>
                </a:cubicBezTo>
                <a:cubicBezTo>
                  <a:pt x="0" y="2434409"/>
                  <a:pt x="2386105" y="0"/>
                  <a:pt x="5329515" y="0"/>
                </a:cubicBezTo>
                <a:close/>
              </a:path>
            </a:pathLst>
          </a:custGeom>
          <a:gradFill>
            <a:gsLst>
              <a:gs pos="100000">
                <a:srgbClr val="023C6E">
                  <a:alpha val="0"/>
                </a:srgbClr>
              </a:gs>
              <a:gs pos="36000">
                <a:srgbClr val="017BC1">
                  <a:alpha val="3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Tree>
    <p:extLst>
      <p:ext uri="{BB962C8B-B14F-4D97-AF65-F5344CB8AC3E}">
        <p14:creationId xmlns:p14="http://schemas.microsoft.com/office/powerpoint/2010/main" val="41474643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817016" rtl="0" eaLnBrk="1" latinLnBrk="0" hangingPunct="1">
        <a:lnSpc>
          <a:spcPct val="90000"/>
        </a:lnSpc>
        <a:spcBef>
          <a:spcPct val="0"/>
        </a:spcBef>
        <a:buNone/>
        <a:defRPr sz="3931" kern="1200">
          <a:solidFill>
            <a:schemeClr val="tx1"/>
          </a:solidFill>
          <a:latin typeface="+mj-lt"/>
          <a:ea typeface="+mj-ea"/>
          <a:cs typeface="+mj-cs"/>
        </a:defRPr>
      </a:lvl1pPr>
    </p:titleStyle>
    <p:bodyStyle>
      <a:lvl1pPr marL="204254" indent="-204254" algn="l" defTabSz="817016" rtl="0" eaLnBrk="1" latinLnBrk="0" hangingPunct="1">
        <a:lnSpc>
          <a:spcPct val="90000"/>
        </a:lnSpc>
        <a:spcBef>
          <a:spcPts val="894"/>
        </a:spcBef>
        <a:buFont typeface="Arial" panose="020B0604020202020204" pitchFamily="34" charset="0"/>
        <a:buChar char="•"/>
        <a:defRPr sz="2502" kern="1200">
          <a:solidFill>
            <a:schemeClr val="tx1"/>
          </a:solidFill>
          <a:latin typeface="+mn-lt"/>
          <a:ea typeface="+mn-ea"/>
          <a:cs typeface="+mn-cs"/>
        </a:defRPr>
      </a:lvl1pPr>
      <a:lvl2pPr marL="612762" indent="-204254" algn="l" defTabSz="817016" rtl="0" eaLnBrk="1" latinLnBrk="0" hangingPunct="1">
        <a:lnSpc>
          <a:spcPct val="90000"/>
        </a:lnSpc>
        <a:spcBef>
          <a:spcPts val="447"/>
        </a:spcBef>
        <a:buFont typeface="Arial" panose="020B0604020202020204" pitchFamily="34" charset="0"/>
        <a:buChar char="•"/>
        <a:defRPr sz="2144" kern="1200">
          <a:solidFill>
            <a:schemeClr val="tx1"/>
          </a:solidFill>
          <a:latin typeface="+mn-lt"/>
          <a:ea typeface="+mn-ea"/>
          <a:cs typeface="+mn-cs"/>
        </a:defRPr>
      </a:lvl2pPr>
      <a:lvl3pPr marL="1021271" indent="-204254" algn="l" defTabSz="817016" rtl="0" eaLnBrk="1" latinLnBrk="0" hangingPunct="1">
        <a:lnSpc>
          <a:spcPct val="90000"/>
        </a:lnSpc>
        <a:spcBef>
          <a:spcPts val="447"/>
        </a:spcBef>
        <a:buFont typeface="Arial" panose="020B0604020202020204" pitchFamily="34" charset="0"/>
        <a:buChar char="•"/>
        <a:defRPr sz="1787" kern="1200">
          <a:solidFill>
            <a:schemeClr val="tx1"/>
          </a:solidFill>
          <a:latin typeface="+mn-lt"/>
          <a:ea typeface="+mn-ea"/>
          <a:cs typeface="+mn-cs"/>
        </a:defRPr>
      </a:lvl3pPr>
      <a:lvl4pPr marL="1429779"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4pPr>
      <a:lvl5pPr marL="1838287"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5pPr>
      <a:lvl6pPr marL="2246795"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6pPr>
      <a:lvl7pPr marL="2655303"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7pPr>
      <a:lvl8pPr marL="3063812"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8pPr>
      <a:lvl9pPr marL="3472320"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9pPr>
    </p:bodyStyle>
    <p:otherStyle>
      <a:defPPr>
        <a:defRPr lang="en-US"/>
      </a:defPPr>
      <a:lvl1pPr marL="0" algn="l" defTabSz="817016" rtl="0" eaLnBrk="1" latinLnBrk="0" hangingPunct="1">
        <a:defRPr sz="1608" kern="1200">
          <a:solidFill>
            <a:schemeClr val="tx1"/>
          </a:solidFill>
          <a:latin typeface="+mn-lt"/>
          <a:ea typeface="+mn-ea"/>
          <a:cs typeface="+mn-cs"/>
        </a:defRPr>
      </a:lvl1pPr>
      <a:lvl2pPr marL="408508" algn="l" defTabSz="817016" rtl="0" eaLnBrk="1" latinLnBrk="0" hangingPunct="1">
        <a:defRPr sz="1608" kern="1200">
          <a:solidFill>
            <a:schemeClr val="tx1"/>
          </a:solidFill>
          <a:latin typeface="+mn-lt"/>
          <a:ea typeface="+mn-ea"/>
          <a:cs typeface="+mn-cs"/>
        </a:defRPr>
      </a:lvl2pPr>
      <a:lvl3pPr marL="817016" algn="l" defTabSz="817016" rtl="0" eaLnBrk="1" latinLnBrk="0" hangingPunct="1">
        <a:defRPr sz="1608" kern="1200">
          <a:solidFill>
            <a:schemeClr val="tx1"/>
          </a:solidFill>
          <a:latin typeface="+mn-lt"/>
          <a:ea typeface="+mn-ea"/>
          <a:cs typeface="+mn-cs"/>
        </a:defRPr>
      </a:lvl3pPr>
      <a:lvl4pPr marL="1225525" algn="l" defTabSz="817016" rtl="0" eaLnBrk="1" latinLnBrk="0" hangingPunct="1">
        <a:defRPr sz="1608" kern="1200">
          <a:solidFill>
            <a:schemeClr val="tx1"/>
          </a:solidFill>
          <a:latin typeface="+mn-lt"/>
          <a:ea typeface="+mn-ea"/>
          <a:cs typeface="+mn-cs"/>
        </a:defRPr>
      </a:lvl4pPr>
      <a:lvl5pPr marL="1634033" algn="l" defTabSz="817016" rtl="0" eaLnBrk="1" latinLnBrk="0" hangingPunct="1">
        <a:defRPr sz="1608" kern="1200">
          <a:solidFill>
            <a:schemeClr val="tx1"/>
          </a:solidFill>
          <a:latin typeface="+mn-lt"/>
          <a:ea typeface="+mn-ea"/>
          <a:cs typeface="+mn-cs"/>
        </a:defRPr>
      </a:lvl5pPr>
      <a:lvl6pPr marL="2042541" algn="l" defTabSz="817016" rtl="0" eaLnBrk="1" latinLnBrk="0" hangingPunct="1">
        <a:defRPr sz="1608" kern="1200">
          <a:solidFill>
            <a:schemeClr val="tx1"/>
          </a:solidFill>
          <a:latin typeface="+mn-lt"/>
          <a:ea typeface="+mn-ea"/>
          <a:cs typeface="+mn-cs"/>
        </a:defRPr>
      </a:lvl6pPr>
      <a:lvl7pPr marL="2451049" algn="l" defTabSz="817016" rtl="0" eaLnBrk="1" latinLnBrk="0" hangingPunct="1">
        <a:defRPr sz="1608" kern="1200">
          <a:solidFill>
            <a:schemeClr val="tx1"/>
          </a:solidFill>
          <a:latin typeface="+mn-lt"/>
          <a:ea typeface="+mn-ea"/>
          <a:cs typeface="+mn-cs"/>
        </a:defRPr>
      </a:lvl7pPr>
      <a:lvl8pPr marL="2859557" algn="l" defTabSz="817016" rtl="0" eaLnBrk="1" latinLnBrk="0" hangingPunct="1">
        <a:defRPr sz="1608" kern="1200">
          <a:solidFill>
            <a:schemeClr val="tx1"/>
          </a:solidFill>
          <a:latin typeface="+mn-lt"/>
          <a:ea typeface="+mn-ea"/>
          <a:cs typeface="+mn-cs"/>
        </a:defRPr>
      </a:lvl8pPr>
      <a:lvl9pPr marL="3268066" algn="l" defTabSz="817016" rtl="0" eaLnBrk="1" latinLnBrk="0" hangingPunct="1">
        <a:defRPr sz="160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13301-6B3E-4F37-A600-97BF636767C7}"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3235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a-beginners-guide-to-deep-reinforcement-learning/"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Engineering Plus Phase IV</a:t>
            </a:r>
            <a:br>
              <a:rPr lang="en-IN" sz="4400" dirty="0" smtClean="0"/>
            </a:br>
            <a:r>
              <a:rPr lang="en-IN" sz="4400" dirty="0" smtClean="0"/>
              <a:t>Course Name: Machine Learning</a:t>
            </a:r>
            <a:br>
              <a:rPr lang="en-IN" sz="4400" dirty="0" smtClean="0"/>
            </a:br>
            <a:r>
              <a:rPr lang="en-IN" sz="4400" dirty="0" smtClean="0"/>
              <a:t/>
            </a:r>
            <a:br>
              <a:rPr lang="en-IN" sz="4400" dirty="0" smtClean="0"/>
            </a:br>
            <a:endParaRPr lang="en-IN" dirty="0"/>
          </a:p>
        </p:txBody>
      </p:sp>
      <p:sp>
        <p:nvSpPr>
          <p:cNvPr id="3" name="Subtitle 2"/>
          <p:cNvSpPr>
            <a:spLocks noGrp="1"/>
          </p:cNvSpPr>
          <p:nvPr>
            <p:ph type="subTitle" idx="1"/>
          </p:nvPr>
        </p:nvSpPr>
        <p:spPr/>
        <p:txBody>
          <a:bodyPr>
            <a:normAutofit/>
          </a:bodyPr>
          <a:lstStyle/>
          <a:p>
            <a:r>
              <a:rPr lang="en-US" dirty="0" smtClean="0"/>
              <a:t>Subject Faculty : Dr. </a:t>
            </a:r>
            <a:r>
              <a:rPr lang="en-US" dirty="0" err="1" smtClean="0"/>
              <a:t>Gayatri</a:t>
            </a:r>
            <a:r>
              <a:rPr lang="en-US" dirty="0" smtClean="0"/>
              <a:t> S </a:t>
            </a:r>
            <a:r>
              <a:rPr lang="en-US" dirty="0" err="1" smtClean="0"/>
              <a:t>Pandi</a:t>
            </a:r>
            <a:endParaRPr lang="en-IN" dirty="0" smtClean="0"/>
          </a:p>
          <a:p>
            <a:r>
              <a:rPr lang="en-IN" dirty="0" smtClean="0"/>
              <a:t>Day 5</a:t>
            </a:r>
          </a:p>
          <a:p>
            <a:r>
              <a:rPr lang="en-IN" dirty="0" smtClean="0"/>
              <a:t>Introduction to Advance Machine Learning</a:t>
            </a:r>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1</a:t>
            </a:fld>
            <a:endParaRPr lang="en-IN"/>
          </a:p>
        </p:txBody>
      </p:sp>
    </p:spTree>
    <p:extLst>
      <p:ext uri="{BB962C8B-B14F-4D97-AF65-F5344CB8AC3E}">
        <p14:creationId xmlns:p14="http://schemas.microsoft.com/office/powerpoint/2010/main" val="150013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Reinforcement Learning: Teaching Machines through Experience</a:t>
            </a:r>
            <a:br>
              <a:rPr lang="en-US" b="1" dirty="0"/>
            </a:br>
            <a:endParaRPr lang="en-IN" dirty="0"/>
          </a:p>
        </p:txBody>
      </p:sp>
      <p:sp>
        <p:nvSpPr>
          <p:cNvPr id="3" name="Content Placeholder 2"/>
          <p:cNvSpPr>
            <a:spLocks noGrp="1"/>
          </p:cNvSpPr>
          <p:nvPr>
            <p:ph idx="1"/>
          </p:nvPr>
        </p:nvSpPr>
        <p:spPr>
          <a:xfrm>
            <a:off x="838200" y="1371600"/>
            <a:ext cx="10699376" cy="4984750"/>
          </a:xfrm>
        </p:spPr>
        <p:txBody>
          <a:bodyPr>
            <a:normAutofit fontScale="92500" lnSpcReduction="10000"/>
          </a:bodyPr>
          <a:lstStyle/>
          <a:p>
            <a:pPr fontAlgn="base"/>
            <a:r>
              <a:rPr lang="en-US" b="1" dirty="0"/>
              <a:t>Key Developments in Reinforcement Learning</a:t>
            </a:r>
          </a:p>
          <a:p>
            <a:pPr fontAlgn="base"/>
            <a:r>
              <a:rPr lang="en-US" b="1" dirty="0" err="1"/>
              <a:t>AlphaGo</a:t>
            </a:r>
            <a:r>
              <a:rPr lang="en-US" b="1" dirty="0"/>
              <a:t> and </a:t>
            </a:r>
            <a:r>
              <a:rPr lang="en-US" b="1" dirty="0" err="1"/>
              <a:t>Beyond:</a:t>
            </a:r>
            <a:r>
              <a:rPr lang="en-US" dirty="0" err="1"/>
              <a:t>The</a:t>
            </a:r>
            <a:r>
              <a:rPr lang="en-US" dirty="0"/>
              <a:t> promise of reinforcement learning was demonstrated by </a:t>
            </a:r>
            <a:r>
              <a:rPr lang="en-US" dirty="0" err="1"/>
              <a:t>AlphaGo</a:t>
            </a:r>
            <a:r>
              <a:rPr lang="en-US" dirty="0"/>
              <a:t>, a DeepMind machine that used RL to overcome global go champions. Since then, developments have produced uses for sophisticated simulations, driverless cars, and robots.</a:t>
            </a:r>
          </a:p>
          <a:p>
            <a:pPr fontAlgn="base"/>
            <a:r>
              <a:rPr lang="en-US" b="1" u="sng" dirty="0">
                <a:hlinkClick r:id="rId2"/>
              </a:rPr>
              <a:t>Deep Reinforcement </a:t>
            </a:r>
            <a:r>
              <a:rPr lang="en-US" b="1" u="sng" dirty="0" err="1">
                <a:hlinkClick r:id="rId2"/>
              </a:rPr>
              <a:t>Learning</a:t>
            </a:r>
            <a:r>
              <a:rPr lang="en-US" b="1" dirty="0" err="1"/>
              <a:t>:</a:t>
            </a:r>
            <a:r>
              <a:rPr lang="en-US" dirty="0" err="1"/>
              <a:t>Deep</a:t>
            </a:r>
            <a:r>
              <a:rPr lang="en-US" dirty="0"/>
              <a:t> learning and reinforcement learning have been combined to create more potent models that can handle high-dimensional state spaces. Because of this integration, RL is now more widely applicable to tasks like dynamic resource allocation, personalized recommendations, and automated trading.</a:t>
            </a:r>
          </a:p>
          <a:p>
            <a:pPr fontAlgn="base"/>
            <a:r>
              <a:rPr lang="en-US" b="1" dirty="0"/>
              <a:t>Meta-Reinforcement </a:t>
            </a:r>
            <a:r>
              <a:rPr lang="en-US" b="1" dirty="0" err="1"/>
              <a:t>Learning:</a:t>
            </a:r>
            <a:r>
              <a:rPr lang="en-US" dirty="0" err="1"/>
              <a:t>The</a:t>
            </a:r>
            <a:r>
              <a:rPr lang="en-US" dirty="0"/>
              <a:t> goal of meta-reduction learning (RL) is to design agents that can leverage past knowledge to learn and adapt to new tasks. This capability is essential for creating broad AI systems that can carry out various tasks without requiring much retraining.</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10</a:t>
            </a:fld>
            <a:endParaRPr lang="en-IN">
              <a:solidFill>
                <a:prstClr val="black">
                  <a:tint val="75000"/>
                </a:prstClr>
              </a:solidFill>
            </a:endParaRPr>
          </a:p>
        </p:txBody>
      </p:sp>
    </p:spTree>
    <p:extLst>
      <p:ext uri="{BB962C8B-B14F-4D97-AF65-F5344CB8AC3E}">
        <p14:creationId xmlns:p14="http://schemas.microsoft.com/office/powerpoint/2010/main" val="3313472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More Emerging Machine Learning Trends</a:t>
            </a:r>
            <a:br>
              <a:rPr lang="en-US" b="1"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dirty="0"/>
              <a:t> These trends highlight the expanding capabilities of ML and its growing impact across various sectors.</a:t>
            </a:r>
          </a:p>
          <a:p>
            <a:pPr fontAlgn="base"/>
            <a:r>
              <a:rPr lang="en-US" b="1" dirty="0"/>
              <a:t>1. Federated Learning: Decentralized Data Training</a:t>
            </a:r>
          </a:p>
          <a:p>
            <a:pPr fontAlgn="base"/>
            <a:r>
              <a:rPr lang="en-US" dirty="0"/>
              <a:t>Federated learning trains models across several decentralized devices or servers without transferring raw data, addressing privacy and security issues. This method allows companies to work together on model training without jeopardizing confidential data. In the fields of healthcare and finance, where data protection is crucial, federated learning is especially relevant.</a:t>
            </a:r>
          </a:p>
          <a:p>
            <a:pPr fontAlgn="base"/>
            <a:r>
              <a:rPr lang="en-US" b="1" dirty="0"/>
              <a:t>2. Explainable AI (XAI): Building Trust and Transparency</a:t>
            </a:r>
          </a:p>
          <a:p>
            <a:pPr fontAlgn="base"/>
            <a:r>
              <a:rPr lang="en-US" dirty="0"/>
              <a:t>Understanding how ML models make decisions is essential as they grow in complexity. Explainable AI seeks to improve the interpretability and transparency of machine learning models so that users can validate and rely on their results. </a:t>
            </a:r>
            <a:r>
              <a:rPr lang="en-US" dirty="0" err="1"/>
              <a:t>Explainability</a:t>
            </a:r>
            <a:r>
              <a:rPr lang="en-US" dirty="0"/>
              <a:t> is a fundamental necessity in regulated areas like healthcare, banking, and law.</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11</a:t>
            </a:fld>
            <a:endParaRPr lang="en-IN">
              <a:solidFill>
                <a:prstClr val="black">
                  <a:tint val="75000"/>
                </a:prstClr>
              </a:solidFill>
            </a:endParaRPr>
          </a:p>
        </p:txBody>
      </p:sp>
    </p:spTree>
    <p:extLst>
      <p:ext uri="{BB962C8B-B14F-4D97-AF65-F5344CB8AC3E}">
        <p14:creationId xmlns:p14="http://schemas.microsoft.com/office/powerpoint/2010/main" val="649338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More Emerging Machine Learning Trends</a:t>
            </a:r>
            <a:br>
              <a:rPr lang="en-US" b="1" dirty="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a:t>3. </a:t>
            </a:r>
            <a:r>
              <a:rPr lang="en-US" b="1" dirty="0" err="1"/>
              <a:t>AutoML</a:t>
            </a:r>
            <a:r>
              <a:rPr lang="en-US" b="1" dirty="0"/>
              <a:t>: Democratizing Machine Learning</a:t>
            </a:r>
          </a:p>
          <a:p>
            <a:pPr fontAlgn="base"/>
            <a:r>
              <a:rPr lang="en-US" dirty="0"/>
              <a:t>Feature selection, data preparation, and </a:t>
            </a:r>
            <a:r>
              <a:rPr lang="en-US" dirty="0" err="1"/>
              <a:t>hyperparameter</a:t>
            </a:r>
            <a:r>
              <a:rPr lang="en-US" dirty="0"/>
              <a:t> tweaking are just a few of the processes that automated machine learning (</a:t>
            </a:r>
            <a:r>
              <a:rPr lang="en-US" dirty="0" err="1"/>
              <a:t>AutoML</a:t>
            </a:r>
            <a:r>
              <a:rPr lang="en-US" dirty="0"/>
              <a:t>) streamlines. The accessibility and uptake of AI technologies can be increased when non-experts know how to create efficient ML models with the help of </a:t>
            </a:r>
            <a:r>
              <a:rPr lang="en-US" dirty="0" err="1"/>
              <a:t>autoML</a:t>
            </a:r>
            <a:r>
              <a:rPr lang="en-US" dirty="0"/>
              <a:t> tools.</a:t>
            </a:r>
          </a:p>
          <a:p>
            <a:pPr fontAlgn="base"/>
            <a:r>
              <a:rPr lang="en-US" b="1" dirty="0"/>
              <a:t>4. Edge AI: Bringing Intelligence Closer to Data Sources</a:t>
            </a:r>
          </a:p>
          <a:p>
            <a:pPr fontAlgn="base"/>
            <a:r>
              <a:rPr lang="en-US" dirty="0"/>
              <a:t>Using edge AI, machine learning models are installed locally on edge devices instead of centrally located servers. This trend facilitates real-time decision-making in </a:t>
            </a:r>
            <a:r>
              <a:rPr lang="en-US" dirty="0" err="1"/>
              <a:t>IoT</a:t>
            </a:r>
            <a:r>
              <a:rPr lang="en-US" dirty="0"/>
              <a:t>, autonomous cars, and smart city applications while lowering latency and enhancing data privacy.</a:t>
            </a:r>
          </a:p>
          <a:p>
            <a:pPr fontAlgn="base"/>
            <a:r>
              <a:rPr lang="en-US" b="1" dirty="0"/>
              <a:t>5. Applications of Machine Learning in Business</a:t>
            </a:r>
          </a:p>
          <a:p>
            <a:pPr fontAlgn="base"/>
            <a:r>
              <a:rPr lang="en-US" dirty="0"/>
              <a:t>Emerging machine learning trends are opening up new business possibilities across various sectors. By adopting ML technology, businesses can now gain a competitive edge, optimize processes, and improve customer experiences.</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12</a:t>
            </a:fld>
            <a:endParaRPr lang="en-IN">
              <a:solidFill>
                <a:prstClr val="black">
                  <a:tint val="75000"/>
                </a:prstClr>
              </a:solidFill>
            </a:endParaRPr>
          </a:p>
        </p:txBody>
      </p:sp>
    </p:spTree>
    <p:extLst>
      <p:ext uri="{BB962C8B-B14F-4D97-AF65-F5344CB8AC3E}">
        <p14:creationId xmlns:p14="http://schemas.microsoft.com/office/powerpoint/2010/main" val="4096034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of AI</a:t>
            </a:r>
            <a:endParaRPr lang="en-IN" dirty="0"/>
          </a:p>
        </p:txBody>
      </p:sp>
      <p:pic>
        <p:nvPicPr>
          <p:cNvPr id="6" name="Content Placeholder 5"/>
          <p:cNvPicPr>
            <a:picLocks noGrp="1" noChangeAspect="1"/>
          </p:cNvPicPr>
          <p:nvPr>
            <p:ph idx="1"/>
          </p:nvPr>
        </p:nvPicPr>
        <p:blipFill>
          <a:blip r:embed="rId2"/>
          <a:stretch>
            <a:fillRect/>
          </a:stretch>
        </p:blipFill>
        <p:spPr>
          <a:xfrm>
            <a:off x="3138483" y="2005012"/>
            <a:ext cx="5296467" cy="4351338"/>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13</a:t>
            </a:fld>
            <a:endParaRPr lang="en-IN">
              <a:solidFill>
                <a:prstClr val="black">
                  <a:tint val="75000"/>
                </a:prstClr>
              </a:solidFill>
            </a:endParaRPr>
          </a:p>
        </p:txBody>
      </p:sp>
    </p:spTree>
    <p:extLst>
      <p:ext uri="{BB962C8B-B14F-4D97-AF65-F5344CB8AC3E}">
        <p14:creationId xmlns:p14="http://schemas.microsoft.com/office/powerpoint/2010/main" val="2107514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r>
              <a:rPr lang="en-IN" dirty="0"/>
              <a:t>https://vates.com/the-future-of-machine-learning-emerging-trends-and-applications/</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14</a:t>
            </a:fld>
            <a:endParaRPr lang="en-IN">
              <a:solidFill>
                <a:prstClr val="black">
                  <a:tint val="75000"/>
                </a:prstClr>
              </a:solidFill>
            </a:endParaRPr>
          </a:p>
        </p:txBody>
      </p:sp>
    </p:spTree>
    <p:extLst>
      <p:ext uri="{BB962C8B-B14F-4D97-AF65-F5344CB8AC3E}">
        <p14:creationId xmlns:p14="http://schemas.microsoft.com/office/powerpoint/2010/main" val="165267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5000">
              <a:srgbClr val="023C6E"/>
            </a:gs>
            <a:gs pos="0">
              <a:srgbClr val="03305A"/>
            </a:gs>
          </a:gsLst>
          <a:lin ang="5400000" scaled="1"/>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038193CD-7F78-4D2B-980B-9AAF1599F6BD}"/>
              </a:ext>
            </a:extLst>
          </p:cNvPr>
          <p:cNvGrpSpPr/>
          <p:nvPr/>
        </p:nvGrpSpPr>
        <p:grpSpPr>
          <a:xfrm>
            <a:off x="1129411" y="365043"/>
            <a:ext cx="2545350" cy="4838644"/>
            <a:chOff x="537687" y="1"/>
            <a:chExt cx="2848605" cy="5415124"/>
          </a:xfrm>
        </p:grpSpPr>
        <p:grpSp>
          <p:nvGrpSpPr>
            <p:cNvPr id="10" name="Group 9">
              <a:extLst>
                <a:ext uri="{FF2B5EF4-FFF2-40B4-BE49-F238E27FC236}">
                  <a16:creationId xmlns="" xmlns:a16="http://schemas.microsoft.com/office/drawing/2014/main" id="{DDF640F5-6F2C-4A9F-B26B-259079AF48B7}"/>
                </a:ext>
              </a:extLst>
            </p:cNvPr>
            <p:cNvGrpSpPr/>
            <p:nvPr/>
          </p:nvGrpSpPr>
          <p:grpSpPr>
            <a:xfrm>
              <a:off x="537687" y="1534285"/>
              <a:ext cx="2848605" cy="3880840"/>
              <a:chOff x="537687" y="1534285"/>
              <a:chExt cx="2848605" cy="3880840"/>
            </a:xfrm>
          </p:grpSpPr>
          <p:sp>
            <p:nvSpPr>
              <p:cNvPr id="25" name="Freeform: Shape 24">
                <a:extLst>
                  <a:ext uri="{FF2B5EF4-FFF2-40B4-BE49-F238E27FC236}">
                    <a16:creationId xmlns="" xmlns:a16="http://schemas.microsoft.com/office/drawing/2014/main" id="{80B721A3-25EE-4360-82B8-DB964F495FE0}"/>
                  </a:ext>
                </a:extLst>
              </p:cNvPr>
              <p:cNvSpPr/>
              <p:nvPr/>
            </p:nvSpPr>
            <p:spPr>
              <a:xfrm rot="10800000">
                <a:off x="560985" y="2119923"/>
                <a:ext cx="2825307" cy="3295202"/>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8" name="Freeform: Shape 17">
                <a:extLst>
                  <a:ext uri="{FF2B5EF4-FFF2-40B4-BE49-F238E27FC236}">
                    <a16:creationId xmlns="" xmlns:a16="http://schemas.microsoft.com/office/drawing/2014/main" id="{CB392882-997F-4B60-8F54-BD9E2DDFD3F8}"/>
                  </a:ext>
                </a:extLst>
              </p:cNvPr>
              <p:cNvSpPr/>
              <p:nvPr/>
            </p:nvSpPr>
            <p:spPr>
              <a:xfrm rot="10800000">
                <a:off x="1377805" y="1931258"/>
                <a:ext cx="1144958" cy="142007"/>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9" name="Freeform: Shape 18">
                <a:extLst>
                  <a:ext uri="{FF2B5EF4-FFF2-40B4-BE49-F238E27FC236}">
                    <a16:creationId xmlns="" xmlns:a16="http://schemas.microsoft.com/office/drawing/2014/main" id="{200432E4-E66E-4E9D-9A0A-673ED6A36F59}"/>
                  </a:ext>
                </a:extLst>
              </p:cNvPr>
              <p:cNvSpPr/>
              <p:nvPr/>
            </p:nvSpPr>
            <p:spPr>
              <a:xfrm rot="10800000">
                <a:off x="537687" y="2115221"/>
                <a:ext cx="2825307" cy="3295202"/>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0" name="Freeform: Shape 19">
                <a:extLst>
                  <a:ext uri="{FF2B5EF4-FFF2-40B4-BE49-F238E27FC236}">
                    <a16:creationId xmlns="" xmlns:a16="http://schemas.microsoft.com/office/drawing/2014/main" id="{EB5010B5-3580-4BE5-962B-F46A096B9E8A}"/>
                  </a:ext>
                </a:extLst>
              </p:cNvPr>
              <p:cNvSpPr/>
              <p:nvPr/>
            </p:nvSpPr>
            <p:spPr>
              <a:xfrm rot="10800000">
                <a:off x="1399633" y="1721477"/>
                <a:ext cx="1101994" cy="167826"/>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1" name="Freeform: Shape 20">
                <a:extLst>
                  <a:ext uri="{FF2B5EF4-FFF2-40B4-BE49-F238E27FC236}">
                    <a16:creationId xmlns="" xmlns:a16="http://schemas.microsoft.com/office/drawing/2014/main" id="{1F25D0C6-D154-49DC-BB1D-0C95B5C35248}"/>
                  </a:ext>
                </a:extLst>
              </p:cNvPr>
              <p:cNvSpPr/>
              <p:nvPr/>
            </p:nvSpPr>
            <p:spPr>
              <a:xfrm rot="10800000">
                <a:off x="1404738" y="1534285"/>
                <a:ext cx="1091204" cy="145236"/>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2" name="Freeform: Shape 21">
                <a:extLst>
                  <a:ext uri="{FF2B5EF4-FFF2-40B4-BE49-F238E27FC236}">
                    <a16:creationId xmlns="" xmlns:a16="http://schemas.microsoft.com/office/drawing/2014/main" id="{93C35FAC-5D0F-4F2C-BF9B-C52FD465BB4F}"/>
                  </a:ext>
                </a:extLst>
              </p:cNvPr>
              <p:cNvSpPr/>
              <p:nvPr/>
            </p:nvSpPr>
            <p:spPr>
              <a:xfrm rot="10800000">
                <a:off x="544729" y="4072370"/>
                <a:ext cx="2802008" cy="1338052"/>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3" name="Oval 22">
                <a:extLst>
                  <a:ext uri="{FF2B5EF4-FFF2-40B4-BE49-F238E27FC236}">
                    <a16:creationId xmlns="" xmlns:a16="http://schemas.microsoft.com/office/drawing/2014/main" id="{CD9780AD-CECC-42A7-AD79-D049F6AD0226}"/>
                  </a:ext>
                </a:extLst>
              </p:cNvPr>
              <p:cNvSpPr/>
              <p:nvPr/>
            </p:nvSpPr>
            <p:spPr>
              <a:xfrm>
                <a:off x="550937" y="3864460"/>
                <a:ext cx="2802009" cy="551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3" name="Picture 52">
                <a:extLst>
                  <a:ext uri="{FF2B5EF4-FFF2-40B4-BE49-F238E27FC236}">
                    <a16:creationId xmlns="" xmlns:a16="http://schemas.microsoft.com/office/drawing/2014/main" id="{97B81C2E-28EB-44D1-AB14-9D9237CF1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657" y="3216947"/>
                <a:ext cx="1102192" cy="1102192"/>
              </a:xfrm>
              <a:prstGeom prst="rect">
                <a:avLst/>
              </a:prstGeom>
              <a:effectLst>
                <a:outerShdw blurRad="76200" dist="88900" dir="13500000" sy="23000" kx="1200000" algn="br" rotWithShape="0">
                  <a:prstClr val="black">
                    <a:alpha val="20000"/>
                  </a:prstClr>
                </a:outerShdw>
              </a:effectLst>
            </p:spPr>
          </p:pic>
        </p:grpSp>
        <p:sp>
          <p:nvSpPr>
            <p:cNvPr id="56" name="Freeform: Shape 55">
              <a:extLst>
                <a:ext uri="{FF2B5EF4-FFF2-40B4-BE49-F238E27FC236}">
                  <a16:creationId xmlns="" xmlns:a16="http://schemas.microsoft.com/office/drawing/2014/main" id="{339C4442-2CE9-4B88-8857-205007F8847B}"/>
                </a:ext>
              </a:extLst>
            </p:cNvPr>
            <p:cNvSpPr/>
            <p:nvPr/>
          </p:nvSpPr>
          <p:spPr>
            <a:xfrm rot="5400000">
              <a:off x="1174820" y="677106"/>
              <a:ext cx="1534284"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4" name="TextBox 13">
              <a:extLst>
                <a:ext uri="{FF2B5EF4-FFF2-40B4-BE49-F238E27FC236}">
                  <a16:creationId xmlns="" xmlns:a16="http://schemas.microsoft.com/office/drawing/2014/main" id="{299F4E0A-EBE6-4AD8-B40C-940393619F8A}"/>
                </a:ext>
              </a:extLst>
            </p:cNvPr>
            <p:cNvSpPr txBox="1"/>
            <p:nvPr/>
          </p:nvSpPr>
          <p:spPr>
            <a:xfrm>
              <a:off x="983865" y="2996558"/>
              <a:ext cx="2141315" cy="1033336"/>
            </a:xfrm>
            <a:prstGeom prst="rect">
              <a:avLst/>
            </a:prstGeom>
            <a:noFill/>
          </p:spPr>
          <p:txBody>
            <a:bodyPr wrap="square" rtlCol="0">
              <a:spAutoFit/>
            </a:bodyPr>
            <a:lstStyle/>
            <a:p>
              <a:pPr algn="ctr"/>
              <a:r>
                <a:rPr lang="en-US" b="1" dirty="0">
                  <a:solidFill>
                    <a:prstClr val="black"/>
                  </a:solidFill>
                </a:rPr>
                <a:t>Introduction to </a:t>
              </a:r>
              <a:r>
                <a:rPr lang="en-US" b="1" dirty="0" smtClean="0">
                  <a:solidFill>
                    <a:prstClr val="black"/>
                  </a:solidFill>
                </a:rPr>
                <a:t>Ensemble techniques</a:t>
              </a:r>
              <a:endParaRPr lang="en-US" b="1" dirty="0">
                <a:solidFill>
                  <a:prstClr val="black"/>
                </a:solidFill>
              </a:endParaRPr>
            </a:p>
          </p:txBody>
        </p:sp>
      </p:grpSp>
      <p:grpSp>
        <p:nvGrpSpPr>
          <p:cNvPr id="72" name="Group 71">
            <a:extLst>
              <a:ext uri="{FF2B5EF4-FFF2-40B4-BE49-F238E27FC236}">
                <a16:creationId xmlns="" xmlns:a16="http://schemas.microsoft.com/office/drawing/2014/main" id="{4E2171D8-AAA7-44FB-B295-009E26C62A95}"/>
              </a:ext>
            </a:extLst>
          </p:cNvPr>
          <p:cNvGrpSpPr/>
          <p:nvPr/>
        </p:nvGrpSpPr>
        <p:grpSpPr>
          <a:xfrm>
            <a:off x="3537841" y="365041"/>
            <a:ext cx="1953862" cy="3369555"/>
            <a:chOff x="3616421" y="9549"/>
            <a:chExt cx="2186646" cy="3771006"/>
          </a:xfrm>
        </p:grpSpPr>
        <p:sp>
          <p:nvSpPr>
            <p:cNvPr id="58" name="Freeform: Shape 57">
              <a:extLst>
                <a:ext uri="{FF2B5EF4-FFF2-40B4-BE49-F238E27FC236}">
                  <a16:creationId xmlns="" xmlns:a16="http://schemas.microsoft.com/office/drawing/2014/main" id="{A5881644-A688-4727-B9D2-B853C2267F72}"/>
                </a:ext>
              </a:extLst>
            </p:cNvPr>
            <p:cNvSpPr/>
            <p:nvPr/>
          </p:nvSpPr>
          <p:spPr>
            <a:xfrm rot="5400000">
              <a:off x="4203511" y="422432"/>
              <a:ext cx="100584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9" name="Group 8">
              <a:extLst>
                <a:ext uri="{FF2B5EF4-FFF2-40B4-BE49-F238E27FC236}">
                  <a16:creationId xmlns="" xmlns:a16="http://schemas.microsoft.com/office/drawing/2014/main" id="{E710A5C0-B192-4A65-85C6-D6718616F575}"/>
                </a:ext>
              </a:extLst>
            </p:cNvPr>
            <p:cNvGrpSpPr/>
            <p:nvPr/>
          </p:nvGrpSpPr>
          <p:grpSpPr>
            <a:xfrm>
              <a:off x="3674601" y="923056"/>
              <a:ext cx="2118244" cy="2857499"/>
              <a:chOff x="3571356" y="585306"/>
              <a:chExt cx="2118244" cy="2857499"/>
            </a:xfrm>
          </p:grpSpPr>
          <p:sp>
            <p:nvSpPr>
              <p:cNvPr id="37" name="Freeform: Shape 36">
                <a:extLst>
                  <a:ext uri="{FF2B5EF4-FFF2-40B4-BE49-F238E27FC236}">
                    <a16:creationId xmlns="" xmlns:a16="http://schemas.microsoft.com/office/drawing/2014/main" id="{4FABCE0D-8339-4E70-9C1C-1FD7BC7ACEEB}"/>
                  </a:ext>
                </a:extLst>
              </p:cNvPr>
              <p:cNvSpPr/>
              <p:nvPr/>
            </p:nvSpPr>
            <p:spPr>
              <a:xfrm rot="10800000">
                <a:off x="3588681" y="1016517"/>
                <a:ext cx="2100919" cy="2426288"/>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7" name="Freeform: Shape 26">
                <a:extLst>
                  <a:ext uri="{FF2B5EF4-FFF2-40B4-BE49-F238E27FC236}">
                    <a16:creationId xmlns="" xmlns:a16="http://schemas.microsoft.com/office/drawing/2014/main" id="{4F9A495C-8768-49D9-A671-064C40B59C58}"/>
                  </a:ext>
                </a:extLst>
              </p:cNvPr>
              <p:cNvSpPr/>
              <p:nvPr/>
            </p:nvSpPr>
            <p:spPr>
              <a:xfrm rot="10800000">
                <a:off x="4196074" y="877601"/>
                <a:ext cx="851399" cy="104561"/>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8" name="Freeform: Shape 27">
                <a:extLst>
                  <a:ext uri="{FF2B5EF4-FFF2-40B4-BE49-F238E27FC236}">
                    <a16:creationId xmlns="" xmlns:a16="http://schemas.microsoft.com/office/drawing/2014/main" id="{BE5A2EB3-1C73-4945-9E2B-69AD89AE83FB}"/>
                  </a:ext>
                </a:extLst>
              </p:cNvPr>
              <p:cNvSpPr/>
              <p:nvPr/>
            </p:nvSpPr>
            <p:spPr>
              <a:xfrm rot="10800000">
                <a:off x="3571356" y="1013055"/>
                <a:ext cx="2100919" cy="2426288"/>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9" name="Freeform: Shape 28">
                <a:extLst>
                  <a:ext uri="{FF2B5EF4-FFF2-40B4-BE49-F238E27FC236}">
                    <a16:creationId xmlns="" xmlns:a16="http://schemas.microsoft.com/office/drawing/2014/main" id="{69FC0C48-BD62-45F9-9BA0-3E6EE2D50A5B}"/>
                  </a:ext>
                </a:extLst>
              </p:cNvPr>
              <p:cNvSpPr/>
              <p:nvPr/>
            </p:nvSpPr>
            <p:spPr>
              <a:xfrm rot="10800000">
                <a:off x="4212305" y="723137"/>
                <a:ext cx="819451" cy="123572"/>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1" name="Freeform: Shape 30">
                <a:extLst>
                  <a:ext uri="{FF2B5EF4-FFF2-40B4-BE49-F238E27FC236}">
                    <a16:creationId xmlns="" xmlns:a16="http://schemas.microsoft.com/office/drawing/2014/main" id="{0889DE2E-85AB-4856-B10F-9EC12CAAA426}"/>
                  </a:ext>
                </a:extLst>
              </p:cNvPr>
              <p:cNvSpPr/>
              <p:nvPr/>
            </p:nvSpPr>
            <p:spPr>
              <a:xfrm rot="10800000">
                <a:off x="4216102" y="585306"/>
                <a:ext cx="811428" cy="106938"/>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2" name="Freeform: Shape 31">
                <a:extLst>
                  <a:ext uri="{FF2B5EF4-FFF2-40B4-BE49-F238E27FC236}">
                    <a16:creationId xmlns="" xmlns:a16="http://schemas.microsoft.com/office/drawing/2014/main" id="{9F8B58CF-80F5-4546-AB44-99C6A63BF4FC}"/>
                  </a:ext>
                </a:extLst>
              </p:cNvPr>
              <p:cNvSpPr/>
              <p:nvPr/>
            </p:nvSpPr>
            <p:spPr>
              <a:xfrm rot="10800000">
                <a:off x="3576593" y="2454122"/>
                <a:ext cx="2083594" cy="985220"/>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dirty="0">
                  <a:solidFill>
                    <a:prstClr val="white"/>
                  </a:solidFill>
                </a:endParaRPr>
              </a:p>
            </p:txBody>
          </p:sp>
          <p:sp>
            <p:nvSpPr>
              <p:cNvPr id="34" name="Oval 33">
                <a:extLst>
                  <a:ext uri="{FF2B5EF4-FFF2-40B4-BE49-F238E27FC236}">
                    <a16:creationId xmlns="" xmlns:a16="http://schemas.microsoft.com/office/drawing/2014/main" id="{B2C63937-CFDA-4009-90A9-2DE85F0D9C56}"/>
                  </a:ext>
                </a:extLst>
              </p:cNvPr>
              <p:cNvSpPr/>
              <p:nvPr/>
            </p:nvSpPr>
            <p:spPr>
              <a:xfrm>
                <a:off x="3588681" y="2304736"/>
                <a:ext cx="2083595" cy="40576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5" name="Picture 54">
                <a:extLst>
                  <a:ext uri="{FF2B5EF4-FFF2-40B4-BE49-F238E27FC236}">
                    <a16:creationId xmlns="" xmlns:a16="http://schemas.microsoft.com/office/drawing/2014/main" id="{C4F4F625-08F0-4246-9E1C-5FABECCB1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106" y="1453414"/>
                <a:ext cx="739562" cy="739562"/>
              </a:xfrm>
              <a:prstGeom prst="rect">
                <a:avLst/>
              </a:prstGeom>
              <a:effectLst>
                <a:outerShdw blurRad="76200" dist="88900" dir="13500000" sy="23000" kx="1200000" algn="br" rotWithShape="0">
                  <a:prstClr val="black">
                    <a:alpha val="20000"/>
                  </a:prstClr>
                </a:outerShdw>
              </a:effectLst>
            </p:spPr>
          </p:pic>
        </p:grpSp>
        <p:sp>
          <p:nvSpPr>
            <p:cNvPr id="64" name="TextBox 63">
              <a:extLst>
                <a:ext uri="{FF2B5EF4-FFF2-40B4-BE49-F238E27FC236}">
                  <a16:creationId xmlns="" xmlns:a16="http://schemas.microsoft.com/office/drawing/2014/main" id="{B14ED69C-2BDB-4040-A7BB-CBAC3D9E45BC}"/>
                </a:ext>
              </a:extLst>
            </p:cNvPr>
            <p:cNvSpPr txBox="1"/>
            <p:nvPr/>
          </p:nvSpPr>
          <p:spPr>
            <a:xfrm>
              <a:off x="3616421" y="2280104"/>
              <a:ext cx="2186646" cy="380254"/>
            </a:xfrm>
            <a:prstGeom prst="rect">
              <a:avLst/>
            </a:prstGeom>
            <a:noFill/>
          </p:spPr>
          <p:txBody>
            <a:bodyPr wrap="square" rtlCol="0">
              <a:spAutoFit/>
            </a:bodyPr>
            <a:lstStyle/>
            <a:p>
              <a:pPr algn="ctr"/>
              <a:endParaRPr lang="en-US" sz="1608" b="1" dirty="0">
                <a:solidFill>
                  <a:prstClr val="black"/>
                </a:solidFill>
              </a:endParaRPr>
            </a:p>
          </p:txBody>
        </p:sp>
      </p:grpSp>
      <p:grpSp>
        <p:nvGrpSpPr>
          <p:cNvPr id="73" name="Group 72">
            <a:extLst>
              <a:ext uri="{FF2B5EF4-FFF2-40B4-BE49-F238E27FC236}">
                <a16:creationId xmlns="" xmlns:a16="http://schemas.microsoft.com/office/drawing/2014/main" id="{55A85FBE-A97E-4C6B-A7ED-0B73754EF923}"/>
              </a:ext>
            </a:extLst>
          </p:cNvPr>
          <p:cNvGrpSpPr/>
          <p:nvPr/>
        </p:nvGrpSpPr>
        <p:grpSpPr>
          <a:xfrm>
            <a:off x="5264756" y="424116"/>
            <a:ext cx="2570828" cy="6152314"/>
            <a:chOff x="5689600" y="-9181"/>
            <a:chExt cx="2877118" cy="6885304"/>
          </a:xfrm>
        </p:grpSpPr>
        <p:sp>
          <p:nvSpPr>
            <p:cNvPr id="57" name="Freeform: Shape 56">
              <a:extLst>
                <a:ext uri="{FF2B5EF4-FFF2-40B4-BE49-F238E27FC236}">
                  <a16:creationId xmlns="" xmlns:a16="http://schemas.microsoft.com/office/drawing/2014/main" id="{DACD6FE0-8960-4432-90B8-D2C0A5C6DD0B}"/>
                </a:ext>
              </a:extLst>
            </p:cNvPr>
            <p:cNvSpPr/>
            <p:nvPr/>
          </p:nvSpPr>
          <p:spPr>
            <a:xfrm rot="5400000">
              <a:off x="5735962" y="1226662"/>
              <a:ext cx="265176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7" name="Group 6">
              <a:extLst>
                <a:ext uri="{FF2B5EF4-FFF2-40B4-BE49-F238E27FC236}">
                  <a16:creationId xmlns="" xmlns:a16="http://schemas.microsoft.com/office/drawing/2014/main" id="{18E7F7AB-2134-4FF9-BD92-61E2A565B99F}"/>
                </a:ext>
              </a:extLst>
            </p:cNvPr>
            <p:cNvGrpSpPr/>
            <p:nvPr/>
          </p:nvGrpSpPr>
          <p:grpSpPr>
            <a:xfrm>
              <a:off x="5689600" y="2619413"/>
              <a:ext cx="2877118" cy="3912842"/>
              <a:chOff x="5382402" y="2583762"/>
              <a:chExt cx="2877118" cy="3912842"/>
            </a:xfrm>
          </p:grpSpPr>
          <p:sp>
            <p:nvSpPr>
              <p:cNvPr id="13" name="Freeform: Shape 12">
                <a:extLst>
                  <a:ext uri="{FF2B5EF4-FFF2-40B4-BE49-F238E27FC236}">
                    <a16:creationId xmlns="" xmlns:a16="http://schemas.microsoft.com/office/drawing/2014/main" id="{8A970D9B-59C5-4709-8F91-1554203708A0}"/>
                  </a:ext>
                </a:extLst>
              </p:cNvPr>
              <p:cNvSpPr/>
              <p:nvPr/>
            </p:nvSpPr>
            <p:spPr>
              <a:xfrm rot="10800000">
                <a:off x="5405933" y="3174229"/>
                <a:ext cx="2853587" cy="3322375"/>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6" name="Freeform: Shape 35">
                <a:extLst>
                  <a:ext uri="{FF2B5EF4-FFF2-40B4-BE49-F238E27FC236}">
                    <a16:creationId xmlns="" xmlns:a16="http://schemas.microsoft.com/office/drawing/2014/main" id="{AFE391CE-67B5-462C-9703-8CBAE58552C5}"/>
                  </a:ext>
                </a:extLst>
              </p:cNvPr>
              <p:cNvSpPr/>
              <p:nvPr/>
            </p:nvSpPr>
            <p:spPr>
              <a:xfrm rot="10800000">
                <a:off x="6230930" y="2984009"/>
                <a:ext cx="1156418" cy="143178"/>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9" name="Freeform: Shape 38">
                <a:extLst>
                  <a:ext uri="{FF2B5EF4-FFF2-40B4-BE49-F238E27FC236}">
                    <a16:creationId xmlns="" xmlns:a16="http://schemas.microsoft.com/office/drawing/2014/main" id="{054F41F1-E5D3-4F1A-A777-40D4BD92C326}"/>
                  </a:ext>
                </a:extLst>
              </p:cNvPr>
              <p:cNvSpPr/>
              <p:nvPr/>
            </p:nvSpPr>
            <p:spPr>
              <a:xfrm rot="10800000">
                <a:off x="5382402" y="3169488"/>
                <a:ext cx="2853587" cy="3322375"/>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3" name="Freeform: Shape 32">
                <a:extLst>
                  <a:ext uri="{FF2B5EF4-FFF2-40B4-BE49-F238E27FC236}">
                    <a16:creationId xmlns="" xmlns:a16="http://schemas.microsoft.com/office/drawing/2014/main" id="{98AA0297-6ACD-4592-8CFB-0FD82D140E1D}"/>
                  </a:ext>
                </a:extLst>
              </p:cNvPr>
              <p:cNvSpPr/>
              <p:nvPr/>
            </p:nvSpPr>
            <p:spPr>
              <a:xfrm rot="10800000">
                <a:off x="6252975" y="2772498"/>
                <a:ext cx="1113025" cy="169210"/>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0" name="Freeform: Shape 29">
                <a:extLst>
                  <a:ext uri="{FF2B5EF4-FFF2-40B4-BE49-F238E27FC236}">
                    <a16:creationId xmlns="" xmlns:a16="http://schemas.microsoft.com/office/drawing/2014/main" id="{7CBA1916-6A5D-4D6E-ACA1-8321CC4591B3}"/>
                  </a:ext>
                </a:extLst>
              </p:cNvPr>
              <p:cNvSpPr/>
              <p:nvPr/>
            </p:nvSpPr>
            <p:spPr>
              <a:xfrm rot="10800000">
                <a:off x="6258132" y="2583762"/>
                <a:ext cx="1102127" cy="146433"/>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4" name="Freeform: Shape 43">
                <a:extLst>
                  <a:ext uri="{FF2B5EF4-FFF2-40B4-BE49-F238E27FC236}">
                    <a16:creationId xmlns="" xmlns:a16="http://schemas.microsoft.com/office/drawing/2014/main" id="{68B6EF6A-788A-453E-932A-2783E82231C0}"/>
                  </a:ext>
                </a:extLst>
              </p:cNvPr>
              <p:cNvSpPr/>
              <p:nvPr/>
            </p:nvSpPr>
            <p:spPr>
              <a:xfrm rot="10800000">
                <a:off x="5389515" y="5142777"/>
                <a:ext cx="2830055" cy="1349086"/>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B0D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6" name="Oval 5">
                <a:extLst>
                  <a:ext uri="{FF2B5EF4-FFF2-40B4-BE49-F238E27FC236}">
                    <a16:creationId xmlns="" xmlns:a16="http://schemas.microsoft.com/office/drawing/2014/main" id="{D71619C1-2CDB-4BE3-8206-8A25B9C6C480}"/>
                  </a:ext>
                </a:extLst>
              </p:cNvPr>
              <p:cNvSpPr/>
              <p:nvPr/>
            </p:nvSpPr>
            <p:spPr>
              <a:xfrm>
                <a:off x="5391419" y="4938219"/>
                <a:ext cx="2830056" cy="5556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48" name="Picture 47">
                <a:extLst>
                  <a:ext uri="{FF2B5EF4-FFF2-40B4-BE49-F238E27FC236}">
                    <a16:creationId xmlns="" xmlns:a16="http://schemas.microsoft.com/office/drawing/2014/main" id="{B1F607C2-95F5-47FB-8D08-2DD439F00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475" y="4567895"/>
                <a:ext cx="939242" cy="851997"/>
              </a:xfrm>
              <a:prstGeom prst="rect">
                <a:avLst/>
              </a:prstGeom>
              <a:effectLst>
                <a:outerShdw blurRad="76200" dist="88900" dir="13500000" sy="23000" kx="1200000" algn="br" rotWithShape="0">
                  <a:prstClr val="black">
                    <a:alpha val="20000"/>
                  </a:prstClr>
                </a:outerShdw>
              </a:effectLst>
            </p:spPr>
          </p:pic>
        </p:grpSp>
        <p:sp>
          <p:nvSpPr>
            <p:cNvPr id="68" name="TextBox 67">
              <a:extLst>
                <a:ext uri="{FF2B5EF4-FFF2-40B4-BE49-F238E27FC236}">
                  <a16:creationId xmlns="" xmlns:a16="http://schemas.microsoft.com/office/drawing/2014/main" id="{E4D799B0-386A-4608-8C99-834482370B43}"/>
                </a:ext>
              </a:extLst>
            </p:cNvPr>
            <p:cNvSpPr txBox="1"/>
            <p:nvPr/>
          </p:nvSpPr>
          <p:spPr>
            <a:xfrm>
              <a:off x="6016662" y="5669200"/>
              <a:ext cx="2270431" cy="1206923"/>
            </a:xfrm>
            <a:prstGeom prst="rect">
              <a:avLst/>
            </a:prstGeom>
            <a:noFill/>
          </p:spPr>
          <p:txBody>
            <a:bodyPr wrap="square" rtlCol="0">
              <a:spAutoFit/>
            </a:bodyPr>
            <a:lstStyle/>
            <a:p>
              <a:pPr algn="ctr"/>
              <a:r>
                <a:rPr lang="en-US" sz="1600" b="1" dirty="0" smtClean="0">
                  <a:solidFill>
                    <a:prstClr val="black"/>
                  </a:solidFill>
                </a:rPr>
                <a:t>Boosting</a:t>
              </a:r>
            </a:p>
            <a:p>
              <a:pPr algn="ctr"/>
              <a:r>
                <a:rPr lang="en-US" sz="1600" b="1" dirty="0" smtClean="0">
                  <a:solidFill>
                    <a:prstClr val="black"/>
                  </a:solidFill>
                </a:rPr>
                <a:t>Advance machine learning</a:t>
              </a:r>
              <a:endParaRPr lang="en-US" sz="1400" b="1" dirty="0">
                <a:solidFill>
                  <a:prstClr val="black"/>
                </a:solidFill>
              </a:endParaRPr>
            </a:p>
            <a:p>
              <a:pPr algn="ctr"/>
              <a:endParaRPr lang="en-IN" sz="1608" b="1" dirty="0">
                <a:solidFill>
                  <a:prstClr val="black"/>
                </a:solidFill>
              </a:endParaRPr>
            </a:p>
          </p:txBody>
        </p:sp>
      </p:grpSp>
      <p:grpSp>
        <p:nvGrpSpPr>
          <p:cNvPr id="74" name="Group 73">
            <a:extLst>
              <a:ext uri="{FF2B5EF4-FFF2-40B4-BE49-F238E27FC236}">
                <a16:creationId xmlns="" xmlns:a16="http://schemas.microsoft.com/office/drawing/2014/main" id="{56B81F82-EF5B-4AA4-9E21-9F5861E1D555}"/>
              </a:ext>
            </a:extLst>
          </p:cNvPr>
          <p:cNvGrpSpPr/>
          <p:nvPr/>
        </p:nvGrpSpPr>
        <p:grpSpPr>
          <a:xfrm>
            <a:off x="7495899" y="365042"/>
            <a:ext cx="2369674" cy="4237587"/>
            <a:chOff x="9002315" y="-22455"/>
            <a:chExt cx="2651998" cy="4742456"/>
          </a:xfrm>
        </p:grpSpPr>
        <p:sp>
          <p:nvSpPr>
            <p:cNvPr id="59" name="Freeform: Shape 58">
              <a:extLst>
                <a:ext uri="{FF2B5EF4-FFF2-40B4-BE49-F238E27FC236}">
                  <a16:creationId xmlns="" xmlns:a16="http://schemas.microsoft.com/office/drawing/2014/main" id="{930F5404-34BF-442A-9F9B-888DED7B0B47}"/>
                </a:ext>
              </a:extLst>
            </p:cNvPr>
            <p:cNvSpPr/>
            <p:nvPr/>
          </p:nvSpPr>
          <p:spPr>
            <a:xfrm rot="5400000">
              <a:off x="9673099" y="527588"/>
              <a:ext cx="128016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8" name="Group 7">
              <a:extLst>
                <a:ext uri="{FF2B5EF4-FFF2-40B4-BE49-F238E27FC236}">
                  <a16:creationId xmlns="" xmlns:a16="http://schemas.microsoft.com/office/drawing/2014/main" id="{9E011AE1-F4EB-4A2F-8C48-C33561314B22}"/>
                </a:ext>
              </a:extLst>
            </p:cNvPr>
            <p:cNvGrpSpPr/>
            <p:nvPr/>
          </p:nvGrpSpPr>
          <p:grpSpPr>
            <a:xfrm>
              <a:off x="9002315" y="1163414"/>
              <a:ext cx="2651998" cy="3556587"/>
              <a:chOff x="9002315" y="1163414"/>
              <a:chExt cx="2651998" cy="3556587"/>
            </a:xfrm>
          </p:grpSpPr>
          <p:sp>
            <p:nvSpPr>
              <p:cNvPr id="49" name="Freeform: Shape 48">
                <a:extLst>
                  <a:ext uri="{FF2B5EF4-FFF2-40B4-BE49-F238E27FC236}">
                    <a16:creationId xmlns="" xmlns:a16="http://schemas.microsoft.com/office/drawing/2014/main" id="{585C5E22-5B68-4851-98AB-065B118702DC}"/>
                  </a:ext>
                </a:extLst>
              </p:cNvPr>
              <p:cNvSpPr/>
              <p:nvPr/>
            </p:nvSpPr>
            <p:spPr>
              <a:xfrm rot="10800000">
                <a:off x="9024005" y="1700121"/>
                <a:ext cx="2630308" cy="3019880"/>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dirty="0">
                  <a:solidFill>
                    <a:prstClr val="white"/>
                  </a:solidFill>
                </a:endParaRPr>
              </a:p>
            </p:txBody>
          </p:sp>
          <p:sp>
            <p:nvSpPr>
              <p:cNvPr id="40" name="Freeform: Shape 39">
                <a:extLst>
                  <a:ext uri="{FF2B5EF4-FFF2-40B4-BE49-F238E27FC236}">
                    <a16:creationId xmlns="" xmlns:a16="http://schemas.microsoft.com/office/drawing/2014/main" id="{6A225CA3-25FE-4333-84F2-3E8FC2A5E5F9}"/>
                  </a:ext>
                </a:extLst>
              </p:cNvPr>
              <p:cNvSpPr/>
              <p:nvPr/>
            </p:nvSpPr>
            <p:spPr>
              <a:xfrm rot="10800000">
                <a:off x="9784450" y="1527219"/>
                <a:ext cx="1065934" cy="130142"/>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1" name="Freeform: Shape 40">
                <a:extLst>
                  <a:ext uri="{FF2B5EF4-FFF2-40B4-BE49-F238E27FC236}">
                    <a16:creationId xmlns="" xmlns:a16="http://schemas.microsoft.com/office/drawing/2014/main" id="{2FB3BAB6-C454-41E5-A774-3FBA4E13CE68}"/>
                  </a:ext>
                </a:extLst>
              </p:cNvPr>
              <p:cNvSpPr/>
              <p:nvPr/>
            </p:nvSpPr>
            <p:spPr>
              <a:xfrm rot="10800000">
                <a:off x="9002315" y="1695811"/>
                <a:ext cx="2630308" cy="3019880"/>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2" name="Freeform: Shape 41">
                <a:extLst>
                  <a:ext uri="{FF2B5EF4-FFF2-40B4-BE49-F238E27FC236}">
                    <a16:creationId xmlns="" xmlns:a16="http://schemas.microsoft.com/office/drawing/2014/main" id="{B43BAA29-006C-4011-98A3-F29443C55228}"/>
                  </a:ext>
                </a:extLst>
              </p:cNvPr>
              <p:cNvSpPr/>
              <p:nvPr/>
            </p:nvSpPr>
            <p:spPr>
              <a:xfrm rot="10800000">
                <a:off x="9804770" y="1334966"/>
                <a:ext cx="1025936" cy="153804"/>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3" name="Freeform: Shape 42">
                <a:extLst>
                  <a:ext uri="{FF2B5EF4-FFF2-40B4-BE49-F238E27FC236}">
                    <a16:creationId xmlns="" xmlns:a16="http://schemas.microsoft.com/office/drawing/2014/main" id="{1010B6AB-D4E8-4794-8BB3-32D32D4FF0CC}"/>
                  </a:ext>
                </a:extLst>
              </p:cNvPr>
              <p:cNvSpPr/>
              <p:nvPr/>
            </p:nvSpPr>
            <p:spPr>
              <a:xfrm rot="10800000">
                <a:off x="9809524" y="1163414"/>
                <a:ext cx="1015891" cy="133101"/>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5" name="Freeform: Shape 44">
                <a:extLst>
                  <a:ext uri="{FF2B5EF4-FFF2-40B4-BE49-F238E27FC236}">
                    <a16:creationId xmlns="" xmlns:a16="http://schemas.microsoft.com/office/drawing/2014/main" id="{E92804AF-CDE7-4A9F-90C6-6A4E01023961}"/>
                  </a:ext>
                </a:extLst>
              </p:cNvPr>
              <p:cNvSpPr/>
              <p:nvPr/>
            </p:nvSpPr>
            <p:spPr>
              <a:xfrm rot="10800000">
                <a:off x="9008871" y="3489436"/>
                <a:ext cx="2608617" cy="1226255"/>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6" name="Oval 45">
                <a:extLst>
                  <a:ext uri="{FF2B5EF4-FFF2-40B4-BE49-F238E27FC236}">
                    <a16:creationId xmlns="" xmlns:a16="http://schemas.microsoft.com/office/drawing/2014/main" id="{8699C536-CC3B-441A-A996-EC36B3265FA9}"/>
                  </a:ext>
                </a:extLst>
              </p:cNvPr>
              <p:cNvSpPr/>
              <p:nvPr/>
            </p:nvSpPr>
            <p:spPr>
              <a:xfrm>
                <a:off x="9009491" y="3303503"/>
                <a:ext cx="2608618" cy="50503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1" name="Picture 50">
                <a:extLst>
                  <a:ext uri="{FF2B5EF4-FFF2-40B4-BE49-F238E27FC236}">
                    <a16:creationId xmlns="" xmlns:a16="http://schemas.microsoft.com/office/drawing/2014/main" id="{C3896E2F-6A21-4C8E-B70C-A63E8914C6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2489" y="2878948"/>
                <a:ext cx="870854" cy="870854"/>
              </a:xfrm>
              <a:prstGeom prst="rect">
                <a:avLst/>
              </a:prstGeom>
              <a:effectLst>
                <a:outerShdw blurRad="76200" dist="88900" dir="13500000" sy="23000" kx="1200000" algn="br" rotWithShape="0">
                  <a:prstClr val="black">
                    <a:alpha val="20000"/>
                  </a:prstClr>
                </a:outerShdw>
              </a:effectLst>
            </p:spPr>
          </p:pic>
        </p:grpSp>
        <p:sp>
          <p:nvSpPr>
            <p:cNvPr id="71" name="TextBox 70">
              <a:extLst>
                <a:ext uri="{FF2B5EF4-FFF2-40B4-BE49-F238E27FC236}">
                  <a16:creationId xmlns="" xmlns:a16="http://schemas.microsoft.com/office/drawing/2014/main" id="{663D77A1-3364-404F-A3E7-81902134B6DC}"/>
                </a:ext>
              </a:extLst>
            </p:cNvPr>
            <p:cNvSpPr txBox="1"/>
            <p:nvPr/>
          </p:nvSpPr>
          <p:spPr>
            <a:xfrm>
              <a:off x="9488624" y="4071987"/>
              <a:ext cx="1752717" cy="380254"/>
            </a:xfrm>
            <a:prstGeom prst="rect">
              <a:avLst/>
            </a:prstGeom>
            <a:noFill/>
          </p:spPr>
          <p:txBody>
            <a:bodyPr wrap="square" rtlCol="0">
              <a:spAutoFit/>
            </a:bodyPr>
            <a:lstStyle/>
            <a:p>
              <a:pPr algn="ctr">
                <a:defRPr/>
              </a:pPr>
              <a:r>
                <a:rPr lang="en-US" sz="1608" b="1" dirty="0">
                  <a:solidFill>
                    <a:prstClr val="black"/>
                  </a:solidFill>
                </a:rPr>
                <a:t>Assignments</a:t>
              </a:r>
            </a:p>
          </p:txBody>
        </p:sp>
      </p:grpSp>
      <p:sp>
        <p:nvSpPr>
          <p:cNvPr id="2" name="Rectangle 1"/>
          <p:cNvSpPr/>
          <p:nvPr/>
        </p:nvSpPr>
        <p:spPr>
          <a:xfrm>
            <a:off x="319590" y="516549"/>
            <a:ext cx="6708247" cy="584775"/>
          </a:xfrm>
          <a:prstGeom prst="rect">
            <a:avLst/>
          </a:prstGeom>
        </p:spPr>
        <p:txBody>
          <a:bodyPr wrap="none">
            <a:spAutoFit/>
          </a:bodyPr>
          <a:lstStyle/>
          <a:p>
            <a:r>
              <a:rPr lang="en-IN" sz="3200" dirty="0">
                <a:solidFill>
                  <a:srgbClr val="00B0F0"/>
                </a:solidFill>
              </a:rPr>
              <a:t>Key Takeaways for Day </a:t>
            </a:r>
            <a:r>
              <a:rPr lang="en-IN" sz="3200" dirty="0" smtClean="0">
                <a:solidFill>
                  <a:srgbClr val="00B0F0"/>
                </a:solidFill>
              </a:rPr>
              <a:t>4     </a:t>
            </a:r>
            <a:r>
              <a:rPr lang="en-IN" sz="3200" dirty="0">
                <a:solidFill>
                  <a:srgbClr val="00B0F0"/>
                </a:solidFill>
              </a:rPr>
              <a:t>:   Session  1</a:t>
            </a:r>
          </a:p>
        </p:txBody>
      </p:sp>
      <p:sp>
        <p:nvSpPr>
          <p:cNvPr id="3" name="Rectangle 2"/>
          <p:cNvSpPr/>
          <p:nvPr/>
        </p:nvSpPr>
        <p:spPr>
          <a:xfrm>
            <a:off x="3879389" y="2341356"/>
            <a:ext cx="1305252" cy="369332"/>
          </a:xfrm>
          <a:prstGeom prst="rect">
            <a:avLst/>
          </a:prstGeom>
        </p:spPr>
        <p:txBody>
          <a:bodyPr wrap="square">
            <a:spAutoFit/>
          </a:bodyPr>
          <a:lstStyle/>
          <a:p>
            <a:pPr algn="ctr"/>
            <a:r>
              <a:rPr lang="en-US" b="1" dirty="0" smtClean="0">
                <a:solidFill>
                  <a:prstClr val="black"/>
                </a:solidFill>
              </a:rPr>
              <a:t>Bagging</a:t>
            </a:r>
            <a:endParaRPr lang="en-US" sz="1600" b="1"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Machine Learning Course : </a:t>
            </a:r>
            <a:r>
              <a:rPr lang="en-US" dirty="0" err="1" smtClean="0">
                <a:solidFill>
                  <a:prstClr val="black">
                    <a:tint val="75000"/>
                  </a:prstClr>
                </a:solidFill>
              </a:rPr>
              <a:t>Dr</a:t>
            </a:r>
            <a:r>
              <a:rPr lang="en-US" dirty="0" smtClean="0">
                <a:solidFill>
                  <a:prstClr val="black">
                    <a:tint val="75000"/>
                  </a:prstClr>
                </a:solidFill>
              </a:rPr>
              <a:t> </a:t>
            </a:r>
            <a:r>
              <a:rPr lang="en-US" dirty="0" err="1" smtClean="0">
                <a:solidFill>
                  <a:prstClr val="black">
                    <a:tint val="75000"/>
                  </a:prstClr>
                </a:solidFill>
              </a:rPr>
              <a:t>Gayatri</a:t>
            </a:r>
            <a:r>
              <a:rPr lang="en-US" dirty="0" smtClean="0">
                <a:solidFill>
                  <a:prstClr val="black">
                    <a:tint val="75000"/>
                  </a:prstClr>
                </a:solidFill>
              </a:rPr>
              <a:t> S </a:t>
            </a:r>
            <a:r>
              <a:rPr lang="en-US" dirty="0" err="1" smtClean="0">
                <a:solidFill>
                  <a:prstClr val="black">
                    <a:tint val="75000"/>
                  </a:prstClr>
                </a:solidFill>
              </a:rPr>
              <a:t>Pandi</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9DF9F7E1-04C0-4DD8-BA76-FBB34EEDE16E}"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9097528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6000" fill="hold" nodeType="clickEffect" p14:presetBounceEnd="52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52000">
                                          <p:cBhvr additive="base">
                                            <p:cTn id="7" dur="10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accel="26000" fill="hold" nodeType="clickEffect" p14:presetBounceEnd="52000">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14:bounceEnd="52000">
                                          <p:cBhvr additive="base">
                                            <p:cTn id="13" dur="1000" fill="hold"/>
                                            <p:tgtEl>
                                              <p:spTgt spid="72"/>
                                            </p:tgtEl>
                                            <p:attrNameLst>
                                              <p:attrName>ppt_x</p:attrName>
                                            </p:attrNameLst>
                                          </p:cBhvr>
                                          <p:tavLst>
                                            <p:tav tm="0">
                                              <p:val>
                                                <p:strVal val="#ppt_x"/>
                                              </p:val>
                                            </p:tav>
                                            <p:tav tm="100000">
                                              <p:val>
                                                <p:strVal val="#ppt_x"/>
                                              </p:val>
                                            </p:tav>
                                          </p:tavLst>
                                        </p:anim>
                                        <p:anim calcmode="lin" valueType="num" p14:bounceEnd="52000">
                                          <p:cBhvr additive="base">
                                            <p:cTn id="14"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accel="26000" fill="hold" nodeType="clickEffect" p14:presetBounceEnd="52000">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14:bounceEnd="52000">
                                          <p:cBhvr additive="base">
                                            <p:cTn id="19" dur="1000" fill="hold"/>
                                            <p:tgtEl>
                                              <p:spTgt spid="73"/>
                                            </p:tgtEl>
                                            <p:attrNameLst>
                                              <p:attrName>ppt_x</p:attrName>
                                            </p:attrNameLst>
                                          </p:cBhvr>
                                          <p:tavLst>
                                            <p:tav tm="0">
                                              <p:val>
                                                <p:strVal val="#ppt_x"/>
                                              </p:val>
                                            </p:tav>
                                            <p:tav tm="100000">
                                              <p:val>
                                                <p:strVal val="#ppt_x"/>
                                              </p:val>
                                            </p:tav>
                                          </p:tavLst>
                                        </p:anim>
                                        <p:anim calcmode="lin" valueType="num" p14:bounceEnd="52000">
                                          <p:cBhvr additive="base">
                                            <p:cTn id="20" dur="1000" fill="hold"/>
                                            <p:tgtEl>
                                              <p:spTgt spid="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26000" fill="hold" nodeType="clickEffect" p14:presetBounceEnd="52000">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14:bounceEnd="52000">
                                          <p:cBhvr additive="base">
                                            <p:cTn id="25" dur="1000" fill="hold"/>
                                            <p:tgtEl>
                                              <p:spTgt spid="74"/>
                                            </p:tgtEl>
                                            <p:attrNameLst>
                                              <p:attrName>ppt_x</p:attrName>
                                            </p:attrNameLst>
                                          </p:cBhvr>
                                          <p:tavLst>
                                            <p:tav tm="0">
                                              <p:val>
                                                <p:strVal val="#ppt_x"/>
                                              </p:val>
                                            </p:tav>
                                            <p:tav tm="100000">
                                              <p:val>
                                                <p:strVal val="#ppt_x"/>
                                              </p:val>
                                            </p:tav>
                                          </p:tavLst>
                                        </p:anim>
                                        <p:anim calcmode="lin" valueType="num" p14:bounceEnd="52000">
                                          <p:cBhvr additive="base">
                                            <p:cTn id="26" dur="10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6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accel="2600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1000" fill="hold"/>
                                            <p:tgtEl>
                                              <p:spTgt spid="72"/>
                                            </p:tgtEl>
                                            <p:attrNameLst>
                                              <p:attrName>ppt_x</p:attrName>
                                            </p:attrNameLst>
                                          </p:cBhvr>
                                          <p:tavLst>
                                            <p:tav tm="0">
                                              <p:val>
                                                <p:strVal val="#ppt_x"/>
                                              </p:val>
                                            </p:tav>
                                            <p:tav tm="100000">
                                              <p:val>
                                                <p:strVal val="#ppt_x"/>
                                              </p:val>
                                            </p:tav>
                                          </p:tavLst>
                                        </p:anim>
                                        <p:anim calcmode="lin" valueType="num">
                                          <p:cBhvr additive="base">
                                            <p:cTn id="14"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accel="2600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1000" fill="hold"/>
                                            <p:tgtEl>
                                              <p:spTgt spid="73"/>
                                            </p:tgtEl>
                                            <p:attrNameLst>
                                              <p:attrName>ppt_x</p:attrName>
                                            </p:attrNameLst>
                                          </p:cBhvr>
                                          <p:tavLst>
                                            <p:tav tm="0">
                                              <p:val>
                                                <p:strVal val="#ppt_x"/>
                                              </p:val>
                                            </p:tav>
                                            <p:tav tm="100000">
                                              <p:val>
                                                <p:strVal val="#ppt_x"/>
                                              </p:val>
                                            </p:tav>
                                          </p:tavLst>
                                        </p:anim>
                                        <p:anim calcmode="lin" valueType="num">
                                          <p:cBhvr additive="base">
                                            <p:cTn id="20" dur="1000" fill="hold"/>
                                            <p:tgtEl>
                                              <p:spTgt spid="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26000"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1000" fill="hold"/>
                                            <p:tgtEl>
                                              <p:spTgt spid="74"/>
                                            </p:tgtEl>
                                            <p:attrNameLst>
                                              <p:attrName>ppt_x</p:attrName>
                                            </p:attrNameLst>
                                          </p:cBhvr>
                                          <p:tavLst>
                                            <p:tav tm="0">
                                              <p:val>
                                                <p:strVal val="#ppt_x"/>
                                              </p:val>
                                            </p:tav>
                                            <p:tav tm="100000">
                                              <p:val>
                                                <p:strVal val="#ppt_x"/>
                                              </p:val>
                                            </p:tav>
                                          </p:tavLst>
                                        </p:anim>
                                        <p:anim calcmode="lin" valueType="num">
                                          <p:cBhvr additive="base">
                                            <p:cTn id="26" dur="10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AI,ML,DL and DS</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a:t>
            </a:fld>
            <a:endParaRPr lang="en-IN">
              <a:solidFill>
                <a:prstClr val="black">
                  <a:tint val="75000"/>
                </a:prstClr>
              </a:solidFill>
            </a:endParaRPr>
          </a:p>
        </p:txBody>
      </p:sp>
      <p:pic>
        <p:nvPicPr>
          <p:cNvPr id="7" name="Content Placeholder 6"/>
          <p:cNvPicPr>
            <a:picLocks noGrp="1" noChangeAspect="1"/>
          </p:cNvPicPr>
          <p:nvPr>
            <p:ph idx="1"/>
          </p:nvPr>
        </p:nvPicPr>
        <p:blipFill>
          <a:blip r:embed="rId2"/>
          <a:stretch>
            <a:fillRect/>
          </a:stretch>
        </p:blipFill>
        <p:spPr>
          <a:xfrm>
            <a:off x="2585678" y="1847850"/>
            <a:ext cx="6805492" cy="4351338"/>
          </a:xfrm>
          <a:prstGeom prst="rect">
            <a:avLst/>
          </a:prstGeom>
        </p:spPr>
      </p:pic>
    </p:spTree>
    <p:extLst>
      <p:ext uri="{BB962C8B-B14F-4D97-AF65-F5344CB8AC3E}">
        <p14:creationId xmlns:p14="http://schemas.microsoft.com/office/powerpoint/2010/main" val="4177944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What is generative AI?</a:t>
            </a:r>
            <a:br>
              <a:rPr lang="en-IN" b="1" dirty="0"/>
            </a:br>
            <a:endParaRPr lang="en-IN" dirty="0"/>
          </a:p>
        </p:txBody>
      </p:sp>
      <p:sp>
        <p:nvSpPr>
          <p:cNvPr id="3" name="Content Placeholder 2"/>
          <p:cNvSpPr>
            <a:spLocks noGrp="1"/>
          </p:cNvSpPr>
          <p:nvPr>
            <p:ph idx="1"/>
          </p:nvPr>
        </p:nvSpPr>
        <p:spPr/>
        <p:txBody>
          <a:bodyPr/>
          <a:lstStyle/>
          <a:p>
            <a:pPr algn="just"/>
            <a:r>
              <a:rPr lang="en-US" dirty="0"/>
              <a:t>Generative AI is artificial intelligence designed to create unique text or image results in response to user prompts. </a:t>
            </a:r>
            <a:endParaRPr lang="en-US" dirty="0" smtClean="0"/>
          </a:p>
          <a:p>
            <a:pPr algn="just"/>
            <a:r>
              <a:rPr lang="en-US" dirty="0" smtClean="0"/>
              <a:t>The </a:t>
            </a:r>
            <a:r>
              <a:rPr lang="en-US" dirty="0"/>
              <a:t>technology uses machine learning to return an output based on the user’s prompt. </a:t>
            </a:r>
            <a:endParaRPr lang="en-US" dirty="0" smtClean="0"/>
          </a:p>
          <a:p>
            <a:pPr algn="just"/>
            <a:r>
              <a:rPr lang="en-US" dirty="0" smtClean="0"/>
              <a:t>AI </a:t>
            </a:r>
            <a:r>
              <a:rPr lang="en-US" dirty="0"/>
              <a:t>engineers train the technology using large data sets, which the model consults when determining the best possible answer to a prompt.</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4</a:t>
            </a:fld>
            <a:endParaRPr lang="en-IN">
              <a:solidFill>
                <a:prstClr val="black">
                  <a:tint val="75000"/>
                </a:prstClr>
              </a:solidFill>
            </a:endParaRPr>
          </a:p>
        </p:txBody>
      </p:sp>
    </p:spTree>
    <p:extLst>
      <p:ext uri="{BB962C8B-B14F-4D97-AF65-F5344CB8AC3E}">
        <p14:creationId xmlns:p14="http://schemas.microsoft.com/office/powerpoint/2010/main" val="1548889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What is generative AI?</a:t>
            </a:r>
            <a:br>
              <a:rPr lang="en-IN" b="1" dirty="0"/>
            </a:br>
            <a:endParaRPr lang="en-IN" dirty="0"/>
          </a:p>
        </p:txBody>
      </p:sp>
      <p:sp>
        <p:nvSpPr>
          <p:cNvPr id="3" name="Content Placeholder 2"/>
          <p:cNvSpPr>
            <a:spLocks noGrp="1"/>
          </p:cNvSpPr>
          <p:nvPr>
            <p:ph idx="1"/>
          </p:nvPr>
        </p:nvSpPr>
        <p:spPr/>
        <p:txBody>
          <a:bodyPr/>
          <a:lstStyle/>
          <a:p>
            <a:pPr algn="just"/>
            <a:r>
              <a:rPr lang="en-US" dirty="0"/>
              <a:t>You can use generative AI to create new written, visual, or audio content, summarize complex data, generate code, assist with repetitive tasks, or make customer service more personalized</a:t>
            </a:r>
            <a:r>
              <a:rPr lang="en-US" dirty="0" smtClean="0"/>
              <a:t>.</a:t>
            </a:r>
          </a:p>
          <a:p>
            <a:pPr algn="just"/>
            <a:r>
              <a:rPr lang="en-IN" b="1" dirty="0"/>
              <a:t>Examples of generative AI</a:t>
            </a:r>
          </a:p>
          <a:p>
            <a:pPr lvl="1" algn="just"/>
            <a:r>
              <a:rPr lang="en-US" dirty="0"/>
              <a:t>Google’s Bard, </a:t>
            </a:r>
            <a:r>
              <a:rPr lang="en-US" dirty="0" err="1"/>
              <a:t>ChatGPT</a:t>
            </a:r>
            <a:r>
              <a:rPr lang="en-US" dirty="0"/>
              <a:t>, or DALL-E from </a:t>
            </a:r>
            <a:r>
              <a:rPr lang="en-US" dirty="0" err="1"/>
              <a:t>OpenAI</a:t>
            </a:r>
            <a:r>
              <a:rPr lang="en-US" dirty="0" smtClean="0"/>
              <a:t>.</a:t>
            </a:r>
          </a:p>
          <a:p>
            <a:pPr algn="just"/>
            <a:r>
              <a:rPr lang="en-IN" b="1" dirty="0"/>
              <a:t>Applications of generative AI</a:t>
            </a:r>
          </a:p>
          <a:p>
            <a:pPr lvl="1" algn="just"/>
            <a:r>
              <a:rPr lang="en-IN" b="1" dirty="0"/>
              <a:t>Health care and pharmaceuticals</a:t>
            </a:r>
          </a:p>
          <a:p>
            <a:pPr lvl="1" algn="just"/>
            <a:r>
              <a:rPr lang="en-IN" b="1" dirty="0"/>
              <a:t>Advertising and marketing</a:t>
            </a:r>
          </a:p>
          <a:p>
            <a:pPr lvl="1" algn="just"/>
            <a:r>
              <a:rPr lang="en-IN" b="1" dirty="0"/>
              <a:t>Manufacturing</a:t>
            </a:r>
          </a:p>
          <a:p>
            <a:pPr lvl="1" algn="just"/>
            <a:r>
              <a:rPr lang="en-IN" b="1" dirty="0"/>
              <a:t>Software development</a:t>
            </a:r>
          </a:p>
          <a:p>
            <a:pPr lvl="1" algn="just"/>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5</a:t>
            </a:fld>
            <a:endParaRPr lang="en-IN">
              <a:solidFill>
                <a:prstClr val="black">
                  <a:tint val="75000"/>
                </a:prstClr>
              </a:solidFill>
            </a:endParaRPr>
          </a:p>
        </p:txBody>
      </p:sp>
    </p:spTree>
    <p:extLst>
      <p:ext uri="{BB962C8B-B14F-4D97-AF65-F5344CB8AC3E}">
        <p14:creationId xmlns:p14="http://schemas.microsoft.com/office/powerpoint/2010/main" val="156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What is Amazon Bedrock?</a:t>
            </a:r>
            <a:br>
              <a:rPr lang="en-IN" b="1" dirty="0"/>
            </a:br>
            <a:endParaRPr lang="en-IN" dirty="0"/>
          </a:p>
        </p:txBody>
      </p:sp>
      <p:sp>
        <p:nvSpPr>
          <p:cNvPr id="3" name="Content Placeholder 2"/>
          <p:cNvSpPr>
            <a:spLocks noGrp="1"/>
          </p:cNvSpPr>
          <p:nvPr>
            <p:ph idx="1"/>
          </p:nvPr>
        </p:nvSpPr>
        <p:spPr/>
        <p:txBody>
          <a:bodyPr/>
          <a:lstStyle/>
          <a:p>
            <a:r>
              <a:rPr lang="en-US" dirty="0"/>
              <a:t>Bedrock is a service for building generative AI applications on Amazon’s cloud computing platform. </a:t>
            </a:r>
            <a:endParaRPr lang="en-US" dirty="0" smtClean="0"/>
          </a:p>
          <a:p>
            <a:r>
              <a:rPr lang="en-US" dirty="0"/>
              <a:t>With Bedrock, Amazon is providing developers access to the tools and computing power needed to build their own generative AI applications.</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6</a:t>
            </a:fld>
            <a:endParaRPr lang="en-IN">
              <a:solidFill>
                <a:prstClr val="black">
                  <a:tint val="75000"/>
                </a:prstClr>
              </a:solidFill>
            </a:endParaRPr>
          </a:p>
        </p:txBody>
      </p:sp>
    </p:spTree>
    <p:extLst>
      <p:ext uri="{BB962C8B-B14F-4D97-AF65-F5344CB8AC3E}">
        <p14:creationId xmlns:p14="http://schemas.microsoft.com/office/powerpoint/2010/main" val="131483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provides the following examples:</a:t>
            </a:r>
            <a:endParaRPr lang="en-IN" dirty="0"/>
          </a:p>
        </p:txBody>
      </p:sp>
      <p:sp>
        <p:nvSpPr>
          <p:cNvPr id="3" name="Content Placeholder 2"/>
          <p:cNvSpPr>
            <a:spLocks noGrp="1"/>
          </p:cNvSpPr>
          <p:nvPr>
            <p:ph idx="1"/>
          </p:nvPr>
        </p:nvSpPr>
        <p:spPr/>
        <p:txBody>
          <a:bodyPr/>
          <a:lstStyle/>
          <a:p>
            <a:endParaRPr lang="en-US" dirty="0"/>
          </a:p>
          <a:p>
            <a:r>
              <a:rPr lang="en-US" b="1" dirty="0"/>
              <a:t>Text generation.</a:t>
            </a:r>
            <a:r>
              <a:rPr lang="en-US" dirty="0"/>
              <a:t> Create original stories, essays, emails, or web pages.</a:t>
            </a:r>
          </a:p>
          <a:p>
            <a:r>
              <a:rPr lang="en-US" b="1" dirty="0" err="1"/>
              <a:t>Chatbots</a:t>
            </a:r>
            <a:r>
              <a:rPr lang="en-US" b="1" dirty="0"/>
              <a:t>.</a:t>
            </a:r>
            <a:r>
              <a:rPr lang="en-US" dirty="0"/>
              <a:t> Build conversational bots or virtual assistants.</a:t>
            </a:r>
          </a:p>
          <a:p>
            <a:r>
              <a:rPr lang="en-US" b="1" dirty="0"/>
              <a:t>Search.</a:t>
            </a:r>
            <a:r>
              <a:rPr lang="en-US" dirty="0"/>
              <a:t> Allow AI to synthesize information and provide answers based on large data sets.</a:t>
            </a:r>
          </a:p>
          <a:p>
            <a:r>
              <a:rPr lang="en-US" b="1" dirty="0"/>
              <a:t>Text summarization.</a:t>
            </a:r>
            <a:r>
              <a:rPr lang="en-US" dirty="0"/>
              <a:t> Provide a summary of articles, books, blog posts, and other writing.</a:t>
            </a:r>
          </a:p>
          <a:p>
            <a:r>
              <a:rPr lang="en-US" b="1" dirty="0"/>
              <a:t>Image generation.</a:t>
            </a:r>
            <a:r>
              <a:rPr lang="en-US" dirty="0"/>
              <a:t> Create photorealistic or artistic renderings of anything based on a natural language prompt.</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7</a:t>
            </a:fld>
            <a:endParaRPr lang="en-IN">
              <a:solidFill>
                <a:prstClr val="black">
                  <a:tint val="75000"/>
                </a:prstClr>
              </a:solidFill>
            </a:endParaRPr>
          </a:p>
        </p:txBody>
      </p:sp>
    </p:spTree>
    <p:extLst>
      <p:ext uri="{BB962C8B-B14F-4D97-AF65-F5344CB8AC3E}">
        <p14:creationId xmlns:p14="http://schemas.microsoft.com/office/powerpoint/2010/main" val="1342533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Advancements in Deep Learning</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US" b="1" dirty="0"/>
              <a:t>Transformers and Natural Language Processing (NLP):</a:t>
            </a:r>
            <a:r>
              <a:rPr lang="en-US" dirty="0"/>
              <a:t>NLP has come a long way thanks to creating transformer architectures, such as </a:t>
            </a:r>
            <a:r>
              <a:rPr lang="en-US" dirty="0" err="1"/>
              <a:t>OpenAI’s</a:t>
            </a:r>
            <a:r>
              <a:rPr lang="en-US" dirty="0"/>
              <a:t> GPT-3 and Google’s BERT. These models are well-suited for </a:t>
            </a:r>
            <a:r>
              <a:rPr lang="en-US" dirty="0" err="1"/>
              <a:t>chatbots</a:t>
            </a:r>
            <a:r>
              <a:rPr lang="en-US" dirty="0"/>
              <a:t>, translation services, and content creation tools since they can easily grasp and produce human language.</a:t>
            </a:r>
          </a:p>
          <a:p>
            <a:pPr fontAlgn="base"/>
            <a:r>
              <a:rPr lang="en-US" b="1" dirty="0"/>
              <a:t>Generative Adversarial Networks (GANs):</a:t>
            </a:r>
            <a:r>
              <a:rPr lang="en-US" dirty="0"/>
              <a:t>A GAN consists of a generator and a discriminator, two neural networks that compete to produce more realistic data. This technology advances creative industries through images and videos, including virtual reality, video game development, and graphic design.</a:t>
            </a:r>
          </a:p>
          <a:p>
            <a:pPr fontAlgn="base"/>
            <a:r>
              <a:rPr lang="en-US" b="1" dirty="0"/>
              <a:t>Transfer </a:t>
            </a:r>
            <a:r>
              <a:rPr lang="en-US" b="1" dirty="0" err="1"/>
              <a:t>Learning:</a:t>
            </a:r>
            <a:r>
              <a:rPr lang="en-US" dirty="0" err="1"/>
              <a:t>Transfer</a:t>
            </a:r>
            <a:r>
              <a:rPr lang="en-US" dirty="0"/>
              <a:t> learning lowers the quantity of data and processing power required for training by enabling models to apply information from one domain to another. This strategy has sped up the adoption of AI across a range of businesses and is especially helpful in situations when data is scarce.</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8</a:t>
            </a:fld>
            <a:endParaRPr lang="en-IN">
              <a:solidFill>
                <a:prstClr val="black">
                  <a:tint val="75000"/>
                </a:prstClr>
              </a:solidFill>
            </a:endParaRPr>
          </a:p>
        </p:txBody>
      </p:sp>
    </p:spTree>
    <p:extLst>
      <p:ext uri="{BB962C8B-B14F-4D97-AF65-F5344CB8AC3E}">
        <p14:creationId xmlns:p14="http://schemas.microsoft.com/office/powerpoint/2010/main" val="10151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Reinforcement Learning: Teaching Machines through Experience</a:t>
            </a:r>
            <a:br>
              <a:rPr lang="en-US" b="1" dirty="0"/>
            </a:br>
            <a:endParaRPr lang="en-IN" dirty="0"/>
          </a:p>
        </p:txBody>
      </p:sp>
      <p:sp>
        <p:nvSpPr>
          <p:cNvPr id="3" name="Content Placeholder 2"/>
          <p:cNvSpPr>
            <a:spLocks noGrp="1"/>
          </p:cNvSpPr>
          <p:nvPr>
            <p:ph idx="1"/>
          </p:nvPr>
        </p:nvSpPr>
        <p:spPr/>
        <p:txBody>
          <a:bodyPr/>
          <a:lstStyle/>
          <a:p>
            <a:r>
              <a:rPr lang="en-US" dirty="0" smtClean="0"/>
              <a:t>Reinforcement </a:t>
            </a:r>
            <a:r>
              <a:rPr lang="en-US" dirty="0"/>
              <a:t>learning (</a:t>
            </a:r>
            <a:r>
              <a:rPr lang="en-US" dirty="0" smtClean="0"/>
              <a:t>RL): This </a:t>
            </a:r>
            <a:r>
              <a:rPr lang="en-US" dirty="0"/>
              <a:t>method aims to teach agents how to make a series of decisions by rewarding desired behaviors, similar to how people and animals learn environmental knowledge.</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9</a:t>
            </a:fld>
            <a:endParaRPr lang="en-IN">
              <a:solidFill>
                <a:prstClr val="black">
                  <a:tint val="75000"/>
                </a:prstClr>
              </a:solidFill>
            </a:endParaRPr>
          </a:p>
        </p:txBody>
      </p:sp>
    </p:spTree>
    <p:extLst>
      <p:ext uri="{BB962C8B-B14F-4D97-AF65-F5344CB8AC3E}">
        <p14:creationId xmlns:p14="http://schemas.microsoft.com/office/powerpoint/2010/main" val="2373554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548</Words>
  <Application>Microsoft Office PowerPoint</Application>
  <PresentationFormat>Widescreen</PresentationFormat>
  <Paragraphs>91</Paragraphs>
  <Slides>14</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Calibri</vt:lpstr>
      <vt:lpstr>Calibri Light</vt:lpstr>
      <vt:lpstr>Office Theme</vt:lpstr>
      <vt:lpstr>2_Office Theme</vt:lpstr>
      <vt:lpstr>1_Office Theme</vt:lpstr>
      <vt:lpstr>                      Engineering Plus Phase IV Course Name: Machine Learning  </vt:lpstr>
      <vt:lpstr>PowerPoint Presentation</vt:lpstr>
      <vt:lpstr>AI,ML,DL and DS</vt:lpstr>
      <vt:lpstr>What is generative AI? </vt:lpstr>
      <vt:lpstr>What is generative AI? </vt:lpstr>
      <vt:lpstr>What is Amazon Bedrock? </vt:lpstr>
      <vt:lpstr>Amazon provides the following examples:</vt:lpstr>
      <vt:lpstr>Advancements in Deep Learning </vt:lpstr>
      <vt:lpstr>Reinforcement Learning: Teaching Machines through Experience </vt:lpstr>
      <vt:lpstr>Reinforcement Learning: Teaching Machines through Experience </vt:lpstr>
      <vt:lpstr>More Emerging Machine Learning Trends </vt:lpstr>
      <vt:lpstr>More Emerging Machine Learning Trends </vt:lpstr>
      <vt:lpstr>Future of AI</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Plus Phase IV Course Name: Machine Learning</dc:title>
  <dc:creator>Microsoft account</dc:creator>
  <cp:lastModifiedBy>NLJIET</cp:lastModifiedBy>
  <cp:revision>89</cp:revision>
  <dcterms:created xsi:type="dcterms:W3CDTF">2024-07-25T13:16:32Z</dcterms:created>
  <dcterms:modified xsi:type="dcterms:W3CDTF">2024-07-27T03:35:47Z</dcterms:modified>
</cp:coreProperties>
</file>