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58" r:id="rId4"/>
    <p:sldId id="269" r:id="rId5"/>
    <p:sldId id="270" r:id="rId6"/>
    <p:sldId id="257" r:id="rId7"/>
    <p:sldId id="259" r:id="rId8"/>
    <p:sldId id="260" r:id="rId9"/>
    <p:sldId id="261" r:id="rId10"/>
    <p:sldId id="266" r:id="rId11"/>
    <p:sldId id="267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7B940-63F2-4430-A8EA-D21E347FBBE6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5625E-9CA3-42F4-9317-EAEFB2022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159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6293B-EFB6-49A0-ABF8-A39B1B123111}" type="datetimeFigureOut">
              <a:rPr lang="en-IN" smtClean="0"/>
              <a:t>27-07-2024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A0190-4075-472D-B26F-DEB6A11C5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0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A0190-4075-472D-B26F-DEB6A11C5A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90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4891E-CCF3-42A8-AE59-BA10D1EBB617}" type="datetime1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2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7DC8-93F7-470A-9FA2-11BACE48A12E}" type="datetime1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EE65-2845-433C-A99E-A5C2490EDCA1}" type="datetime1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30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115B-142C-4E37-A449-1F7C0261FA4D}" type="datetime1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8B98-8739-4A10-A2AD-DC04F22028D7}" type="datetime1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47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F048-98C1-41AA-8CBB-998AA05437D0}" type="datetime1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0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347A-500C-465A-BF4A-2487A3E777A7}" type="datetime1">
              <a:rPr lang="en-IN" smtClean="0"/>
              <a:t>27-07-2024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3D53-0314-4788-B1CF-27A926DCDBC2}" type="datetime1">
              <a:rPr lang="en-IN" smtClean="0"/>
              <a:t>27-07-2024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90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9460-6538-481D-A565-0DCC2ABA900A}" type="datetime1">
              <a:rPr lang="en-IN" smtClean="0"/>
              <a:t>27-07-2024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8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B181-F75B-4ABE-8581-161ED913F491}" type="datetime1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4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C3DC-FC0D-434F-A120-90DE708CC1FD}" type="datetime1">
              <a:rPr lang="en-IN" smtClean="0"/>
              <a:t>27-07-2024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7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3B118-4F7E-41B7-BBD6-3780D48CC521}" type="datetime1">
              <a:rPr lang="en-IN" smtClean="0"/>
              <a:t>27-07-2024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1C3F-6199-4A61-81E4-1AC7A9D70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9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Support Vector Machine Algorithm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61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200" dirty="0"/>
              <a:t>Identify the Right </a:t>
            </a:r>
            <a:r>
              <a:rPr lang="en-IN" sz="3200" dirty="0" smtClean="0"/>
              <a:t>Hyper-plane (</a:t>
            </a:r>
            <a:r>
              <a:rPr lang="en-US" sz="3200" dirty="0"/>
              <a:t>three hyper-planes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dirty="0"/>
              <a:t>A, B, and C)</a:t>
            </a:r>
            <a:r>
              <a:rPr lang="en-IN" sz="3200" dirty="0" smtClean="0"/>
              <a:t>)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982" y="1828800"/>
            <a:ext cx="7465326" cy="46948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Support vectors and classes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9618" y="1690688"/>
            <a:ext cx="8502555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Non-Linear SVM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690" y="1787857"/>
            <a:ext cx="5636526" cy="43669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404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Non-Linear SVM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612" y="1856096"/>
            <a:ext cx="5936776" cy="43504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4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Non-Linear SVM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779" y="1936348"/>
            <a:ext cx="6469039" cy="421560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1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Non-Linear SVM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626" y="2041704"/>
            <a:ext cx="4267200" cy="3810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8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Training a classifier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529" y="2084933"/>
            <a:ext cx="5940941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26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Classification Method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8519"/>
            <a:ext cx="10312021" cy="426475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82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SVM Algorithm as Maximum Margin Classifier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946" y="1361600"/>
            <a:ext cx="8939283" cy="502555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SVM Algorithm as Maximum Margin Classifier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6022" y="2397397"/>
            <a:ext cx="6842103" cy="36895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5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Support Vector Machine Algorithm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7230" y="2068997"/>
            <a:ext cx="9416955" cy="434544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9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</a:t>
            </a:r>
            <a:r>
              <a:rPr lang="en-US" dirty="0"/>
              <a:t>has two features x1 and x2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913" y="1893852"/>
            <a:ext cx="7260609" cy="471166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57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</a:t>
            </a:r>
            <a:r>
              <a:rPr lang="en-US" dirty="0"/>
              <a:t>has two features x1 and x2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845" y="1842449"/>
            <a:ext cx="8529851" cy="446311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3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Dataset </a:t>
            </a:r>
            <a:r>
              <a:rPr lang="en-US" dirty="0"/>
              <a:t>has two features x1 and x2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4460" y="1952851"/>
            <a:ext cx="7765575" cy="44479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1C3F-6199-4A61-81E4-1AC7A9D70E9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5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205</Words>
  <Application>Microsoft Office PowerPoint</Application>
  <PresentationFormat>Widescreen</PresentationFormat>
  <Paragraphs>47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Support Vector Machine Algorithm </vt:lpstr>
      <vt:lpstr>Training a classifier</vt:lpstr>
      <vt:lpstr>Classification Method</vt:lpstr>
      <vt:lpstr>SVM Algorithm as Maximum Margin Classifier </vt:lpstr>
      <vt:lpstr>SVM Algorithm as Maximum Margin Classifier </vt:lpstr>
      <vt:lpstr>Support Vector Machine Algorithm </vt:lpstr>
      <vt:lpstr>Dataset has two features x1 and x2</vt:lpstr>
      <vt:lpstr>Dataset has two features x1 and x2</vt:lpstr>
      <vt:lpstr>Dataset has two features x1 and x2</vt:lpstr>
      <vt:lpstr>Identify the Right Hyper-plane (three hyper-planes  (A, B, and C)) </vt:lpstr>
      <vt:lpstr>Support vectors and classes</vt:lpstr>
      <vt:lpstr>Non-Linear SVM</vt:lpstr>
      <vt:lpstr>Non-Linear SVM</vt:lpstr>
      <vt:lpstr>Non-Linear SVM</vt:lpstr>
      <vt:lpstr>Non-Linear SVM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NLJIET</dc:creator>
  <cp:lastModifiedBy>NLJIET</cp:lastModifiedBy>
  <cp:revision>20</cp:revision>
  <dcterms:created xsi:type="dcterms:W3CDTF">2024-02-27T03:30:08Z</dcterms:created>
  <dcterms:modified xsi:type="dcterms:W3CDTF">2024-07-27T03:21:13Z</dcterms:modified>
</cp:coreProperties>
</file>