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B5D63-8C7D-46A0-8028-4F6B54FD2961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99E1E-1B56-4C80-BA6F-459FEC2D1E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08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99E1E-1B56-4C80-BA6F-459FEC2D1EC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6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FA4F-54C8-45CE-8CB0-52C74ED5BE7D}" type="datetime1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3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67B3D-1F25-4A58-B7FE-A0F275B99230}" type="datetime1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9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84CB-C6AA-4031-A3D6-3BCB6B5076BF}" type="datetime1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5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AB04-B880-4766-B6D3-544A778AFF1A}" type="datetime1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85D7-DEC3-4ECD-9827-E81C8FF60CE0}" type="datetime1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E179D-21F1-4CB2-912F-38B6B3DF6726}" type="datetime1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8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DF88-3054-49BF-936B-E4BBC8D88A19}" type="datetime1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8E01-25A7-456B-AB1F-979F0E696AAD}" type="datetime1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0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9B61-A36C-43AF-80C0-ACD3C2F1C43B}" type="datetime1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13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4A74-E13D-45B6-9006-A4C88D37524F}" type="datetime1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5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75E3-1E68-43F2-8F39-CF4B92C41353}" type="datetime1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4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CA84-C8DC-44EF-94C6-2CBBB47471AD}" type="datetime1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5EF2-5CD4-473B-8826-447170550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00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KNN images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310" y="1926905"/>
            <a:ext cx="8352430" cy="467178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6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448" y="1891506"/>
            <a:ext cx="8529851" cy="42195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9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using KNN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074" y="2285230"/>
            <a:ext cx="6728345" cy="380167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9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Manhattan 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119" y="1825625"/>
            <a:ext cx="3955761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9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Euclidean Distance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3454" y="2166819"/>
            <a:ext cx="3945092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9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Curse of Dimensionality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512" y="2043989"/>
            <a:ext cx="7218975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1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Curse of Dimensionality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370" y="1333937"/>
            <a:ext cx="6409260" cy="504127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5EF2-5CD4-473B-8826-44717055086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0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86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KNN images</vt:lpstr>
      <vt:lpstr>Classification</vt:lpstr>
      <vt:lpstr>Classification</vt:lpstr>
      <vt:lpstr>Classification using KNN</vt:lpstr>
      <vt:lpstr>Manhattan Distance</vt:lpstr>
      <vt:lpstr>Euclidean Distance</vt:lpstr>
      <vt:lpstr>Curse of Dimensionality </vt:lpstr>
      <vt:lpstr>Curse of Dimensionality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images</dc:title>
  <dc:creator>NLJIET</dc:creator>
  <cp:lastModifiedBy>NLJIET</cp:lastModifiedBy>
  <cp:revision>8</cp:revision>
  <dcterms:created xsi:type="dcterms:W3CDTF">2024-02-24T03:05:27Z</dcterms:created>
  <dcterms:modified xsi:type="dcterms:W3CDTF">2024-07-24T09:59:15Z</dcterms:modified>
</cp:coreProperties>
</file>