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8" r:id="rId9"/>
    <p:sldId id="264" r:id="rId10"/>
    <p:sldId id="263" r:id="rId11"/>
    <p:sldId id="259" r:id="rId12"/>
    <p:sldId id="260" r:id="rId13"/>
    <p:sldId id="261" r:id="rId14"/>
    <p:sldId id="262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53FA8-3B17-46DF-BE6E-06858FB87A2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B78D-9D6E-46D6-863E-71B225E9B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DB78D-9D6E-46D6-863E-71B225E9BF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4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DB78D-9D6E-46D6-863E-71B225E9BF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2F74-CCF7-4431-8451-062939C46F66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B677-3D6C-4EBD-9053-FD7BE3E4B09E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5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1B1D-9E5A-41F7-83DD-6569BEA908C4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07BA7-231A-4CAF-8B4E-689C6783DAF3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8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A673-A28F-4138-ADA9-1BAB776C9164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9EDA-3C77-44A5-8B09-CB786E99EE4D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D1D1-9D64-4E21-96A5-2D8F2F44D54F}" type="datetime1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6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7DB67-3C18-4E97-B16E-1A16E7F59FA6}" type="datetime1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1708-F252-4EAC-B92B-4C016AAC34AB}" type="datetime1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8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8CF2-E58A-4612-8898-12D8692F937C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2F3-BBBA-4289-B0DB-64DDA7570C7C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D6C5-A4D8-4E9F-A05A-4F539F188D3F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6E7BD-2C4A-4A29-A231-04DC064B56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97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Nominal </a:t>
            </a:r>
            <a:r>
              <a:rPr lang="en-US" dirty="0" err="1" smtClean="0"/>
              <a:t>Vs</a:t>
            </a:r>
            <a:r>
              <a:rPr lang="en-US" dirty="0" smtClean="0"/>
              <a:t> Ordinal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807054" cy="496941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3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54" y="2113496"/>
            <a:ext cx="7562850" cy="42463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7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smtClean="0"/>
              <a:t>Regression for Tumors-Cancer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4" y="2037721"/>
            <a:ext cx="9430603" cy="42948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Tumors-Cancer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807699"/>
            <a:ext cx="9962865" cy="46340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61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Tumors-Cancer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51" y="2243435"/>
            <a:ext cx="9308698" cy="3857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3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Threshold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45" y="1825625"/>
            <a:ext cx="9933110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6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38" y="2517952"/>
            <a:ext cx="6667500" cy="2857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0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82" y="1907511"/>
            <a:ext cx="9337635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7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7" y="1858524"/>
            <a:ext cx="9075761" cy="40671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815" y="1825625"/>
            <a:ext cx="9448369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8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04" y="2011991"/>
            <a:ext cx="7815902" cy="4109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Mail Classification</a:t>
            </a:r>
            <a:endParaRPr lang="en-IN" dirty="0"/>
          </a:p>
        </p:txBody>
      </p:sp>
      <p:pic>
        <p:nvPicPr>
          <p:cNvPr id="2050" name="Picture 2" descr="Machine learning classification illustration for the em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0" y="1825625"/>
            <a:ext cx="103165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0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Multiclass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911"/>
            <a:ext cx="9807054" cy="4162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a classifier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29" y="2084933"/>
            <a:ext cx="594094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</a:t>
            </a:r>
            <a:r>
              <a:rPr lang="en-IN" dirty="0" smtClean="0"/>
              <a:t>igmoid Function (</a:t>
            </a:r>
            <a:r>
              <a:rPr lang="en-IN" dirty="0"/>
              <a:t>Logistic Function 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887" y="1975750"/>
            <a:ext cx="6353974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5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Multinomial Logistic Regression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150" y="2019738"/>
            <a:ext cx="7029450" cy="41814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 Course 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91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191</Words>
  <Application>Microsoft Office PowerPoint</Application>
  <PresentationFormat>Widescreen</PresentationFormat>
  <Paragraphs>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Logistic Regression</vt:lpstr>
      <vt:lpstr>Classification</vt:lpstr>
      <vt:lpstr>Classification</vt:lpstr>
      <vt:lpstr>Binary Classification</vt:lpstr>
      <vt:lpstr> Mail Classification</vt:lpstr>
      <vt:lpstr>Multiclass Classification</vt:lpstr>
      <vt:lpstr>Training a classifier</vt:lpstr>
      <vt:lpstr>Sigmoid Function (Logistic Function )</vt:lpstr>
      <vt:lpstr>Multinomial Logistic Regression</vt:lpstr>
      <vt:lpstr>Nominal Vs Ordinal </vt:lpstr>
      <vt:lpstr>Logistic Regression</vt:lpstr>
      <vt:lpstr>Logistic Regression for Tumors-Cancer</vt:lpstr>
      <vt:lpstr>Logistic Regression for Tumors-Cancer</vt:lpstr>
      <vt:lpstr>Logistic Regression for Tumors-Cancer</vt:lpstr>
      <vt:lpstr>Threshold values</vt:lpstr>
      <vt:lpstr>Linear Vs Logistic Regression</vt:lpstr>
      <vt:lpstr>Linear Vs Logistic Regression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NLJIET</dc:creator>
  <cp:lastModifiedBy>NLJIET</cp:lastModifiedBy>
  <cp:revision>26</cp:revision>
  <dcterms:created xsi:type="dcterms:W3CDTF">2024-02-29T07:52:35Z</dcterms:created>
  <dcterms:modified xsi:type="dcterms:W3CDTF">2024-07-25T03:41:44Z</dcterms:modified>
</cp:coreProperties>
</file>