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Ubuntu Light"/>
      <p:regular r:id="rId39"/>
      <p:bold r:id="rId40"/>
      <p:italic r:id="rId41"/>
      <p:boldItalic r:id="rId42"/>
    </p:embeddedFont>
    <p:embeddedFont>
      <p:font typeface="Fira Sans Extra Condensed Medium"/>
      <p:regular r:id="rId43"/>
      <p:bold r:id="rId44"/>
      <p:italic r:id="rId45"/>
      <p:boldItalic r:id="rId46"/>
    </p:embeddedFont>
    <p:embeddedFont>
      <p:font typeface="Fira Sans Condensed Medium"/>
      <p:regular r:id="rId47"/>
      <p:bold r:id="rId48"/>
      <p:italic r:id="rId49"/>
      <p:boldItalic r:id="rId50"/>
    </p:embeddedFont>
    <p:embeddedFont>
      <p:font typeface="Red Hat Display"/>
      <p:regular r:id="rId51"/>
      <p:bold r:id="rId52"/>
      <p:italic r:id="rId53"/>
      <p:boldItalic r:id="rId54"/>
    </p:embeddedFont>
    <p:embeddedFont>
      <p:font typeface="Maven Pro Regular"/>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CA8E8A-93AF-4ED9-99B0-27FA64C30F82}">
  <a:tblStyle styleId="{4ACA8E8A-93AF-4ED9-99B0-27FA64C30F8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Light-bold.fntdata"/><Relationship Id="rId42" Type="http://schemas.openxmlformats.org/officeDocument/2006/relationships/font" Target="fonts/UbuntuLight-boldItalic.fntdata"/><Relationship Id="rId41" Type="http://schemas.openxmlformats.org/officeDocument/2006/relationships/font" Target="fonts/UbuntuLight-italic.fntdata"/><Relationship Id="rId44" Type="http://schemas.openxmlformats.org/officeDocument/2006/relationships/font" Target="fonts/FiraSansExtraCondensedMedium-bold.fntdata"/><Relationship Id="rId43" Type="http://schemas.openxmlformats.org/officeDocument/2006/relationships/font" Target="fonts/FiraSansExtraCondensedMedium-regular.fntdata"/><Relationship Id="rId46" Type="http://schemas.openxmlformats.org/officeDocument/2006/relationships/font" Target="fonts/FiraSansExtraCondensedMedium-boldItalic.fntdata"/><Relationship Id="rId45" Type="http://schemas.openxmlformats.org/officeDocument/2006/relationships/font" Target="fonts/FiraSansExtraCondensed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CondensedMedium-bold.fntdata"/><Relationship Id="rId47" Type="http://schemas.openxmlformats.org/officeDocument/2006/relationships/font" Target="fonts/FiraSansCondensedMedium-regular.fntdata"/><Relationship Id="rId49" Type="http://schemas.openxmlformats.org/officeDocument/2006/relationships/font" Target="fonts/FiraSans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UbuntuLight-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edHatDisplay-regular.fntdata"/><Relationship Id="rId50" Type="http://schemas.openxmlformats.org/officeDocument/2006/relationships/font" Target="fonts/FiraSansCondensedMedium-boldItalic.fntdata"/><Relationship Id="rId53" Type="http://schemas.openxmlformats.org/officeDocument/2006/relationships/font" Target="fonts/RedHatDisplay-italic.fntdata"/><Relationship Id="rId52" Type="http://schemas.openxmlformats.org/officeDocument/2006/relationships/font" Target="fonts/RedHatDisplay-bold.fntdata"/><Relationship Id="rId11" Type="http://schemas.openxmlformats.org/officeDocument/2006/relationships/slide" Target="slides/slide6.xml"/><Relationship Id="rId55" Type="http://schemas.openxmlformats.org/officeDocument/2006/relationships/font" Target="fonts/MavenProRegular-regular.fntdata"/><Relationship Id="rId10" Type="http://schemas.openxmlformats.org/officeDocument/2006/relationships/slide" Target="slides/slide5.xml"/><Relationship Id="rId54" Type="http://schemas.openxmlformats.org/officeDocument/2006/relationships/font" Target="fonts/RedHatDisplay-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Regular-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4970a5f38_0_2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970a5f38_0_2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a:t>
            </a:r>
            <a:r>
              <a:rPr lang="en"/>
              <a:t>The aim is to help an investor make a data driven decision to invest in property to list it as an airbnb that would yield high booking rates in Las Vegas. We conducted a market research registering the pros and cons of Las Vegas as an airbnb hub. The first priority was to analyze factors that make it a favorable property such as location, type and size. This analysis was a blend of market driven and data driven effort to narrow down the options. Once the type of property was finalized, the focus was to help the investor decide on the management style, which would alleviate the customer engagement This analysis is completely based on the kind of user experience the customers are expecting when they visit Vegas. We looked into the prudent </a:t>
            </a:r>
            <a:r>
              <a:rPr lang="en"/>
              <a:t>characteristics</a:t>
            </a:r>
            <a:r>
              <a:rPr lang="en"/>
              <a:t> of the host such as customer interaction on the platform and the kind of amenities offered. This was done by inspecting and consolidating the most frequently asked for services. On understanding the important variables, we built a predictive model which would help envision a good investment. We would be analysing in detail on which is the most favorable configuration of a property.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process was carefully crafted taking multiple variable combinations and iterations into consideration which would be in the investor's best interest. This two part analysis can be used as a tool to understand importance of underlying elements in the Las Vegas airbnb market and predict the possibility of an investment being a successful one.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84970a5f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84970a5f3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business case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6bfa3ff31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6bfa3ff31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Let’s take a look at Las Vegas as a market, Las V has several regulation constraints regarding rental properties such as the one where owner or property manager needs to stay in the house and others where hosts are required to obtain several licenses and pay annual fees for each rental units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Despite this, Las Vegas is a promising market  to buy an AirBnb because………...</a:t>
            </a:r>
            <a:endParaRPr>
              <a:solidFill>
                <a:schemeClr val="dk1"/>
              </a:solidFill>
            </a:endParaRPr>
          </a:p>
          <a:p>
            <a:pPr indent="-298450" lvl="0" marL="457200" rtl="0" algn="l">
              <a:lnSpc>
                <a:spcPct val="100000"/>
              </a:lnSpc>
              <a:spcBef>
                <a:spcPts val="1600"/>
              </a:spcBef>
              <a:spcAft>
                <a:spcPts val="0"/>
              </a:spcAft>
              <a:buClr>
                <a:schemeClr val="dk1"/>
              </a:buClr>
              <a:buSzPts val="1100"/>
              <a:buFont typeface="Arial"/>
              <a:buChar char="●"/>
            </a:pPr>
            <a:r>
              <a:rPr lang="en">
                <a:solidFill>
                  <a:schemeClr val="dk1"/>
                </a:solidFill>
              </a:rPr>
              <a:t>Airbnb stays in LV has yearly predicted growth of 7.9%</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It has almost all year long influx of visitors.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In 2019, around 42 Million visitors were recorded</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AirBnb’s typical competition: Hotels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 rental will typically cost half of Hotels like Hilton for a week long stay.</a:t>
            </a:r>
            <a:endParaRPr>
              <a:solidFill>
                <a:schemeClr val="dk1"/>
              </a:solidFill>
            </a:endParaRPr>
          </a:p>
          <a:p>
            <a:pPr indent="0" lvl="0" marL="457200" rtl="0" algn="l">
              <a:lnSpc>
                <a:spcPct val="100000"/>
              </a:lnSpc>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84970a5f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84970a5f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divided our business case into 2 main objectives, the first one was to recommend a type of property that will get high booking rate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6bfa3ff31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6bfa3ff31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with selecting variables for our model, we went about asking some questions which would provide us some insights</a:t>
            </a:r>
            <a:endParaRPr/>
          </a:p>
          <a:p>
            <a:pPr indent="0" lvl="0" marL="0" rtl="0" algn="l">
              <a:spcBef>
                <a:spcPts val="0"/>
              </a:spcBef>
              <a:spcAft>
                <a:spcPts val="0"/>
              </a:spcAft>
              <a:buNone/>
            </a:pPr>
            <a:r>
              <a:rPr lang="en"/>
              <a:t>Question 1 - Which will be a favorable location for buying the property</a:t>
            </a:r>
            <a:endParaRPr/>
          </a:p>
          <a:p>
            <a:pPr indent="0" lvl="0" marL="0" rtl="0" algn="l">
              <a:spcBef>
                <a:spcPts val="0"/>
              </a:spcBef>
              <a:spcAft>
                <a:spcPts val="0"/>
              </a:spcAft>
              <a:buNone/>
            </a:pPr>
            <a:r>
              <a:rPr lang="en"/>
              <a:t>Question 2 - Pertains to a House / Apartment / Condo</a:t>
            </a:r>
            <a:endParaRPr/>
          </a:p>
          <a:p>
            <a:pPr indent="0" lvl="0" marL="0" rtl="0" algn="l">
              <a:spcBef>
                <a:spcPts val="0"/>
              </a:spcBef>
              <a:spcAft>
                <a:spcPts val="0"/>
              </a:spcAft>
              <a:buNone/>
            </a:pPr>
            <a:r>
              <a:rPr lang="en"/>
              <a:t>Question 3 - Explain that we are trying to figure out the number of beds, bathroom, the number of guest that it can accommodate,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84970a5f3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84970a5f3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per our domain knowledge we selected 12 variables from the data dictionary which will answer our research </a:t>
            </a:r>
            <a:r>
              <a:rPr lang="en"/>
              <a:t>questions for objective 1</a:t>
            </a:r>
            <a:r>
              <a:rPr lang="en"/>
              <a:t>. We finally selected 4 variables </a:t>
            </a:r>
            <a:r>
              <a:rPr lang="en"/>
              <a:t>accommodates</a:t>
            </a:r>
            <a:r>
              <a:rPr lang="en"/>
              <a:t>, property_type, room_type, transit to be included in our final model on the basis of statistical significance and exploratory analysis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84970a5f3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84970a5f3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went ahead and plotted graphs Property type and Room type distributions against density. We would advise to avoid investing in Villas, Resorts and Yurts. There is a greater possibility for getting higher booking rates for houses, condos and Apartments due to changes in law we can see certain patterns in the data which can be addressed from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for the room_type variable...We can see that entire apartment and private room are most preferable to buy a property while shared room are not </a:t>
            </a:r>
            <a:r>
              <a:rPr lang="en"/>
              <a:t>preferred</a:t>
            </a:r>
            <a:r>
              <a:rPr lang="en"/>
              <a:t> much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84970a5f3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84970a5f3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boxplots give us an idea of what kind of property layout we should be looking for. Coming to the plot on the left, we see the distribution of how many guests the property can accommodate. </a:t>
            </a:r>
            <a:r>
              <a:rPr lang="en"/>
              <a:t>As per the plot on the right, we can see that properties with greater than 6 bedrooms have higher number of outliers. W</a:t>
            </a:r>
            <a:r>
              <a:rPr lang="en"/>
              <a:t>e should plan to invest in </a:t>
            </a:r>
            <a:r>
              <a:rPr lang="en"/>
              <a:t>standard</a:t>
            </a:r>
            <a:r>
              <a:rPr lang="en"/>
              <a:t> properties with 2-5 bedrooms which can accomodate 3-8 guests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84970a5f3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84970a5f3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tried to explore location based booking rates, but properties with high and low booking rates are spread similarly. Looking at the map there is cluster of properties at the center. This is due to the proximity to tourist attractions such as the Strip, Fremont Street and Downtown Vegas. This would be a preferable location.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84970a5f3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84970a5f3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our second objective where we make recommendations to effectively manage the property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84970a5f3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84970a5f3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t>
            </a:r>
            <a:r>
              <a:rPr lang="en"/>
              <a:t>1 - This is basically how the host interacts with the customers on the airbnb platform such as how quickly does the host respond to </a:t>
            </a:r>
            <a:r>
              <a:rPr lang="en"/>
              <a:t>customer</a:t>
            </a:r>
            <a:r>
              <a:rPr lang="en"/>
              <a:t> queries,  whether host is verified or not, overall ratings of host,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2 - What are the essential amenities to be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3 - This is where we talk about how customer friendly the reservations policies are, such as cancellation policies which may include grace periods and if the property is instantly bookable.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bfa3ff31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fa3ff31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 quick look at what we have to offer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84970a5f3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84970a5f3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per our domain knowledge we selected 23 variables from the data dictionary which will answer our research questions for objective 2. We finally selected 17 variables to be included in our final model on the basis of statistical significance and exploratory analysis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84970a5f3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84970a5f3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plotted amenitiesCount variable(which is total number of amenities that listing provides) and price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In the first plot we can see that </a:t>
            </a:r>
            <a:r>
              <a:rPr lang="en"/>
              <a:t>The total number of amenities are significantly higher for properties with high booking rate as compared to those with low booking rate. This indicates that the investor should make sure they provide amenities in the range of 20 to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Now talking about price...higher number of properties are booked that lie within the range of 0 to $200 and the properties that are on the expensive side end up going unbooked more often.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772bfb559b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772bfb559b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text mined the amenities and found out that basic amenities like Detector / AC / Heating / Dryer / Hot Water / Cable / TV and Wifi have a higher frequency.</a:t>
            </a:r>
            <a:endParaRPr/>
          </a:p>
          <a:p>
            <a:pPr indent="0" lvl="0" marL="0" rtl="0" algn="l">
              <a:spcBef>
                <a:spcPts val="0"/>
              </a:spcBef>
              <a:spcAft>
                <a:spcPts val="0"/>
              </a:spcAft>
              <a:buNone/>
            </a:pPr>
            <a:r>
              <a:rPr lang="en"/>
              <a:t>We then created our dummy variables based on the frequency of amenities and on their statistical significance.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84970a5f3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84970a5f3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On the left we have plotted the graph for instant_bookable variable...We can see that t</a:t>
            </a:r>
            <a:r>
              <a:rPr lang="en"/>
              <a:t>he option of instant booking contributes significantly to the booking rate. We can see that the properties with instant booking are booked more often.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On the right we can see that Host response time is another crucial factor for having a high booking rate. This also holds true to the claim that having a quick response time helps in attaining the status of a super host.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84970a5f3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84970a5f3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 to our predictive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6da2bcea4a_6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6da2bcea4a_6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mainly chose Specificity as our performance metric. It is alway better to not invest in a property that might be high booking than ending up investing in a property that has low booking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created two models at the end. Logistic and Ensemble. Our logistic model had a specificity of 0.92135 and for ensemble model(where we used Random Forest), we got specificity of 0.9224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84970a5f38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84970a5f38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conclusion regarding various points which answers our research questions and provides recommendations to an investor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84970a5f38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84970a5f3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Consolidating our findings from market research, explo analysis and data modeling, we will talk about the mentioned points.</a:t>
            </a:r>
            <a:endParaRPr/>
          </a:p>
          <a:p>
            <a:pPr indent="0" lvl="0" marL="0" rtl="0" algn="l">
              <a:spcBef>
                <a:spcPts val="0"/>
              </a:spcBef>
              <a:spcAft>
                <a:spcPts val="0"/>
              </a:spcAft>
              <a:buNone/>
            </a:pPr>
            <a:r>
              <a:rPr lang="en"/>
              <a:t>1. </a:t>
            </a:r>
            <a:r>
              <a:rPr b="1" lang="en"/>
              <a:t>Location</a:t>
            </a:r>
            <a:r>
              <a:rPr lang="en"/>
              <a:t>: We tried coming to a conclusion after analyzing location wise data, but could not find any significant result. However from our market research we would suggest the investor to buy a property near the Strip, the Downtown and Fremont Street which are relatively popular spots.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b="1" lang="en"/>
              <a:t>Property Characteristics</a:t>
            </a:r>
            <a:r>
              <a:rPr lang="en"/>
              <a:t>: As devised from above, investor should plan to go for  property types such as Houses, Apartments and Condos with 2-5 bedrooms.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r>
              <a:rPr b="1" lang="en"/>
              <a:t>Amenities</a:t>
            </a:r>
            <a:r>
              <a:rPr lang="en"/>
              <a:t>: For amenities, We would recommend the owner to provide around 20 to 40 amenities and they should also make sure that they include AC / Heating / Dryer / Hot Water / Cable and Wifi for a higher booking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a:t>
            </a:r>
            <a:r>
              <a:rPr b="1" lang="en"/>
              <a:t>Transit</a:t>
            </a:r>
            <a:r>
              <a:rPr lang="en"/>
              <a:t>: It is advisable for the property to be in areas from where the public transit is easily accessible and there are ample uber and lyft rides around to get to the Strip.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a:t>
            </a:r>
            <a:r>
              <a:rPr b="1" lang="en"/>
              <a:t>Best time to invest</a:t>
            </a:r>
            <a:r>
              <a:rPr lang="en"/>
              <a:t>: The best time to invest from a cost perspective would be in January and if the investor is willing to spend generously then September would offer a great number of property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a:t>
            </a:r>
            <a:r>
              <a:rPr b="1" lang="en"/>
              <a:t>Management: </a:t>
            </a:r>
            <a:r>
              <a:rPr lang="en"/>
              <a:t>When it comes to customer satisfaction, it is very important for the host to communicate with the customer as and when required. Also, factors like instant booking and a quick response time will help.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84970a5f38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84970a5f38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our recommendation to the host would be to use our logistic model to better understand the relation of different features with probability of getting high booking rate and our </a:t>
            </a:r>
            <a:r>
              <a:rPr lang="en"/>
              <a:t>ensemble</a:t>
            </a:r>
            <a:r>
              <a:rPr lang="en"/>
              <a:t> model to accurately determine booking rate of the several property options.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3" name="Shape 2943"/>
        <p:cNvGrpSpPr/>
        <p:nvPr/>
      </p:nvGrpSpPr>
      <p:grpSpPr>
        <a:xfrm>
          <a:off x="0" y="0"/>
          <a:ext cx="0" cy="0"/>
          <a:chOff x="0" y="0"/>
          <a:chExt cx="0" cy="0"/>
        </a:xfrm>
      </p:grpSpPr>
      <p:sp>
        <p:nvSpPr>
          <p:cNvPr id="2944" name="Google Shape;2944;g9888b904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5" name="Google Shape;2945;g9888b90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6bfa3ff31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bfa3ff31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what is the Airbnb experience, it is a personalized experience at an affordable price and also an opportunity to live and learn the local culture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2" name="Shape 2952"/>
        <p:cNvGrpSpPr/>
        <p:nvPr/>
      </p:nvGrpSpPr>
      <p:grpSpPr>
        <a:xfrm>
          <a:off x="0" y="0"/>
          <a:ext cx="0" cy="0"/>
          <a:chOff x="0" y="0"/>
          <a:chExt cx="0" cy="0"/>
        </a:xfrm>
      </p:grpSpPr>
      <p:sp>
        <p:nvSpPr>
          <p:cNvPr id="2953" name="Google Shape;2953;g9888b9046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4" name="Google Shape;2954;g9888b9046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7" name="Shape 2957"/>
        <p:cNvGrpSpPr/>
        <p:nvPr/>
      </p:nvGrpSpPr>
      <p:grpSpPr>
        <a:xfrm>
          <a:off x="0" y="0"/>
          <a:ext cx="0" cy="0"/>
          <a:chOff x="0" y="0"/>
          <a:chExt cx="0" cy="0"/>
        </a:xfrm>
      </p:grpSpPr>
      <p:sp>
        <p:nvSpPr>
          <p:cNvPr id="2958" name="Google Shape;2958;g9888b904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9" name="Google Shape;2959;g9888b904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6" name="Shape 2966"/>
        <p:cNvGrpSpPr/>
        <p:nvPr/>
      </p:nvGrpSpPr>
      <p:grpSpPr>
        <a:xfrm>
          <a:off x="0" y="0"/>
          <a:ext cx="0" cy="0"/>
          <a:chOff x="0" y="0"/>
          <a:chExt cx="0" cy="0"/>
        </a:xfrm>
      </p:grpSpPr>
      <p:sp>
        <p:nvSpPr>
          <p:cNvPr id="2967" name="Google Shape;2967;g9888b904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8" name="Google Shape;2968;g9888b904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1" name="Shape 2971"/>
        <p:cNvGrpSpPr/>
        <p:nvPr/>
      </p:nvGrpSpPr>
      <p:grpSpPr>
        <a:xfrm>
          <a:off x="0" y="0"/>
          <a:ext cx="0" cy="0"/>
          <a:chOff x="0" y="0"/>
          <a:chExt cx="0" cy="0"/>
        </a:xfrm>
      </p:grpSpPr>
      <p:sp>
        <p:nvSpPr>
          <p:cNvPr id="2972" name="Google Shape;2972;g84970a5f38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3" name="Google Shape;2973;g84970a5f38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6c53796e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6c53796e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how we went about the Kaggle competition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84970a5f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84970a5f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skimming through data and noticing inconsistencies, we worked on the basic </a:t>
            </a:r>
            <a:r>
              <a:rPr lang="en"/>
              <a:t>cleaning</a:t>
            </a:r>
            <a:r>
              <a:rPr lang="en"/>
              <a:t> such as </a:t>
            </a:r>
            <a:r>
              <a:rPr lang="en"/>
              <a:t>converting</a:t>
            </a:r>
            <a:r>
              <a:rPr lang="en"/>
              <a:t> string variables in to numeric variables, namely the price. We dealt with some missing values through domain knowledge For eg; cleaning fee, which was assumed to be zero if it wasn’t explicitly mentioned</a:t>
            </a:r>
            <a:endParaRPr/>
          </a:p>
          <a:p>
            <a:pPr indent="-298450" lvl="0" marL="457200" rtl="0" algn="l">
              <a:spcBef>
                <a:spcPts val="0"/>
              </a:spcBef>
              <a:spcAft>
                <a:spcPts val="0"/>
              </a:spcAft>
              <a:buSzPts val="1100"/>
              <a:buChar char="●"/>
            </a:pPr>
            <a:r>
              <a:rPr lang="en"/>
              <a:t>Next, we created dummy variables for certain amenities as well as host verifications on the basis of their frequency and we only included the ones which were statistically significant</a:t>
            </a:r>
            <a:endParaRPr/>
          </a:p>
          <a:p>
            <a:pPr indent="-298450" lvl="0" marL="457200" rtl="0" algn="l">
              <a:spcBef>
                <a:spcPts val="0"/>
              </a:spcBef>
              <a:spcAft>
                <a:spcPts val="0"/>
              </a:spcAft>
              <a:buSzPts val="1100"/>
              <a:buChar char="●"/>
            </a:pPr>
            <a:r>
              <a:rPr lang="en"/>
              <a:t>We also re-coded some variables such as host response time, cancellation policy to deal with rank deficiency error</a:t>
            </a:r>
            <a:endParaRPr/>
          </a:p>
          <a:p>
            <a:pPr indent="-298450" lvl="0" marL="457200" rtl="0" algn="l">
              <a:spcBef>
                <a:spcPts val="0"/>
              </a:spcBef>
              <a:spcAft>
                <a:spcPts val="0"/>
              </a:spcAft>
              <a:buSzPts val="1100"/>
              <a:buChar char="●"/>
            </a:pPr>
            <a:r>
              <a:rPr lang="en"/>
              <a:t>Next, we created new variables hostDays (that counts the number of days since the host is registered) and countAmenities(which represents total no of amenities that a property has)</a:t>
            </a:r>
            <a:endParaRPr/>
          </a:p>
          <a:p>
            <a:pPr indent="-298450" lvl="0" marL="457200" rtl="0" algn="l">
              <a:spcBef>
                <a:spcPts val="0"/>
              </a:spcBef>
              <a:spcAft>
                <a:spcPts val="0"/>
              </a:spcAft>
              <a:buSzPts val="1100"/>
              <a:buChar char="●"/>
            </a:pPr>
            <a:r>
              <a:rPr lang="en"/>
              <a:t>Finally we decided to go with the Random forest model with 10 fold cross validation which yielded an AUC score of 0.931 on 30% Test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96cb289e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96cb289e8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Let’s take a look at Las Vegas as a market, Las V has several regulation constraints regarding rental properties such as the one where owner or property manager needs to stay in the house and others where hosts are required to obtain several licenses and pay annual fees for each rental units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Despite this, Las Vegas is a promising market  to buy an AirBnb because………...</a:t>
            </a:r>
            <a:endParaRPr>
              <a:solidFill>
                <a:schemeClr val="dk1"/>
              </a:solidFill>
            </a:endParaRPr>
          </a:p>
          <a:p>
            <a:pPr indent="-298450" lvl="0" marL="457200" rtl="0" algn="l">
              <a:lnSpc>
                <a:spcPct val="100000"/>
              </a:lnSpc>
              <a:spcBef>
                <a:spcPts val="1600"/>
              </a:spcBef>
              <a:spcAft>
                <a:spcPts val="0"/>
              </a:spcAft>
              <a:buClr>
                <a:schemeClr val="dk1"/>
              </a:buClr>
              <a:buSzPts val="1100"/>
              <a:buFont typeface="Arial"/>
              <a:buChar char="●"/>
            </a:pPr>
            <a:r>
              <a:rPr lang="en">
                <a:solidFill>
                  <a:schemeClr val="dk1"/>
                </a:solidFill>
              </a:rPr>
              <a:t>Airbnb stays in LV has yearly predicted growth of 7.9%</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It has almost all year long influx of visitors.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In 2019, around 42 Million visitors were recorded</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AirBnb’s typical competition: Hotels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 rental will typically cost half of Hotels like Hilton for a week long stay.</a:t>
            </a:r>
            <a:endParaRPr>
              <a:solidFill>
                <a:schemeClr val="dk1"/>
              </a:solidFill>
            </a:endParaRPr>
          </a:p>
          <a:p>
            <a:pPr indent="0" lvl="0" marL="457200" rtl="0" algn="l">
              <a:lnSpc>
                <a:spcPct val="100000"/>
              </a:lnSpc>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96cb289e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96cb289e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Most of the categ</a:t>
            </a:r>
            <a:endParaRPr>
              <a:solidFill>
                <a:schemeClr val="dk1"/>
              </a:solidFill>
            </a:endParaRPr>
          </a:p>
          <a:p>
            <a:pPr indent="0" lvl="0" marL="457200" rtl="0" algn="l">
              <a:lnSpc>
                <a:spcPct val="100000"/>
              </a:lnSpc>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96cb289e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96cb289e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Let’s take a look at Las Vegas as a market, Las V has several regulation constraints regarding rental properties such as the one where owner or property manager needs to stay in the house and others where hosts are required to obtain several licenses and pay annual fees for each rental units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Despite this, Las Vegas is a promising market  to buy an AirBnb because………...</a:t>
            </a:r>
            <a:endParaRPr>
              <a:solidFill>
                <a:schemeClr val="dk1"/>
              </a:solidFill>
            </a:endParaRPr>
          </a:p>
          <a:p>
            <a:pPr indent="-298450" lvl="0" marL="457200" rtl="0" algn="l">
              <a:lnSpc>
                <a:spcPct val="100000"/>
              </a:lnSpc>
              <a:spcBef>
                <a:spcPts val="1600"/>
              </a:spcBef>
              <a:spcAft>
                <a:spcPts val="0"/>
              </a:spcAft>
              <a:buClr>
                <a:schemeClr val="dk1"/>
              </a:buClr>
              <a:buSzPts val="1100"/>
              <a:buFont typeface="Arial"/>
              <a:buChar char="●"/>
            </a:pPr>
            <a:r>
              <a:rPr lang="en">
                <a:solidFill>
                  <a:schemeClr val="dk1"/>
                </a:solidFill>
              </a:rPr>
              <a:t>Airbnb stays in LV has yearly predicted growth of 7.9%</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It has almost all year long influx of visitors.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In 2019, around 42 Million visitors were recorded</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AirBnb’s typical competition: Hotels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 rental will typically cost half of Hotels like Hilton for a week long stay.</a:t>
            </a:r>
            <a:endParaRPr>
              <a:solidFill>
                <a:schemeClr val="dk1"/>
              </a:solidFill>
            </a:endParaRPr>
          </a:p>
          <a:p>
            <a:pPr indent="0" lvl="0" marL="457200" rtl="0" algn="l">
              <a:lnSpc>
                <a:spcPct val="100000"/>
              </a:lnSpc>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96cb289e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96cb289e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Let’s take a look at Las Vegas as a market, Las V has several regulation constraints regarding rental properties such as the one where owner or property manager needs to stay in the house and others where hosts are required to obtain several licenses and pay annual fees for each rental units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Despite this, Las Vegas is a promising market  to buy an AirBnb because………...</a:t>
            </a:r>
            <a:endParaRPr>
              <a:solidFill>
                <a:schemeClr val="dk1"/>
              </a:solidFill>
            </a:endParaRPr>
          </a:p>
          <a:p>
            <a:pPr indent="-298450" lvl="0" marL="457200" rtl="0" algn="l">
              <a:lnSpc>
                <a:spcPct val="100000"/>
              </a:lnSpc>
              <a:spcBef>
                <a:spcPts val="1600"/>
              </a:spcBef>
              <a:spcAft>
                <a:spcPts val="0"/>
              </a:spcAft>
              <a:buClr>
                <a:schemeClr val="dk1"/>
              </a:buClr>
              <a:buSzPts val="1100"/>
              <a:buFont typeface="Arial"/>
              <a:buChar char="●"/>
            </a:pPr>
            <a:r>
              <a:rPr lang="en">
                <a:solidFill>
                  <a:schemeClr val="dk1"/>
                </a:solidFill>
              </a:rPr>
              <a:t>Airbnb stays in LV has yearly predicted growth of 7.9%</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It has almost all year long influx of visitors.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In 2019, around 42 Million visitors were recorded</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AirBnb’s typical competition: Hotels </a:t>
            </a:r>
            <a:endParaRPr>
              <a:solidFill>
                <a:schemeClr val="dk1"/>
              </a:solidFill>
            </a:endParaRPr>
          </a:p>
          <a:p>
            <a:pPr indent="-298450" lvl="0" marL="457200" rtl="0" algn="l">
              <a:lnSpc>
                <a:spcPct val="100000"/>
              </a:lnSpc>
              <a:spcBef>
                <a:spcPts val="0"/>
              </a:spcBef>
              <a:spcAft>
                <a:spcPts val="0"/>
              </a:spcAft>
              <a:buClr>
                <a:schemeClr val="dk1"/>
              </a:buClr>
              <a:buSzPts val="1100"/>
              <a:buFont typeface="Arial"/>
              <a:buChar char="●"/>
            </a:pPr>
            <a:r>
              <a:rPr lang="en">
                <a:solidFill>
                  <a:schemeClr val="dk1"/>
                </a:solidFill>
              </a:rPr>
              <a:t>AirBnb rental will typically cost half of Hotels like Hilton for a week long stay.</a:t>
            </a:r>
            <a:endParaRPr>
              <a:solidFill>
                <a:schemeClr val="dk1"/>
              </a:solidFill>
            </a:endParaRPr>
          </a:p>
          <a:p>
            <a:pPr indent="0" lvl="0" marL="457200" rtl="0" algn="l">
              <a:lnSpc>
                <a:spcPct val="100000"/>
              </a:lnSpc>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24288" y="372650"/>
            <a:ext cx="4365300" cy="22767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6000">
                <a:solidFill>
                  <a:srgbClr val="E4252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887188" y="2866175"/>
            <a:ext cx="2702400" cy="633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20000" y="1612000"/>
            <a:ext cx="22983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0" name="Google Shape;40;p11"/>
          <p:cNvSpPr txBox="1"/>
          <p:nvPr>
            <p:ph idx="1" type="subTitle"/>
          </p:nvPr>
        </p:nvSpPr>
        <p:spPr>
          <a:xfrm>
            <a:off x="720000" y="2209375"/>
            <a:ext cx="1833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 name="Google Shape;41;p11"/>
          <p:cNvSpPr txBox="1"/>
          <p:nvPr>
            <p:ph hasCustomPrompt="1" idx="2" type="title"/>
          </p:nvPr>
        </p:nvSpPr>
        <p:spPr>
          <a:xfrm>
            <a:off x="2876875" y="1612000"/>
            <a:ext cx="19005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 name="Google Shape;42;p11"/>
          <p:cNvSpPr txBox="1"/>
          <p:nvPr>
            <p:ph idx="3" type="subTitle"/>
          </p:nvPr>
        </p:nvSpPr>
        <p:spPr>
          <a:xfrm>
            <a:off x="2876875" y="2209375"/>
            <a:ext cx="1756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3" name="Google Shape;43;p11"/>
          <p:cNvSpPr txBox="1"/>
          <p:nvPr>
            <p:ph hasCustomPrompt="1" idx="4" type="title"/>
          </p:nvPr>
        </p:nvSpPr>
        <p:spPr>
          <a:xfrm>
            <a:off x="720000" y="3487451"/>
            <a:ext cx="22983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 name="Google Shape;44;p11"/>
          <p:cNvSpPr txBox="1"/>
          <p:nvPr>
            <p:ph idx="5" type="subTitle"/>
          </p:nvPr>
        </p:nvSpPr>
        <p:spPr>
          <a:xfrm>
            <a:off x="720000" y="4084826"/>
            <a:ext cx="1833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 name="Google Shape;45;p11"/>
          <p:cNvSpPr txBox="1"/>
          <p:nvPr>
            <p:ph hasCustomPrompt="1" idx="6" type="title"/>
          </p:nvPr>
        </p:nvSpPr>
        <p:spPr>
          <a:xfrm>
            <a:off x="2876875" y="3487451"/>
            <a:ext cx="19005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6" name="Google Shape;46;p11"/>
          <p:cNvSpPr txBox="1"/>
          <p:nvPr>
            <p:ph idx="7" type="subTitle"/>
          </p:nvPr>
        </p:nvSpPr>
        <p:spPr>
          <a:xfrm>
            <a:off x="2876875" y="4084826"/>
            <a:ext cx="1756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 name="Google Shape;47;p11"/>
          <p:cNvSpPr txBox="1"/>
          <p:nvPr>
            <p:ph idx="8"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 name="Shape 48"/>
        <p:cNvGrpSpPr/>
        <p:nvPr/>
      </p:nvGrpSpPr>
      <p:grpSpPr>
        <a:xfrm>
          <a:off x="0" y="0"/>
          <a:ext cx="0" cy="0"/>
          <a:chOff x="0" y="0"/>
          <a:chExt cx="0" cy="0"/>
        </a:xfrm>
      </p:grpSpPr>
      <p:sp>
        <p:nvSpPr>
          <p:cNvPr id="49" name="Google Shape;49;p12"/>
          <p:cNvSpPr txBox="1"/>
          <p:nvPr>
            <p:ph type="ctrTitle"/>
          </p:nvPr>
        </p:nvSpPr>
        <p:spPr>
          <a:xfrm>
            <a:off x="2207219" y="1817279"/>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0" name="Google Shape;50;p12"/>
          <p:cNvSpPr txBox="1"/>
          <p:nvPr>
            <p:ph idx="1" type="subTitle"/>
          </p:nvPr>
        </p:nvSpPr>
        <p:spPr>
          <a:xfrm>
            <a:off x="2207219" y="2227025"/>
            <a:ext cx="24348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1" name="Google Shape;51;p12"/>
          <p:cNvSpPr txBox="1"/>
          <p:nvPr>
            <p:ph hasCustomPrompt="1" idx="2" type="title"/>
          </p:nvPr>
        </p:nvSpPr>
        <p:spPr>
          <a:xfrm>
            <a:off x="1128456" y="1913822"/>
            <a:ext cx="818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p:nvPr>
            <p:ph idx="3" type="ctrTitle"/>
          </p:nvPr>
        </p:nvSpPr>
        <p:spPr>
          <a:xfrm>
            <a:off x="2207219" y="3363579"/>
            <a:ext cx="1753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3" name="Google Shape;53;p12"/>
          <p:cNvSpPr txBox="1"/>
          <p:nvPr>
            <p:ph idx="4" type="subTitle"/>
          </p:nvPr>
        </p:nvSpPr>
        <p:spPr>
          <a:xfrm>
            <a:off x="2207219" y="3776725"/>
            <a:ext cx="24348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 name="Google Shape;54;p12"/>
          <p:cNvSpPr txBox="1"/>
          <p:nvPr>
            <p:ph hasCustomPrompt="1" idx="5" type="title"/>
          </p:nvPr>
        </p:nvSpPr>
        <p:spPr>
          <a:xfrm>
            <a:off x="1128456" y="3513438"/>
            <a:ext cx="818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p:nvPr>
            <p:ph idx="6" type="ctrTitle"/>
          </p:nvPr>
        </p:nvSpPr>
        <p:spPr>
          <a:xfrm>
            <a:off x="4684981" y="1821441"/>
            <a:ext cx="225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6" name="Google Shape;56;p12"/>
          <p:cNvSpPr txBox="1"/>
          <p:nvPr>
            <p:ph hasCustomPrompt="1" idx="7" type="title"/>
          </p:nvPr>
        </p:nvSpPr>
        <p:spPr>
          <a:xfrm>
            <a:off x="7119587" y="1913822"/>
            <a:ext cx="906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2"/>
          <p:cNvSpPr txBox="1"/>
          <p:nvPr>
            <p:ph idx="8" type="ctrTitle"/>
          </p:nvPr>
        </p:nvSpPr>
        <p:spPr>
          <a:xfrm>
            <a:off x="5182981" y="3363579"/>
            <a:ext cx="1753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8" name="Google Shape;58;p12"/>
          <p:cNvSpPr txBox="1"/>
          <p:nvPr>
            <p:ph hasCustomPrompt="1" idx="9" type="title"/>
          </p:nvPr>
        </p:nvSpPr>
        <p:spPr>
          <a:xfrm>
            <a:off x="7119577" y="3522150"/>
            <a:ext cx="9684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2"/>
          <p:cNvSpPr txBox="1"/>
          <p:nvPr>
            <p:ph idx="13" type="subTitle"/>
          </p:nvPr>
        </p:nvSpPr>
        <p:spPr>
          <a:xfrm>
            <a:off x="4501981" y="2227032"/>
            <a:ext cx="24348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0" name="Google Shape;60;p12"/>
          <p:cNvSpPr txBox="1"/>
          <p:nvPr>
            <p:ph idx="14" type="subTitle"/>
          </p:nvPr>
        </p:nvSpPr>
        <p:spPr>
          <a:xfrm>
            <a:off x="4501981" y="3763876"/>
            <a:ext cx="24348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1" name="Google Shape;61;p12"/>
          <p:cNvSpPr txBox="1"/>
          <p:nvPr>
            <p:ph idx="15"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
    <p:spTree>
      <p:nvGrpSpPr>
        <p:cNvPr id="62" name="Shape 62"/>
        <p:cNvGrpSpPr/>
        <p:nvPr/>
      </p:nvGrpSpPr>
      <p:grpSpPr>
        <a:xfrm>
          <a:off x="0" y="0"/>
          <a:ext cx="0" cy="0"/>
          <a:chOff x="0" y="0"/>
          <a:chExt cx="0" cy="0"/>
        </a:xfrm>
      </p:grpSpPr>
      <p:sp>
        <p:nvSpPr>
          <p:cNvPr id="63" name="Google Shape;63;p13"/>
          <p:cNvSpPr txBox="1"/>
          <p:nvPr>
            <p:ph type="ctrTitle"/>
          </p:nvPr>
        </p:nvSpPr>
        <p:spPr>
          <a:xfrm>
            <a:off x="5375275" y="1760175"/>
            <a:ext cx="6273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64" name="Google Shape;64;p13"/>
          <p:cNvSpPr txBox="1"/>
          <p:nvPr>
            <p:ph idx="1" type="subTitle"/>
          </p:nvPr>
        </p:nvSpPr>
        <p:spPr>
          <a:xfrm>
            <a:off x="6113538" y="1483246"/>
            <a:ext cx="2349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3"/>
          <p:cNvSpPr txBox="1"/>
          <p:nvPr>
            <p:ph idx="2" type="subTitle"/>
          </p:nvPr>
        </p:nvSpPr>
        <p:spPr>
          <a:xfrm>
            <a:off x="6113550" y="2885110"/>
            <a:ext cx="2349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idx="3" type="ctrTitle"/>
          </p:nvPr>
        </p:nvSpPr>
        <p:spPr>
          <a:xfrm>
            <a:off x="5308975" y="3151750"/>
            <a:ext cx="7599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67" name="Google Shape;67;p13"/>
          <p:cNvSpPr txBox="1"/>
          <p:nvPr>
            <p:ph idx="4"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68" name="Shape 68"/>
        <p:cNvGrpSpPr/>
        <p:nvPr/>
      </p:nvGrpSpPr>
      <p:grpSpPr>
        <a:xfrm>
          <a:off x="0" y="0"/>
          <a:ext cx="0" cy="0"/>
          <a:chOff x="0" y="0"/>
          <a:chExt cx="0" cy="0"/>
        </a:xfrm>
      </p:grpSpPr>
      <p:sp>
        <p:nvSpPr>
          <p:cNvPr id="69" name="Google Shape;69;p14"/>
          <p:cNvSpPr txBox="1"/>
          <p:nvPr>
            <p:ph type="ctrTitle"/>
          </p:nvPr>
        </p:nvSpPr>
        <p:spPr>
          <a:xfrm>
            <a:off x="3401250" y="1467733"/>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0" name="Google Shape;70;p14"/>
          <p:cNvSpPr txBox="1"/>
          <p:nvPr>
            <p:ph idx="1" type="subTitle"/>
          </p:nvPr>
        </p:nvSpPr>
        <p:spPr>
          <a:xfrm>
            <a:off x="3227225" y="1955988"/>
            <a:ext cx="2229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4"/>
          <p:cNvSpPr txBox="1"/>
          <p:nvPr>
            <p:ph idx="2" type="ctrTitle"/>
          </p:nvPr>
        </p:nvSpPr>
        <p:spPr>
          <a:xfrm>
            <a:off x="3401250" y="3167521"/>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2" name="Google Shape;72;p14"/>
          <p:cNvSpPr txBox="1"/>
          <p:nvPr>
            <p:ph idx="3" type="subTitle"/>
          </p:nvPr>
        </p:nvSpPr>
        <p:spPr>
          <a:xfrm>
            <a:off x="3252025" y="3648763"/>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4"/>
          <p:cNvSpPr txBox="1"/>
          <p:nvPr>
            <p:ph idx="4" type="ctrTitle"/>
          </p:nvPr>
        </p:nvSpPr>
        <p:spPr>
          <a:xfrm>
            <a:off x="6003707" y="3167521"/>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4" name="Google Shape;74;p14"/>
          <p:cNvSpPr txBox="1"/>
          <p:nvPr>
            <p:ph idx="5" type="subTitle"/>
          </p:nvPr>
        </p:nvSpPr>
        <p:spPr>
          <a:xfrm>
            <a:off x="5854389" y="3648763"/>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 name="Google Shape;75;p14"/>
          <p:cNvSpPr txBox="1"/>
          <p:nvPr>
            <p:ph idx="6" type="ctrTitle"/>
          </p:nvPr>
        </p:nvSpPr>
        <p:spPr>
          <a:xfrm>
            <a:off x="6003707" y="1467733"/>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6" name="Google Shape;76;p14"/>
          <p:cNvSpPr txBox="1"/>
          <p:nvPr>
            <p:ph idx="7" type="subTitle"/>
          </p:nvPr>
        </p:nvSpPr>
        <p:spPr>
          <a:xfrm>
            <a:off x="5854401" y="1955988"/>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7" name="Google Shape;77;p14"/>
          <p:cNvSpPr txBox="1"/>
          <p:nvPr>
            <p:ph idx="8"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
    <p:spTree>
      <p:nvGrpSpPr>
        <p:cNvPr id="78" name="Shape 78"/>
        <p:cNvGrpSpPr/>
        <p:nvPr/>
      </p:nvGrpSpPr>
      <p:grpSpPr>
        <a:xfrm>
          <a:off x="0" y="0"/>
          <a:ext cx="0" cy="0"/>
          <a:chOff x="0" y="0"/>
          <a:chExt cx="0" cy="0"/>
        </a:xfrm>
      </p:grpSpPr>
      <p:sp>
        <p:nvSpPr>
          <p:cNvPr id="79" name="Google Shape;79;p15"/>
          <p:cNvSpPr txBox="1"/>
          <p:nvPr>
            <p:ph idx="1" type="subTitle"/>
          </p:nvPr>
        </p:nvSpPr>
        <p:spPr>
          <a:xfrm>
            <a:off x="6278988" y="2264787"/>
            <a:ext cx="2145000" cy="6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 name="Google Shape;80;p15"/>
          <p:cNvSpPr txBox="1"/>
          <p:nvPr>
            <p:ph type="ctrTitle"/>
          </p:nvPr>
        </p:nvSpPr>
        <p:spPr>
          <a:xfrm>
            <a:off x="6366300" y="1992250"/>
            <a:ext cx="1970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1" name="Google Shape;81;p15"/>
          <p:cNvSpPr txBox="1"/>
          <p:nvPr>
            <p:ph idx="2" type="subTitle"/>
          </p:nvPr>
        </p:nvSpPr>
        <p:spPr>
          <a:xfrm>
            <a:off x="699688" y="2264787"/>
            <a:ext cx="2106600" cy="6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2" name="Google Shape;82;p15"/>
          <p:cNvSpPr txBox="1"/>
          <p:nvPr>
            <p:ph idx="3" type="ctrTitle"/>
          </p:nvPr>
        </p:nvSpPr>
        <p:spPr>
          <a:xfrm>
            <a:off x="819050" y="1986550"/>
            <a:ext cx="18681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3" name="Google Shape;83;p15"/>
          <p:cNvSpPr txBox="1"/>
          <p:nvPr>
            <p:ph idx="4"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
    <p:spTree>
      <p:nvGrpSpPr>
        <p:cNvPr id="84" name="Shape 84"/>
        <p:cNvGrpSpPr/>
        <p:nvPr/>
      </p:nvGrpSpPr>
      <p:grpSpPr>
        <a:xfrm>
          <a:off x="0" y="0"/>
          <a:ext cx="0" cy="0"/>
          <a:chOff x="0" y="0"/>
          <a:chExt cx="0" cy="0"/>
        </a:xfrm>
      </p:grpSpPr>
      <p:sp>
        <p:nvSpPr>
          <p:cNvPr id="85" name="Google Shape;85;p16"/>
          <p:cNvSpPr txBox="1"/>
          <p:nvPr>
            <p:ph idx="1" type="subTitle"/>
          </p:nvPr>
        </p:nvSpPr>
        <p:spPr>
          <a:xfrm>
            <a:off x="1024216" y="3803825"/>
            <a:ext cx="19227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6"/>
          <p:cNvSpPr txBox="1"/>
          <p:nvPr>
            <p:ph idx="2" type="subTitle"/>
          </p:nvPr>
        </p:nvSpPr>
        <p:spPr>
          <a:xfrm>
            <a:off x="3551289" y="3803825"/>
            <a:ext cx="1830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6"/>
          <p:cNvSpPr txBox="1"/>
          <p:nvPr>
            <p:ph type="ctrTitle"/>
          </p:nvPr>
        </p:nvSpPr>
        <p:spPr>
          <a:xfrm>
            <a:off x="1174254" y="1592050"/>
            <a:ext cx="16227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8" name="Google Shape;88;p16"/>
          <p:cNvSpPr txBox="1"/>
          <p:nvPr>
            <p:ph idx="3" type="ctrTitle"/>
          </p:nvPr>
        </p:nvSpPr>
        <p:spPr>
          <a:xfrm>
            <a:off x="3475215" y="1592050"/>
            <a:ext cx="2002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9" name="Google Shape;89;p16"/>
          <p:cNvSpPr txBox="1"/>
          <p:nvPr>
            <p:ph idx="4" type="subTitle"/>
          </p:nvPr>
        </p:nvSpPr>
        <p:spPr>
          <a:xfrm>
            <a:off x="6056613" y="3803825"/>
            <a:ext cx="20817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0" name="Google Shape;90;p16"/>
          <p:cNvSpPr txBox="1"/>
          <p:nvPr>
            <p:ph idx="5" type="ctrTitle"/>
          </p:nvPr>
        </p:nvSpPr>
        <p:spPr>
          <a:xfrm>
            <a:off x="6270855" y="1592050"/>
            <a:ext cx="1653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1" name="Google Shape;91;p16"/>
          <p:cNvSpPr txBox="1"/>
          <p:nvPr>
            <p:ph idx="6"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92" name="Shape 92"/>
        <p:cNvGrpSpPr/>
        <p:nvPr/>
      </p:nvGrpSpPr>
      <p:grpSpPr>
        <a:xfrm>
          <a:off x="0" y="0"/>
          <a:ext cx="0" cy="0"/>
          <a:chOff x="0" y="0"/>
          <a:chExt cx="0" cy="0"/>
        </a:xfrm>
      </p:grpSpPr>
      <p:sp>
        <p:nvSpPr>
          <p:cNvPr id="93" name="Google Shape;93;p17"/>
          <p:cNvSpPr txBox="1"/>
          <p:nvPr>
            <p:ph idx="1" type="subTitle"/>
          </p:nvPr>
        </p:nvSpPr>
        <p:spPr>
          <a:xfrm>
            <a:off x="2520800" y="1708349"/>
            <a:ext cx="30978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4" name="Google Shape;94;p17"/>
          <p:cNvSpPr txBox="1"/>
          <p:nvPr>
            <p:ph idx="2" type="subTitle"/>
          </p:nvPr>
        </p:nvSpPr>
        <p:spPr>
          <a:xfrm>
            <a:off x="3737201" y="2803028"/>
            <a:ext cx="30978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5" name="Google Shape;95;p17"/>
          <p:cNvSpPr txBox="1"/>
          <p:nvPr>
            <p:ph type="ctrTitle"/>
          </p:nvPr>
        </p:nvSpPr>
        <p:spPr>
          <a:xfrm>
            <a:off x="2520801" y="1461838"/>
            <a:ext cx="1622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6" name="Google Shape;96;p17"/>
          <p:cNvSpPr txBox="1"/>
          <p:nvPr>
            <p:ph idx="3" type="ctrTitle"/>
          </p:nvPr>
        </p:nvSpPr>
        <p:spPr>
          <a:xfrm>
            <a:off x="3737203" y="2549957"/>
            <a:ext cx="15822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7" name="Google Shape;97;p17"/>
          <p:cNvSpPr txBox="1"/>
          <p:nvPr>
            <p:ph idx="4" type="subTitle"/>
          </p:nvPr>
        </p:nvSpPr>
        <p:spPr>
          <a:xfrm>
            <a:off x="4922434" y="3880262"/>
            <a:ext cx="30978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8" name="Google Shape;98;p17"/>
          <p:cNvSpPr txBox="1"/>
          <p:nvPr>
            <p:ph idx="5" type="ctrTitle"/>
          </p:nvPr>
        </p:nvSpPr>
        <p:spPr>
          <a:xfrm>
            <a:off x="4922433" y="3634436"/>
            <a:ext cx="165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9" name="Google Shape;99;p17"/>
          <p:cNvSpPr txBox="1"/>
          <p:nvPr>
            <p:ph idx="6"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_1_1_2">
    <p:spTree>
      <p:nvGrpSpPr>
        <p:cNvPr id="100" name="Shape 100"/>
        <p:cNvGrpSpPr/>
        <p:nvPr/>
      </p:nvGrpSpPr>
      <p:grpSpPr>
        <a:xfrm>
          <a:off x="0" y="0"/>
          <a:ext cx="0" cy="0"/>
          <a:chOff x="0" y="0"/>
          <a:chExt cx="0" cy="0"/>
        </a:xfrm>
      </p:grpSpPr>
      <p:sp>
        <p:nvSpPr>
          <p:cNvPr id="101" name="Google Shape;101;p18"/>
          <p:cNvSpPr txBox="1"/>
          <p:nvPr>
            <p:ph type="ctrTitle"/>
          </p:nvPr>
        </p:nvSpPr>
        <p:spPr>
          <a:xfrm>
            <a:off x="611976" y="355932"/>
            <a:ext cx="64470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2" name="Google Shape;102;p18"/>
          <p:cNvSpPr txBox="1"/>
          <p:nvPr>
            <p:ph idx="1" type="subTitle"/>
          </p:nvPr>
        </p:nvSpPr>
        <p:spPr>
          <a:xfrm>
            <a:off x="1614276" y="1616850"/>
            <a:ext cx="22203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8"/>
          <p:cNvSpPr txBox="1"/>
          <p:nvPr>
            <p:ph idx="2" type="subTitle"/>
          </p:nvPr>
        </p:nvSpPr>
        <p:spPr>
          <a:xfrm>
            <a:off x="1614276" y="2732646"/>
            <a:ext cx="22203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8"/>
          <p:cNvSpPr txBox="1"/>
          <p:nvPr>
            <p:ph idx="3" type="ctrTitle"/>
          </p:nvPr>
        </p:nvSpPr>
        <p:spPr>
          <a:xfrm>
            <a:off x="1614276" y="1412789"/>
            <a:ext cx="1622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5" name="Google Shape;105;p18"/>
          <p:cNvSpPr txBox="1"/>
          <p:nvPr>
            <p:ph idx="4" type="ctrTitle"/>
          </p:nvPr>
        </p:nvSpPr>
        <p:spPr>
          <a:xfrm>
            <a:off x="1614276" y="2515012"/>
            <a:ext cx="15822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6" name="Google Shape;106;p18"/>
          <p:cNvSpPr txBox="1"/>
          <p:nvPr>
            <p:ph idx="5" type="subTitle"/>
          </p:nvPr>
        </p:nvSpPr>
        <p:spPr>
          <a:xfrm>
            <a:off x="1614276" y="3846833"/>
            <a:ext cx="24414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7" name="Google Shape;107;p18"/>
          <p:cNvSpPr txBox="1"/>
          <p:nvPr>
            <p:ph idx="6" type="ctrTitle"/>
          </p:nvPr>
        </p:nvSpPr>
        <p:spPr>
          <a:xfrm>
            <a:off x="1614276" y="3622415"/>
            <a:ext cx="165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_1_1_1">
    <p:spTree>
      <p:nvGrpSpPr>
        <p:cNvPr id="108" name="Shape 108"/>
        <p:cNvGrpSpPr/>
        <p:nvPr/>
      </p:nvGrpSpPr>
      <p:grpSpPr>
        <a:xfrm>
          <a:off x="0" y="0"/>
          <a:ext cx="0" cy="0"/>
          <a:chOff x="0" y="0"/>
          <a:chExt cx="0" cy="0"/>
        </a:xfrm>
      </p:grpSpPr>
      <p:sp>
        <p:nvSpPr>
          <p:cNvPr id="109" name="Google Shape;109;p19"/>
          <p:cNvSpPr txBox="1"/>
          <p:nvPr>
            <p:ph type="ctrTitle"/>
          </p:nvPr>
        </p:nvSpPr>
        <p:spPr>
          <a:xfrm>
            <a:off x="614200" y="349449"/>
            <a:ext cx="6447000" cy="72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10" name="Google Shape;110;p19"/>
          <p:cNvSpPr txBox="1"/>
          <p:nvPr>
            <p:ph idx="1" type="subTitle"/>
          </p:nvPr>
        </p:nvSpPr>
        <p:spPr>
          <a:xfrm>
            <a:off x="932156" y="2137787"/>
            <a:ext cx="22203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19"/>
          <p:cNvSpPr txBox="1"/>
          <p:nvPr>
            <p:ph idx="2" type="subTitle"/>
          </p:nvPr>
        </p:nvSpPr>
        <p:spPr>
          <a:xfrm>
            <a:off x="5985162" y="2137787"/>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19"/>
          <p:cNvSpPr txBox="1"/>
          <p:nvPr>
            <p:ph idx="3" type="ctrTitle"/>
          </p:nvPr>
        </p:nvSpPr>
        <p:spPr>
          <a:xfrm>
            <a:off x="1230956" y="1711894"/>
            <a:ext cx="16227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3" name="Google Shape;113;p19"/>
          <p:cNvSpPr txBox="1"/>
          <p:nvPr>
            <p:ph idx="4" type="ctrTitle"/>
          </p:nvPr>
        </p:nvSpPr>
        <p:spPr>
          <a:xfrm>
            <a:off x="6019062" y="1711894"/>
            <a:ext cx="21525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4" name="Google Shape;114;p19"/>
          <p:cNvSpPr txBox="1"/>
          <p:nvPr>
            <p:ph idx="5" type="subTitle"/>
          </p:nvPr>
        </p:nvSpPr>
        <p:spPr>
          <a:xfrm>
            <a:off x="5985162"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5" name="Google Shape;115;p19"/>
          <p:cNvSpPr txBox="1"/>
          <p:nvPr>
            <p:ph idx="6" type="ctrTitle"/>
          </p:nvPr>
        </p:nvSpPr>
        <p:spPr>
          <a:xfrm>
            <a:off x="6140112" y="3332581"/>
            <a:ext cx="1910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6" name="Google Shape;116;p19"/>
          <p:cNvSpPr txBox="1"/>
          <p:nvPr>
            <p:ph idx="7" type="subTitle"/>
          </p:nvPr>
        </p:nvSpPr>
        <p:spPr>
          <a:xfrm>
            <a:off x="932156"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 name="Google Shape;117;p19"/>
          <p:cNvSpPr txBox="1"/>
          <p:nvPr>
            <p:ph idx="8" type="ctrTitle"/>
          </p:nvPr>
        </p:nvSpPr>
        <p:spPr>
          <a:xfrm>
            <a:off x="1215656" y="3332581"/>
            <a:ext cx="16533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8" name="Google Shape;118;p19"/>
          <p:cNvSpPr txBox="1"/>
          <p:nvPr>
            <p:ph idx="9" type="subTitle"/>
          </p:nvPr>
        </p:nvSpPr>
        <p:spPr>
          <a:xfrm>
            <a:off x="3462618" y="2137787"/>
            <a:ext cx="22203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9" name="Google Shape;119;p19"/>
          <p:cNvSpPr txBox="1"/>
          <p:nvPr>
            <p:ph idx="13" type="ctrTitle"/>
          </p:nvPr>
        </p:nvSpPr>
        <p:spPr>
          <a:xfrm>
            <a:off x="3656718" y="1711894"/>
            <a:ext cx="18321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0" name="Google Shape;120;p19"/>
          <p:cNvSpPr txBox="1"/>
          <p:nvPr>
            <p:ph idx="14" type="subTitle"/>
          </p:nvPr>
        </p:nvSpPr>
        <p:spPr>
          <a:xfrm>
            <a:off x="3462618"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1" name="Google Shape;121;p19"/>
          <p:cNvSpPr txBox="1"/>
          <p:nvPr>
            <p:ph idx="15" type="ctrTitle"/>
          </p:nvPr>
        </p:nvSpPr>
        <p:spPr>
          <a:xfrm>
            <a:off x="3571818" y="3332581"/>
            <a:ext cx="20019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122" name="Shape 122"/>
        <p:cNvGrpSpPr/>
        <p:nvPr/>
      </p:nvGrpSpPr>
      <p:grpSpPr>
        <a:xfrm>
          <a:off x="0" y="0"/>
          <a:ext cx="0" cy="0"/>
          <a:chOff x="0" y="0"/>
          <a:chExt cx="0" cy="0"/>
        </a:xfrm>
      </p:grpSpPr>
      <p:sp>
        <p:nvSpPr>
          <p:cNvPr id="123" name="Google Shape;123;p20"/>
          <p:cNvSpPr txBox="1"/>
          <p:nvPr>
            <p:ph idx="1" type="body"/>
          </p:nvPr>
        </p:nvSpPr>
        <p:spPr>
          <a:xfrm>
            <a:off x="627351" y="1382682"/>
            <a:ext cx="7796700" cy="33108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rgbClr val="E42524"/>
              </a:buClr>
              <a:buSzPts val="1600"/>
              <a:buFont typeface="Muli"/>
              <a:buAutoNum type="arabicPeriod"/>
              <a:defRPr sz="1300"/>
            </a:lvl1pPr>
            <a:lvl2pPr indent="-330200" lvl="1" marL="914400" rtl="0">
              <a:spcBef>
                <a:spcPts val="1600"/>
              </a:spcBef>
              <a:spcAft>
                <a:spcPts val="0"/>
              </a:spcAft>
              <a:buSzPts val="1600"/>
              <a:buFont typeface="Nunito Light"/>
              <a:buAutoNum type="alphaLcPeriod"/>
              <a:defRPr/>
            </a:lvl2pPr>
            <a:lvl3pPr indent="-323850" lvl="2" marL="1371600" rtl="0">
              <a:spcBef>
                <a:spcPts val="1600"/>
              </a:spcBef>
              <a:spcAft>
                <a:spcPts val="0"/>
              </a:spcAft>
              <a:buSzPts val="1500"/>
              <a:buFont typeface="Nunito Light"/>
              <a:buAutoNum type="romanLcPeriod"/>
              <a:defRPr/>
            </a:lvl3pPr>
            <a:lvl4pPr indent="-323850" lvl="3" marL="1828800" rtl="0">
              <a:spcBef>
                <a:spcPts val="1600"/>
              </a:spcBef>
              <a:spcAft>
                <a:spcPts val="0"/>
              </a:spcAft>
              <a:buSzPts val="1500"/>
              <a:buFont typeface="Nunito Light"/>
              <a:buAutoNum type="arabicPeriod"/>
              <a:defRPr/>
            </a:lvl4pPr>
            <a:lvl5pPr indent="-317500" lvl="4" marL="2286000" rtl="0">
              <a:spcBef>
                <a:spcPts val="1600"/>
              </a:spcBef>
              <a:spcAft>
                <a:spcPts val="0"/>
              </a:spcAft>
              <a:buSzPts val="1400"/>
              <a:buFont typeface="Nunito Light"/>
              <a:buAutoNum type="alphaLcPeriod"/>
              <a:defRPr/>
            </a:lvl5pPr>
            <a:lvl6pPr indent="-317500" lvl="5" marL="2743200" rtl="0">
              <a:spcBef>
                <a:spcPts val="1600"/>
              </a:spcBef>
              <a:spcAft>
                <a:spcPts val="0"/>
              </a:spcAft>
              <a:buSzPts val="1400"/>
              <a:buFont typeface="Nunito Light"/>
              <a:buAutoNum type="romanLcPeriod"/>
              <a:defRPr/>
            </a:lvl6pPr>
            <a:lvl7pPr indent="-311150" lvl="6" marL="3200400" rtl="0">
              <a:spcBef>
                <a:spcPts val="1600"/>
              </a:spcBef>
              <a:spcAft>
                <a:spcPts val="0"/>
              </a:spcAft>
              <a:buSzPts val="1300"/>
              <a:buFont typeface="Nunito Light"/>
              <a:buAutoNum type="arabicPeriod"/>
              <a:defRPr/>
            </a:lvl7pPr>
            <a:lvl8pPr indent="-311150" lvl="7" marL="3657600" rtl="0">
              <a:spcBef>
                <a:spcPts val="1600"/>
              </a:spcBef>
              <a:spcAft>
                <a:spcPts val="0"/>
              </a:spcAft>
              <a:buSzPts val="1300"/>
              <a:buFont typeface="Nunito Light"/>
              <a:buAutoNum type="alphaLcPeriod"/>
              <a:defRPr/>
            </a:lvl8pPr>
            <a:lvl9pPr indent="-317500" lvl="8" marL="4114800" rtl="0">
              <a:spcBef>
                <a:spcPts val="1600"/>
              </a:spcBef>
              <a:spcAft>
                <a:spcPts val="1600"/>
              </a:spcAft>
              <a:buSzPts val="1400"/>
              <a:buFont typeface="Nunito Light"/>
              <a:buAutoNum type="romanLcPeriod"/>
              <a:defRPr/>
            </a:lvl9pPr>
          </a:lstStyle>
          <a:p/>
        </p:txBody>
      </p:sp>
      <p:sp>
        <p:nvSpPr>
          <p:cNvPr id="124" name="Google Shape;124;p20"/>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987625" y="2671582"/>
            <a:ext cx="3951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6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2358000" y="3238680"/>
            <a:ext cx="2581200" cy="84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5822025" y="1852925"/>
            <a:ext cx="1514700" cy="76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4_1">
    <p:spTree>
      <p:nvGrpSpPr>
        <p:cNvPr id="125" name="Shape 125"/>
        <p:cNvGrpSpPr/>
        <p:nvPr/>
      </p:nvGrpSpPr>
      <p:grpSpPr>
        <a:xfrm>
          <a:off x="0" y="0"/>
          <a:ext cx="0" cy="0"/>
          <a:chOff x="0" y="0"/>
          <a:chExt cx="0" cy="0"/>
        </a:xfrm>
      </p:grpSpPr>
      <p:sp>
        <p:nvSpPr>
          <p:cNvPr id="126" name="Google Shape;126;p21"/>
          <p:cNvSpPr txBox="1"/>
          <p:nvPr>
            <p:ph idx="1" type="body"/>
          </p:nvPr>
        </p:nvSpPr>
        <p:spPr>
          <a:xfrm>
            <a:off x="627350" y="1217226"/>
            <a:ext cx="3870600" cy="34185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Font typeface="Raleway Thin"/>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
        <p:nvSpPr>
          <p:cNvPr id="127" name="Google Shape;127;p21"/>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1"/>
          <p:cNvSpPr txBox="1"/>
          <p:nvPr>
            <p:ph idx="2" type="body"/>
          </p:nvPr>
        </p:nvSpPr>
        <p:spPr>
          <a:xfrm>
            <a:off x="4447125" y="1299429"/>
            <a:ext cx="4110600" cy="33108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Font typeface="Raleway Thin"/>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29" name="Shape 129"/>
        <p:cNvGrpSpPr/>
        <p:nvPr/>
      </p:nvGrpSpPr>
      <p:grpSpPr>
        <a:xfrm>
          <a:off x="0" y="0"/>
          <a:ext cx="0" cy="0"/>
          <a:chOff x="0" y="0"/>
          <a:chExt cx="0" cy="0"/>
        </a:xfrm>
      </p:grpSpPr>
      <p:sp>
        <p:nvSpPr>
          <p:cNvPr id="130" name="Google Shape;130;p22"/>
          <p:cNvSpPr txBox="1"/>
          <p:nvPr>
            <p:ph type="title"/>
          </p:nvPr>
        </p:nvSpPr>
        <p:spPr>
          <a:xfrm>
            <a:off x="973748" y="616200"/>
            <a:ext cx="3554400" cy="1121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6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1" name="Google Shape;131;p22"/>
          <p:cNvSpPr txBox="1"/>
          <p:nvPr>
            <p:ph idx="1" type="subTitle"/>
          </p:nvPr>
        </p:nvSpPr>
        <p:spPr>
          <a:xfrm>
            <a:off x="973748" y="1629977"/>
            <a:ext cx="2960400" cy="135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2" name="Google Shape;132;p22"/>
          <p:cNvSpPr txBox="1"/>
          <p:nvPr/>
        </p:nvSpPr>
        <p:spPr>
          <a:xfrm>
            <a:off x="973749" y="3641300"/>
            <a:ext cx="3359700" cy="931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300"/>
              </a:spcBef>
              <a:spcAft>
                <a:spcPts val="0"/>
              </a:spcAft>
              <a:buNone/>
            </a:pPr>
            <a:r>
              <a:rPr lang="en" sz="1100">
                <a:solidFill>
                  <a:schemeClr val="dk1"/>
                </a:solidFill>
                <a:latin typeface="Muli"/>
                <a:ea typeface="Muli"/>
                <a:cs typeface="Muli"/>
                <a:sym typeface="Muli"/>
              </a:rPr>
              <a:t>CREDITS: This presentation template was created by </a:t>
            </a:r>
            <a:r>
              <a:rPr lang="en" sz="1100">
                <a:solidFill>
                  <a:schemeClr val="dk1"/>
                </a:solidFill>
                <a:uFill>
                  <a:noFill/>
                </a:uFill>
                <a:latin typeface="Muli"/>
                <a:ea typeface="Muli"/>
                <a:cs typeface="Muli"/>
                <a:sym typeface="Muli"/>
                <a:hlinkClick r:id="rId2">
                  <a:extLst>
                    <a:ext uri="{A12FA001-AC4F-418D-AE19-62706E023703}">
                      <ahyp:hlinkClr val="tx"/>
                    </a:ext>
                  </a:extLst>
                </a:hlinkClick>
              </a:rPr>
              <a:t>Slidesgo</a:t>
            </a:r>
            <a:r>
              <a:rPr lang="en" sz="1100">
                <a:solidFill>
                  <a:schemeClr val="dk1"/>
                </a:solidFill>
                <a:latin typeface="Muli"/>
                <a:ea typeface="Muli"/>
                <a:cs typeface="Muli"/>
                <a:sym typeface="Muli"/>
              </a:rPr>
              <a:t>, including icons by </a:t>
            </a:r>
            <a:r>
              <a:rPr lang="en" sz="1100">
                <a:solidFill>
                  <a:schemeClr val="dk1"/>
                </a:solidFill>
                <a:uFill>
                  <a:noFill/>
                </a:uFill>
                <a:latin typeface="Muli"/>
                <a:ea typeface="Muli"/>
                <a:cs typeface="Muli"/>
                <a:sym typeface="Muli"/>
                <a:hlinkClick r:id="rId3">
                  <a:extLst>
                    <a:ext uri="{A12FA001-AC4F-418D-AE19-62706E023703}">
                      <ahyp:hlinkClr val="tx"/>
                    </a:ext>
                  </a:extLst>
                </a:hlinkClick>
              </a:rPr>
              <a:t>Flaticon</a:t>
            </a:r>
            <a:r>
              <a:rPr lang="en" sz="1100">
                <a:solidFill>
                  <a:schemeClr val="dk1"/>
                </a:solidFill>
                <a:latin typeface="Muli"/>
                <a:ea typeface="Muli"/>
                <a:cs typeface="Muli"/>
                <a:sym typeface="Muli"/>
              </a:rPr>
              <a:t>, and infographics &amp; images by </a:t>
            </a:r>
            <a:r>
              <a:rPr lang="en" sz="1100">
                <a:solidFill>
                  <a:schemeClr val="dk1"/>
                </a:solidFill>
                <a:uFill>
                  <a:noFill/>
                </a:uFill>
                <a:latin typeface="Muli"/>
                <a:ea typeface="Muli"/>
                <a:cs typeface="Muli"/>
                <a:sym typeface="Muli"/>
                <a:hlinkClick r:id="rId4">
                  <a:extLst>
                    <a:ext uri="{A12FA001-AC4F-418D-AE19-62706E023703}">
                      <ahyp:hlinkClr val="tx"/>
                    </a:ext>
                  </a:extLst>
                </a:hlinkClick>
              </a:rPr>
              <a:t>Freepik</a:t>
            </a:r>
            <a:endParaRPr sz="1100">
              <a:solidFill>
                <a:schemeClr val="dk1"/>
              </a:solidFill>
              <a:latin typeface="Muli"/>
              <a:ea typeface="Muli"/>
              <a:cs typeface="Muli"/>
              <a:sym typeface="Mul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6">
    <p:spTree>
      <p:nvGrpSpPr>
        <p:cNvPr id="133" name="Shape 133"/>
        <p:cNvGrpSpPr/>
        <p:nvPr/>
      </p:nvGrpSpPr>
      <p:grpSpPr>
        <a:xfrm>
          <a:off x="0" y="0"/>
          <a:ext cx="0" cy="0"/>
          <a:chOff x="0" y="0"/>
          <a:chExt cx="0" cy="0"/>
        </a:xfrm>
      </p:grpSpPr>
      <p:grpSp>
        <p:nvGrpSpPr>
          <p:cNvPr id="134" name="Google Shape;134;p23"/>
          <p:cNvGrpSpPr/>
          <p:nvPr/>
        </p:nvGrpSpPr>
        <p:grpSpPr>
          <a:xfrm>
            <a:off x="224400" y="196550"/>
            <a:ext cx="4441759" cy="1681283"/>
            <a:chOff x="688427" y="376398"/>
            <a:chExt cx="3491400" cy="1321452"/>
          </a:xfrm>
        </p:grpSpPr>
        <p:sp>
          <p:nvSpPr>
            <p:cNvPr id="135" name="Google Shape;135;p23"/>
            <p:cNvSpPr/>
            <p:nvPr/>
          </p:nvSpPr>
          <p:spPr>
            <a:xfrm rot="10800000">
              <a:off x="931700" y="1206450"/>
              <a:ext cx="491400" cy="491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88427" y="376398"/>
              <a:ext cx="3491400" cy="95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3"/>
          <p:cNvSpPr txBox="1"/>
          <p:nvPr>
            <p:ph type="title"/>
          </p:nvPr>
        </p:nvSpPr>
        <p:spPr>
          <a:xfrm>
            <a:off x="656599" y="540000"/>
            <a:ext cx="3070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8"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subTitle"/>
          </p:nvPr>
        </p:nvSpPr>
        <p:spPr>
          <a:xfrm>
            <a:off x="5478450" y="2391650"/>
            <a:ext cx="2891400" cy="228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 name="Google Shape;17;p4"/>
          <p:cNvSpPr txBox="1"/>
          <p:nvPr>
            <p:ph idx="2" type="subTitle"/>
          </p:nvPr>
        </p:nvSpPr>
        <p:spPr>
          <a:xfrm>
            <a:off x="6423750" y="1664475"/>
            <a:ext cx="19461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1000"/>
              <a:buFont typeface="Red Hat Display"/>
              <a:buNone/>
              <a:defRPr b="1" sz="3000">
                <a:solidFill>
                  <a:schemeClr val="accent1"/>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9pPr>
          </a:lstStyle>
          <a:p/>
        </p:txBody>
      </p:sp>
      <p:sp>
        <p:nvSpPr>
          <p:cNvPr id="18" name="Google Shape;18;p4"/>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ctrTitle"/>
          </p:nvPr>
        </p:nvSpPr>
        <p:spPr>
          <a:xfrm>
            <a:off x="970625" y="2419169"/>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3000">
                <a:solidFill>
                  <a:schemeClr val="accent1"/>
                </a:solidFill>
              </a:defRPr>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1" name="Google Shape;21;p5"/>
          <p:cNvSpPr txBox="1"/>
          <p:nvPr>
            <p:ph idx="1" type="subTitle"/>
          </p:nvPr>
        </p:nvSpPr>
        <p:spPr>
          <a:xfrm>
            <a:off x="971762" y="2878650"/>
            <a:ext cx="27213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 name="Google Shape;22;p5"/>
          <p:cNvSpPr txBox="1"/>
          <p:nvPr>
            <p:ph idx="2" type="ctrTitle"/>
          </p:nvPr>
        </p:nvSpPr>
        <p:spPr>
          <a:xfrm>
            <a:off x="6289800" y="718687"/>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3000">
                <a:solidFill>
                  <a:schemeClr val="accent1"/>
                </a:solidFill>
              </a:defRPr>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3" name="Google Shape;23;p5"/>
          <p:cNvSpPr txBox="1"/>
          <p:nvPr>
            <p:ph idx="3" type="subTitle"/>
          </p:nvPr>
        </p:nvSpPr>
        <p:spPr>
          <a:xfrm>
            <a:off x="5516938" y="1174431"/>
            <a:ext cx="2655300" cy="132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ctrTitle"/>
          </p:nvPr>
        </p:nvSpPr>
        <p:spPr>
          <a:xfrm>
            <a:off x="640900" y="2249400"/>
            <a:ext cx="2738400" cy="644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8" name="Google Shape;28;p7"/>
          <p:cNvSpPr txBox="1"/>
          <p:nvPr>
            <p:ph idx="1" type="subTitle"/>
          </p:nvPr>
        </p:nvSpPr>
        <p:spPr>
          <a:xfrm>
            <a:off x="5651899" y="1490100"/>
            <a:ext cx="2517300" cy="216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282625" y="1503600"/>
            <a:ext cx="6267600" cy="2136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96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101350" y="2549013"/>
            <a:ext cx="13659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1600">
                <a:solidFill>
                  <a:schemeClr val="accent1"/>
                </a:solidFill>
              </a:defRPr>
            </a:lvl1pPr>
          </a:lstStyle>
          <a:p/>
        </p:txBody>
      </p:sp>
      <p:sp>
        <p:nvSpPr>
          <p:cNvPr id="37" name="Google Shape;37;p10"/>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2pPr>
            <a:lvl3pPr lvl="2">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3pPr>
            <a:lvl4pPr lvl="3">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4pPr>
            <a:lvl5pPr lvl="4">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5pPr>
            <a:lvl6pPr lvl="5">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6pPr>
            <a:lvl7pPr lvl="6">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7pPr>
            <a:lvl8pPr lvl="7">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8pPr>
            <a:lvl9pPr lvl="8">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indent="-317500" lvl="1" marL="914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indent="-317500" lvl="2" marL="1371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indent="-317500" lvl="3" marL="18288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indent="-317500" lvl="4" marL="22860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indent="-317500" lvl="5" marL="27432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indent="-317500" lvl="6" marL="3200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indent="-317500" lvl="7" marL="3657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indent="-317500" lvl="8" marL="41148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25"/>
          <p:cNvGrpSpPr/>
          <p:nvPr/>
        </p:nvGrpSpPr>
        <p:grpSpPr>
          <a:xfrm>
            <a:off x="4743133" y="605715"/>
            <a:ext cx="4203674" cy="1938110"/>
            <a:chOff x="2812355" y="780248"/>
            <a:chExt cx="5955900" cy="3496500"/>
          </a:xfrm>
        </p:grpSpPr>
        <p:sp>
          <p:nvSpPr>
            <p:cNvPr id="144" name="Google Shape;144;p25"/>
            <p:cNvSpPr/>
            <p:nvPr/>
          </p:nvSpPr>
          <p:spPr>
            <a:xfrm>
              <a:off x="3493354" y="780248"/>
              <a:ext cx="5274900" cy="34965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rot="10800000">
              <a:off x="2812355" y="1068373"/>
              <a:ext cx="681000" cy="12972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5"/>
          <p:cNvSpPr txBox="1"/>
          <p:nvPr>
            <p:ph type="ctrTitle"/>
          </p:nvPr>
        </p:nvSpPr>
        <p:spPr>
          <a:xfrm>
            <a:off x="5697900" y="605625"/>
            <a:ext cx="3100500" cy="1938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Airbnb Rentals </a:t>
            </a:r>
            <a:endParaRPr/>
          </a:p>
        </p:txBody>
      </p:sp>
      <p:sp>
        <p:nvSpPr>
          <p:cNvPr id="147" name="Google Shape;147;p25"/>
          <p:cNvSpPr txBox="1"/>
          <p:nvPr>
            <p:ph idx="1" type="subTitle"/>
          </p:nvPr>
        </p:nvSpPr>
        <p:spPr>
          <a:xfrm>
            <a:off x="5124950" y="2817325"/>
            <a:ext cx="4449600" cy="8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Fundamentals of Investing in the Entertainment Capital - Las Vegas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48" name="Google Shape;148;p25"/>
          <p:cNvGrpSpPr/>
          <p:nvPr/>
        </p:nvGrpSpPr>
        <p:grpSpPr>
          <a:xfrm>
            <a:off x="376056" y="359342"/>
            <a:ext cx="3463548" cy="3793748"/>
            <a:chOff x="235875" y="683625"/>
            <a:chExt cx="747050" cy="787150"/>
          </a:xfrm>
        </p:grpSpPr>
        <p:sp>
          <p:nvSpPr>
            <p:cNvPr id="149" name="Google Shape;149;p25"/>
            <p:cNvSpPr/>
            <p:nvPr/>
          </p:nvSpPr>
          <p:spPr>
            <a:xfrm>
              <a:off x="716450" y="1024050"/>
              <a:ext cx="13600" cy="31325"/>
            </a:xfrm>
            <a:custGeom>
              <a:rect b="b" l="l" r="r" t="t"/>
              <a:pathLst>
                <a:path extrusionOk="0" h="1253" w="544">
                  <a:moveTo>
                    <a:pt x="128" y="1"/>
                  </a:moveTo>
                  <a:cubicBezTo>
                    <a:pt x="86" y="1"/>
                    <a:pt x="45" y="3"/>
                    <a:pt x="5" y="8"/>
                  </a:cubicBezTo>
                  <a:lnTo>
                    <a:pt x="1" y="1161"/>
                  </a:lnTo>
                  <a:cubicBezTo>
                    <a:pt x="41" y="1156"/>
                    <a:pt x="83" y="1153"/>
                    <a:pt x="124" y="1153"/>
                  </a:cubicBezTo>
                  <a:cubicBezTo>
                    <a:pt x="274" y="1153"/>
                    <a:pt x="424" y="1186"/>
                    <a:pt x="539" y="1252"/>
                  </a:cubicBezTo>
                  <a:lnTo>
                    <a:pt x="543" y="101"/>
                  </a:lnTo>
                  <a:cubicBezTo>
                    <a:pt x="427" y="34"/>
                    <a:pt x="277" y="1"/>
                    <a:pt x="12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709200" y="1024250"/>
              <a:ext cx="7400" cy="31125"/>
            </a:xfrm>
            <a:custGeom>
              <a:rect b="b" l="l" r="r" t="t"/>
              <a:pathLst>
                <a:path extrusionOk="0" h="1245" w="296">
                  <a:moveTo>
                    <a:pt x="295" y="0"/>
                  </a:moveTo>
                  <a:cubicBezTo>
                    <a:pt x="192" y="12"/>
                    <a:pt x="94" y="42"/>
                    <a:pt x="4" y="93"/>
                  </a:cubicBezTo>
                  <a:lnTo>
                    <a:pt x="1" y="1244"/>
                  </a:lnTo>
                  <a:cubicBezTo>
                    <a:pt x="91" y="1195"/>
                    <a:pt x="189" y="1163"/>
                    <a:pt x="291" y="1153"/>
                  </a:cubicBezTo>
                  <a:lnTo>
                    <a:pt x="29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729900" y="1026550"/>
              <a:ext cx="68975" cy="68575"/>
            </a:xfrm>
            <a:custGeom>
              <a:rect b="b" l="l" r="r" t="t"/>
              <a:pathLst>
                <a:path extrusionOk="0" h="2743" w="2759">
                  <a:moveTo>
                    <a:pt x="5" y="1"/>
                  </a:moveTo>
                  <a:lnTo>
                    <a:pt x="1" y="1152"/>
                  </a:lnTo>
                  <a:lnTo>
                    <a:pt x="2756" y="2743"/>
                  </a:lnTo>
                  <a:lnTo>
                    <a:pt x="2759" y="1590"/>
                  </a:lnTo>
                  <a:lnTo>
                    <a:pt x="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879200" y="1116475"/>
              <a:ext cx="6550" cy="32525"/>
            </a:xfrm>
            <a:custGeom>
              <a:rect b="b" l="l" r="r" t="t"/>
              <a:pathLst>
                <a:path extrusionOk="0" h="1301" w="262">
                  <a:moveTo>
                    <a:pt x="261" y="0"/>
                  </a:moveTo>
                  <a:lnTo>
                    <a:pt x="4" y="149"/>
                  </a:lnTo>
                  <a:lnTo>
                    <a:pt x="0" y="1301"/>
                  </a:lnTo>
                  <a:lnTo>
                    <a:pt x="258" y="1151"/>
                  </a:lnTo>
                  <a:lnTo>
                    <a:pt x="26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875200" y="1120200"/>
              <a:ext cx="4125" cy="30075"/>
            </a:xfrm>
            <a:custGeom>
              <a:rect b="b" l="l" r="r" t="t"/>
              <a:pathLst>
                <a:path extrusionOk="0" h="1203" w="165">
                  <a:moveTo>
                    <a:pt x="164" y="0"/>
                  </a:moveTo>
                  <a:cubicBezTo>
                    <a:pt x="114" y="27"/>
                    <a:pt x="60" y="44"/>
                    <a:pt x="3" y="51"/>
                  </a:cubicBezTo>
                  <a:lnTo>
                    <a:pt x="1" y="1203"/>
                  </a:lnTo>
                  <a:cubicBezTo>
                    <a:pt x="56" y="1197"/>
                    <a:pt x="111" y="1179"/>
                    <a:pt x="160" y="1152"/>
                  </a:cubicBezTo>
                  <a:lnTo>
                    <a:pt x="16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867850" y="1120200"/>
              <a:ext cx="7450" cy="30175"/>
            </a:xfrm>
            <a:custGeom>
              <a:rect b="b" l="l" r="r" t="t"/>
              <a:pathLst>
                <a:path extrusionOk="0" h="1207" w="298">
                  <a:moveTo>
                    <a:pt x="3" y="0"/>
                  </a:moveTo>
                  <a:lnTo>
                    <a:pt x="0" y="1153"/>
                  </a:lnTo>
                  <a:cubicBezTo>
                    <a:pt x="62" y="1189"/>
                    <a:pt x="143" y="1207"/>
                    <a:pt x="225" y="1207"/>
                  </a:cubicBezTo>
                  <a:cubicBezTo>
                    <a:pt x="248" y="1207"/>
                    <a:pt x="272" y="1205"/>
                    <a:pt x="295" y="1203"/>
                  </a:cubicBezTo>
                  <a:lnTo>
                    <a:pt x="297" y="51"/>
                  </a:lnTo>
                  <a:lnTo>
                    <a:pt x="297" y="51"/>
                  </a:lnTo>
                  <a:cubicBezTo>
                    <a:pt x="276" y="54"/>
                    <a:pt x="254" y="55"/>
                    <a:pt x="232" y="55"/>
                  </a:cubicBezTo>
                  <a:cubicBezTo>
                    <a:pt x="149" y="55"/>
                    <a:pt x="66" y="37"/>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885650" y="1116475"/>
              <a:ext cx="68925" cy="68575"/>
            </a:xfrm>
            <a:custGeom>
              <a:rect b="b" l="l" r="r" t="t"/>
              <a:pathLst>
                <a:path extrusionOk="0" h="2743" w="2757">
                  <a:moveTo>
                    <a:pt x="3" y="0"/>
                  </a:moveTo>
                  <a:lnTo>
                    <a:pt x="0" y="1151"/>
                  </a:lnTo>
                  <a:lnTo>
                    <a:pt x="2754" y="2742"/>
                  </a:lnTo>
                  <a:lnTo>
                    <a:pt x="2757" y="1589"/>
                  </a:lnTo>
                  <a:lnTo>
                    <a:pt x="3"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954475" y="1156200"/>
              <a:ext cx="4450" cy="34900"/>
            </a:xfrm>
            <a:custGeom>
              <a:rect b="b" l="l" r="r" t="t"/>
              <a:pathLst>
                <a:path extrusionOk="0" h="1396" w="178">
                  <a:moveTo>
                    <a:pt x="4" y="0"/>
                  </a:moveTo>
                  <a:lnTo>
                    <a:pt x="1" y="1153"/>
                  </a:lnTo>
                  <a:cubicBezTo>
                    <a:pt x="117" y="1220"/>
                    <a:pt x="173" y="1308"/>
                    <a:pt x="173" y="1395"/>
                  </a:cubicBezTo>
                  <a:lnTo>
                    <a:pt x="178" y="242"/>
                  </a:lnTo>
                  <a:cubicBezTo>
                    <a:pt x="178" y="155"/>
                    <a:pt x="120" y="67"/>
                    <a:pt x="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977950" y="1163775"/>
              <a:ext cx="2625" cy="34975"/>
            </a:xfrm>
            <a:custGeom>
              <a:rect b="b" l="l" r="r" t="t"/>
              <a:pathLst>
                <a:path extrusionOk="0" h="1399" w="105">
                  <a:moveTo>
                    <a:pt x="105" y="0"/>
                  </a:moveTo>
                  <a:lnTo>
                    <a:pt x="104" y="2"/>
                  </a:lnTo>
                  <a:lnTo>
                    <a:pt x="104" y="2"/>
                  </a:lnTo>
                  <a:cubicBezTo>
                    <a:pt x="105" y="1"/>
                    <a:pt x="105" y="1"/>
                    <a:pt x="105" y="0"/>
                  </a:cubicBezTo>
                  <a:close/>
                  <a:moveTo>
                    <a:pt x="104" y="2"/>
                  </a:moveTo>
                  <a:cubicBezTo>
                    <a:pt x="104" y="86"/>
                    <a:pt x="71" y="169"/>
                    <a:pt x="4" y="247"/>
                  </a:cubicBezTo>
                  <a:lnTo>
                    <a:pt x="0" y="1398"/>
                  </a:lnTo>
                  <a:cubicBezTo>
                    <a:pt x="68" y="1321"/>
                    <a:pt x="102" y="1237"/>
                    <a:pt x="102" y="1153"/>
                  </a:cubicBezTo>
                  <a:lnTo>
                    <a:pt x="104" y="2"/>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973550" y="1169925"/>
              <a:ext cx="4525" cy="32325"/>
            </a:xfrm>
            <a:custGeom>
              <a:rect b="b" l="l" r="r" t="t"/>
              <a:pathLst>
                <a:path extrusionOk="0" h="1293" w="181">
                  <a:moveTo>
                    <a:pt x="180" y="1"/>
                  </a:moveTo>
                  <a:lnTo>
                    <a:pt x="180" y="1"/>
                  </a:lnTo>
                  <a:cubicBezTo>
                    <a:pt x="130" y="56"/>
                    <a:pt x="70" y="104"/>
                    <a:pt x="5" y="140"/>
                  </a:cubicBezTo>
                  <a:lnTo>
                    <a:pt x="1" y="1293"/>
                  </a:lnTo>
                  <a:cubicBezTo>
                    <a:pt x="67" y="1257"/>
                    <a:pt x="127" y="1209"/>
                    <a:pt x="176" y="1152"/>
                  </a:cubicBezTo>
                  <a:lnTo>
                    <a:pt x="18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264025" y="1026550"/>
              <a:ext cx="445275" cy="287550"/>
            </a:xfrm>
            <a:custGeom>
              <a:rect b="b" l="l" r="r" t="t"/>
              <a:pathLst>
                <a:path extrusionOk="0" h="11502" w="17811">
                  <a:moveTo>
                    <a:pt x="17811" y="1"/>
                  </a:moveTo>
                  <a:lnTo>
                    <a:pt x="4" y="10349"/>
                  </a:lnTo>
                  <a:lnTo>
                    <a:pt x="1" y="11501"/>
                  </a:lnTo>
                  <a:lnTo>
                    <a:pt x="1" y="11501"/>
                  </a:lnTo>
                  <a:lnTo>
                    <a:pt x="17808" y="1152"/>
                  </a:lnTo>
                  <a:lnTo>
                    <a:pt x="1781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59750" y="1285250"/>
              <a:ext cx="4425" cy="40775"/>
            </a:xfrm>
            <a:custGeom>
              <a:rect b="b" l="l" r="r" t="t"/>
              <a:pathLst>
                <a:path extrusionOk="0" h="1631" w="177">
                  <a:moveTo>
                    <a:pt x="175" y="1"/>
                  </a:moveTo>
                  <a:lnTo>
                    <a:pt x="175" y="1"/>
                  </a:lnTo>
                  <a:cubicBezTo>
                    <a:pt x="156" y="11"/>
                    <a:pt x="137" y="24"/>
                    <a:pt x="121" y="37"/>
                  </a:cubicBezTo>
                  <a:lnTo>
                    <a:pt x="109" y="46"/>
                  </a:lnTo>
                  <a:cubicBezTo>
                    <a:pt x="95" y="57"/>
                    <a:pt x="80" y="70"/>
                    <a:pt x="69" y="85"/>
                  </a:cubicBezTo>
                  <a:lnTo>
                    <a:pt x="66" y="86"/>
                  </a:lnTo>
                  <a:cubicBezTo>
                    <a:pt x="64" y="89"/>
                    <a:pt x="63" y="92"/>
                    <a:pt x="60" y="93"/>
                  </a:cubicBezTo>
                  <a:cubicBezTo>
                    <a:pt x="54" y="102"/>
                    <a:pt x="49" y="109"/>
                    <a:pt x="43" y="118"/>
                  </a:cubicBezTo>
                  <a:cubicBezTo>
                    <a:pt x="40" y="122"/>
                    <a:pt x="37" y="127"/>
                    <a:pt x="35" y="130"/>
                  </a:cubicBezTo>
                  <a:cubicBezTo>
                    <a:pt x="31" y="138"/>
                    <a:pt x="27" y="146"/>
                    <a:pt x="22" y="153"/>
                  </a:cubicBezTo>
                  <a:cubicBezTo>
                    <a:pt x="21" y="157"/>
                    <a:pt x="20" y="162"/>
                    <a:pt x="18" y="166"/>
                  </a:cubicBezTo>
                  <a:cubicBezTo>
                    <a:pt x="15" y="175"/>
                    <a:pt x="12" y="182"/>
                    <a:pt x="11" y="191"/>
                  </a:cubicBezTo>
                  <a:cubicBezTo>
                    <a:pt x="11" y="195"/>
                    <a:pt x="8" y="198"/>
                    <a:pt x="8" y="202"/>
                  </a:cubicBezTo>
                  <a:cubicBezTo>
                    <a:pt x="5" y="214"/>
                    <a:pt x="4" y="225"/>
                    <a:pt x="4" y="238"/>
                  </a:cubicBezTo>
                  <a:lnTo>
                    <a:pt x="1" y="1391"/>
                  </a:lnTo>
                  <a:lnTo>
                    <a:pt x="1" y="1401"/>
                  </a:lnTo>
                  <a:cubicBezTo>
                    <a:pt x="1" y="1409"/>
                    <a:pt x="1" y="1416"/>
                    <a:pt x="2" y="1423"/>
                  </a:cubicBezTo>
                  <a:cubicBezTo>
                    <a:pt x="2" y="1427"/>
                    <a:pt x="5" y="1432"/>
                    <a:pt x="6" y="1438"/>
                  </a:cubicBezTo>
                  <a:cubicBezTo>
                    <a:pt x="6" y="1443"/>
                    <a:pt x="8" y="1449"/>
                    <a:pt x="11" y="1455"/>
                  </a:cubicBezTo>
                  <a:cubicBezTo>
                    <a:pt x="12" y="1459"/>
                    <a:pt x="15" y="1465"/>
                    <a:pt x="17" y="1469"/>
                  </a:cubicBezTo>
                  <a:cubicBezTo>
                    <a:pt x="18" y="1474"/>
                    <a:pt x="21" y="1481"/>
                    <a:pt x="24" y="1487"/>
                  </a:cubicBezTo>
                  <a:cubicBezTo>
                    <a:pt x="27" y="1494"/>
                    <a:pt x="30" y="1497"/>
                    <a:pt x="33" y="1501"/>
                  </a:cubicBezTo>
                  <a:cubicBezTo>
                    <a:pt x="35" y="1506"/>
                    <a:pt x="40" y="1513"/>
                    <a:pt x="43" y="1519"/>
                  </a:cubicBezTo>
                  <a:cubicBezTo>
                    <a:pt x="78" y="1565"/>
                    <a:pt x="123" y="1603"/>
                    <a:pt x="173" y="1630"/>
                  </a:cubicBezTo>
                  <a:lnTo>
                    <a:pt x="176" y="479"/>
                  </a:lnTo>
                  <a:lnTo>
                    <a:pt x="173" y="478"/>
                  </a:lnTo>
                  <a:lnTo>
                    <a:pt x="17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259750" y="1291200"/>
              <a:ext cx="4450" cy="34900"/>
            </a:xfrm>
            <a:custGeom>
              <a:rect b="b" l="l" r="r" t="t"/>
              <a:pathLst>
                <a:path extrusionOk="0" h="1396" w="178">
                  <a:moveTo>
                    <a:pt x="5" y="0"/>
                  </a:moveTo>
                  <a:lnTo>
                    <a:pt x="1" y="1153"/>
                  </a:lnTo>
                  <a:cubicBezTo>
                    <a:pt x="1" y="1240"/>
                    <a:pt x="59" y="1329"/>
                    <a:pt x="175" y="1395"/>
                  </a:cubicBezTo>
                  <a:lnTo>
                    <a:pt x="178" y="243"/>
                  </a:lnTo>
                  <a:cubicBezTo>
                    <a:pt x="62" y="176"/>
                    <a:pt x="5" y="87"/>
                    <a:pt x="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238125" y="1289675"/>
              <a:ext cx="7075" cy="38625"/>
            </a:xfrm>
            <a:custGeom>
              <a:rect b="b" l="l" r="r" t="t"/>
              <a:pathLst>
                <a:path extrusionOk="0" h="1545" w="283">
                  <a:moveTo>
                    <a:pt x="3" y="0"/>
                  </a:moveTo>
                  <a:lnTo>
                    <a:pt x="0" y="1153"/>
                  </a:lnTo>
                  <a:cubicBezTo>
                    <a:pt x="0" y="1295"/>
                    <a:pt x="93" y="1437"/>
                    <a:pt x="280" y="1545"/>
                  </a:cubicBezTo>
                  <a:lnTo>
                    <a:pt x="283" y="392"/>
                  </a:lnTo>
                  <a:cubicBezTo>
                    <a:pt x="96" y="285"/>
                    <a:pt x="3" y="143"/>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509375" y="1168200"/>
              <a:ext cx="445275" cy="287525"/>
            </a:xfrm>
            <a:custGeom>
              <a:rect b="b" l="l" r="r" t="t"/>
              <a:pathLst>
                <a:path extrusionOk="0" h="11501" w="17811">
                  <a:moveTo>
                    <a:pt x="17811" y="0"/>
                  </a:moveTo>
                  <a:lnTo>
                    <a:pt x="4" y="10349"/>
                  </a:lnTo>
                  <a:lnTo>
                    <a:pt x="1" y="11501"/>
                  </a:lnTo>
                  <a:lnTo>
                    <a:pt x="17808" y="1153"/>
                  </a:lnTo>
                  <a:lnTo>
                    <a:pt x="1781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264100" y="1297250"/>
              <a:ext cx="224675" cy="158475"/>
            </a:xfrm>
            <a:custGeom>
              <a:rect b="b" l="l" r="r" t="t"/>
              <a:pathLst>
                <a:path extrusionOk="0" h="6339" w="8987">
                  <a:moveTo>
                    <a:pt x="4" y="1"/>
                  </a:moveTo>
                  <a:lnTo>
                    <a:pt x="1" y="1153"/>
                  </a:lnTo>
                  <a:lnTo>
                    <a:pt x="8984" y="6339"/>
                  </a:lnTo>
                  <a:lnTo>
                    <a:pt x="8987" y="5187"/>
                  </a:lnTo>
                  <a:lnTo>
                    <a:pt x="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258425" y="1038475"/>
              <a:ext cx="701950" cy="405350"/>
            </a:xfrm>
            <a:custGeom>
              <a:rect b="b" l="l" r="r" t="t"/>
              <a:pathLst>
                <a:path extrusionOk="0" h="16214" w="28078">
                  <a:moveTo>
                    <a:pt x="18448" y="1"/>
                  </a:moveTo>
                  <a:cubicBezTo>
                    <a:pt x="18298" y="1"/>
                    <a:pt x="18148" y="34"/>
                    <a:pt x="18035" y="100"/>
                  </a:cubicBezTo>
                  <a:lnTo>
                    <a:pt x="228" y="10449"/>
                  </a:lnTo>
                  <a:cubicBezTo>
                    <a:pt x="0" y="10581"/>
                    <a:pt x="0" y="10795"/>
                    <a:pt x="231" y="10929"/>
                  </a:cubicBezTo>
                  <a:lnTo>
                    <a:pt x="9214" y="16114"/>
                  </a:lnTo>
                  <a:cubicBezTo>
                    <a:pt x="9329" y="16181"/>
                    <a:pt x="9478" y="16214"/>
                    <a:pt x="9628" y="16214"/>
                  </a:cubicBezTo>
                  <a:cubicBezTo>
                    <a:pt x="9778" y="16214"/>
                    <a:pt x="9928" y="16180"/>
                    <a:pt x="10042" y="16114"/>
                  </a:cubicBezTo>
                  <a:lnTo>
                    <a:pt x="27849" y="5766"/>
                  </a:lnTo>
                  <a:cubicBezTo>
                    <a:pt x="28078" y="5633"/>
                    <a:pt x="28076" y="5418"/>
                    <a:pt x="27846" y="5286"/>
                  </a:cubicBezTo>
                  <a:lnTo>
                    <a:pt x="25091" y="3697"/>
                  </a:lnTo>
                  <a:lnTo>
                    <a:pt x="24834" y="3847"/>
                  </a:lnTo>
                  <a:cubicBezTo>
                    <a:pt x="24772" y="3883"/>
                    <a:pt x="24689" y="3901"/>
                    <a:pt x="24607" y="3901"/>
                  </a:cubicBezTo>
                  <a:cubicBezTo>
                    <a:pt x="24525" y="3901"/>
                    <a:pt x="24442" y="3883"/>
                    <a:pt x="24380" y="3847"/>
                  </a:cubicBezTo>
                  <a:lnTo>
                    <a:pt x="21361" y="2104"/>
                  </a:lnTo>
                  <a:cubicBezTo>
                    <a:pt x="21235" y="2031"/>
                    <a:pt x="21235" y="1912"/>
                    <a:pt x="21361" y="1840"/>
                  </a:cubicBezTo>
                  <a:lnTo>
                    <a:pt x="21618" y="1690"/>
                  </a:lnTo>
                  <a:lnTo>
                    <a:pt x="18864" y="100"/>
                  </a:lnTo>
                  <a:cubicBezTo>
                    <a:pt x="18748" y="34"/>
                    <a:pt x="18598" y="1"/>
                    <a:pt x="1844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338675" y="1254175"/>
              <a:ext cx="208375" cy="116950"/>
            </a:xfrm>
            <a:custGeom>
              <a:rect b="b" l="l" r="r" t="t"/>
              <a:pathLst>
                <a:path extrusionOk="0" h="4678" w="8335">
                  <a:moveTo>
                    <a:pt x="6642" y="1"/>
                  </a:moveTo>
                  <a:lnTo>
                    <a:pt x="1" y="3445"/>
                  </a:lnTo>
                  <a:cubicBezTo>
                    <a:pt x="27" y="3459"/>
                    <a:pt x="2038" y="4677"/>
                    <a:pt x="2038" y="4677"/>
                  </a:cubicBezTo>
                  <a:lnTo>
                    <a:pt x="8334" y="959"/>
                  </a:lnTo>
                  <a:lnTo>
                    <a:pt x="664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02100" y="1426925"/>
              <a:ext cx="7375" cy="31125"/>
            </a:xfrm>
            <a:custGeom>
              <a:rect b="b" l="l" r="r" t="t"/>
              <a:pathLst>
                <a:path extrusionOk="0" h="1245" w="295">
                  <a:moveTo>
                    <a:pt x="295" y="0"/>
                  </a:moveTo>
                  <a:lnTo>
                    <a:pt x="295" y="0"/>
                  </a:lnTo>
                  <a:cubicBezTo>
                    <a:pt x="205" y="50"/>
                    <a:pt x="106" y="80"/>
                    <a:pt x="3" y="92"/>
                  </a:cubicBezTo>
                  <a:lnTo>
                    <a:pt x="0" y="1245"/>
                  </a:lnTo>
                  <a:cubicBezTo>
                    <a:pt x="103" y="1233"/>
                    <a:pt x="202" y="1203"/>
                    <a:pt x="292" y="1152"/>
                  </a:cubicBezTo>
                  <a:lnTo>
                    <a:pt x="2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88675" y="1426925"/>
              <a:ext cx="13525" cy="31325"/>
            </a:xfrm>
            <a:custGeom>
              <a:rect b="b" l="l" r="r" t="t"/>
              <a:pathLst>
                <a:path extrusionOk="0" h="1253" w="541">
                  <a:moveTo>
                    <a:pt x="4" y="0"/>
                  </a:moveTo>
                  <a:lnTo>
                    <a:pt x="1" y="1152"/>
                  </a:lnTo>
                  <a:cubicBezTo>
                    <a:pt x="116" y="1219"/>
                    <a:pt x="265" y="1252"/>
                    <a:pt x="415" y="1252"/>
                  </a:cubicBezTo>
                  <a:cubicBezTo>
                    <a:pt x="456" y="1252"/>
                    <a:pt x="497" y="1250"/>
                    <a:pt x="537" y="1245"/>
                  </a:cubicBezTo>
                  <a:lnTo>
                    <a:pt x="540" y="92"/>
                  </a:lnTo>
                  <a:lnTo>
                    <a:pt x="540" y="92"/>
                  </a:lnTo>
                  <a:cubicBezTo>
                    <a:pt x="500" y="97"/>
                    <a:pt x="459" y="99"/>
                    <a:pt x="417" y="99"/>
                  </a:cubicBezTo>
                  <a:cubicBezTo>
                    <a:pt x="268" y="99"/>
                    <a:pt x="119" y="66"/>
                    <a:pt x="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518450" y="1173425"/>
              <a:ext cx="455225" cy="293325"/>
            </a:xfrm>
            <a:custGeom>
              <a:rect b="b" l="l" r="r" t="t"/>
              <a:pathLst>
                <a:path extrusionOk="0" h="11733" w="18209">
                  <a:moveTo>
                    <a:pt x="18209" y="0"/>
                  </a:moveTo>
                  <a:lnTo>
                    <a:pt x="5" y="10580"/>
                  </a:lnTo>
                  <a:lnTo>
                    <a:pt x="0" y="11733"/>
                  </a:lnTo>
                  <a:lnTo>
                    <a:pt x="18205" y="1153"/>
                  </a:lnTo>
                  <a:lnTo>
                    <a:pt x="1820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245100" y="1299450"/>
              <a:ext cx="239900" cy="167300"/>
            </a:xfrm>
            <a:custGeom>
              <a:rect b="b" l="l" r="r" t="t"/>
              <a:pathLst>
                <a:path extrusionOk="0" h="6692" w="9596">
                  <a:moveTo>
                    <a:pt x="4" y="1"/>
                  </a:moveTo>
                  <a:lnTo>
                    <a:pt x="1" y="1154"/>
                  </a:lnTo>
                  <a:lnTo>
                    <a:pt x="9593" y="6692"/>
                  </a:lnTo>
                  <a:lnTo>
                    <a:pt x="9596" y="5539"/>
                  </a:lnTo>
                  <a:lnTo>
                    <a:pt x="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506675" y="1437900"/>
              <a:ext cx="11900" cy="32575"/>
            </a:xfrm>
            <a:custGeom>
              <a:rect b="b" l="l" r="r" t="t"/>
              <a:pathLst>
                <a:path extrusionOk="0" h="1303" w="476">
                  <a:moveTo>
                    <a:pt x="476" y="1"/>
                  </a:moveTo>
                  <a:lnTo>
                    <a:pt x="476" y="1"/>
                  </a:lnTo>
                  <a:cubicBezTo>
                    <a:pt x="341" y="79"/>
                    <a:pt x="177" y="128"/>
                    <a:pt x="4" y="150"/>
                  </a:cubicBezTo>
                  <a:lnTo>
                    <a:pt x="0" y="1303"/>
                  </a:lnTo>
                  <a:cubicBezTo>
                    <a:pt x="173" y="1280"/>
                    <a:pt x="338" y="1230"/>
                    <a:pt x="471" y="1154"/>
                  </a:cubicBezTo>
                  <a:lnTo>
                    <a:pt x="47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84925" y="1437900"/>
              <a:ext cx="21850" cy="32875"/>
            </a:xfrm>
            <a:custGeom>
              <a:rect b="b" l="l" r="r" t="t"/>
              <a:pathLst>
                <a:path extrusionOk="0" h="1315" w="874">
                  <a:moveTo>
                    <a:pt x="3" y="1"/>
                  </a:moveTo>
                  <a:lnTo>
                    <a:pt x="0" y="1154"/>
                  </a:lnTo>
                  <a:cubicBezTo>
                    <a:pt x="186" y="1261"/>
                    <a:pt x="431" y="1314"/>
                    <a:pt x="675" y="1314"/>
                  </a:cubicBezTo>
                  <a:cubicBezTo>
                    <a:pt x="741" y="1314"/>
                    <a:pt x="806" y="1311"/>
                    <a:pt x="870" y="1303"/>
                  </a:cubicBezTo>
                  <a:lnTo>
                    <a:pt x="873" y="150"/>
                  </a:lnTo>
                  <a:lnTo>
                    <a:pt x="873" y="150"/>
                  </a:lnTo>
                  <a:cubicBezTo>
                    <a:pt x="808" y="158"/>
                    <a:pt x="742" y="162"/>
                    <a:pt x="676" y="162"/>
                  </a:cubicBezTo>
                  <a:cubicBezTo>
                    <a:pt x="433" y="162"/>
                    <a:pt x="190" y="108"/>
                    <a:pt x="3"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235875" y="1011525"/>
              <a:ext cx="747050" cy="430425"/>
            </a:xfrm>
            <a:custGeom>
              <a:rect b="b" l="l" r="r" t="t"/>
              <a:pathLst>
                <a:path extrusionOk="0" h="17217" w="29882">
                  <a:moveTo>
                    <a:pt x="19349" y="501"/>
                  </a:moveTo>
                  <a:cubicBezTo>
                    <a:pt x="19499" y="501"/>
                    <a:pt x="19649" y="534"/>
                    <a:pt x="19765" y="600"/>
                  </a:cubicBezTo>
                  <a:lnTo>
                    <a:pt x="22518" y="2191"/>
                  </a:lnTo>
                  <a:lnTo>
                    <a:pt x="22262" y="2341"/>
                  </a:lnTo>
                  <a:cubicBezTo>
                    <a:pt x="22135" y="2413"/>
                    <a:pt x="22135" y="2532"/>
                    <a:pt x="22263" y="2604"/>
                  </a:cubicBezTo>
                  <a:lnTo>
                    <a:pt x="25282" y="4347"/>
                  </a:lnTo>
                  <a:cubicBezTo>
                    <a:pt x="25344" y="4384"/>
                    <a:pt x="25427" y="4402"/>
                    <a:pt x="25509" y="4402"/>
                  </a:cubicBezTo>
                  <a:cubicBezTo>
                    <a:pt x="25591" y="4402"/>
                    <a:pt x="25674" y="4384"/>
                    <a:pt x="25736" y="4347"/>
                  </a:cubicBezTo>
                  <a:lnTo>
                    <a:pt x="25993" y="4198"/>
                  </a:lnTo>
                  <a:lnTo>
                    <a:pt x="28748" y="5787"/>
                  </a:lnTo>
                  <a:cubicBezTo>
                    <a:pt x="28978" y="5921"/>
                    <a:pt x="28980" y="6135"/>
                    <a:pt x="28751" y="6267"/>
                  </a:cubicBezTo>
                  <a:lnTo>
                    <a:pt x="10944" y="16616"/>
                  </a:lnTo>
                  <a:cubicBezTo>
                    <a:pt x="10830" y="16682"/>
                    <a:pt x="10681" y="16715"/>
                    <a:pt x="10531" y="16715"/>
                  </a:cubicBezTo>
                  <a:cubicBezTo>
                    <a:pt x="10381" y="16715"/>
                    <a:pt x="10231" y="16682"/>
                    <a:pt x="10116" y="16616"/>
                  </a:cubicBezTo>
                  <a:lnTo>
                    <a:pt x="1133" y="11430"/>
                  </a:lnTo>
                  <a:cubicBezTo>
                    <a:pt x="902" y="11296"/>
                    <a:pt x="902" y="11082"/>
                    <a:pt x="1130" y="10950"/>
                  </a:cubicBezTo>
                  <a:lnTo>
                    <a:pt x="18935" y="600"/>
                  </a:lnTo>
                  <a:cubicBezTo>
                    <a:pt x="19050" y="534"/>
                    <a:pt x="19199" y="501"/>
                    <a:pt x="19349" y="501"/>
                  </a:cubicBezTo>
                  <a:close/>
                  <a:moveTo>
                    <a:pt x="19244" y="0"/>
                  </a:moveTo>
                  <a:cubicBezTo>
                    <a:pt x="19001" y="0"/>
                    <a:pt x="18759" y="54"/>
                    <a:pt x="18574" y="161"/>
                  </a:cubicBezTo>
                  <a:lnTo>
                    <a:pt x="368" y="10741"/>
                  </a:lnTo>
                  <a:cubicBezTo>
                    <a:pt x="0" y="10957"/>
                    <a:pt x="2" y="11303"/>
                    <a:pt x="373" y="11518"/>
                  </a:cubicBezTo>
                  <a:lnTo>
                    <a:pt x="9965" y="17056"/>
                  </a:lnTo>
                  <a:cubicBezTo>
                    <a:pt x="10151" y="17163"/>
                    <a:pt x="10395" y="17217"/>
                    <a:pt x="10637" y="17217"/>
                  </a:cubicBezTo>
                  <a:cubicBezTo>
                    <a:pt x="10880" y="17217"/>
                    <a:pt x="11123" y="17163"/>
                    <a:pt x="11308" y="17056"/>
                  </a:cubicBezTo>
                  <a:lnTo>
                    <a:pt x="29512" y="6476"/>
                  </a:lnTo>
                  <a:cubicBezTo>
                    <a:pt x="29882" y="6261"/>
                    <a:pt x="29880" y="5913"/>
                    <a:pt x="29509" y="5699"/>
                  </a:cubicBezTo>
                  <a:lnTo>
                    <a:pt x="19915" y="161"/>
                  </a:lnTo>
                  <a:cubicBezTo>
                    <a:pt x="19730" y="54"/>
                    <a:pt x="19487" y="0"/>
                    <a:pt x="1924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790000" y="1073325"/>
              <a:ext cx="77950" cy="61300"/>
            </a:xfrm>
            <a:custGeom>
              <a:rect b="b" l="l" r="r" t="t"/>
              <a:pathLst>
                <a:path extrusionOk="0" h="2452" w="3118">
                  <a:moveTo>
                    <a:pt x="4" y="0"/>
                  </a:moveTo>
                  <a:lnTo>
                    <a:pt x="1" y="576"/>
                  </a:lnTo>
                  <a:cubicBezTo>
                    <a:pt x="1" y="624"/>
                    <a:pt x="31" y="672"/>
                    <a:pt x="95" y="708"/>
                  </a:cubicBezTo>
                  <a:lnTo>
                    <a:pt x="3114" y="2451"/>
                  </a:lnTo>
                  <a:lnTo>
                    <a:pt x="3117" y="1875"/>
                  </a:lnTo>
                  <a:lnTo>
                    <a:pt x="98" y="132"/>
                  </a:lnTo>
                  <a:cubicBezTo>
                    <a:pt x="36" y="96"/>
                    <a:pt x="4" y="48"/>
                    <a:pt x="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23600" y="1287825"/>
              <a:ext cx="18150" cy="23300"/>
            </a:xfrm>
            <a:custGeom>
              <a:rect b="b" l="l" r="r" t="t"/>
              <a:pathLst>
                <a:path extrusionOk="0" h="932" w="726">
                  <a:moveTo>
                    <a:pt x="308" y="1"/>
                  </a:moveTo>
                  <a:lnTo>
                    <a:pt x="202" y="417"/>
                  </a:lnTo>
                  <a:lnTo>
                    <a:pt x="0" y="190"/>
                  </a:lnTo>
                  <a:lnTo>
                    <a:pt x="54" y="639"/>
                  </a:lnTo>
                  <a:lnTo>
                    <a:pt x="561" y="931"/>
                  </a:lnTo>
                  <a:lnTo>
                    <a:pt x="725" y="369"/>
                  </a:lnTo>
                  <a:lnTo>
                    <a:pt x="440" y="559"/>
                  </a:lnTo>
                  <a:lnTo>
                    <a:pt x="30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97850" y="1253100"/>
              <a:ext cx="18150" cy="23300"/>
            </a:xfrm>
            <a:custGeom>
              <a:rect b="b" l="l" r="r" t="t"/>
              <a:pathLst>
                <a:path extrusionOk="0" h="932" w="726">
                  <a:moveTo>
                    <a:pt x="307" y="0"/>
                  </a:moveTo>
                  <a:lnTo>
                    <a:pt x="202" y="417"/>
                  </a:lnTo>
                  <a:lnTo>
                    <a:pt x="0" y="190"/>
                  </a:lnTo>
                  <a:lnTo>
                    <a:pt x="55" y="638"/>
                  </a:lnTo>
                  <a:lnTo>
                    <a:pt x="561" y="931"/>
                  </a:lnTo>
                  <a:lnTo>
                    <a:pt x="725" y="369"/>
                  </a:lnTo>
                  <a:lnTo>
                    <a:pt x="439" y="559"/>
                  </a:lnTo>
                  <a:lnTo>
                    <a:pt x="307"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80950" y="1157750"/>
              <a:ext cx="18150" cy="23300"/>
            </a:xfrm>
            <a:custGeom>
              <a:rect b="b" l="l" r="r" t="t"/>
              <a:pathLst>
                <a:path extrusionOk="0" h="932" w="726">
                  <a:moveTo>
                    <a:pt x="417" y="1"/>
                  </a:moveTo>
                  <a:lnTo>
                    <a:pt x="286" y="559"/>
                  </a:lnTo>
                  <a:lnTo>
                    <a:pt x="0" y="369"/>
                  </a:lnTo>
                  <a:lnTo>
                    <a:pt x="164" y="932"/>
                  </a:lnTo>
                  <a:lnTo>
                    <a:pt x="670" y="639"/>
                  </a:lnTo>
                  <a:lnTo>
                    <a:pt x="725" y="191"/>
                  </a:lnTo>
                  <a:lnTo>
                    <a:pt x="725" y="191"/>
                  </a:lnTo>
                  <a:lnTo>
                    <a:pt x="524" y="417"/>
                  </a:lnTo>
                  <a:lnTo>
                    <a:pt x="41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743100" y="1084300"/>
              <a:ext cx="18150" cy="23350"/>
            </a:xfrm>
            <a:custGeom>
              <a:rect b="b" l="l" r="r" t="t"/>
              <a:pathLst>
                <a:path extrusionOk="0" h="934" w="726">
                  <a:moveTo>
                    <a:pt x="418" y="1"/>
                  </a:moveTo>
                  <a:lnTo>
                    <a:pt x="286" y="561"/>
                  </a:lnTo>
                  <a:lnTo>
                    <a:pt x="1" y="369"/>
                  </a:lnTo>
                  <a:lnTo>
                    <a:pt x="164" y="933"/>
                  </a:lnTo>
                  <a:lnTo>
                    <a:pt x="672" y="640"/>
                  </a:lnTo>
                  <a:lnTo>
                    <a:pt x="726" y="192"/>
                  </a:lnTo>
                  <a:lnTo>
                    <a:pt x="726" y="192"/>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870125" y="1157750"/>
              <a:ext cx="18200" cy="23300"/>
            </a:xfrm>
            <a:custGeom>
              <a:rect b="b" l="l" r="r" t="t"/>
              <a:pathLst>
                <a:path extrusionOk="0" h="932" w="728">
                  <a:moveTo>
                    <a:pt x="418" y="1"/>
                  </a:moveTo>
                  <a:lnTo>
                    <a:pt x="286" y="559"/>
                  </a:lnTo>
                  <a:lnTo>
                    <a:pt x="1" y="369"/>
                  </a:lnTo>
                  <a:lnTo>
                    <a:pt x="164" y="932"/>
                  </a:lnTo>
                  <a:lnTo>
                    <a:pt x="672" y="639"/>
                  </a:lnTo>
                  <a:lnTo>
                    <a:pt x="727" y="191"/>
                  </a:lnTo>
                  <a:lnTo>
                    <a:pt x="727" y="191"/>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716625" y="1257675"/>
              <a:ext cx="18200" cy="23300"/>
            </a:xfrm>
            <a:custGeom>
              <a:rect b="b" l="l" r="r" t="t"/>
              <a:pathLst>
                <a:path extrusionOk="0" h="932" w="728">
                  <a:moveTo>
                    <a:pt x="419" y="0"/>
                  </a:moveTo>
                  <a:lnTo>
                    <a:pt x="287" y="558"/>
                  </a:lnTo>
                  <a:lnTo>
                    <a:pt x="1" y="368"/>
                  </a:lnTo>
                  <a:lnTo>
                    <a:pt x="165" y="931"/>
                  </a:lnTo>
                  <a:lnTo>
                    <a:pt x="672" y="638"/>
                  </a:lnTo>
                  <a:lnTo>
                    <a:pt x="727" y="190"/>
                  </a:lnTo>
                  <a:lnTo>
                    <a:pt x="524" y="416"/>
                  </a:lnTo>
                  <a:lnTo>
                    <a:pt x="41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79250" y="843750"/>
              <a:ext cx="135575" cy="455200"/>
            </a:xfrm>
            <a:custGeom>
              <a:rect b="b" l="l" r="r" t="t"/>
              <a:pathLst>
                <a:path extrusionOk="0" h="18208" w="5423">
                  <a:moveTo>
                    <a:pt x="26" y="0"/>
                  </a:moveTo>
                  <a:lnTo>
                    <a:pt x="1" y="15091"/>
                  </a:lnTo>
                  <a:lnTo>
                    <a:pt x="5397" y="18207"/>
                  </a:lnTo>
                  <a:lnTo>
                    <a:pt x="5423" y="3116"/>
                  </a:lnTo>
                  <a:lnTo>
                    <a:pt x="2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614150" y="850450"/>
              <a:ext cx="123175" cy="448500"/>
            </a:xfrm>
            <a:custGeom>
              <a:rect b="b" l="l" r="r" t="t"/>
              <a:pathLst>
                <a:path extrusionOk="0" h="17940" w="4927">
                  <a:moveTo>
                    <a:pt x="4927" y="0"/>
                  </a:moveTo>
                  <a:lnTo>
                    <a:pt x="27" y="2848"/>
                  </a:lnTo>
                  <a:lnTo>
                    <a:pt x="1" y="17939"/>
                  </a:lnTo>
                  <a:lnTo>
                    <a:pt x="4900" y="15091"/>
                  </a:lnTo>
                  <a:lnTo>
                    <a:pt x="492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479875" y="772550"/>
              <a:ext cx="257450" cy="149125"/>
            </a:xfrm>
            <a:custGeom>
              <a:rect b="b" l="l" r="r" t="t"/>
              <a:pathLst>
                <a:path extrusionOk="0" h="5965" w="10298">
                  <a:moveTo>
                    <a:pt x="4900" y="0"/>
                  </a:moveTo>
                  <a:lnTo>
                    <a:pt x="1" y="2848"/>
                  </a:lnTo>
                  <a:lnTo>
                    <a:pt x="5398" y="5964"/>
                  </a:lnTo>
                  <a:lnTo>
                    <a:pt x="10298" y="3116"/>
                  </a:lnTo>
                  <a:lnTo>
                    <a:pt x="490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475550" y="945175"/>
              <a:ext cx="139025" cy="89975"/>
            </a:xfrm>
            <a:custGeom>
              <a:rect b="b" l="l" r="r" t="t"/>
              <a:pathLst>
                <a:path extrusionOk="0" h="3599" w="5561">
                  <a:moveTo>
                    <a:pt x="1" y="0"/>
                  </a:moveTo>
                  <a:lnTo>
                    <a:pt x="1" y="393"/>
                  </a:lnTo>
                  <a:lnTo>
                    <a:pt x="5561" y="3598"/>
                  </a:lnTo>
                  <a:lnTo>
                    <a:pt x="5561" y="320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75550" y="942850"/>
              <a:ext cx="139025" cy="82475"/>
            </a:xfrm>
            <a:custGeom>
              <a:rect b="b" l="l" r="r" t="t"/>
              <a:pathLst>
                <a:path extrusionOk="0" h="3299" w="5561">
                  <a:moveTo>
                    <a:pt x="165" y="1"/>
                  </a:moveTo>
                  <a:lnTo>
                    <a:pt x="1" y="93"/>
                  </a:lnTo>
                  <a:lnTo>
                    <a:pt x="5561" y="3298"/>
                  </a:lnTo>
                  <a:lnTo>
                    <a:pt x="5561" y="3079"/>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92300" y="895825"/>
              <a:ext cx="28700" cy="54450"/>
            </a:xfrm>
            <a:custGeom>
              <a:rect b="b" l="l" r="r" t="t"/>
              <a:pathLst>
                <a:path extrusionOk="0" h="2178" w="1148">
                  <a:moveTo>
                    <a:pt x="1" y="1"/>
                  </a:moveTo>
                  <a:lnTo>
                    <a:pt x="1" y="1544"/>
                  </a:lnTo>
                  <a:lnTo>
                    <a:pt x="1148" y="2177"/>
                  </a:lnTo>
                  <a:lnTo>
                    <a:pt x="1148" y="603"/>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492300" y="895825"/>
              <a:ext cx="26125" cy="51625"/>
            </a:xfrm>
            <a:custGeom>
              <a:rect b="b" l="l" r="r" t="t"/>
              <a:pathLst>
                <a:path extrusionOk="0" h="2065" w="1045">
                  <a:moveTo>
                    <a:pt x="1" y="1"/>
                  </a:moveTo>
                  <a:lnTo>
                    <a:pt x="1" y="1463"/>
                  </a:lnTo>
                  <a:lnTo>
                    <a:pt x="1045" y="2064"/>
                  </a:lnTo>
                  <a:lnTo>
                    <a:pt x="1045" y="603"/>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494425" y="899125"/>
              <a:ext cx="21900" cy="45025"/>
            </a:xfrm>
            <a:custGeom>
              <a:rect b="b" l="l" r="r" t="t"/>
              <a:pathLst>
                <a:path extrusionOk="0" h="1801" w="876">
                  <a:moveTo>
                    <a:pt x="0" y="1"/>
                  </a:moveTo>
                  <a:lnTo>
                    <a:pt x="0" y="1296"/>
                  </a:lnTo>
                  <a:lnTo>
                    <a:pt x="876" y="1800"/>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493650" y="924700"/>
              <a:ext cx="23450" cy="14700"/>
            </a:xfrm>
            <a:custGeom>
              <a:rect b="b" l="l" r="r" t="t"/>
              <a:pathLst>
                <a:path extrusionOk="0" h="588" w="938">
                  <a:moveTo>
                    <a:pt x="1" y="0"/>
                  </a:moveTo>
                  <a:lnTo>
                    <a:pt x="1" y="47"/>
                  </a:lnTo>
                  <a:lnTo>
                    <a:pt x="937" y="587"/>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486225" y="932275"/>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486225" y="931025"/>
              <a:ext cx="37000" cy="20725"/>
            </a:xfrm>
            <a:custGeom>
              <a:rect b="b" l="l" r="r" t="t"/>
              <a:pathLst>
                <a:path extrusionOk="0" h="829" w="1480">
                  <a:moveTo>
                    <a:pt x="154" y="1"/>
                  </a:moveTo>
                  <a:lnTo>
                    <a:pt x="0" y="50"/>
                  </a:lnTo>
                  <a:lnTo>
                    <a:pt x="1352" y="829"/>
                  </a:lnTo>
                  <a:lnTo>
                    <a:pt x="1479" y="772"/>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520000" y="950325"/>
              <a:ext cx="3225" cy="6900"/>
            </a:xfrm>
            <a:custGeom>
              <a:rect b="b" l="l" r="r" t="t"/>
              <a:pathLst>
                <a:path extrusionOk="0" h="276" w="129">
                  <a:moveTo>
                    <a:pt x="128" y="0"/>
                  </a:moveTo>
                  <a:lnTo>
                    <a:pt x="1" y="57"/>
                  </a:lnTo>
                  <a:lnTo>
                    <a:pt x="1" y="276"/>
                  </a:lnTo>
                  <a:lnTo>
                    <a:pt x="128" y="201"/>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571350" y="939375"/>
              <a:ext cx="28700" cy="54400"/>
            </a:xfrm>
            <a:custGeom>
              <a:rect b="b" l="l" r="r" t="t"/>
              <a:pathLst>
                <a:path extrusionOk="0" h="2176" w="1148">
                  <a:moveTo>
                    <a:pt x="0" y="0"/>
                  </a:moveTo>
                  <a:lnTo>
                    <a:pt x="0" y="1543"/>
                  </a:lnTo>
                  <a:lnTo>
                    <a:pt x="1147" y="2176"/>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571350" y="939375"/>
              <a:ext cx="26125" cy="51600"/>
            </a:xfrm>
            <a:custGeom>
              <a:rect b="b" l="l" r="r" t="t"/>
              <a:pathLst>
                <a:path extrusionOk="0" h="2064" w="1045">
                  <a:moveTo>
                    <a:pt x="0" y="0"/>
                  </a:moveTo>
                  <a:lnTo>
                    <a:pt x="0" y="1462"/>
                  </a:lnTo>
                  <a:lnTo>
                    <a:pt x="1044" y="2064"/>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573450" y="942675"/>
              <a:ext cx="21925" cy="45000"/>
            </a:xfrm>
            <a:custGeom>
              <a:rect b="b" l="l" r="r" t="t"/>
              <a:pathLst>
                <a:path extrusionOk="0" h="1800" w="877">
                  <a:moveTo>
                    <a:pt x="0" y="0"/>
                  </a:moveTo>
                  <a:lnTo>
                    <a:pt x="0" y="1295"/>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572675" y="96822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565250" y="975800"/>
              <a:ext cx="33800" cy="24975"/>
            </a:xfrm>
            <a:custGeom>
              <a:rect b="b" l="l" r="r" t="t"/>
              <a:pathLst>
                <a:path extrusionOk="0" h="999" w="1352">
                  <a:moveTo>
                    <a:pt x="0" y="1"/>
                  </a:moveTo>
                  <a:lnTo>
                    <a:pt x="0" y="220"/>
                  </a:lnTo>
                  <a:lnTo>
                    <a:pt x="1352" y="998"/>
                  </a:lnTo>
                  <a:lnTo>
                    <a:pt x="1352" y="779"/>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565250" y="974575"/>
              <a:ext cx="37000" cy="20725"/>
            </a:xfrm>
            <a:custGeom>
              <a:rect b="b" l="l" r="r" t="t"/>
              <a:pathLst>
                <a:path extrusionOk="0" h="829" w="1480">
                  <a:moveTo>
                    <a:pt x="154" y="0"/>
                  </a:moveTo>
                  <a:lnTo>
                    <a:pt x="0" y="50"/>
                  </a:lnTo>
                  <a:lnTo>
                    <a:pt x="1352" y="828"/>
                  </a:lnTo>
                  <a:lnTo>
                    <a:pt x="1480" y="772"/>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599025" y="993850"/>
              <a:ext cx="3225" cy="6925"/>
            </a:xfrm>
            <a:custGeom>
              <a:rect b="b" l="l" r="r" t="t"/>
              <a:pathLst>
                <a:path extrusionOk="0" h="277" w="129">
                  <a:moveTo>
                    <a:pt x="129" y="1"/>
                  </a:moveTo>
                  <a:lnTo>
                    <a:pt x="1" y="57"/>
                  </a:lnTo>
                  <a:lnTo>
                    <a:pt x="1" y="276"/>
                  </a:lnTo>
                  <a:lnTo>
                    <a:pt x="129" y="200"/>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475550" y="1039500"/>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475550" y="1037175"/>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492300" y="990125"/>
              <a:ext cx="28700" cy="54475"/>
            </a:xfrm>
            <a:custGeom>
              <a:rect b="b" l="l" r="r" t="t"/>
              <a:pathLst>
                <a:path extrusionOk="0" h="2179" w="1148">
                  <a:moveTo>
                    <a:pt x="1" y="1"/>
                  </a:moveTo>
                  <a:lnTo>
                    <a:pt x="1" y="1545"/>
                  </a:lnTo>
                  <a:lnTo>
                    <a:pt x="1148" y="2179"/>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492300" y="990125"/>
              <a:ext cx="26125" cy="51650"/>
            </a:xfrm>
            <a:custGeom>
              <a:rect b="b" l="l" r="r" t="t"/>
              <a:pathLst>
                <a:path extrusionOk="0" h="2066" w="1045">
                  <a:moveTo>
                    <a:pt x="1" y="1"/>
                  </a:moveTo>
                  <a:lnTo>
                    <a:pt x="1" y="1464"/>
                  </a:lnTo>
                  <a:lnTo>
                    <a:pt x="1045" y="2065"/>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494425" y="993450"/>
              <a:ext cx="21900" cy="45025"/>
            </a:xfrm>
            <a:custGeom>
              <a:rect b="b" l="l" r="r" t="t"/>
              <a:pathLst>
                <a:path extrusionOk="0" h="1801" w="876">
                  <a:moveTo>
                    <a:pt x="0" y="1"/>
                  </a:moveTo>
                  <a:lnTo>
                    <a:pt x="0" y="1296"/>
                  </a:lnTo>
                  <a:lnTo>
                    <a:pt x="876" y="1801"/>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93650" y="1019025"/>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86225" y="1026600"/>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486225" y="1025375"/>
              <a:ext cx="37000" cy="20725"/>
            </a:xfrm>
            <a:custGeom>
              <a:rect b="b" l="l" r="r" t="t"/>
              <a:pathLst>
                <a:path extrusionOk="0" h="829" w="1480">
                  <a:moveTo>
                    <a:pt x="154" y="0"/>
                  </a:moveTo>
                  <a:lnTo>
                    <a:pt x="0" y="49"/>
                  </a:lnTo>
                  <a:lnTo>
                    <a:pt x="1352" y="828"/>
                  </a:lnTo>
                  <a:lnTo>
                    <a:pt x="1479" y="771"/>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20000" y="1044650"/>
              <a:ext cx="3225" cy="6900"/>
            </a:xfrm>
            <a:custGeom>
              <a:rect b="b" l="l" r="r" t="t"/>
              <a:pathLst>
                <a:path extrusionOk="0" h="276" w="129">
                  <a:moveTo>
                    <a:pt x="128" y="0"/>
                  </a:moveTo>
                  <a:lnTo>
                    <a:pt x="1" y="57"/>
                  </a:lnTo>
                  <a:lnTo>
                    <a:pt x="1" y="276"/>
                  </a:lnTo>
                  <a:lnTo>
                    <a:pt x="128" y="199"/>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571350" y="1033675"/>
              <a:ext cx="28700" cy="54425"/>
            </a:xfrm>
            <a:custGeom>
              <a:rect b="b" l="l" r="r" t="t"/>
              <a:pathLst>
                <a:path extrusionOk="0" h="2177" w="1148">
                  <a:moveTo>
                    <a:pt x="0" y="0"/>
                  </a:moveTo>
                  <a:lnTo>
                    <a:pt x="0" y="1544"/>
                  </a:lnTo>
                  <a:lnTo>
                    <a:pt x="1147" y="2177"/>
                  </a:lnTo>
                  <a:lnTo>
                    <a:pt x="1147" y="603"/>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71350" y="1033675"/>
              <a:ext cx="26125" cy="51625"/>
            </a:xfrm>
            <a:custGeom>
              <a:rect b="b" l="l" r="r" t="t"/>
              <a:pathLst>
                <a:path extrusionOk="0" h="2065" w="1045">
                  <a:moveTo>
                    <a:pt x="0" y="0"/>
                  </a:moveTo>
                  <a:lnTo>
                    <a:pt x="0" y="1463"/>
                  </a:lnTo>
                  <a:lnTo>
                    <a:pt x="1044" y="2065"/>
                  </a:lnTo>
                  <a:lnTo>
                    <a:pt x="1044" y="6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73450" y="1037000"/>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72675" y="1062550"/>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565250" y="1070125"/>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565250" y="1068875"/>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599025" y="1088200"/>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475550" y="1133825"/>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475550" y="1131500"/>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492300" y="1084450"/>
              <a:ext cx="28700" cy="54450"/>
            </a:xfrm>
            <a:custGeom>
              <a:rect b="b" l="l" r="r" t="t"/>
              <a:pathLst>
                <a:path extrusionOk="0" h="2178" w="1148">
                  <a:moveTo>
                    <a:pt x="1" y="1"/>
                  </a:moveTo>
                  <a:lnTo>
                    <a:pt x="1" y="1545"/>
                  </a:lnTo>
                  <a:lnTo>
                    <a:pt x="1148" y="2177"/>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92300" y="1084450"/>
              <a:ext cx="26125" cy="51650"/>
            </a:xfrm>
            <a:custGeom>
              <a:rect b="b" l="l" r="r" t="t"/>
              <a:pathLst>
                <a:path extrusionOk="0" h="2066" w="1045">
                  <a:moveTo>
                    <a:pt x="1" y="1"/>
                  </a:moveTo>
                  <a:lnTo>
                    <a:pt x="1" y="1464"/>
                  </a:lnTo>
                  <a:lnTo>
                    <a:pt x="1045" y="2066"/>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494425" y="1087800"/>
              <a:ext cx="21900" cy="45000"/>
            </a:xfrm>
            <a:custGeom>
              <a:rect b="b" l="l" r="r" t="t"/>
              <a:pathLst>
                <a:path extrusionOk="0" h="1800" w="876">
                  <a:moveTo>
                    <a:pt x="0" y="0"/>
                  </a:moveTo>
                  <a:lnTo>
                    <a:pt x="0" y="1294"/>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493650" y="1113350"/>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486225" y="1120925"/>
              <a:ext cx="33800" cy="24975"/>
            </a:xfrm>
            <a:custGeom>
              <a:rect b="b" l="l" r="r" t="t"/>
              <a:pathLst>
                <a:path extrusionOk="0" h="999"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86225" y="1119650"/>
              <a:ext cx="37000" cy="20775"/>
            </a:xfrm>
            <a:custGeom>
              <a:rect b="b" l="l" r="r" t="t"/>
              <a:pathLst>
                <a:path extrusionOk="0" h="831" w="1480">
                  <a:moveTo>
                    <a:pt x="154" y="1"/>
                  </a:moveTo>
                  <a:lnTo>
                    <a:pt x="0" y="51"/>
                  </a:lnTo>
                  <a:lnTo>
                    <a:pt x="1352" y="830"/>
                  </a:lnTo>
                  <a:lnTo>
                    <a:pt x="1479" y="774"/>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20000" y="1138975"/>
              <a:ext cx="3225" cy="6925"/>
            </a:xfrm>
            <a:custGeom>
              <a:rect b="b" l="l" r="r" t="t"/>
              <a:pathLst>
                <a:path extrusionOk="0" h="277" w="129">
                  <a:moveTo>
                    <a:pt x="128" y="1"/>
                  </a:moveTo>
                  <a:lnTo>
                    <a:pt x="1" y="57"/>
                  </a:lnTo>
                  <a:lnTo>
                    <a:pt x="1" y="276"/>
                  </a:lnTo>
                  <a:lnTo>
                    <a:pt x="128" y="199"/>
                  </a:lnTo>
                  <a:lnTo>
                    <a:pt x="12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71350" y="1128000"/>
              <a:ext cx="28700" cy="54425"/>
            </a:xfrm>
            <a:custGeom>
              <a:rect b="b" l="l" r="r" t="t"/>
              <a:pathLst>
                <a:path extrusionOk="0" h="2177" w="1148">
                  <a:moveTo>
                    <a:pt x="0" y="0"/>
                  </a:moveTo>
                  <a:lnTo>
                    <a:pt x="0" y="1544"/>
                  </a:lnTo>
                  <a:lnTo>
                    <a:pt x="1147" y="2177"/>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571350" y="1128000"/>
              <a:ext cx="26125" cy="51650"/>
            </a:xfrm>
            <a:custGeom>
              <a:rect b="b" l="l" r="r" t="t"/>
              <a:pathLst>
                <a:path extrusionOk="0" h="2066" w="1045">
                  <a:moveTo>
                    <a:pt x="0" y="0"/>
                  </a:moveTo>
                  <a:lnTo>
                    <a:pt x="0" y="1463"/>
                  </a:lnTo>
                  <a:lnTo>
                    <a:pt x="1044" y="2065"/>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573450" y="1131325"/>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572675" y="115687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565250" y="1164450"/>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565250" y="1163200"/>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599025" y="1182525"/>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614800" y="945175"/>
              <a:ext cx="128325" cy="89975"/>
            </a:xfrm>
            <a:custGeom>
              <a:rect b="b" l="l" r="r" t="t"/>
              <a:pathLst>
                <a:path extrusionOk="0" h="3599" w="5133">
                  <a:moveTo>
                    <a:pt x="5133" y="0"/>
                  </a:moveTo>
                  <a:lnTo>
                    <a:pt x="1" y="3205"/>
                  </a:lnTo>
                  <a:lnTo>
                    <a:pt x="1" y="3598"/>
                  </a:lnTo>
                  <a:lnTo>
                    <a:pt x="5133" y="393"/>
                  </a:lnTo>
                  <a:lnTo>
                    <a:pt x="513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614800" y="942850"/>
              <a:ext cx="128325" cy="82475"/>
            </a:xfrm>
            <a:custGeom>
              <a:rect b="b" l="l" r="r" t="t"/>
              <a:pathLst>
                <a:path extrusionOk="0" h="3299" w="5133">
                  <a:moveTo>
                    <a:pt x="4982" y="1"/>
                  </a:moveTo>
                  <a:lnTo>
                    <a:pt x="1" y="3079"/>
                  </a:lnTo>
                  <a:lnTo>
                    <a:pt x="1" y="3298"/>
                  </a:lnTo>
                  <a:lnTo>
                    <a:pt x="5133" y="93"/>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701200" y="895825"/>
              <a:ext cx="26475" cy="54450"/>
            </a:xfrm>
            <a:custGeom>
              <a:rect b="b" l="l" r="r" t="t"/>
              <a:pathLst>
                <a:path extrusionOk="0" h="2178" w="1059">
                  <a:moveTo>
                    <a:pt x="963" y="1"/>
                  </a:moveTo>
                  <a:lnTo>
                    <a:pt x="0" y="603"/>
                  </a:lnTo>
                  <a:lnTo>
                    <a:pt x="0" y="2177"/>
                  </a:lnTo>
                  <a:lnTo>
                    <a:pt x="1059" y="1544"/>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703550" y="895825"/>
              <a:ext cx="24125" cy="51625"/>
            </a:xfrm>
            <a:custGeom>
              <a:rect b="b" l="l" r="r" t="t"/>
              <a:pathLst>
                <a:path extrusionOk="0" h="2065" w="965">
                  <a:moveTo>
                    <a:pt x="965" y="1"/>
                  </a:moveTo>
                  <a:lnTo>
                    <a:pt x="0" y="603"/>
                  </a:lnTo>
                  <a:lnTo>
                    <a:pt x="0" y="2064"/>
                  </a:lnTo>
                  <a:lnTo>
                    <a:pt x="965" y="1463"/>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705475" y="899125"/>
              <a:ext cx="20250" cy="45025"/>
            </a:xfrm>
            <a:custGeom>
              <a:rect b="b" l="l" r="r" t="t"/>
              <a:pathLst>
                <a:path extrusionOk="0" h="1801" w="810">
                  <a:moveTo>
                    <a:pt x="809" y="1"/>
                  </a:moveTo>
                  <a:lnTo>
                    <a:pt x="0" y="506"/>
                  </a:lnTo>
                  <a:lnTo>
                    <a:pt x="0" y="1800"/>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704775" y="924700"/>
              <a:ext cx="21675" cy="14700"/>
            </a:xfrm>
            <a:custGeom>
              <a:rect b="b" l="l" r="r" t="t"/>
              <a:pathLst>
                <a:path extrusionOk="0" h="588" w="867">
                  <a:moveTo>
                    <a:pt x="866" y="0"/>
                  </a:moveTo>
                  <a:lnTo>
                    <a:pt x="1" y="540"/>
                  </a:lnTo>
                  <a:lnTo>
                    <a:pt x="1" y="587"/>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702075" y="932275"/>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699125" y="931025"/>
              <a:ext cx="34150" cy="20725"/>
            </a:xfrm>
            <a:custGeom>
              <a:rect b="b" l="l" r="r" t="t"/>
              <a:pathLst>
                <a:path extrusionOk="0" h="829" w="1366">
                  <a:moveTo>
                    <a:pt x="1224" y="1"/>
                  </a:moveTo>
                  <a:lnTo>
                    <a:pt x="1" y="772"/>
                  </a:lnTo>
                  <a:lnTo>
                    <a:pt x="118" y="829"/>
                  </a:lnTo>
                  <a:lnTo>
                    <a:pt x="1365" y="50"/>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699125" y="950325"/>
              <a:ext cx="2975" cy="6900"/>
            </a:xfrm>
            <a:custGeom>
              <a:rect b="b" l="l" r="r" t="t"/>
              <a:pathLst>
                <a:path extrusionOk="0" h="276" w="119">
                  <a:moveTo>
                    <a:pt x="1" y="0"/>
                  </a:moveTo>
                  <a:lnTo>
                    <a:pt x="1" y="201"/>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628225" y="939375"/>
              <a:ext cx="26475" cy="54450"/>
            </a:xfrm>
            <a:custGeom>
              <a:rect b="b" l="l" r="r" t="t"/>
              <a:pathLst>
                <a:path extrusionOk="0" h="2178" w="1059">
                  <a:moveTo>
                    <a:pt x="965" y="0"/>
                  </a:moveTo>
                  <a:lnTo>
                    <a:pt x="0" y="602"/>
                  </a:lnTo>
                  <a:lnTo>
                    <a:pt x="0" y="2177"/>
                  </a:lnTo>
                  <a:lnTo>
                    <a:pt x="1059" y="1543"/>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630575" y="939375"/>
              <a:ext cx="24125" cy="51600"/>
            </a:xfrm>
            <a:custGeom>
              <a:rect b="b" l="l" r="r" t="t"/>
              <a:pathLst>
                <a:path extrusionOk="0" h="2064" w="965">
                  <a:moveTo>
                    <a:pt x="965" y="0"/>
                  </a:moveTo>
                  <a:lnTo>
                    <a:pt x="0" y="602"/>
                  </a:lnTo>
                  <a:lnTo>
                    <a:pt x="0" y="2064"/>
                  </a:lnTo>
                  <a:lnTo>
                    <a:pt x="965" y="1462"/>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632525" y="942675"/>
              <a:ext cx="20250" cy="45000"/>
            </a:xfrm>
            <a:custGeom>
              <a:rect b="b" l="l" r="r" t="t"/>
              <a:pathLst>
                <a:path extrusionOk="0" h="1800" w="810">
                  <a:moveTo>
                    <a:pt x="810" y="0"/>
                  </a:moveTo>
                  <a:lnTo>
                    <a:pt x="1" y="505"/>
                  </a:lnTo>
                  <a:lnTo>
                    <a:pt x="1" y="1800"/>
                  </a:lnTo>
                  <a:lnTo>
                    <a:pt x="810" y="1295"/>
                  </a:lnTo>
                  <a:lnTo>
                    <a:pt x="81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631850" y="96822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629125" y="975800"/>
              <a:ext cx="31200" cy="24975"/>
            </a:xfrm>
            <a:custGeom>
              <a:rect b="b" l="l" r="r" t="t"/>
              <a:pathLst>
                <a:path extrusionOk="0" h="999" w="1248">
                  <a:moveTo>
                    <a:pt x="1248" y="1"/>
                  </a:moveTo>
                  <a:lnTo>
                    <a:pt x="0" y="779"/>
                  </a:lnTo>
                  <a:lnTo>
                    <a:pt x="0" y="998"/>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626200" y="974575"/>
              <a:ext cx="34125" cy="20725"/>
            </a:xfrm>
            <a:custGeom>
              <a:rect b="b" l="l" r="r" t="t"/>
              <a:pathLst>
                <a:path extrusionOk="0" h="829" w="1365">
                  <a:moveTo>
                    <a:pt x="1222" y="0"/>
                  </a:moveTo>
                  <a:lnTo>
                    <a:pt x="0" y="772"/>
                  </a:lnTo>
                  <a:lnTo>
                    <a:pt x="117" y="828"/>
                  </a:lnTo>
                  <a:lnTo>
                    <a:pt x="1365" y="50"/>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626200" y="993850"/>
              <a:ext cx="2950" cy="6925"/>
            </a:xfrm>
            <a:custGeom>
              <a:rect b="b" l="l" r="r" t="t"/>
              <a:pathLst>
                <a:path extrusionOk="0" h="277" w="118">
                  <a:moveTo>
                    <a:pt x="0" y="1"/>
                  </a:moveTo>
                  <a:lnTo>
                    <a:pt x="0" y="200"/>
                  </a:lnTo>
                  <a:lnTo>
                    <a:pt x="117" y="276"/>
                  </a:lnTo>
                  <a:lnTo>
                    <a:pt x="117" y="57"/>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614800" y="1039500"/>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614800" y="1037175"/>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01200" y="990125"/>
              <a:ext cx="26475" cy="54475"/>
            </a:xfrm>
            <a:custGeom>
              <a:rect b="b" l="l" r="r" t="t"/>
              <a:pathLst>
                <a:path extrusionOk="0" h="2179" w="1059">
                  <a:moveTo>
                    <a:pt x="963" y="1"/>
                  </a:moveTo>
                  <a:lnTo>
                    <a:pt x="0" y="604"/>
                  </a:lnTo>
                  <a:lnTo>
                    <a:pt x="0" y="2179"/>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703550" y="990125"/>
              <a:ext cx="24125" cy="51650"/>
            </a:xfrm>
            <a:custGeom>
              <a:rect b="b" l="l" r="r" t="t"/>
              <a:pathLst>
                <a:path extrusionOk="0" h="2066" w="965">
                  <a:moveTo>
                    <a:pt x="965" y="1"/>
                  </a:moveTo>
                  <a:lnTo>
                    <a:pt x="0" y="604"/>
                  </a:lnTo>
                  <a:lnTo>
                    <a:pt x="0" y="2065"/>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705475" y="993450"/>
              <a:ext cx="20250" cy="45025"/>
            </a:xfrm>
            <a:custGeom>
              <a:rect b="b" l="l" r="r" t="t"/>
              <a:pathLst>
                <a:path extrusionOk="0" h="1801" w="810">
                  <a:moveTo>
                    <a:pt x="809" y="1"/>
                  </a:moveTo>
                  <a:lnTo>
                    <a:pt x="0" y="506"/>
                  </a:lnTo>
                  <a:lnTo>
                    <a:pt x="0" y="1801"/>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704775" y="1019025"/>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702075" y="1026600"/>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699125" y="1025375"/>
              <a:ext cx="34150" cy="20725"/>
            </a:xfrm>
            <a:custGeom>
              <a:rect b="b" l="l" r="r" t="t"/>
              <a:pathLst>
                <a:path extrusionOk="0" h="829" w="1366">
                  <a:moveTo>
                    <a:pt x="1224" y="0"/>
                  </a:moveTo>
                  <a:lnTo>
                    <a:pt x="1" y="771"/>
                  </a:lnTo>
                  <a:lnTo>
                    <a:pt x="118" y="828"/>
                  </a:lnTo>
                  <a:lnTo>
                    <a:pt x="1365" y="49"/>
                  </a:lnTo>
                  <a:lnTo>
                    <a:pt x="122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699125" y="1044650"/>
              <a:ext cx="2975" cy="6900"/>
            </a:xfrm>
            <a:custGeom>
              <a:rect b="b" l="l" r="r" t="t"/>
              <a:pathLst>
                <a:path extrusionOk="0" h="276" w="119">
                  <a:moveTo>
                    <a:pt x="1" y="0"/>
                  </a:moveTo>
                  <a:lnTo>
                    <a:pt x="1" y="199"/>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628225" y="1033675"/>
              <a:ext cx="26475" cy="54425"/>
            </a:xfrm>
            <a:custGeom>
              <a:rect b="b" l="l" r="r" t="t"/>
              <a:pathLst>
                <a:path extrusionOk="0" h="2177" w="1059">
                  <a:moveTo>
                    <a:pt x="965" y="0"/>
                  </a:moveTo>
                  <a:lnTo>
                    <a:pt x="0" y="603"/>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630575" y="1033675"/>
              <a:ext cx="24125" cy="51625"/>
            </a:xfrm>
            <a:custGeom>
              <a:rect b="b" l="l" r="r" t="t"/>
              <a:pathLst>
                <a:path extrusionOk="0" h="2065" w="965">
                  <a:moveTo>
                    <a:pt x="965" y="0"/>
                  </a:moveTo>
                  <a:lnTo>
                    <a:pt x="0" y="603"/>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632525" y="1037000"/>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631850" y="1062550"/>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629125" y="1070125"/>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626200" y="1068875"/>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626200" y="1088200"/>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614800" y="1133825"/>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614800" y="1131500"/>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701200" y="1084450"/>
              <a:ext cx="26475" cy="54450"/>
            </a:xfrm>
            <a:custGeom>
              <a:rect b="b" l="l" r="r" t="t"/>
              <a:pathLst>
                <a:path extrusionOk="0" h="2178" w="1059">
                  <a:moveTo>
                    <a:pt x="963" y="1"/>
                  </a:moveTo>
                  <a:lnTo>
                    <a:pt x="0" y="604"/>
                  </a:lnTo>
                  <a:lnTo>
                    <a:pt x="0" y="2177"/>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703550" y="1084450"/>
              <a:ext cx="24125" cy="51650"/>
            </a:xfrm>
            <a:custGeom>
              <a:rect b="b" l="l" r="r" t="t"/>
              <a:pathLst>
                <a:path extrusionOk="0" h="2066" w="965">
                  <a:moveTo>
                    <a:pt x="965" y="1"/>
                  </a:moveTo>
                  <a:lnTo>
                    <a:pt x="0" y="604"/>
                  </a:lnTo>
                  <a:lnTo>
                    <a:pt x="0" y="2066"/>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705475" y="1087800"/>
              <a:ext cx="20250" cy="45000"/>
            </a:xfrm>
            <a:custGeom>
              <a:rect b="b" l="l" r="r" t="t"/>
              <a:pathLst>
                <a:path extrusionOk="0" h="1800" w="810">
                  <a:moveTo>
                    <a:pt x="809" y="0"/>
                  </a:moveTo>
                  <a:lnTo>
                    <a:pt x="0" y="505"/>
                  </a:lnTo>
                  <a:lnTo>
                    <a:pt x="0" y="1800"/>
                  </a:lnTo>
                  <a:lnTo>
                    <a:pt x="809" y="1294"/>
                  </a:lnTo>
                  <a:lnTo>
                    <a:pt x="80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704775" y="1113350"/>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702075" y="1120925"/>
              <a:ext cx="31200" cy="24975"/>
            </a:xfrm>
            <a:custGeom>
              <a:rect b="b" l="l" r="r" t="t"/>
              <a:pathLst>
                <a:path extrusionOk="0" h="999"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699125" y="1119650"/>
              <a:ext cx="34150" cy="20775"/>
            </a:xfrm>
            <a:custGeom>
              <a:rect b="b" l="l" r="r" t="t"/>
              <a:pathLst>
                <a:path extrusionOk="0" h="831" w="1366">
                  <a:moveTo>
                    <a:pt x="1224" y="1"/>
                  </a:moveTo>
                  <a:lnTo>
                    <a:pt x="1" y="774"/>
                  </a:lnTo>
                  <a:lnTo>
                    <a:pt x="118" y="830"/>
                  </a:lnTo>
                  <a:lnTo>
                    <a:pt x="1365" y="51"/>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699125" y="1138975"/>
              <a:ext cx="2975" cy="6925"/>
            </a:xfrm>
            <a:custGeom>
              <a:rect b="b" l="l" r="r" t="t"/>
              <a:pathLst>
                <a:path extrusionOk="0" h="277" w="119">
                  <a:moveTo>
                    <a:pt x="1" y="1"/>
                  </a:moveTo>
                  <a:lnTo>
                    <a:pt x="1" y="199"/>
                  </a:lnTo>
                  <a:lnTo>
                    <a:pt x="118" y="276"/>
                  </a:lnTo>
                  <a:lnTo>
                    <a:pt x="118" y="57"/>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628225" y="1128000"/>
              <a:ext cx="26475" cy="54425"/>
            </a:xfrm>
            <a:custGeom>
              <a:rect b="b" l="l" r="r" t="t"/>
              <a:pathLst>
                <a:path extrusionOk="0" h="2177" w="1059">
                  <a:moveTo>
                    <a:pt x="965" y="0"/>
                  </a:moveTo>
                  <a:lnTo>
                    <a:pt x="0" y="602"/>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630575" y="1128000"/>
              <a:ext cx="24125" cy="51650"/>
            </a:xfrm>
            <a:custGeom>
              <a:rect b="b" l="l" r="r" t="t"/>
              <a:pathLst>
                <a:path extrusionOk="0" h="2066" w="965">
                  <a:moveTo>
                    <a:pt x="965" y="0"/>
                  </a:moveTo>
                  <a:lnTo>
                    <a:pt x="0" y="602"/>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632525" y="1131325"/>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31850" y="115687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629125" y="1164450"/>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626200" y="1163200"/>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626200" y="1182525"/>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614800" y="851500"/>
              <a:ext cx="128325" cy="85100"/>
            </a:xfrm>
            <a:custGeom>
              <a:rect b="b" l="l" r="r" t="t"/>
              <a:pathLst>
                <a:path extrusionOk="0" h="3404" w="5133">
                  <a:moveTo>
                    <a:pt x="5133" y="1"/>
                  </a:moveTo>
                  <a:lnTo>
                    <a:pt x="1" y="3011"/>
                  </a:lnTo>
                  <a:lnTo>
                    <a:pt x="1" y="3404"/>
                  </a:lnTo>
                  <a:lnTo>
                    <a:pt x="5133" y="393"/>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614800" y="849025"/>
              <a:ext cx="128325" cy="77750"/>
            </a:xfrm>
            <a:custGeom>
              <a:rect b="b" l="l" r="r" t="t"/>
              <a:pathLst>
                <a:path extrusionOk="0" h="3110" w="5133">
                  <a:moveTo>
                    <a:pt x="4982" y="1"/>
                  </a:moveTo>
                  <a:lnTo>
                    <a:pt x="1" y="2889"/>
                  </a:lnTo>
                  <a:lnTo>
                    <a:pt x="1" y="3110"/>
                  </a:lnTo>
                  <a:lnTo>
                    <a:pt x="5133" y="100"/>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475550" y="845800"/>
              <a:ext cx="139275" cy="90800"/>
            </a:xfrm>
            <a:custGeom>
              <a:rect b="b" l="l" r="r" t="t"/>
              <a:pathLst>
                <a:path extrusionOk="0" h="3632" w="5571">
                  <a:moveTo>
                    <a:pt x="1" y="1"/>
                  </a:moveTo>
                  <a:lnTo>
                    <a:pt x="1" y="394"/>
                  </a:lnTo>
                  <a:lnTo>
                    <a:pt x="5571" y="3632"/>
                  </a:lnTo>
                  <a:lnTo>
                    <a:pt x="5571" y="3239"/>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475550" y="843525"/>
              <a:ext cx="139275" cy="83250"/>
            </a:xfrm>
            <a:custGeom>
              <a:rect b="b" l="l" r="r" t="t"/>
              <a:pathLst>
                <a:path extrusionOk="0" h="3330" w="5571">
                  <a:moveTo>
                    <a:pt x="165" y="0"/>
                  </a:moveTo>
                  <a:lnTo>
                    <a:pt x="1" y="92"/>
                  </a:lnTo>
                  <a:lnTo>
                    <a:pt x="5571" y="3330"/>
                  </a:lnTo>
                  <a:lnTo>
                    <a:pt x="5571" y="3109"/>
                  </a:lnTo>
                  <a:lnTo>
                    <a:pt x="1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535350" y="1025475"/>
              <a:ext cx="13750" cy="12900"/>
            </a:xfrm>
            <a:custGeom>
              <a:rect b="b" l="l" r="r" t="t"/>
              <a:pathLst>
                <a:path extrusionOk="0" h="516" w="550">
                  <a:moveTo>
                    <a:pt x="0" y="0"/>
                  </a:moveTo>
                  <a:lnTo>
                    <a:pt x="0" y="214"/>
                  </a:lnTo>
                  <a:lnTo>
                    <a:pt x="550" y="515"/>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528500" y="1014350"/>
              <a:ext cx="13750" cy="12925"/>
            </a:xfrm>
            <a:custGeom>
              <a:rect b="b" l="l" r="r" t="t"/>
              <a:pathLst>
                <a:path extrusionOk="0" h="517" w="550">
                  <a:moveTo>
                    <a:pt x="0" y="0"/>
                  </a:moveTo>
                  <a:lnTo>
                    <a:pt x="0" y="215"/>
                  </a:lnTo>
                  <a:lnTo>
                    <a:pt x="550" y="516"/>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681550" y="905150"/>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687700" y="894025"/>
              <a:ext cx="12325" cy="12925"/>
            </a:xfrm>
            <a:custGeom>
              <a:rect b="b" l="l" r="r" t="t"/>
              <a:pathLst>
                <a:path extrusionOk="0" h="517" w="493">
                  <a:moveTo>
                    <a:pt x="492" y="0"/>
                  </a:moveTo>
                  <a:lnTo>
                    <a:pt x="1" y="302"/>
                  </a:lnTo>
                  <a:lnTo>
                    <a:pt x="1" y="517"/>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66500" y="967900"/>
              <a:ext cx="12325" cy="12925"/>
            </a:xfrm>
            <a:custGeom>
              <a:rect b="b" l="l" r="r" t="t"/>
              <a:pathLst>
                <a:path extrusionOk="0" h="517" w="493">
                  <a:moveTo>
                    <a:pt x="492" y="1"/>
                  </a:moveTo>
                  <a:lnTo>
                    <a:pt x="1" y="302"/>
                  </a:lnTo>
                  <a:lnTo>
                    <a:pt x="1"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672675" y="956800"/>
              <a:ext cx="12300" cy="12900"/>
            </a:xfrm>
            <a:custGeom>
              <a:rect b="b" l="l" r="r" t="t"/>
              <a:pathLst>
                <a:path extrusionOk="0" h="516" w="492">
                  <a:moveTo>
                    <a:pt x="492" y="1"/>
                  </a:moveTo>
                  <a:lnTo>
                    <a:pt x="0" y="303"/>
                  </a:lnTo>
                  <a:lnTo>
                    <a:pt x="0" y="516"/>
                  </a:lnTo>
                  <a:lnTo>
                    <a:pt x="492" y="214"/>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684625" y="1094175"/>
              <a:ext cx="12325" cy="12925"/>
            </a:xfrm>
            <a:custGeom>
              <a:rect b="b" l="l" r="r" t="t"/>
              <a:pathLst>
                <a:path extrusionOk="0" h="517" w="493">
                  <a:moveTo>
                    <a:pt x="492" y="0"/>
                  </a:moveTo>
                  <a:lnTo>
                    <a:pt x="1" y="303"/>
                  </a:lnTo>
                  <a:lnTo>
                    <a:pt x="1" y="516"/>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690800" y="1083075"/>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660300" y="1047175"/>
              <a:ext cx="12350" cy="12950"/>
            </a:xfrm>
            <a:custGeom>
              <a:rect b="b" l="l" r="r" t="t"/>
              <a:pathLst>
                <a:path extrusionOk="0" h="518" w="494">
                  <a:moveTo>
                    <a:pt x="494" y="1"/>
                  </a:moveTo>
                  <a:lnTo>
                    <a:pt x="1" y="304"/>
                  </a:lnTo>
                  <a:lnTo>
                    <a:pt x="1" y="517"/>
                  </a:lnTo>
                  <a:lnTo>
                    <a:pt x="494" y="216"/>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666475" y="1036100"/>
              <a:ext cx="12350" cy="12925"/>
            </a:xfrm>
            <a:custGeom>
              <a:rect b="b" l="l" r="r" t="t"/>
              <a:pathLst>
                <a:path extrusionOk="0" h="517" w="494">
                  <a:moveTo>
                    <a:pt x="493" y="0"/>
                  </a:moveTo>
                  <a:lnTo>
                    <a:pt x="0" y="302"/>
                  </a:lnTo>
                  <a:lnTo>
                    <a:pt x="0" y="516"/>
                  </a:lnTo>
                  <a:lnTo>
                    <a:pt x="493" y="215"/>
                  </a:lnTo>
                  <a:lnTo>
                    <a:pt x="4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643525" y="1218800"/>
              <a:ext cx="12350" cy="12925"/>
            </a:xfrm>
            <a:custGeom>
              <a:rect b="b" l="l" r="r" t="t"/>
              <a:pathLst>
                <a:path extrusionOk="0" h="517" w="494">
                  <a:moveTo>
                    <a:pt x="493" y="1"/>
                  </a:moveTo>
                  <a:lnTo>
                    <a:pt x="0" y="302"/>
                  </a:lnTo>
                  <a:lnTo>
                    <a:pt x="0" y="517"/>
                  </a:lnTo>
                  <a:lnTo>
                    <a:pt x="493" y="215"/>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649675" y="1207700"/>
              <a:ext cx="12350" cy="12900"/>
            </a:xfrm>
            <a:custGeom>
              <a:rect b="b" l="l" r="r" t="t"/>
              <a:pathLst>
                <a:path extrusionOk="0" h="516" w="494">
                  <a:moveTo>
                    <a:pt x="494" y="1"/>
                  </a:moveTo>
                  <a:lnTo>
                    <a:pt x="1" y="302"/>
                  </a:lnTo>
                  <a:lnTo>
                    <a:pt x="1" y="516"/>
                  </a:lnTo>
                  <a:lnTo>
                    <a:pt x="494" y="214"/>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698625" y="983700"/>
              <a:ext cx="12350" cy="12900"/>
            </a:xfrm>
            <a:custGeom>
              <a:rect b="b" l="l" r="r" t="t"/>
              <a:pathLst>
                <a:path extrusionOk="0" h="516" w="494">
                  <a:moveTo>
                    <a:pt x="493" y="1"/>
                  </a:moveTo>
                  <a:lnTo>
                    <a:pt x="0" y="303"/>
                  </a:lnTo>
                  <a:lnTo>
                    <a:pt x="0" y="516"/>
                  </a:lnTo>
                  <a:lnTo>
                    <a:pt x="493" y="214"/>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545675" y="1150100"/>
              <a:ext cx="13750" cy="12900"/>
            </a:xfrm>
            <a:custGeom>
              <a:rect b="b" l="l" r="r" t="t"/>
              <a:pathLst>
                <a:path extrusionOk="0" h="516" w="550">
                  <a:moveTo>
                    <a:pt x="0" y="1"/>
                  </a:moveTo>
                  <a:lnTo>
                    <a:pt x="0" y="214"/>
                  </a:lnTo>
                  <a:lnTo>
                    <a:pt x="550" y="515"/>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538775" y="1138975"/>
              <a:ext cx="13775" cy="12925"/>
            </a:xfrm>
            <a:custGeom>
              <a:rect b="b" l="l" r="r" t="t"/>
              <a:pathLst>
                <a:path extrusionOk="0" h="517" w="551">
                  <a:moveTo>
                    <a:pt x="1" y="1"/>
                  </a:moveTo>
                  <a:lnTo>
                    <a:pt x="1" y="215"/>
                  </a:lnTo>
                  <a:lnTo>
                    <a:pt x="550" y="517"/>
                  </a:lnTo>
                  <a:lnTo>
                    <a:pt x="550" y="302"/>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93100" y="1188500"/>
              <a:ext cx="13775" cy="12925"/>
            </a:xfrm>
            <a:custGeom>
              <a:rect b="b" l="l" r="r" t="t"/>
              <a:pathLst>
                <a:path extrusionOk="0" h="517" w="551">
                  <a:moveTo>
                    <a:pt x="1" y="0"/>
                  </a:moveTo>
                  <a:lnTo>
                    <a:pt x="1" y="215"/>
                  </a:lnTo>
                  <a:lnTo>
                    <a:pt x="550" y="517"/>
                  </a:lnTo>
                  <a:lnTo>
                    <a:pt x="550" y="30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486225" y="1177400"/>
              <a:ext cx="13800" cy="12900"/>
            </a:xfrm>
            <a:custGeom>
              <a:rect b="b" l="l" r="r" t="t"/>
              <a:pathLst>
                <a:path extrusionOk="0" h="516" w="552">
                  <a:moveTo>
                    <a:pt x="0" y="1"/>
                  </a:moveTo>
                  <a:lnTo>
                    <a:pt x="0" y="214"/>
                  </a:lnTo>
                  <a:lnTo>
                    <a:pt x="551" y="515"/>
                  </a:lnTo>
                  <a:lnTo>
                    <a:pt x="551"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585300" y="935675"/>
              <a:ext cx="13750" cy="12925"/>
            </a:xfrm>
            <a:custGeom>
              <a:rect b="b" l="l" r="r" t="t"/>
              <a:pathLst>
                <a:path extrusionOk="0" h="517" w="550">
                  <a:moveTo>
                    <a:pt x="0" y="1"/>
                  </a:moveTo>
                  <a:lnTo>
                    <a:pt x="0" y="215"/>
                  </a:lnTo>
                  <a:lnTo>
                    <a:pt x="550" y="517"/>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578450" y="924550"/>
              <a:ext cx="13750" cy="12925"/>
            </a:xfrm>
            <a:custGeom>
              <a:rect b="b" l="l" r="r" t="t"/>
              <a:pathLst>
                <a:path extrusionOk="0" h="517" w="550">
                  <a:moveTo>
                    <a:pt x="0" y="0"/>
                  </a:moveTo>
                  <a:lnTo>
                    <a:pt x="0" y="215"/>
                  </a:lnTo>
                  <a:lnTo>
                    <a:pt x="550" y="517"/>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522900" y="1190275"/>
              <a:ext cx="37275" cy="74000"/>
            </a:xfrm>
            <a:custGeom>
              <a:rect b="b" l="l" r="r" t="t"/>
              <a:pathLst>
                <a:path extrusionOk="0" h="2960" w="1491">
                  <a:moveTo>
                    <a:pt x="1" y="0"/>
                  </a:moveTo>
                  <a:lnTo>
                    <a:pt x="2" y="2146"/>
                  </a:lnTo>
                  <a:lnTo>
                    <a:pt x="1490" y="2960"/>
                  </a:lnTo>
                  <a:lnTo>
                    <a:pt x="1490" y="783"/>
                  </a:lnTo>
                  <a:lnTo>
                    <a:pt x="104"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522900" y="1190275"/>
              <a:ext cx="34700" cy="71225"/>
            </a:xfrm>
            <a:custGeom>
              <a:rect b="b" l="l" r="r" t="t"/>
              <a:pathLst>
                <a:path extrusionOk="0" h="2849" w="1388">
                  <a:moveTo>
                    <a:pt x="1" y="0"/>
                  </a:moveTo>
                  <a:lnTo>
                    <a:pt x="1" y="2065"/>
                  </a:lnTo>
                  <a:lnTo>
                    <a:pt x="1387" y="2848"/>
                  </a:lnTo>
                  <a:lnTo>
                    <a:pt x="1387" y="783"/>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525000" y="1193600"/>
              <a:ext cx="30475" cy="64600"/>
            </a:xfrm>
            <a:custGeom>
              <a:rect b="b" l="l" r="r" t="t"/>
              <a:pathLst>
                <a:path extrusionOk="0" h="2584" w="1219">
                  <a:moveTo>
                    <a:pt x="1" y="1"/>
                  </a:moveTo>
                  <a:lnTo>
                    <a:pt x="1" y="1897"/>
                  </a:lnTo>
                  <a:lnTo>
                    <a:pt x="1219" y="2583"/>
                  </a:lnTo>
                  <a:lnTo>
                    <a:pt x="1219" y="687"/>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504700" y="1248675"/>
              <a:ext cx="42350" cy="29500"/>
            </a:xfrm>
            <a:custGeom>
              <a:rect b="b" l="l" r="r" t="t"/>
              <a:pathLst>
                <a:path extrusionOk="0" h="1180" w="1694">
                  <a:moveTo>
                    <a:pt x="1" y="0"/>
                  </a:moveTo>
                  <a:lnTo>
                    <a:pt x="1" y="219"/>
                  </a:lnTo>
                  <a:lnTo>
                    <a:pt x="1693" y="1179"/>
                  </a:lnTo>
                  <a:lnTo>
                    <a:pt x="1693" y="96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504700" y="1240550"/>
              <a:ext cx="57675" cy="32150"/>
            </a:xfrm>
            <a:custGeom>
              <a:rect b="b" l="l" r="r" t="t"/>
              <a:pathLst>
                <a:path extrusionOk="0" h="1286" w="2307">
                  <a:moveTo>
                    <a:pt x="640" y="1"/>
                  </a:moveTo>
                  <a:lnTo>
                    <a:pt x="1" y="325"/>
                  </a:lnTo>
                  <a:lnTo>
                    <a:pt x="1693" y="1285"/>
                  </a:lnTo>
                  <a:lnTo>
                    <a:pt x="2306" y="953"/>
                  </a:lnTo>
                  <a:lnTo>
                    <a:pt x="64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547025" y="1264375"/>
              <a:ext cx="15350" cy="13800"/>
            </a:xfrm>
            <a:custGeom>
              <a:rect b="b" l="l" r="r" t="t"/>
              <a:pathLst>
                <a:path extrusionOk="0" h="552" w="614">
                  <a:moveTo>
                    <a:pt x="613" y="0"/>
                  </a:moveTo>
                  <a:lnTo>
                    <a:pt x="0" y="332"/>
                  </a:lnTo>
                  <a:lnTo>
                    <a:pt x="0" y="551"/>
                  </a:lnTo>
                  <a:lnTo>
                    <a:pt x="613" y="199"/>
                  </a:lnTo>
                  <a:lnTo>
                    <a:pt x="61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539575" y="1200750"/>
              <a:ext cx="1350" cy="49825"/>
            </a:xfrm>
            <a:custGeom>
              <a:rect b="b" l="l" r="r" t="t"/>
              <a:pathLst>
                <a:path extrusionOk="0" h="1993" w="54">
                  <a:moveTo>
                    <a:pt x="1" y="0"/>
                  </a:moveTo>
                  <a:lnTo>
                    <a:pt x="1" y="1967"/>
                  </a:lnTo>
                  <a:lnTo>
                    <a:pt x="53" y="1993"/>
                  </a:lnTo>
                  <a:lnTo>
                    <a:pt x="5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550825" y="1200125"/>
              <a:ext cx="18550" cy="33675"/>
            </a:xfrm>
            <a:custGeom>
              <a:rect b="b" l="l" r="r" t="t"/>
              <a:pathLst>
                <a:path extrusionOk="0" h="1347" w="742">
                  <a:moveTo>
                    <a:pt x="740" y="1"/>
                  </a:moveTo>
                  <a:cubicBezTo>
                    <a:pt x="702" y="23"/>
                    <a:pt x="0" y="427"/>
                    <a:pt x="3" y="1346"/>
                  </a:cubicBezTo>
                  <a:lnTo>
                    <a:pt x="741" y="920"/>
                  </a:ln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504625" y="1173550"/>
              <a:ext cx="64700" cy="60250"/>
            </a:xfrm>
            <a:custGeom>
              <a:rect b="b" l="l" r="r" t="t"/>
              <a:pathLst>
                <a:path extrusionOk="0" h="2410" w="2588">
                  <a:moveTo>
                    <a:pt x="740" y="1"/>
                  </a:moveTo>
                  <a:cubicBezTo>
                    <a:pt x="703" y="23"/>
                    <a:pt x="1" y="427"/>
                    <a:pt x="4" y="1347"/>
                  </a:cubicBezTo>
                  <a:lnTo>
                    <a:pt x="1851" y="2409"/>
                  </a:lnTo>
                  <a:cubicBezTo>
                    <a:pt x="1848" y="1490"/>
                    <a:pt x="2550" y="1086"/>
                    <a:pt x="2588" y="1064"/>
                  </a:cubicBez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713775" y="1209700"/>
              <a:ext cx="46925" cy="47475"/>
            </a:xfrm>
            <a:custGeom>
              <a:rect b="b" l="l" r="r" t="t"/>
              <a:pathLst>
                <a:path extrusionOk="0" h="1899" w="1877">
                  <a:moveTo>
                    <a:pt x="1217" y="0"/>
                  </a:moveTo>
                  <a:cubicBezTo>
                    <a:pt x="1160" y="0"/>
                    <a:pt x="1098" y="18"/>
                    <a:pt x="1033" y="56"/>
                  </a:cubicBezTo>
                  <a:cubicBezTo>
                    <a:pt x="743" y="222"/>
                    <a:pt x="508" y="720"/>
                    <a:pt x="509" y="1166"/>
                  </a:cubicBezTo>
                  <a:lnTo>
                    <a:pt x="509" y="1184"/>
                  </a:lnTo>
                  <a:cubicBezTo>
                    <a:pt x="489" y="1175"/>
                    <a:pt x="467" y="1170"/>
                    <a:pt x="444" y="1170"/>
                  </a:cubicBezTo>
                  <a:cubicBezTo>
                    <a:pt x="408" y="1170"/>
                    <a:pt x="369" y="1181"/>
                    <a:pt x="328" y="1204"/>
                  </a:cubicBezTo>
                  <a:cubicBezTo>
                    <a:pt x="147" y="1309"/>
                    <a:pt x="0" y="1619"/>
                    <a:pt x="2" y="1899"/>
                  </a:cubicBezTo>
                  <a:lnTo>
                    <a:pt x="595" y="1557"/>
                  </a:lnTo>
                  <a:lnTo>
                    <a:pt x="657" y="1520"/>
                  </a:lnTo>
                  <a:lnTo>
                    <a:pt x="1414" y="1084"/>
                  </a:lnTo>
                  <a:lnTo>
                    <a:pt x="1478" y="1048"/>
                  </a:lnTo>
                  <a:lnTo>
                    <a:pt x="1877" y="818"/>
                  </a:lnTo>
                  <a:lnTo>
                    <a:pt x="1877" y="791"/>
                  </a:lnTo>
                  <a:cubicBezTo>
                    <a:pt x="1876" y="638"/>
                    <a:pt x="1812" y="543"/>
                    <a:pt x="1725" y="543"/>
                  </a:cubicBezTo>
                  <a:cubicBezTo>
                    <a:pt x="1699" y="543"/>
                    <a:pt x="1672" y="551"/>
                    <a:pt x="1643" y="568"/>
                  </a:cubicBezTo>
                  <a:cubicBezTo>
                    <a:pt x="1610" y="588"/>
                    <a:pt x="1581" y="613"/>
                    <a:pt x="1558" y="643"/>
                  </a:cubicBezTo>
                  <a:cubicBezTo>
                    <a:pt x="1559" y="615"/>
                    <a:pt x="1561" y="589"/>
                    <a:pt x="1559" y="562"/>
                  </a:cubicBezTo>
                  <a:cubicBezTo>
                    <a:pt x="1559" y="215"/>
                    <a:pt x="1417" y="0"/>
                    <a:pt x="121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578850" y="1281975"/>
              <a:ext cx="47025" cy="47300"/>
            </a:xfrm>
            <a:custGeom>
              <a:rect b="b" l="l" r="r" t="t"/>
              <a:pathLst>
                <a:path extrusionOk="0" h="1892" w="1881">
                  <a:moveTo>
                    <a:pt x="657" y="1"/>
                  </a:moveTo>
                  <a:cubicBezTo>
                    <a:pt x="457" y="1"/>
                    <a:pt x="315" y="216"/>
                    <a:pt x="316" y="564"/>
                  </a:cubicBezTo>
                  <a:cubicBezTo>
                    <a:pt x="316" y="591"/>
                    <a:pt x="316" y="617"/>
                    <a:pt x="319" y="645"/>
                  </a:cubicBezTo>
                  <a:cubicBezTo>
                    <a:pt x="295" y="616"/>
                    <a:pt x="266" y="590"/>
                    <a:pt x="232" y="571"/>
                  </a:cubicBezTo>
                  <a:cubicBezTo>
                    <a:pt x="204" y="554"/>
                    <a:pt x="176" y="547"/>
                    <a:pt x="151" y="547"/>
                  </a:cubicBezTo>
                  <a:cubicBezTo>
                    <a:pt x="63" y="547"/>
                    <a:pt x="1" y="641"/>
                    <a:pt x="2" y="794"/>
                  </a:cubicBezTo>
                  <a:lnTo>
                    <a:pt x="2" y="822"/>
                  </a:lnTo>
                  <a:lnTo>
                    <a:pt x="400" y="1048"/>
                  </a:lnTo>
                  <a:lnTo>
                    <a:pt x="464" y="1084"/>
                  </a:lnTo>
                  <a:lnTo>
                    <a:pt x="1223" y="1518"/>
                  </a:lnTo>
                  <a:lnTo>
                    <a:pt x="1286" y="1554"/>
                  </a:lnTo>
                  <a:lnTo>
                    <a:pt x="1881" y="1892"/>
                  </a:lnTo>
                  <a:cubicBezTo>
                    <a:pt x="1880" y="1614"/>
                    <a:pt x="1732" y="1303"/>
                    <a:pt x="1550" y="1200"/>
                  </a:cubicBezTo>
                  <a:cubicBezTo>
                    <a:pt x="1510" y="1177"/>
                    <a:pt x="1471" y="1166"/>
                    <a:pt x="1435" y="1166"/>
                  </a:cubicBezTo>
                  <a:cubicBezTo>
                    <a:pt x="1412" y="1166"/>
                    <a:pt x="1390" y="1171"/>
                    <a:pt x="1369" y="1180"/>
                  </a:cubicBezTo>
                  <a:lnTo>
                    <a:pt x="1369" y="1164"/>
                  </a:lnTo>
                  <a:cubicBezTo>
                    <a:pt x="1368" y="717"/>
                    <a:pt x="1131" y="220"/>
                    <a:pt x="840" y="55"/>
                  </a:cubicBezTo>
                  <a:cubicBezTo>
                    <a:pt x="776" y="18"/>
                    <a:pt x="714" y="1"/>
                    <a:pt x="65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432200" y="1192100"/>
              <a:ext cx="47000" cy="44850"/>
            </a:xfrm>
            <a:custGeom>
              <a:rect b="b" l="l" r="r" t="t"/>
              <a:pathLst>
                <a:path extrusionOk="0" h="1794" w="1880">
                  <a:moveTo>
                    <a:pt x="848" y="1"/>
                  </a:moveTo>
                  <a:cubicBezTo>
                    <a:pt x="649" y="1"/>
                    <a:pt x="509" y="214"/>
                    <a:pt x="510" y="560"/>
                  </a:cubicBezTo>
                  <a:lnTo>
                    <a:pt x="510" y="578"/>
                  </a:lnTo>
                  <a:cubicBezTo>
                    <a:pt x="457" y="494"/>
                    <a:pt x="395" y="428"/>
                    <a:pt x="328" y="389"/>
                  </a:cubicBezTo>
                  <a:cubicBezTo>
                    <a:pt x="287" y="365"/>
                    <a:pt x="248" y="353"/>
                    <a:pt x="212" y="353"/>
                  </a:cubicBezTo>
                  <a:cubicBezTo>
                    <a:pt x="88" y="353"/>
                    <a:pt x="1" y="486"/>
                    <a:pt x="1" y="702"/>
                  </a:cubicBezTo>
                  <a:lnTo>
                    <a:pt x="595" y="1047"/>
                  </a:lnTo>
                  <a:lnTo>
                    <a:pt x="659" y="1083"/>
                  </a:lnTo>
                  <a:lnTo>
                    <a:pt x="1417" y="1524"/>
                  </a:lnTo>
                  <a:lnTo>
                    <a:pt x="1481" y="1560"/>
                  </a:lnTo>
                  <a:lnTo>
                    <a:pt x="1880" y="1794"/>
                  </a:lnTo>
                  <a:lnTo>
                    <a:pt x="1880" y="1766"/>
                  </a:lnTo>
                  <a:cubicBezTo>
                    <a:pt x="1880" y="1569"/>
                    <a:pt x="1776" y="1348"/>
                    <a:pt x="1648" y="1275"/>
                  </a:cubicBezTo>
                  <a:cubicBezTo>
                    <a:pt x="1622" y="1259"/>
                    <a:pt x="1591" y="1250"/>
                    <a:pt x="1561" y="1250"/>
                  </a:cubicBezTo>
                  <a:cubicBezTo>
                    <a:pt x="1562" y="1224"/>
                    <a:pt x="1564" y="1198"/>
                    <a:pt x="1564" y="1172"/>
                  </a:cubicBezTo>
                  <a:cubicBezTo>
                    <a:pt x="1562" y="725"/>
                    <a:pt x="1326" y="225"/>
                    <a:pt x="1035" y="56"/>
                  </a:cubicBezTo>
                  <a:cubicBezTo>
                    <a:pt x="969" y="19"/>
                    <a:pt x="906" y="1"/>
                    <a:pt x="84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569675" y="1332500"/>
              <a:ext cx="18175" cy="23325"/>
            </a:xfrm>
            <a:custGeom>
              <a:rect b="b" l="l" r="r" t="t"/>
              <a:pathLst>
                <a:path extrusionOk="0" h="933" w="727">
                  <a:moveTo>
                    <a:pt x="309" y="0"/>
                  </a:moveTo>
                  <a:lnTo>
                    <a:pt x="203" y="416"/>
                  </a:lnTo>
                  <a:lnTo>
                    <a:pt x="0" y="191"/>
                  </a:lnTo>
                  <a:lnTo>
                    <a:pt x="0" y="191"/>
                  </a:lnTo>
                  <a:lnTo>
                    <a:pt x="55" y="639"/>
                  </a:lnTo>
                  <a:lnTo>
                    <a:pt x="563" y="932"/>
                  </a:lnTo>
                  <a:lnTo>
                    <a:pt x="727" y="370"/>
                  </a:lnTo>
                  <a:lnTo>
                    <a:pt x="441" y="560"/>
                  </a:lnTo>
                  <a:lnTo>
                    <a:pt x="30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301450" y="782200"/>
              <a:ext cx="128725" cy="123075"/>
            </a:xfrm>
            <a:custGeom>
              <a:rect b="b" l="l" r="r" t="t"/>
              <a:pathLst>
                <a:path extrusionOk="0" h="4923" w="5149">
                  <a:moveTo>
                    <a:pt x="2329" y="0"/>
                  </a:moveTo>
                  <a:cubicBezTo>
                    <a:pt x="1785" y="0"/>
                    <a:pt x="1398" y="584"/>
                    <a:pt x="1398" y="1533"/>
                  </a:cubicBezTo>
                  <a:cubicBezTo>
                    <a:pt x="1398" y="1549"/>
                    <a:pt x="1398" y="1563"/>
                    <a:pt x="1400" y="1581"/>
                  </a:cubicBezTo>
                  <a:cubicBezTo>
                    <a:pt x="1256" y="1350"/>
                    <a:pt x="1085" y="1166"/>
                    <a:pt x="901" y="1059"/>
                  </a:cubicBezTo>
                  <a:cubicBezTo>
                    <a:pt x="788" y="993"/>
                    <a:pt x="681" y="962"/>
                    <a:pt x="581" y="962"/>
                  </a:cubicBezTo>
                  <a:cubicBezTo>
                    <a:pt x="242" y="962"/>
                    <a:pt x="0" y="1326"/>
                    <a:pt x="0" y="1917"/>
                  </a:cubicBezTo>
                  <a:lnTo>
                    <a:pt x="1629" y="2868"/>
                  </a:lnTo>
                  <a:lnTo>
                    <a:pt x="1801" y="2970"/>
                  </a:lnTo>
                  <a:lnTo>
                    <a:pt x="3881" y="4183"/>
                  </a:lnTo>
                  <a:lnTo>
                    <a:pt x="4053" y="4285"/>
                  </a:lnTo>
                  <a:lnTo>
                    <a:pt x="5147" y="4923"/>
                  </a:lnTo>
                  <a:cubicBezTo>
                    <a:pt x="5147" y="4900"/>
                    <a:pt x="5148" y="4875"/>
                    <a:pt x="5148" y="4849"/>
                  </a:cubicBezTo>
                  <a:cubicBezTo>
                    <a:pt x="5148" y="4310"/>
                    <a:pt x="4864" y="3708"/>
                    <a:pt x="4513" y="3502"/>
                  </a:cubicBezTo>
                  <a:cubicBezTo>
                    <a:pt x="4433" y="3457"/>
                    <a:pt x="4358" y="3433"/>
                    <a:pt x="4287" y="3433"/>
                  </a:cubicBezTo>
                  <a:cubicBezTo>
                    <a:pt x="4283" y="3433"/>
                    <a:pt x="4279" y="3434"/>
                    <a:pt x="4275" y="3434"/>
                  </a:cubicBezTo>
                  <a:cubicBezTo>
                    <a:pt x="4281" y="3364"/>
                    <a:pt x="4284" y="3292"/>
                    <a:pt x="4284" y="3219"/>
                  </a:cubicBezTo>
                  <a:cubicBezTo>
                    <a:pt x="4284" y="1992"/>
                    <a:pt x="3637" y="621"/>
                    <a:pt x="2841" y="155"/>
                  </a:cubicBezTo>
                  <a:cubicBezTo>
                    <a:pt x="2661" y="50"/>
                    <a:pt x="2488" y="0"/>
                    <a:pt x="2329"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491075" y="1355800"/>
              <a:ext cx="15000" cy="19200"/>
            </a:xfrm>
            <a:custGeom>
              <a:rect b="b" l="l" r="r" t="t"/>
              <a:pathLst>
                <a:path extrusionOk="0" h="768" w="600">
                  <a:moveTo>
                    <a:pt x="254" y="0"/>
                  </a:moveTo>
                  <a:lnTo>
                    <a:pt x="167" y="343"/>
                  </a:lnTo>
                  <a:lnTo>
                    <a:pt x="1" y="157"/>
                  </a:lnTo>
                  <a:lnTo>
                    <a:pt x="46" y="527"/>
                  </a:lnTo>
                  <a:lnTo>
                    <a:pt x="463" y="767"/>
                  </a:lnTo>
                  <a:lnTo>
                    <a:pt x="599" y="303"/>
                  </a:lnTo>
                  <a:lnTo>
                    <a:pt x="363" y="462"/>
                  </a:lnTo>
                  <a:lnTo>
                    <a:pt x="25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482950" y="683625"/>
              <a:ext cx="262500" cy="217000"/>
            </a:xfrm>
            <a:custGeom>
              <a:rect b="b" l="l" r="r" t="t"/>
              <a:pathLst>
                <a:path extrusionOk="0" h="8680" w="10500">
                  <a:moveTo>
                    <a:pt x="277" y="0"/>
                  </a:moveTo>
                  <a:cubicBezTo>
                    <a:pt x="114" y="0"/>
                    <a:pt x="1" y="137"/>
                    <a:pt x="1" y="371"/>
                  </a:cubicBezTo>
                  <a:lnTo>
                    <a:pt x="1" y="2297"/>
                  </a:lnTo>
                  <a:cubicBezTo>
                    <a:pt x="1" y="2621"/>
                    <a:pt x="215" y="3005"/>
                    <a:pt x="481" y="3157"/>
                  </a:cubicBezTo>
                  <a:lnTo>
                    <a:pt x="10019" y="8618"/>
                  </a:lnTo>
                  <a:cubicBezTo>
                    <a:pt x="10092" y="8659"/>
                    <a:pt x="10161" y="8679"/>
                    <a:pt x="10222" y="8679"/>
                  </a:cubicBezTo>
                  <a:cubicBezTo>
                    <a:pt x="10385" y="8679"/>
                    <a:pt x="10498" y="8542"/>
                    <a:pt x="10499" y="8308"/>
                  </a:cubicBezTo>
                  <a:lnTo>
                    <a:pt x="10499" y="6382"/>
                  </a:lnTo>
                  <a:cubicBezTo>
                    <a:pt x="10499" y="6059"/>
                    <a:pt x="10283" y="5674"/>
                    <a:pt x="10019" y="5522"/>
                  </a:cubicBezTo>
                  <a:lnTo>
                    <a:pt x="481" y="61"/>
                  </a:lnTo>
                  <a:cubicBezTo>
                    <a:pt x="408" y="20"/>
                    <a:pt x="339" y="0"/>
                    <a:pt x="277"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498550" y="714900"/>
              <a:ext cx="37625" cy="50225"/>
            </a:xfrm>
            <a:custGeom>
              <a:rect b="b" l="l" r="r" t="t"/>
              <a:pathLst>
                <a:path extrusionOk="0" h="2009" w="1505">
                  <a:moveTo>
                    <a:pt x="753" y="1"/>
                  </a:moveTo>
                  <a:lnTo>
                    <a:pt x="521" y="440"/>
                  </a:lnTo>
                  <a:lnTo>
                    <a:pt x="0" y="236"/>
                  </a:lnTo>
                  <a:lnTo>
                    <a:pt x="0" y="236"/>
                  </a:lnTo>
                  <a:lnTo>
                    <a:pt x="377" y="897"/>
                  </a:lnTo>
                  <a:lnTo>
                    <a:pt x="287" y="1477"/>
                  </a:lnTo>
                  <a:lnTo>
                    <a:pt x="753" y="1445"/>
                  </a:lnTo>
                  <a:lnTo>
                    <a:pt x="1217" y="2009"/>
                  </a:lnTo>
                  <a:lnTo>
                    <a:pt x="1128" y="1327"/>
                  </a:lnTo>
                  <a:lnTo>
                    <a:pt x="1504" y="1095"/>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546975" y="742600"/>
              <a:ext cx="37625" cy="50225"/>
            </a:xfrm>
            <a:custGeom>
              <a:rect b="b" l="l" r="r" t="t"/>
              <a:pathLst>
                <a:path extrusionOk="0" h="2009" w="1505">
                  <a:moveTo>
                    <a:pt x="752" y="1"/>
                  </a:moveTo>
                  <a:lnTo>
                    <a:pt x="520" y="441"/>
                  </a:lnTo>
                  <a:lnTo>
                    <a:pt x="1" y="235"/>
                  </a:lnTo>
                  <a:lnTo>
                    <a:pt x="376" y="898"/>
                  </a:lnTo>
                  <a:lnTo>
                    <a:pt x="288" y="1477"/>
                  </a:lnTo>
                  <a:lnTo>
                    <a:pt x="752" y="1446"/>
                  </a:lnTo>
                  <a:lnTo>
                    <a:pt x="1217" y="2009"/>
                  </a:lnTo>
                  <a:lnTo>
                    <a:pt x="1127" y="1329"/>
                  </a:lnTo>
                  <a:lnTo>
                    <a:pt x="1504" y="1097"/>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595375" y="770325"/>
              <a:ext cx="37625" cy="50250"/>
            </a:xfrm>
            <a:custGeom>
              <a:rect b="b" l="l" r="r" t="t"/>
              <a:pathLst>
                <a:path extrusionOk="0" h="2010" w="1505">
                  <a:moveTo>
                    <a:pt x="752" y="1"/>
                  </a:moveTo>
                  <a:lnTo>
                    <a:pt x="520" y="440"/>
                  </a:lnTo>
                  <a:lnTo>
                    <a:pt x="0" y="236"/>
                  </a:lnTo>
                  <a:lnTo>
                    <a:pt x="376" y="897"/>
                  </a:lnTo>
                  <a:lnTo>
                    <a:pt x="288" y="1477"/>
                  </a:lnTo>
                  <a:lnTo>
                    <a:pt x="752" y="1445"/>
                  </a:lnTo>
                  <a:lnTo>
                    <a:pt x="1217" y="2009"/>
                  </a:lnTo>
                  <a:lnTo>
                    <a:pt x="1129" y="1328"/>
                  </a:lnTo>
                  <a:lnTo>
                    <a:pt x="1504" y="1096"/>
                  </a:lnTo>
                  <a:lnTo>
                    <a:pt x="985"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643775" y="798025"/>
              <a:ext cx="37625" cy="50225"/>
            </a:xfrm>
            <a:custGeom>
              <a:rect b="b" l="l" r="r" t="t"/>
              <a:pathLst>
                <a:path extrusionOk="0" h="2009" w="1505">
                  <a:moveTo>
                    <a:pt x="753" y="1"/>
                  </a:moveTo>
                  <a:lnTo>
                    <a:pt x="521" y="441"/>
                  </a:lnTo>
                  <a:lnTo>
                    <a:pt x="0" y="236"/>
                  </a:lnTo>
                  <a:lnTo>
                    <a:pt x="377" y="898"/>
                  </a:lnTo>
                  <a:lnTo>
                    <a:pt x="287" y="1477"/>
                  </a:lnTo>
                  <a:lnTo>
                    <a:pt x="753" y="1446"/>
                  </a:lnTo>
                  <a:lnTo>
                    <a:pt x="1217" y="2009"/>
                  </a:lnTo>
                  <a:lnTo>
                    <a:pt x="1217" y="2009"/>
                  </a:lnTo>
                  <a:lnTo>
                    <a:pt x="1128" y="1329"/>
                  </a:lnTo>
                  <a:lnTo>
                    <a:pt x="1504" y="1097"/>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692200" y="825750"/>
              <a:ext cx="37625" cy="50250"/>
            </a:xfrm>
            <a:custGeom>
              <a:rect b="b" l="l" r="r" t="t"/>
              <a:pathLst>
                <a:path extrusionOk="0" h="2010" w="1505">
                  <a:moveTo>
                    <a:pt x="752" y="1"/>
                  </a:moveTo>
                  <a:lnTo>
                    <a:pt x="520" y="440"/>
                  </a:lnTo>
                  <a:lnTo>
                    <a:pt x="1" y="236"/>
                  </a:lnTo>
                  <a:lnTo>
                    <a:pt x="376" y="897"/>
                  </a:lnTo>
                  <a:lnTo>
                    <a:pt x="288" y="1477"/>
                  </a:lnTo>
                  <a:lnTo>
                    <a:pt x="752" y="1445"/>
                  </a:lnTo>
                  <a:lnTo>
                    <a:pt x="1216" y="2009"/>
                  </a:lnTo>
                  <a:lnTo>
                    <a:pt x="1127" y="1328"/>
                  </a:lnTo>
                  <a:lnTo>
                    <a:pt x="1504" y="1096"/>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603125" y="820025"/>
              <a:ext cx="22100" cy="33650"/>
            </a:xfrm>
            <a:custGeom>
              <a:rect b="b" l="l" r="r" t="t"/>
              <a:pathLst>
                <a:path extrusionOk="0" h="1346" w="884">
                  <a:moveTo>
                    <a:pt x="1" y="1"/>
                  </a:moveTo>
                  <a:lnTo>
                    <a:pt x="471" y="1345"/>
                  </a:lnTo>
                  <a:lnTo>
                    <a:pt x="884" y="505"/>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271525" y="1042075"/>
              <a:ext cx="187050" cy="181400"/>
            </a:xfrm>
            <a:custGeom>
              <a:rect b="b" l="l" r="r" t="t"/>
              <a:pathLst>
                <a:path extrusionOk="0" h="7256" w="7482">
                  <a:moveTo>
                    <a:pt x="7202" y="1"/>
                  </a:moveTo>
                  <a:cubicBezTo>
                    <a:pt x="7138" y="1"/>
                    <a:pt x="7068" y="21"/>
                    <a:pt x="6993" y="63"/>
                  </a:cubicBezTo>
                  <a:lnTo>
                    <a:pt x="490" y="3730"/>
                  </a:lnTo>
                  <a:cubicBezTo>
                    <a:pt x="220" y="3882"/>
                    <a:pt x="1" y="4268"/>
                    <a:pt x="1" y="4591"/>
                  </a:cubicBezTo>
                  <a:lnTo>
                    <a:pt x="1" y="6885"/>
                  </a:lnTo>
                  <a:cubicBezTo>
                    <a:pt x="1" y="7118"/>
                    <a:pt x="115" y="7255"/>
                    <a:pt x="281" y="7255"/>
                  </a:cubicBezTo>
                  <a:cubicBezTo>
                    <a:pt x="344" y="7255"/>
                    <a:pt x="415" y="7235"/>
                    <a:pt x="490" y="7193"/>
                  </a:cubicBezTo>
                  <a:lnTo>
                    <a:pt x="6993" y="3526"/>
                  </a:lnTo>
                  <a:cubicBezTo>
                    <a:pt x="7263" y="3373"/>
                    <a:pt x="7482" y="2988"/>
                    <a:pt x="7482" y="2664"/>
                  </a:cubicBezTo>
                  <a:lnTo>
                    <a:pt x="7482" y="370"/>
                  </a:lnTo>
                  <a:cubicBezTo>
                    <a:pt x="7482" y="137"/>
                    <a:pt x="7367" y="1"/>
                    <a:pt x="720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357925" y="1168075"/>
              <a:ext cx="15750" cy="22975"/>
            </a:xfrm>
            <a:custGeom>
              <a:rect b="b" l="l" r="r" t="t"/>
              <a:pathLst>
                <a:path extrusionOk="0" h="919" w="630">
                  <a:moveTo>
                    <a:pt x="630" y="1"/>
                  </a:moveTo>
                  <a:lnTo>
                    <a:pt x="0" y="356"/>
                  </a:lnTo>
                  <a:lnTo>
                    <a:pt x="335" y="919"/>
                  </a:lnTo>
                  <a:lnTo>
                    <a:pt x="63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289475" y="1150150"/>
              <a:ext cx="28050" cy="34200"/>
            </a:xfrm>
            <a:custGeom>
              <a:rect b="b" l="l" r="r" t="t"/>
              <a:pathLst>
                <a:path extrusionOk="0" h="1368" w="1122">
                  <a:moveTo>
                    <a:pt x="1122" y="0"/>
                  </a:moveTo>
                  <a:lnTo>
                    <a:pt x="917" y="116"/>
                  </a:lnTo>
                  <a:lnTo>
                    <a:pt x="784" y="776"/>
                  </a:lnTo>
                  <a:lnTo>
                    <a:pt x="781" y="777"/>
                  </a:lnTo>
                  <a:lnTo>
                    <a:pt x="658" y="263"/>
                  </a:lnTo>
                  <a:lnTo>
                    <a:pt x="466" y="371"/>
                  </a:lnTo>
                  <a:lnTo>
                    <a:pt x="346" y="1025"/>
                  </a:lnTo>
                  <a:lnTo>
                    <a:pt x="343" y="1027"/>
                  </a:lnTo>
                  <a:lnTo>
                    <a:pt x="210" y="515"/>
                  </a:lnTo>
                  <a:lnTo>
                    <a:pt x="1" y="634"/>
                  </a:lnTo>
                  <a:lnTo>
                    <a:pt x="230" y="1368"/>
                  </a:lnTo>
                  <a:lnTo>
                    <a:pt x="434" y="1250"/>
                  </a:lnTo>
                  <a:lnTo>
                    <a:pt x="558" y="602"/>
                  </a:lnTo>
                  <a:lnTo>
                    <a:pt x="560" y="600"/>
                  </a:lnTo>
                  <a:lnTo>
                    <a:pt x="690" y="1108"/>
                  </a:lnTo>
                  <a:lnTo>
                    <a:pt x="894" y="993"/>
                  </a:lnTo>
                  <a:lnTo>
                    <a:pt x="1122" y="0"/>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318700" y="1142450"/>
              <a:ext cx="18225" cy="25375"/>
            </a:xfrm>
            <a:custGeom>
              <a:rect b="b" l="l" r="r" t="t"/>
              <a:pathLst>
                <a:path extrusionOk="0" h="1015" w="729">
                  <a:moveTo>
                    <a:pt x="434" y="210"/>
                  </a:moveTo>
                  <a:cubicBezTo>
                    <a:pt x="480" y="210"/>
                    <a:pt x="509" y="249"/>
                    <a:pt x="523" y="327"/>
                  </a:cubicBezTo>
                  <a:lnTo>
                    <a:pt x="199" y="508"/>
                  </a:lnTo>
                  <a:cubicBezTo>
                    <a:pt x="202" y="460"/>
                    <a:pt x="215" y="414"/>
                    <a:pt x="235" y="372"/>
                  </a:cubicBezTo>
                  <a:cubicBezTo>
                    <a:pt x="263" y="313"/>
                    <a:pt x="308" y="265"/>
                    <a:pt x="364" y="233"/>
                  </a:cubicBezTo>
                  <a:cubicBezTo>
                    <a:pt x="391" y="218"/>
                    <a:pt x="414" y="210"/>
                    <a:pt x="434" y="210"/>
                  </a:cubicBezTo>
                  <a:close/>
                  <a:moveTo>
                    <a:pt x="524" y="1"/>
                  </a:moveTo>
                  <a:cubicBezTo>
                    <a:pt x="479" y="1"/>
                    <a:pt x="428" y="17"/>
                    <a:pt x="370" y="50"/>
                  </a:cubicBezTo>
                  <a:cubicBezTo>
                    <a:pt x="257" y="115"/>
                    <a:pt x="164" y="212"/>
                    <a:pt x="103" y="328"/>
                  </a:cubicBezTo>
                  <a:cubicBezTo>
                    <a:pt x="38" y="446"/>
                    <a:pt x="2" y="579"/>
                    <a:pt x="2" y="714"/>
                  </a:cubicBezTo>
                  <a:cubicBezTo>
                    <a:pt x="1" y="849"/>
                    <a:pt x="34" y="939"/>
                    <a:pt x="101" y="985"/>
                  </a:cubicBezTo>
                  <a:cubicBezTo>
                    <a:pt x="129" y="1005"/>
                    <a:pt x="161" y="1015"/>
                    <a:pt x="197" y="1015"/>
                  </a:cubicBezTo>
                  <a:cubicBezTo>
                    <a:pt x="247" y="1015"/>
                    <a:pt x="305" y="996"/>
                    <a:pt x="370" y="959"/>
                  </a:cubicBezTo>
                  <a:cubicBezTo>
                    <a:pt x="543" y="862"/>
                    <a:pt x="656" y="703"/>
                    <a:pt x="708" y="479"/>
                  </a:cubicBezTo>
                  <a:lnTo>
                    <a:pt x="708" y="479"/>
                  </a:lnTo>
                  <a:lnTo>
                    <a:pt x="534" y="576"/>
                  </a:lnTo>
                  <a:cubicBezTo>
                    <a:pt x="524" y="616"/>
                    <a:pt x="507" y="652"/>
                    <a:pt x="480" y="682"/>
                  </a:cubicBezTo>
                  <a:cubicBezTo>
                    <a:pt x="453" y="721"/>
                    <a:pt x="418" y="753"/>
                    <a:pt x="378" y="778"/>
                  </a:cubicBezTo>
                  <a:cubicBezTo>
                    <a:pt x="343" y="797"/>
                    <a:pt x="313" y="807"/>
                    <a:pt x="289" y="807"/>
                  </a:cubicBezTo>
                  <a:cubicBezTo>
                    <a:pt x="233" y="807"/>
                    <a:pt x="203" y="758"/>
                    <a:pt x="199" y="659"/>
                  </a:cubicBezTo>
                  <a:lnTo>
                    <a:pt x="721" y="365"/>
                  </a:lnTo>
                  <a:cubicBezTo>
                    <a:pt x="728" y="218"/>
                    <a:pt x="702" y="115"/>
                    <a:pt x="641" y="53"/>
                  </a:cubicBezTo>
                  <a:cubicBezTo>
                    <a:pt x="609" y="18"/>
                    <a:pt x="570" y="1"/>
                    <a:pt x="524"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339800" y="1126550"/>
              <a:ext cx="5000" cy="32650"/>
            </a:xfrm>
            <a:custGeom>
              <a:rect b="b" l="l" r="r" t="t"/>
              <a:pathLst>
                <a:path extrusionOk="0" h="1306" w="200">
                  <a:moveTo>
                    <a:pt x="199" y="0"/>
                  </a:moveTo>
                  <a:lnTo>
                    <a:pt x="0" y="113"/>
                  </a:lnTo>
                  <a:lnTo>
                    <a:pt x="0" y="1305"/>
                  </a:lnTo>
                  <a:lnTo>
                    <a:pt x="199" y="1194"/>
                  </a:lnTo>
                  <a:lnTo>
                    <a:pt x="199" y="0"/>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348100" y="1125700"/>
              <a:ext cx="17850" cy="25550"/>
            </a:xfrm>
            <a:custGeom>
              <a:rect b="b" l="l" r="r" t="t"/>
              <a:pathLst>
                <a:path extrusionOk="0" h="1022" w="714">
                  <a:moveTo>
                    <a:pt x="545" y="0"/>
                  </a:moveTo>
                  <a:cubicBezTo>
                    <a:pt x="495" y="0"/>
                    <a:pt x="436" y="19"/>
                    <a:pt x="369" y="57"/>
                  </a:cubicBezTo>
                  <a:cubicBezTo>
                    <a:pt x="253" y="124"/>
                    <a:pt x="159" y="224"/>
                    <a:pt x="98" y="344"/>
                  </a:cubicBezTo>
                  <a:cubicBezTo>
                    <a:pt x="34" y="465"/>
                    <a:pt x="1" y="598"/>
                    <a:pt x="1" y="733"/>
                  </a:cubicBezTo>
                  <a:cubicBezTo>
                    <a:pt x="1" y="862"/>
                    <a:pt x="34" y="949"/>
                    <a:pt x="102" y="994"/>
                  </a:cubicBezTo>
                  <a:cubicBezTo>
                    <a:pt x="131" y="1013"/>
                    <a:pt x="163" y="1022"/>
                    <a:pt x="199" y="1022"/>
                  </a:cubicBezTo>
                  <a:cubicBezTo>
                    <a:pt x="248" y="1022"/>
                    <a:pt x="303" y="1005"/>
                    <a:pt x="366" y="969"/>
                  </a:cubicBezTo>
                  <a:cubicBezTo>
                    <a:pt x="462" y="914"/>
                    <a:pt x="544" y="836"/>
                    <a:pt x="602" y="742"/>
                  </a:cubicBezTo>
                  <a:cubicBezTo>
                    <a:pt x="665" y="645"/>
                    <a:pt x="704" y="533"/>
                    <a:pt x="714" y="417"/>
                  </a:cubicBezTo>
                  <a:lnTo>
                    <a:pt x="714" y="417"/>
                  </a:lnTo>
                  <a:lnTo>
                    <a:pt x="523" y="526"/>
                  </a:lnTo>
                  <a:cubicBezTo>
                    <a:pt x="508" y="650"/>
                    <a:pt x="456" y="739"/>
                    <a:pt x="364" y="791"/>
                  </a:cubicBezTo>
                  <a:cubicBezTo>
                    <a:pt x="341" y="804"/>
                    <a:pt x="319" y="811"/>
                    <a:pt x="300" y="811"/>
                  </a:cubicBezTo>
                  <a:cubicBezTo>
                    <a:pt x="274" y="811"/>
                    <a:pt x="252" y="798"/>
                    <a:pt x="235" y="772"/>
                  </a:cubicBezTo>
                  <a:cubicBezTo>
                    <a:pt x="212" y="737"/>
                    <a:pt x="199" y="684"/>
                    <a:pt x="199" y="611"/>
                  </a:cubicBezTo>
                  <a:cubicBezTo>
                    <a:pt x="199" y="540"/>
                    <a:pt x="211" y="469"/>
                    <a:pt x="235" y="402"/>
                  </a:cubicBezTo>
                  <a:cubicBezTo>
                    <a:pt x="266" y="323"/>
                    <a:pt x="311" y="268"/>
                    <a:pt x="369" y="236"/>
                  </a:cubicBezTo>
                  <a:cubicBezTo>
                    <a:pt x="398" y="219"/>
                    <a:pt x="423" y="211"/>
                    <a:pt x="443" y="211"/>
                  </a:cubicBezTo>
                  <a:cubicBezTo>
                    <a:pt x="483" y="211"/>
                    <a:pt x="507" y="241"/>
                    <a:pt x="515" y="301"/>
                  </a:cubicBezTo>
                  <a:lnTo>
                    <a:pt x="710" y="192"/>
                  </a:lnTo>
                  <a:cubicBezTo>
                    <a:pt x="704" y="91"/>
                    <a:pt x="668" y="30"/>
                    <a:pt x="598" y="8"/>
                  </a:cubicBezTo>
                  <a:cubicBezTo>
                    <a:pt x="582" y="3"/>
                    <a:pt x="564" y="0"/>
                    <a:pt x="545" y="0"/>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368150" y="1114325"/>
              <a:ext cx="18725" cy="25575"/>
            </a:xfrm>
            <a:custGeom>
              <a:rect b="b" l="l" r="r" t="t"/>
              <a:pathLst>
                <a:path extrusionOk="0" h="1023" w="749">
                  <a:moveTo>
                    <a:pt x="455" y="210"/>
                  </a:moveTo>
                  <a:cubicBezTo>
                    <a:pt x="518" y="210"/>
                    <a:pt x="550" y="278"/>
                    <a:pt x="550" y="414"/>
                  </a:cubicBezTo>
                  <a:cubicBezTo>
                    <a:pt x="550" y="596"/>
                    <a:pt x="492" y="721"/>
                    <a:pt x="375" y="788"/>
                  </a:cubicBezTo>
                  <a:cubicBezTo>
                    <a:pt x="346" y="804"/>
                    <a:pt x="321" y="812"/>
                    <a:pt x="299" y="812"/>
                  </a:cubicBezTo>
                  <a:cubicBezTo>
                    <a:pt x="274" y="812"/>
                    <a:pt x="253" y="801"/>
                    <a:pt x="237" y="779"/>
                  </a:cubicBezTo>
                  <a:cubicBezTo>
                    <a:pt x="212" y="746"/>
                    <a:pt x="199" y="691"/>
                    <a:pt x="199" y="611"/>
                  </a:cubicBezTo>
                  <a:lnTo>
                    <a:pt x="201" y="611"/>
                  </a:lnTo>
                  <a:cubicBezTo>
                    <a:pt x="201" y="427"/>
                    <a:pt x="259" y="301"/>
                    <a:pt x="375" y="235"/>
                  </a:cubicBezTo>
                  <a:cubicBezTo>
                    <a:pt x="405" y="218"/>
                    <a:pt x="432" y="210"/>
                    <a:pt x="455" y="210"/>
                  </a:cubicBezTo>
                  <a:close/>
                  <a:moveTo>
                    <a:pt x="552" y="0"/>
                  </a:moveTo>
                  <a:cubicBezTo>
                    <a:pt x="501" y="0"/>
                    <a:pt x="442" y="19"/>
                    <a:pt x="375" y="57"/>
                  </a:cubicBezTo>
                  <a:cubicBezTo>
                    <a:pt x="260" y="122"/>
                    <a:pt x="166" y="218"/>
                    <a:pt x="103" y="334"/>
                  </a:cubicBezTo>
                  <a:cubicBezTo>
                    <a:pt x="35" y="453"/>
                    <a:pt x="0" y="586"/>
                    <a:pt x="2" y="723"/>
                  </a:cubicBezTo>
                  <a:cubicBezTo>
                    <a:pt x="0" y="860"/>
                    <a:pt x="35" y="950"/>
                    <a:pt x="103" y="995"/>
                  </a:cubicBezTo>
                  <a:cubicBezTo>
                    <a:pt x="131" y="1014"/>
                    <a:pt x="163" y="1023"/>
                    <a:pt x="199" y="1023"/>
                  </a:cubicBezTo>
                  <a:cubicBezTo>
                    <a:pt x="250" y="1023"/>
                    <a:pt x="309" y="1004"/>
                    <a:pt x="375" y="966"/>
                  </a:cubicBezTo>
                  <a:cubicBezTo>
                    <a:pt x="491" y="901"/>
                    <a:pt x="585" y="805"/>
                    <a:pt x="647" y="689"/>
                  </a:cubicBezTo>
                  <a:cubicBezTo>
                    <a:pt x="714" y="570"/>
                    <a:pt x="749" y="437"/>
                    <a:pt x="749" y="301"/>
                  </a:cubicBezTo>
                  <a:cubicBezTo>
                    <a:pt x="749" y="163"/>
                    <a:pt x="714" y="72"/>
                    <a:pt x="647" y="28"/>
                  </a:cubicBezTo>
                  <a:cubicBezTo>
                    <a:pt x="619" y="10"/>
                    <a:pt x="588" y="0"/>
                    <a:pt x="552" y="0"/>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390225" y="1095500"/>
              <a:ext cx="27625" cy="35225"/>
            </a:xfrm>
            <a:custGeom>
              <a:rect b="b" l="l" r="r" t="t"/>
              <a:pathLst>
                <a:path extrusionOk="0" h="1409" w="1105">
                  <a:moveTo>
                    <a:pt x="984" y="1"/>
                  </a:moveTo>
                  <a:cubicBezTo>
                    <a:pt x="945" y="1"/>
                    <a:pt x="897" y="17"/>
                    <a:pt x="840" y="49"/>
                  </a:cubicBezTo>
                  <a:cubicBezTo>
                    <a:pt x="747" y="101"/>
                    <a:pt x="675" y="189"/>
                    <a:pt x="623" y="316"/>
                  </a:cubicBezTo>
                  <a:cubicBezTo>
                    <a:pt x="602" y="273"/>
                    <a:pt x="571" y="252"/>
                    <a:pt x="529" y="252"/>
                  </a:cubicBezTo>
                  <a:cubicBezTo>
                    <a:pt x="496" y="252"/>
                    <a:pt x="457" y="265"/>
                    <a:pt x="411" y="291"/>
                  </a:cubicBezTo>
                  <a:cubicBezTo>
                    <a:pt x="320" y="343"/>
                    <a:pt x="246" y="432"/>
                    <a:pt x="190" y="556"/>
                  </a:cubicBezTo>
                  <a:lnTo>
                    <a:pt x="188" y="558"/>
                  </a:lnTo>
                  <a:lnTo>
                    <a:pt x="188" y="440"/>
                  </a:lnTo>
                  <a:lnTo>
                    <a:pt x="1" y="546"/>
                  </a:lnTo>
                  <a:lnTo>
                    <a:pt x="1" y="1409"/>
                  </a:lnTo>
                  <a:lnTo>
                    <a:pt x="199" y="1297"/>
                  </a:lnTo>
                  <a:lnTo>
                    <a:pt x="199" y="797"/>
                  </a:lnTo>
                  <a:cubicBezTo>
                    <a:pt x="196" y="729"/>
                    <a:pt x="215" y="662"/>
                    <a:pt x="251" y="604"/>
                  </a:cubicBezTo>
                  <a:cubicBezTo>
                    <a:pt x="272" y="571"/>
                    <a:pt x="299" y="542"/>
                    <a:pt x="333" y="521"/>
                  </a:cubicBezTo>
                  <a:cubicBezTo>
                    <a:pt x="357" y="508"/>
                    <a:pt x="379" y="501"/>
                    <a:pt x="396" y="501"/>
                  </a:cubicBezTo>
                  <a:cubicBezTo>
                    <a:pt x="416" y="501"/>
                    <a:pt x="431" y="511"/>
                    <a:pt x="440" y="532"/>
                  </a:cubicBezTo>
                  <a:cubicBezTo>
                    <a:pt x="449" y="550"/>
                    <a:pt x="453" y="597"/>
                    <a:pt x="453" y="669"/>
                  </a:cubicBezTo>
                  <a:lnTo>
                    <a:pt x="453" y="1154"/>
                  </a:lnTo>
                  <a:lnTo>
                    <a:pt x="652" y="1042"/>
                  </a:lnTo>
                  <a:lnTo>
                    <a:pt x="652" y="561"/>
                  </a:lnTo>
                  <a:cubicBezTo>
                    <a:pt x="652" y="416"/>
                    <a:pt x="695" y="317"/>
                    <a:pt x="785" y="268"/>
                  </a:cubicBezTo>
                  <a:cubicBezTo>
                    <a:pt x="809" y="254"/>
                    <a:pt x="830" y="247"/>
                    <a:pt x="847" y="247"/>
                  </a:cubicBezTo>
                  <a:cubicBezTo>
                    <a:pt x="865" y="247"/>
                    <a:pt x="878" y="255"/>
                    <a:pt x="888" y="271"/>
                  </a:cubicBezTo>
                  <a:cubicBezTo>
                    <a:pt x="900" y="292"/>
                    <a:pt x="905" y="339"/>
                    <a:pt x="905" y="410"/>
                  </a:cubicBezTo>
                  <a:lnTo>
                    <a:pt x="905" y="899"/>
                  </a:lnTo>
                  <a:lnTo>
                    <a:pt x="1104" y="787"/>
                  </a:lnTo>
                  <a:lnTo>
                    <a:pt x="1104" y="208"/>
                  </a:lnTo>
                  <a:cubicBezTo>
                    <a:pt x="1104" y="69"/>
                    <a:pt x="1064" y="1"/>
                    <a:pt x="984"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20850" y="1084850"/>
              <a:ext cx="18225" cy="25375"/>
            </a:xfrm>
            <a:custGeom>
              <a:rect b="b" l="l" r="r" t="t"/>
              <a:pathLst>
                <a:path extrusionOk="0" h="1015" w="729">
                  <a:moveTo>
                    <a:pt x="434" y="209"/>
                  </a:moveTo>
                  <a:cubicBezTo>
                    <a:pt x="480" y="209"/>
                    <a:pt x="510" y="248"/>
                    <a:pt x="523" y="325"/>
                  </a:cubicBezTo>
                  <a:lnTo>
                    <a:pt x="199" y="508"/>
                  </a:lnTo>
                  <a:cubicBezTo>
                    <a:pt x="202" y="460"/>
                    <a:pt x="214" y="412"/>
                    <a:pt x="236" y="370"/>
                  </a:cubicBezTo>
                  <a:cubicBezTo>
                    <a:pt x="263" y="311"/>
                    <a:pt x="308" y="263"/>
                    <a:pt x="365" y="231"/>
                  </a:cubicBezTo>
                  <a:cubicBezTo>
                    <a:pt x="391" y="216"/>
                    <a:pt x="414" y="209"/>
                    <a:pt x="434" y="209"/>
                  </a:cubicBezTo>
                  <a:close/>
                  <a:moveTo>
                    <a:pt x="523" y="1"/>
                  </a:moveTo>
                  <a:cubicBezTo>
                    <a:pt x="479" y="1"/>
                    <a:pt x="428" y="17"/>
                    <a:pt x="371" y="48"/>
                  </a:cubicBezTo>
                  <a:cubicBezTo>
                    <a:pt x="256" y="115"/>
                    <a:pt x="165" y="212"/>
                    <a:pt x="104" y="328"/>
                  </a:cubicBezTo>
                  <a:cubicBezTo>
                    <a:pt x="37" y="446"/>
                    <a:pt x="2" y="578"/>
                    <a:pt x="1" y="713"/>
                  </a:cubicBezTo>
                  <a:cubicBezTo>
                    <a:pt x="1" y="847"/>
                    <a:pt x="34" y="939"/>
                    <a:pt x="101" y="985"/>
                  </a:cubicBezTo>
                  <a:cubicBezTo>
                    <a:pt x="129" y="1005"/>
                    <a:pt x="161" y="1014"/>
                    <a:pt x="197" y="1014"/>
                  </a:cubicBezTo>
                  <a:cubicBezTo>
                    <a:pt x="247" y="1014"/>
                    <a:pt x="305" y="996"/>
                    <a:pt x="371" y="959"/>
                  </a:cubicBezTo>
                  <a:cubicBezTo>
                    <a:pt x="542" y="862"/>
                    <a:pt x="655" y="701"/>
                    <a:pt x="708" y="478"/>
                  </a:cubicBezTo>
                  <a:lnTo>
                    <a:pt x="708" y="478"/>
                  </a:lnTo>
                  <a:lnTo>
                    <a:pt x="533" y="576"/>
                  </a:lnTo>
                  <a:cubicBezTo>
                    <a:pt x="524" y="615"/>
                    <a:pt x="505" y="652"/>
                    <a:pt x="481" y="682"/>
                  </a:cubicBezTo>
                  <a:cubicBezTo>
                    <a:pt x="453" y="720"/>
                    <a:pt x="417" y="753"/>
                    <a:pt x="376" y="776"/>
                  </a:cubicBezTo>
                  <a:cubicBezTo>
                    <a:pt x="342" y="796"/>
                    <a:pt x="312" y="806"/>
                    <a:pt x="288" y="806"/>
                  </a:cubicBezTo>
                  <a:cubicBezTo>
                    <a:pt x="233" y="806"/>
                    <a:pt x="203" y="757"/>
                    <a:pt x="199" y="657"/>
                  </a:cubicBezTo>
                  <a:lnTo>
                    <a:pt x="722" y="365"/>
                  </a:lnTo>
                  <a:cubicBezTo>
                    <a:pt x="729" y="218"/>
                    <a:pt x="703" y="115"/>
                    <a:pt x="642" y="53"/>
                  </a:cubicBezTo>
                  <a:cubicBezTo>
                    <a:pt x="609" y="18"/>
                    <a:pt x="570" y="1"/>
                    <a:pt x="523"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442075" y="1068675"/>
              <a:ext cx="5500" cy="32850"/>
            </a:xfrm>
            <a:custGeom>
              <a:rect b="b" l="l" r="r" t="t"/>
              <a:pathLst>
                <a:path extrusionOk="0" h="1314" w="220">
                  <a:moveTo>
                    <a:pt x="212" y="1"/>
                  </a:moveTo>
                  <a:lnTo>
                    <a:pt x="6" y="118"/>
                  </a:lnTo>
                  <a:lnTo>
                    <a:pt x="6" y="439"/>
                  </a:lnTo>
                  <a:lnTo>
                    <a:pt x="58" y="923"/>
                  </a:lnTo>
                  <a:lnTo>
                    <a:pt x="158" y="867"/>
                  </a:lnTo>
                  <a:lnTo>
                    <a:pt x="212" y="321"/>
                  </a:lnTo>
                  <a:lnTo>
                    <a:pt x="212" y="1"/>
                  </a:lnTo>
                  <a:close/>
                  <a:moveTo>
                    <a:pt x="219" y="933"/>
                  </a:moveTo>
                  <a:lnTo>
                    <a:pt x="0" y="1057"/>
                  </a:lnTo>
                  <a:lnTo>
                    <a:pt x="0" y="1313"/>
                  </a:lnTo>
                  <a:lnTo>
                    <a:pt x="219" y="1190"/>
                  </a:lnTo>
                  <a:lnTo>
                    <a:pt x="219" y="933"/>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5"/>
          <p:cNvSpPr txBox="1"/>
          <p:nvPr/>
        </p:nvSpPr>
        <p:spPr>
          <a:xfrm>
            <a:off x="5161400" y="3902025"/>
            <a:ext cx="18378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Muli"/>
                <a:ea typeface="Muli"/>
                <a:cs typeface="Muli"/>
                <a:sym typeface="Muli"/>
              </a:rPr>
              <a:t>Kaivan Shah</a:t>
            </a:r>
            <a:endParaRPr b="1" sz="2000">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grpSp>
        <p:nvGrpSpPr>
          <p:cNvPr id="1121" name="Google Shape;1121;p34"/>
          <p:cNvGrpSpPr/>
          <p:nvPr/>
        </p:nvGrpSpPr>
        <p:grpSpPr>
          <a:xfrm flipH="1">
            <a:off x="481304" y="647443"/>
            <a:ext cx="3664950" cy="3494250"/>
            <a:chOff x="4177618" y="768600"/>
            <a:chExt cx="3053107" cy="2025300"/>
          </a:xfrm>
        </p:grpSpPr>
        <p:sp>
          <p:nvSpPr>
            <p:cNvPr id="1122" name="Google Shape;1122;p34"/>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34"/>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a:t>
            </a:r>
            <a:endParaRPr/>
          </a:p>
          <a:p>
            <a:pPr indent="0" lvl="0" marL="0" rtl="0" algn="l">
              <a:spcBef>
                <a:spcPts val="0"/>
              </a:spcBef>
              <a:spcAft>
                <a:spcPts val="0"/>
              </a:spcAft>
              <a:buNone/>
            </a:pPr>
            <a:r>
              <a:rPr lang="en"/>
              <a:t>Case</a:t>
            </a:r>
            <a:endParaRPr/>
          </a:p>
        </p:txBody>
      </p:sp>
      <p:sp>
        <p:nvSpPr>
          <p:cNvPr id="1125" name="Google Shape;1125;p34"/>
          <p:cNvSpPr txBox="1"/>
          <p:nvPr>
            <p:ph idx="2" type="title"/>
          </p:nvPr>
        </p:nvSpPr>
        <p:spPr>
          <a:xfrm flipH="1">
            <a:off x="989423" y="2155338"/>
            <a:ext cx="2268300" cy="7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02</a:t>
            </a:r>
            <a:endParaRPr sz="1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5"/>
          <p:cNvSpPr txBox="1"/>
          <p:nvPr>
            <p:ph idx="4294967295" type="subTitle"/>
          </p:nvPr>
        </p:nvSpPr>
        <p:spPr>
          <a:xfrm>
            <a:off x="569400" y="1341175"/>
            <a:ext cx="8005200" cy="3332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Airbnb has a yearly growth of 7.9% predicted</a:t>
            </a:r>
            <a:endParaRPr sz="1600"/>
          </a:p>
          <a:p>
            <a:pPr indent="-330200" lvl="0" marL="457200" rtl="0" algn="l">
              <a:lnSpc>
                <a:spcPct val="200000"/>
              </a:lnSpc>
              <a:spcBef>
                <a:spcPts val="0"/>
              </a:spcBef>
              <a:spcAft>
                <a:spcPts val="0"/>
              </a:spcAft>
              <a:buSzPts val="1600"/>
              <a:buChar char="●"/>
            </a:pPr>
            <a:r>
              <a:rPr lang="en" sz="1600"/>
              <a:t>Almost all year long influx of visitors</a:t>
            </a:r>
            <a:r>
              <a:rPr lang="en" sz="1600"/>
              <a:t>. </a:t>
            </a:r>
            <a:endParaRPr sz="1600"/>
          </a:p>
          <a:p>
            <a:pPr indent="-330200" lvl="0" marL="457200" rtl="0" algn="l">
              <a:lnSpc>
                <a:spcPct val="200000"/>
              </a:lnSpc>
              <a:spcBef>
                <a:spcPts val="0"/>
              </a:spcBef>
              <a:spcAft>
                <a:spcPts val="0"/>
              </a:spcAft>
              <a:buSzPts val="1600"/>
              <a:buChar char="●"/>
            </a:pPr>
            <a:r>
              <a:rPr lang="en" sz="1600"/>
              <a:t>In 2019, around 42 Million visitors were recorded</a:t>
            </a:r>
            <a:endParaRPr sz="1600"/>
          </a:p>
          <a:p>
            <a:pPr indent="-330200" lvl="0" marL="457200" rtl="0" algn="l">
              <a:lnSpc>
                <a:spcPct val="200000"/>
              </a:lnSpc>
              <a:spcBef>
                <a:spcPts val="0"/>
              </a:spcBef>
              <a:spcAft>
                <a:spcPts val="0"/>
              </a:spcAft>
              <a:buSzPts val="1600"/>
              <a:buChar char="●"/>
            </a:pPr>
            <a:r>
              <a:rPr lang="en" sz="1600"/>
              <a:t>AirBnb’s typical competition: Hotels </a:t>
            </a:r>
            <a:endParaRPr sz="1600"/>
          </a:p>
          <a:p>
            <a:pPr indent="-330200" lvl="0" marL="457200" rtl="0" algn="l">
              <a:lnSpc>
                <a:spcPct val="200000"/>
              </a:lnSpc>
              <a:spcBef>
                <a:spcPts val="0"/>
              </a:spcBef>
              <a:spcAft>
                <a:spcPts val="0"/>
              </a:spcAft>
              <a:buSzPts val="1600"/>
              <a:buChar char="●"/>
            </a:pPr>
            <a:r>
              <a:rPr lang="en" sz="1600"/>
              <a:t>AirBnb rental will typically cost half of Hotels like Hilton for a week long stay.</a:t>
            </a:r>
            <a:endParaRPr sz="1600"/>
          </a:p>
        </p:txBody>
      </p:sp>
      <p:sp>
        <p:nvSpPr>
          <p:cNvPr id="1131" name="Google Shape;1131;p35"/>
          <p:cNvSpPr txBox="1"/>
          <p:nvPr>
            <p:ph type="title"/>
          </p:nvPr>
        </p:nvSpPr>
        <p:spPr>
          <a:xfrm>
            <a:off x="597374"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VEGAS - MARKET OVERVIEW</a:t>
            </a:r>
            <a:endParaRPr/>
          </a:p>
        </p:txBody>
      </p:sp>
      <p:sp>
        <p:nvSpPr>
          <p:cNvPr id="1132" name="Google Shape;1132;p35"/>
          <p:cNvSpPr/>
          <p:nvPr/>
        </p:nvSpPr>
        <p:spPr>
          <a:xfrm>
            <a:off x="699700" y="922825"/>
            <a:ext cx="63141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grpSp>
        <p:nvGrpSpPr>
          <p:cNvPr id="1137" name="Google Shape;1137;p36"/>
          <p:cNvGrpSpPr/>
          <p:nvPr/>
        </p:nvGrpSpPr>
        <p:grpSpPr>
          <a:xfrm flipH="1">
            <a:off x="481304" y="647443"/>
            <a:ext cx="3664950" cy="3494250"/>
            <a:chOff x="4177618" y="768600"/>
            <a:chExt cx="3053107" cy="2025300"/>
          </a:xfrm>
        </p:grpSpPr>
        <p:sp>
          <p:nvSpPr>
            <p:cNvPr id="1138" name="Google Shape;1138;p36"/>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36"/>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1</a:t>
            </a:r>
            <a:endParaRPr/>
          </a:p>
          <a:p>
            <a:pPr indent="0" lvl="0" marL="0" rtl="0" algn="l">
              <a:spcBef>
                <a:spcPts val="0"/>
              </a:spcBef>
              <a:spcAft>
                <a:spcPts val="0"/>
              </a:spcAft>
              <a:buNone/>
            </a:pPr>
            <a:r>
              <a:rPr b="0" lang="en" sz="1400"/>
              <a:t>To recommend a property that will get high booking rates</a:t>
            </a:r>
            <a:endParaRPr/>
          </a:p>
        </p:txBody>
      </p:sp>
      <p:sp>
        <p:nvSpPr>
          <p:cNvPr id="1141" name="Google Shape;1141;p36"/>
          <p:cNvSpPr txBox="1"/>
          <p:nvPr>
            <p:ph idx="2" type="title"/>
          </p:nvPr>
        </p:nvSpPr>
        <p:spPr>
          <a:xfrm flipH="1">
            <a:off x="989423" y="2155338"/>
            <a:ext cx="2268300" cy="7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03</a:t>
            </a:r>
            <a:endParaRPr sz="1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37"/>
          <p:cNvSpPr txBox="1"/>
          <p:nvPr>
            <p:ph idx="4"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t>
            </a:r>
            <a:endParaRPr/>
          </a:p>
        </p:txBody>
      </p:sp>
      <p:sp>
        <p:nvSpPr>
          <p:cNvPr id="1147" name="Google Shape;1147;p37"/>
          <p:cNvSpPr/>
          <p:nvPr/>
        </p:nvSpPr>
        <p:spPr>
          <a:xfrm>
            <a:off x="4409100" y="1687225"/>
            <a:ext cx="627300" cy="5727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4419000" y="2546550"/>
            <a:ext cx="627300" cy="627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720000" y="922825"/>
            <a:ext cx="46152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txBox="1"/>
          <p:nvPr>
            <p:ph type="ctrTitle"/>
          </p:nvPr>
        </p:nvSpPr>
        <p:spPr>
          <a:xfrm>
            <a:off x="4409100" y="1713525"/>
            <a:ext cx="6273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51" name="Google Shape;1151;p37"/>
          <p:cNvSpPr txBox="1"/>
          <p:nvPr>
            <p:ph idx="1" type="subTitle"/>
          </p:nvPr>
        </p:nvSpPr>
        <p:spPr>
          <a:xfrm>
            <a:off x="5214925" y="1561000"/>
            <a:ext cx="3330600" cy="82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Which will be a favorable location for buying the property?</a:t>
            </a:r>
            <a:endParaRPr/>
          </a:p>
        </p:txBody>
      </p:sp>
      <p:sp>
        <p:nvSpPr>
          <p:cNvPr id="1152" name="Google Shape;1152;p37"/>
          <p:cNvSpPr txBox="1"/>
          <p:nvPr>
            <p:ph idx="2" type="subTitle"/>
          </p:nvPr>
        </p:nvSpPr>
        <p:spPr>
          <a:xfrm>
            <a:off x="5214925" y="2546550"/>
            <a:ext cx="34917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 of property should the investor buy?</a:t>
            </a:r>
            <a:endParaRPr/>
          </a:p>
        </p:txBody>
      </p:sp>
      <p:sp>
        <p:nvSpPr>
          <p:cNvPr id="1153" name="Google Shape;1153;p37"/>
          <p:cNvSpPr txBox="1"/>
          <p:nvPr>
            <p:ph idx="3" type="ctrTitle"/>
          </p:nvPr>
        </p:nvSpPr>
        <p:spPr>
          <a:xfrm>
            <a:off x="4352700" y="2546550"/>
            <a:ext cx="6936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54" name="Google Shape;1154;p37"/>
          <p:cNvSpPr/>
          <p:nvPr/>
        </p:nvSpPr>
        <p:spPr>
          <a:xfrm>
            <a:off x="4419000" y="3509775"/>
            <a:ext cx="627300" cy="627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txBox="1"/>
          <p:nvPr>
            <p:ph type="ctrTitle"/>
          </p:nvPr>
        </p:nvSpPr>
        <p:spPr>
          <a:xfrm>
            <a:off x="4342800" y="3532100"/>
            <a:ext cx="7599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3</a:t>
            </a:r>
            <a:endParaRPr/>
          </a:p>
        </p:txBody>
      </p:sp>
      <p:sp>
        <p:nvSpPr>
          <p:cNvPr id="1156" name="Google Shape;1156;p37"/>
          <p:cNvSpPr txBox="1"/>
          <p:nvPr>
            <p:ph idx="1" type="subTitle"/>
          </p:nvPr>
        </p:nvSpPr>
        <p:spPr>
          <a:xfrm>
            <a:off x="5214925" y="3434750"/>
            <a:ext cx="3330600" cy="82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What should be the property layout?</a:t>
            </a:r>
            <a:endParaRPr/>
          </a:p>
        </p:txBody>
      </p:sp>
      <p:grpSp>
        <p:nvGrpSpPr>
          <p:cNvPr id="1157" name="Google Shape;1157;p37"/>
          <p:cNvGrpSpPr/>
          <p:nvPr/>
        </p:nvGrpSpPr>
        <p:grpSpPr>
          <a:xfrm>
            <a:off x="719995" y="1810293"/>
            <a:ext cx="2681881" cy="1871275"/>
            <a:chOff x="930750" y="2109301"/>
            <a:chExt cx="2155333" cy="1597333"/>
          </a:xfrm>
        </p:grpSpPr>
        <p:sp>
          <p:nvSpPr>
            <p:cNvPr id="1158" name="Google Shape;1158;p37"/>
            <p:cNvSpPr/>
            <p:nvPr/>
          </p:nvSpPr>
          <p:spPr>
            <a:xfrm>
              <a:off x="2196455" y="2109426"/>
              <a:ext cx="347361" cy="221127"/>
            </a:xfrm>
            <a:custGeom>
              <a:rect b="b" l="l" r="r" t="t"/>
              <a:pathLst>
                <a:path extrusionOk="0" h="1771" w="2782">
                  <a:moveTo>
                    <a:pt x="2428" y="1"/>
                  </a:moveTo>
                  <a:cubicBezTo>
                    <a:pt x="2407" y="1"/>
                    <a:pt x="2387" y="5"/>
                    <a:pt x="2370" y="14"/>
                  </a:cubicBezTo>
                  <a:cubicBezTo>
                    <a:pt x="2095" y="152"/>
                    <a:pt x="164" y="1389"/>
                    <a:pt x="41" y="1450"/>
                  </a:cubicBezTo>
                  <a:lnTo>
                    <a:pt x="40" y="1451"/>
                  </a:lnTo>
                  <a:cubicBezTo>
                    <a:pt x="17" y="1464"/>
                    <a:pt x="2" y="1490"/>
                    <a:pt x="1" y="1531"/>
                  </a:cubicBezTo>
                  <a:cubicBezTo>
                    <a:pt x="2" y="1619"/>
                    <a:pt x="46" y="1701"/>
                    <a:pt x="118" y="1751"/>
                  </a:cubicBezTo>
                  <a:cubicBezTo>
                    <a:pt x="138" y="1764"/>
                    <a:pt x="158" y="1770"/>
                    <a:pt x="175" y="1770"/>
                  </a:cubicBezTo>
                  <a:cubicBezTo>
                    <a:pt x="187" y="1770"/>
                    <a:pt x="197" y="1768"/>
                    <a:pt x="207" y="1763"/>
                  </a:cubicBezTo>
                  <a:lnTo>
                    <a:pt x="208" y="1763"/>
                  </a:lnTo>
                  <a:cubicBezTo>
                    <a:pt x="404" y="1656"/>
                    <a:pt x="2309" y="844"/>
                    <a:pt x="2698" y="635"/>
                  </a:cubicBezTo>
                  <a:cubicBezTo>
                    <a:pt x="2744" y="609"/>
                    <a:pt x="2773" y="554"/>
                    <a:pt x="2776" y="475"/>
                  </a:cubicBezTo>
                  <a:cubicBezTo>
                    <a:pt x="2782" y="317"/>
                    <a:pt x="2677" y="122"/>
                    <a:pt x="2543" y="37"/>
                  </a:cubicBezTo>
                  <a:cubicBezTo>
                    <a:pt x="2502" y="12"/>
                    <a:pt x="2463" y="1"/>
                    <a:pt x="242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2196455" y="2109301"/>
              <a:ext cx="337247" cy="203522"/>
            </a:xfrm>
            <a:custGeom>
              <a:rect b="b" l="l" r="r" t="t"/>
              <a:pathLst>
                <a:path extrusionOk="0" h="1630" w="2701">
                  <a:moveTo>
                    <a:pt x="2429" y="0"/>
                  </a:moveTo>
                  <a:cubicBezTo>
                    <a:pt x="2408" y="0"/>
                    <a:pt x="2389" y="5"/>
                    <a:pt x="2371" y="14"/>
                  </a:cubicBezTo>
                  <a:lnTo>
                    <a:pt x="2366" y="17"/>
                  </a:lnTo>
                  <a:cubicBezTo>
                    <a:pt x="2115" y="146"/>
                    <a:pt x="678" y="1062"/>
                    <a:pt x="195" y="1359"/>
                  </a:cubicBezTo>
                  <a:lnTo>
                    <a:pt x="191" y="1362"/>
                  </a:lnTo>
                  <a:lnTo>
                    <a:pt x="172" y="1374"/>
                  </a:lnTo>
                  <a:lnTo>
                    <a:pt x="166" y="1377"/>
                  </a:lnTo>
                  <a:lnTo>
                    <a:pt x="154" y="1384"/>
                  </a:lnTo>
                  <a:lnTo>
                    <a:pt x="141" y="1391"/>
                  </a:lnTo>
                  <a:cubicBezTo>
                    <a:pt x="89" y="1423"/>
                    <a:pt x="56" y="1444"/>
                    <a:pt x="41" y="1449"/>
                  </a:cubicBezTo>
                  <a:lnTo>
                    <a:pt x="40" y="1451"/>
                  </a:lnTo>
                  <a:cubicBezTo>
                    <a:pt x="35" y="1454"/>
                    <a:pt x="33" y="1457"/>
                    <a:pt x="28" y="1460"/>
                  </a:cubicBezTo>
                  <a:cubicBezTo>
                    <a:pt x="11" y="1478"/>
                    <a:pt x="1" y="1504"/>
                    <a:pt x="1" y="1531"/>
                  </a:cubicBezTo>
                  <a:cubicBezTo>
                    <a:pt x="1" y="1539"/>
                    <a:pt x="1" y="1549"/>
                    <a:pt x="2" y="1558"/>
                  </a:cubicBezTo>
                  <a:cubicBezTo>
                    <a:pt x="2" y="1561"/>
                    <a:pt x="4" y="1565"/>
                    <a:pt x="4" y="1568"/>
                  </a:cubicBezTo>
                  <a:cubicBezTo>
                    <a:pt x="5" y="1573"/>
                    <a:pt x="6" y="1580"/>
                    <a:pt x="8" y="1586"/>
                  </a:cubicBezTo>
                  <a:cubicBezTo>
                    <a:pt x="9" y="1591"/>
                    <a:pt x="9" y="1594"/>
                    <a:pt x="11" y="1599"/>
                  </a:cubicBezTo>
                  <a:cubicBezTo>
                    <a:pt x="12" y="1603"/>
                    <a:pt x="15" y="1610"/>
                    <a:pt x="17" y="1615"/>
                  </a:cubicBezTo>
                  <a:cubicBezTo>
                    <a:pt x="18" y="1620"/>
                    <a:pt x="19" y="1623"/>
                    <a:pt x="21" y="1626"/>
                  </a:cubicBezTo>
                  <a:lnTo>
                    <a:pt x="21" y="1629"/>
                  </a:lnTo>
                  <a:lnTo>
                    <a:pt x="2701" y="210"/>
                  </a:lnTo>
                  <a:cubicBezTo>
                    <a:pt x="2663" y="140"/>
                    <a:pt x="2608" y="82"/>
                    <a:pt x="2543" y="38"/>
                  </a:cubicBezTo>
                  <a:cubicBezTo>
                    <a:pt x="2502" y="12"/>
                    <a:pt x="2464" y="0"/>
                    <a:pt x="2429" y="0"/>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2196455" y="2289723"/>
              <a:ext cx="30591" cy="40704"/>
            </a:xfrm>
            <a:custGeom>
              <a:rect b="b" l="l" r="r" t="t"/>
              <a:pathLst>
                <a:path extrusionOk="0" h="326" w="245">
                  <a:moveTo>
                    <a:pt x="70" y="1"/>
                  </a:moveTo>
                  <a:cubicBezTo>
                    <a:pt x="31" y="1"/>
                    <a:pt x="3" y="32"/>
                    <a:pt x="1" y="87"/>
                  </a:cubicBezTo>
                  <a:cubicBezTo>
                    <a:pt x="2" y="174"/>
                    <a:pt x="46" y="257"/>
                    <a:pt x="118" y="307"/>
                  </a:cubicBezTo>
                  <a:cubicBezTo>
                    <a:pt x="138" y="320"/>
                    <a:pt x="158" y="326"/>
                    <a:pt x="175" y="326"/>
                  </a:cubicBezTo>
                  <a:cubicBezTo>
                    <a:pt x="214" y="326"/>
                    <a:pt x="242" y="295"/>
                    <a:pt x="244" y="239"/>
                  </a:cubicBezTo>
                  <a:cubicBezTo>
                    <a:pt x="243" y="151"/>
                    <a:pt x="199" y="70"/>
                    <a:pt x="127" y="19"/>
                  </a:cubicBezTo>
                  <a:cubicBezTo>
                    <a:pt x="106" y="7"/>
                    <a:pt x="87" y="1"/>
                    <a:pt x="7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2138770" y="2295342"/>
              <a:ext cx="82283" cy="62180"/>
            </a:xfrm>
            <a:custGeom>
              <a:rect b="b" l="l" r="r" t="t"/>
              <a:pathLst>
                <a:path extrusionOk="0" h="498" w="659">
                  <a:moveTo>
                    <a:pt x="525" y="0"/>
                  </a:moveTo>
                  <a:cubicBezTo>
                    <a:pt x="516" y="0"/>
                    <a:pt x="507" y="2"/>
                    <a:pt x="499" y="6"/>
                  </a:cubicBezTo>
                  <a:lnTo>
                    <a:pt x="32" y="254"/>
                  </a:lnTo>
                  <a:cubicBezTo>
                    <a:pt x="12" y="267"/>
                    <a:pt x="0" y="290"/>
                    <a:pt x="3" y="315"/>
                  </a:cubicBezTo>
                  <a:cubicBezTo>
                    <a:pt x="4" y="383"/>
                    <a:pt x="38" y="445"/>
                    <a:pt x="93" y="483"/>
                  </a:cubicBezTo>
                  <a:cubicBezTo>
                    <a:pt x="105" y="493"/>
                    <a:pt x="120" y="498"/>
                    <a:pt x="135" y="498"/>
                  </a:cubicBezTo>
                  <a:cubicBezTo>
                    <a:pt x="144" y="498"/>
                    <a:pt x="152" y="496"/>
                    <a:pt x="161" y="493"/>
                  </a:cubicBezTo>
                  <a:lnTo>
                    <a:pt x="628" y="244"/>
                  </a:lnTo>
                  <a:cubicBezTo>
                    <a:pt x="647" y="231"/>
                    <a:pt x="658" y="207"/>
                    <a:pt x="657" y="183"/>
                  </a:cubicBezTo>
                  <a:cubicBezTo>
                    <a:pt x="655" y="116"/>
                    <a:pt x="622" y="52"/>
                    <a:pt x="567" y="14"/>
                  </a:cubicBezTo>
                  <a:cubicBezTo>
                    <a:pt x="554" y="5"/>
                    <a:pt x="540" y="0"/>
                    <a:pt x="52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2138770" y="2295342"/>
              <a:ext cx="77413" cy="48446"/>
            </a:xfrm>
            <a:custGeom>
              <a:rect b="b" l="l" r="r" t="t"/>
              <a:pathLst>
                <a:path extrusionOk="0" h="388" w="620">
                  <a:moveTo>
                    <a:pt x="526" y="0"/>
                  </a:moveTo>
                  <a:cubicBezTo>
                    <a:pt x="517" y="0"/>
                    <a:pt x="508" y="2"/>
                    <a:pt x="500" y="6"/>
                  </a:cubicBezTo>
                  <a:lnTo>
                    <a:pt x="33" y="254"/>
                  </a:lnTo>
                  <a:cubicBezTo>
                    <a:pt x="12" y="267"/>
                    <a:pt x="0" y="290"/>
                    <a:pt x="3" y="315"/>
                  </a:cubicBezTo>
                  <a:cubicBezTo>
                    <a:pt x="3" y="339"/>
                    <a:pt x="7" y="364"/>
                    <a:pt x="17" y="387"/>
                  </a:cubicBezTo>
                  <a:lnTo>
                    <a:pt x="619" y="67"/>
                  </a:lnTo>
                  <a:cubicBezTo>
                    <a:pt x="605" y="45"/>
                    <a:pt x="587" y="28"/>
                    <a:pt x="567" y="14"/>
                  </a:cubicBezTo>
                  <a:cubicBezTo>
                    <a:pt x="555" y="5"/>
                    <a:pt x="540" y="0"/>
                    <a:pt x="5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1708128" y="2240404"/>
              <a:ext cx="505808" cy="360845"/>
            </a:xfrm>
            <a:custGeom>
              <a:rect b="b" l="l" r="r" t="t"/>
              <a:pathLst>
                <a:path extrusionOk="0" h="2890" w="4051">
                  <a:moveTo>
                    <a:pt x="2025" y="196"/>
                  </a:moveTo>
                  <a:cubicBezTo>
                    <a:pt x="2533" y="196"/>
                    <a:pt x="3007" y="308"/>
                    <a:pt x="3359" y="512"/>
                  </a:cubicBezTo>
                  <a:cubicBezTo>
                    <a:pt x="3680" y="697"/>
                    <a:pt x="3855" y="929"/>
                    <a:pt x="3855" y="1169"/>
                  </a:cubicBezTo>
                  <a:cubicBezTo>
                    <a:pt x="3855" y="1409"/>
                    <a:pt x="3678" y="1642"/>
                    <a:pt x="3359" y="1826"/>
                  </a:cubicBezTo>
                  <a:cubicBezTo>
                    <a:pt x="3007" y="2031"/>
                    <a:pt x="2533" y="2142"/>
                    <a:pt x="2025" y="2142"/>
                  </a:cubicBezTo>
                  <a:cubicBezTo>
                    <a:pt x="1519" y="2142"/>
                    <a:pt x="1045" y="2031"/>
                    <a:pt x="691" y="1826"/>
                  </a:cubicBezTo>
                  <a:cubicBezTo>
                    <a:pt x="372" y="1642"/>
                    <a:pt x="197" y="1409"/>
                    <a:pt x="197" y="1169"/>
                  </a:cubicBezTo>
                  <a:cubicBezTo>
                    <a:pt x="197" y="929"/>
                    <a:pt x="372" y="697"/>
                    <a:pt x="691" y="512"/>
                  </a:cubicBezTo>
                  <a:cubicBezTo>
                    <a:pt x="1045" y="308"/>
                    <a:pt x="1519" y="196"/>
                    <a:pt x="2025" y="196"/>
                  </a:cubicBezTo>
                  <a:close/>
                  <a:moveTo>
                    <a:pt x="2025" y="0"/>
                  </a:moveTo>
                  <a:cubicBezTo>
                    <a:pt x="1507" y="0"/>
                    <a:pt x="989" y="114"/>
                    <a:pt x="594" y="343"/>
                  </a:cubicBezTo>
                  <a:cubicBezTo>
                    <a:pt x="198" y="570"/>
                    <a:pt x="1" y="871"/>
                    <a:pt x="1" y="1169"/>
                  </a:cubicBezTo>
                  <a:lnTo>
                    <a:pt x="1" y="1720"/>
                  </a:lnTo>
                  <a:cubicBezTo>
                    <a:pt x="1" y="2019"/>
                    <a:pt x="198" y="2319"/>
                    <a:pt x="594" y="2547"/>
                  </a:cubicBezTo>
                  <a:cubicBezTo>
                    <a:pt x="989" y="2775"/>
                    <a:pt x="1507" y="2890"/>
                    <a:pt x="2025" y="2890"/>
                  </a:cubicBezTo>
                  <a:cubicBezTo>
                    <a:pt x="2543" y="2890"/>
                    <a:pt x="3062" y="2775"/>
                    <a:pt x="3458" y="2547"/>
                  </a:cubicBezTo>
                  <a:cubicBezTo>
                    <a:pt x="3852" y="2319"/>
                    <a:pt x="4051" y="2019"/>
                    <a:pt x="4051" y="1720"/>
                  </a:cubicBezTo>
                  <a:lnTo>
                    <a:pt x="4051" y="1169"/>
                  </a:lnTo>
                  <a:cubicBezTo>
                    <a:pt x="4051" y="871"/>
                    <a:pt x="3852" y="570"/>
                    <a:pt x="3458" y="343"/>
                  </a:cubicBezTo>
                  <a:cubicBezTo>
                    <a:pt x="3062" y="114"/>
                    <a:pt x="2543" y="0"/>
                    <a:pt x="2025"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1683406" y="2240404"/>
              <a:ext cx="555377" cy="292048"/>
            </a:xfrm>
            <a:custGeom>
              <a:rect b="b" l="l" r="r" t="t"/>
              <a:pathLst>
                <a:path extrusionOk="0" h="2339" w="4448">
                  <a:moveTo>
                    <a:pt x="2223" y="196"/>
                  </a:moveTo>
                  <a:cubicBezTo>
                    <a:pt x="2731" y="196"/>
                    <a:pt x="3205" y="308"/>
                    <a:pt x="3557" y="512"/>
                  </a:cubicBezTo>
                  <a:cubicBezTo>
                    <a:pt x="3878" y="697"/>
                    <a:pt x="4053" y="929"/>
                    <a:pt x="4053" y="1169"/>
                  </a:cubicBezTo>
                  <a:cubicBezTo>
                    <a:pt x="4053" y="1409"/>
                    <a:pt x="3878" y="1642"/>
                    <a:pt x="3557" y="1826"/>
                  </a:cubicBezTo>
                  <a:cubicBezTo>
                    <a:pt x="3205" y="2031"/>
                    <a:pt x="2731" y="2142"/>
                    <a:pt x="2223" y="2142"/>
                  </a:cubicBezTo>
                  <a:cubicBezTo>
                    <a:pt x="1717" y="2142"/>
                    <a:pt x="1243" y="2031"/>
                    <a:pt x="890" y="1826"/>
                  </a:cubicBezTo>
                  <a:cubicBezTo>
                    <a:pt x="570" y="1642"/>
                    <a:pt x="395" y="1409"/>
                    <a:pt x="395" y="1169"/>
                  </a:cubicBezTo>
                  <a:cubicBezTo>
                    <a:pt x="395" y="930"/>
                    <a:pt x="570" y="697"/>
                    <a:pt x="890" y="512"/>
                  </a:cubicBezTo>
                  <a:cubicBezTo>
                    <a:pt x="1243" y="308"/>
                    <a:pt x="1717" y="196"/>
                    <a:pt x="2223" y="196"/>
                  </a:cubicBezTo>
                  <a:close/>
                  <a:moveTo>
                    <a:pt x="2224" y="0"/>
                  </a:moveTo>
                  <a:cubicBezTo>
                    <a:pt x="1706" y="0"/>
                    <a:pt x="1188" y="114"/>
                    <a:pt x="792" y="343"/>
                  </a:cubicBezTo>
                  <a:cubicBezTo>
                    <a:pt x="2" y="800"/>
                    <a:pt x="0" y="1539"/>
                    <a:pt x="792" y="1996"/>
                  </a:cubicBezTo>
                  <a:cubicBezTo>
                    <a:pt x="1187" y="2224"/>
                    <a:pt x="1705" y="2338"/>
                    <a:pt x="2224" y="2338"/>
                  </a:cubicBezTo>
                  <a:cubicBezTo>
                    <a:pt x="2742" y="2338"/>
                    <a:pt x="3261" y="2224"/>
                    <a:pt x="3656" y="1996"/>
                  </a:cubicBezTo>
                  <a:cubicBezTo>
                    <a:pt x="4447" y="1539"/>
                    <a:pt x="4446" y="800"/>
                    <a:pt x="3656" y="343"/>
                  </a:cubicBezTo>
                  <a:cubicBezTo>
                    <a:pt x="3261" y="114"/>
                    <a:pt x="2743" y="0"/>
                    <a:pt x="2224" y="0"/>
                  </a:cubicBez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1732600" y="2264876"/>
              <a:ext cx="456988" cy="155950"/>
            </a:xfrm>
            <a:custGeom>
              <a:rect b="b" l="l" r="r" t="t"/>
              <a:pathLst>
                <a:path extrusionOk="0" h="1249" w="366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1732600" y="2264876"/>
              <a:ext cx="456988" cy="155950"/>
            </a:xfrm>
            <a:custGeom>
              <a:rect b="b" l="l" r="r" t="t"/>
              <a:pathLst>
                <a:path extrusionOk="0" h="1249" w="366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1734598" y="2295966"/>
              <a:ext cx="452742" cy="212012"/>
            </a:xfrm>
            <a:custGeom>
              <a:rect b="b" l="l" r="r" t="t"/>
              <a:pathLst>
                <a:path extrusionOk="0" h="1698" w="3626">
                  <a:moveTo>
                    <a:pt x="1813" y="1"/>
                  </a:moveTo>
                  <a:cubicBezTo>
                    <a:pt x="1307" y="1"/>
                    <a:pt x="833" y="112"/>
                    <a:pt x="479" y="317"/>
                  </a:cubicBezTo>
                  <a:cubicBezTo>
                    <a:pt x="217" y="469"/>
                    <a:pt x="50" y="655"/>
                    <a:pt x="0" y="849"/>
                  </a:cubicBezTo>
                  <a:cubicBezTo>
                    <a:pt x="50" y="1043"/>
                    <a:pt x="215" y="1229"/>
                    <a:pt x="479" y="1381"/>
                  </a:cubicBezTo>
                  <a:cubicBezTo>
                    <a:pt x="833" y="1586"/>
                    <a:pt x="1306" y="1697"/>
                    <a:pt x="1813" y="1697"/>
                  </a:cubicBezTo>
                  <a:cubicBezTo>
                    <a:pt x="2321" y="1697"/>
                    <a:pt x="2795" y="1586"/>
                    <a:pt x="3147" y="1381"/>
                  </a:cubicBezTo>
                  <a:cubicBezTo>
                    <a:pt x="3411" y="1230"/>
                    <a:pt x="3576" y="1043"/>
                    <a:pt x="3626" y="849"/>
                  </a:cubicBezTo>
                  <a:cubicBezTo>
                    <a:pt x="3576" y="655"/>
                    <a:pt x="3411" y="469"/>
                    <a:pt x="3147" y="317"/>
                  </a:cubicBezTo>
                  <a:cubicBezTo>
                    <a:pt x="2795" y="112"/>
                    <a:pt x="2321" y="1"/>
                    <a:pt x="18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1707753" y="2363765"/>
              <a:ext cx="193658" cy="233488"/>
            </a:xfrm>
            <a:custGeom>
              <a:rect b="b" l="l" r="r" t="t"/>
              <a:pathLst>
                <a:path extrusionOk="0" h="1870" w="1551">
                  <a:moveTo>
                    <a:pt x="27" y="0"/>
                  </a:moveTo>
                  <a:lnTo>
                    <a:pt x="27" y="0"/>
                  </a:lnTo>
                  <a:cubicBezTo>
                    <a:pt x="8" y="71"/>
                    <a:pt x="0" y="142"/>
                    <a:pt x="4" y="214"/>
                  </a:cubicBezTo>
                  <a:lnTo>
                    <a:pt x="4" y="214"/>
                  </a:lnTo>
                  <a:lnTo>
                    <a:pt x="4" y="181"/>
                  </a:lnTo>
                  <a:cubicBezTo>
                    <a:pt x="4" y="120"/>
                    <a:pt x="11" y="60"/>
                    <a:pt x="27" y="0"/>
                  </a:cubicBezTo>
                  <a:close/>
                  <a:moveTo>
                    <a:pt x="4" y="214"/>
                  </a:moveTo>
                  <a:lnTo>
                    <a:pt x="4" y="732"/>
                  </a:lnTo>
                  <a:cubicBezTo>
                    <a:pt x="4" y="1031"/>
                    <a:pt x="201" y="1331"/>
                    <a:pt x="597" y="1559"/>
                  </a:cubicBezTo>
                  <a:cubicBezTo>
                    <a:pt x="869" y="1717"/>
                    <a:pt x="1202" y="1820"/>
                    <a:pt x="1551" y="1869"/>
                  </a:cubicBezTo>
                  <a:lnTo>
                    <a:pt x="1551" y="1318"/>
                  </a:lnTo>
                  <a:cubicBezTo>
                    <a:pt x="1202" y="1269"/>
                    <a:pt x="869" y="1166"/>
                    <a:pt x="597" y="1008"/>
                  </a:cubicBezTo>
                  <a:cubicBezTo>
                    <a:pt x="216" y="787"/>
                    <a:pt x="18" y="501"/>
                    <a:pt x="4" y="214"/>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930750" y="2654314"/>
              <a:ext cx="2155333" cy="1052320"/>
            </a:xfrm>
            <a:custGeom>
              <a:rect b="b" l="l" r="r" t="t"/>
              <a:pathLst>
                <a:path extrusionOk="0" h="8428" w="17262">
                  <a:moveTo>
                    <a:pt x="8630" y="1"/>
                  </a:moveTo>
                  <a:cubicBezTo>
                    <a:pt x="6618" y="1"/>
                    <a:pt x="4607" y="412"/>
                    <a:pt x="3071" y="1234"/>
                  </a:cubicBezTo>
                  <a:cubicBezTo>
                    <a:pt x="0" y="2880"/>
                    <a:pt x="2" y="5547"/>
                    <a:pt x="3071" y="7193"/>
                  </a:cubicBezTo>
                  <a:cubicBezTo>
                    <a:pt x="4607" y="8016"/>
                    <a:pt x="6619" y="8427"/>
                    <a:pt x="8632" y="8427"/>
                  </a:cubicBezTo>
                  <a:cubicBezTo>
                    <a:pt x="10644" y="8427"/>
                    <a:pt x="12656" y="8016"/>
                    <a:pt x="14191" y="7193"/>
                  </a:cubicBezTo>
                  <a:cubicBezTo>
                    <a:pt x="17262" y="5547"/>
                    <a:pt x="17262" y="2879"/>
                    <a:pt x="14191" y="1234"/>
                  </a:cubicBezTo>
                  <a:cubicBezTo>
                    <a:pt x="12655" y="412"/>
                    <a:pt x="10643" y="1"/>
                    <a:pt x="8630" y="1"/>
                  </a:cubicBezTo>
                  <a:close/>
                </a:path>
              </a:pathLst>
            </a:cu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1096939" y="2837733"/>
              <a:ext cx="634289" cy="382196"/>
            </a:xfrm>
            <a:custGeom>
              <a:rect b="b" l="l" r="r" t="t"/>
              <a:pathLst>
                <a:path extrusionOk="0" h="3061" w="5080">
                  <a:moveTo>
                    <a:pt x="2650" y="0"/>
                  </a:moveTo>
                  <a:lnTo>
                    <a:pt x="0" y="1530"/>
                  </a:lnTo>
                  <a:lnTo>
                    <a:pt x="0" y="1658"/>
                  </a:lnTo>
                  <a:lnTo>
                    <a:pt x="2429" y="3060"/>
                  </a:lnTo>
                  <a:lnTo>
                    <a:pt x="5080" y="1530"/>
                  </a:lnTo>
                  <a:lnTo>
                    <a:pt x="5080" y="1403"/>
                  </a:lnTo>
                  <a:lnTo>
                    <a:pt x="26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1096939" y="3028768"/>
              <a:ext cx="303410" cy="191161"/>
            </a:xfrm>
            <a:custGeom>
              <a:rect b="b" l="l" r="r" t="t"/>
              <a:pathLst>
                <a:path extrusionOk="0" h="1531" w="2430">
                  <a:moveTo>
                    <a:pt x="0" y="0"/>
                  </a:moveTo>
                  <a:lnTo>
                    <a:pt x="0" y="128"/>
                  </a:lnTo>
                  <a:lnTo>
                    <a:pt x="2429" y="1530"/>
                  </a:lnTo>
                  <a:lnTo>
                    <a:pt x="2429" y="1402"/>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1400223" y="3012786"/>
              <a:ext cx="331004" cy="207143"/>
            </a:xfrm>
            <a:custGeom>
              <a:rect b="b" l="l" r="r" t="t"/>
              <a:pathLst>
                <a:path extrusionOk="0" h="1659" w="2651">
                  <a:moveTo>
                    <a:pt x="2651" y="1"/>
                  </a:moveTo>
                  <a:lnTo>
                    <a:pt x="0" y="1530"/>
                  </a:lnTo>
                  <a:lnTo>
                    <a:pt x="0" y="1658"/>
                  </a:lnTo>
                  <a:lnTo>
                    <a:pt x="2651" y="128"/>
                  </a:lnTo>
                  <a:lnTo>
                    <a:pt x="265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1687027" y="2953727"/>
              <a:ext cx="15233" cy="26970"/>
            </a:xfrm>
            <a:custGeom>
              <a:rect b="b" l="l" r="r" t="t"/>
              <a:pathLst>
                <a:path extrusionOk="0" h="216" w="122">
                  <a:moveTo>
                    <a:pt x="105" y="1"/>
                  </a:moveTo>
                  <a:lnTo>
                    <a:pt x="0" y="207"/>
                  </a:lnTo>
                  <a:lnTo>
                    <a:pt x="18" y="215"/>
                  </a:lnTo>
                  <a:lnTo>
                    <a:pt x="122" y="10"/>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1675040" y="2951979"/>
              <a:ext cx="14983" cy="21975"/>
            </a:xfrm>
            <a:custGeom>
              <a:rect b="b" l="l" r="r" t="t"/>
              <a:pathLst>
                <a:path extrusionOk="0" h="176" w="120">
                  <a:moveTo>
                    <a:pt x="16" y="0"/>
                  </a:moveTo>
                  <a:lnTo>
                    <a:pt x="0" y="11"/>
                  </a:lnTo>
                  <a:lnTo>
                    <a:pt x="103" y="176"/>
                  </a:lnTo>
                  <a:lnTo>
                    <a:pt x="119" y="166"/>
                  </a:lnTo>
                  <a:lnTo>
                    <a:pt x="1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1687651" y="2950856"/>
              <a:ext cx="4120" cy="63429"/>
            </a:xfrm>
            <a:custGeom>
              <a:rect b="b" l="l" r="r" t="t"/>
              <a:pathLst>
                <a:path extrusionOk="0" h="508" w="33">
                  <a:moveTo>
                    <a:pt x="1" y="1"/>
                  </a:moveTo>
                  <a:lnTo>
                    <a:pt x="1" y="498"/>
                  </a:lnTo>
                  <a:cubicBezTo>
                    <a:pt x="1" y="501"/>
                    <a:pt x="4" y="504"/>
                    <a:pt x="5" y="505"/>
                  </a:cubicBezTo>
                  <a:cubicBezTo>
                    <a:pt x="9" y="507"/>
                    <a:pt x="13" y="507"/>
                    <a:pt x="17" y="507"/>
                  </a:cubicBezTo>
                  <a:cubicBezTo>
                    <a:pt x="21" y="507"/>
                    <a:pt x="25" y="507"/>
                    <a:pt x="28" y="505"/>
                  </a:cubicBezTo>
                  <a:cubicBezTo>
                    <a:pt x="31" y="504"/>
                    <a:pt x="33" y="501"/>
                    <a:pt x="33" y="498"/>
                  </a:cubicBezTo>
                  <a:lnTo>
                    <a:pt x="3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1671169" y="2902660"/>
              <a:ext cx="67549" cy="57935"/>
            </a:xfrm>
            <a:custGeom>
              <a:rect b="b" l="l" r="r" t="t"/>
              <a:pathLst>
                <a:path extrusionOk="0" h="464" w="541">
                  <a:moveTo>
                    <a:pt x="310" y="1"/>
                  </a:moveTo>
                  <a:cubicBezTo>
                    <a:pt x="104" y="1"/>
                    <a:pt x="1" y="250"/>
                    <a:pt x="146" y="395"/>
                  </a:cubicBezTo>
                  <a:cubicBezTo>
                    <a:pt x="193" y="442"/>
                    <a:pt x="251" y="463"/>
                    <a:pt x="307" y="463"/>
                  </a:cubicBezTo>
                  <a:cubicBezTo>
                    <a:pt x="426" y="463"/>
                    <a:pt x="540" y="371"/>
                    <a:pt x="540" y="233"/>
                  </a:cubicBezTo>
                  <a:cubicBezTo>
                    <a:pt x="540" y="105"/>
                    <a:pt x="436" y="1"/>
                    <a:pt x="31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1678037" y="2902660"/>
              <a:ext cx="54189" cy="57935"/>
            </a:xfrm>
            <a:custGeom>
              <a:rect b="b" l="l" r="r" t="t"/>
              <a:pathLst>
                <a:path extrusionOk="0" h="464" w="434">
                  <a:moveTo>
                    <a:pt x="255" y="1"/>
                  </a:moveTo>
                  <a:cubicBezTo>
                    <a:pt x="120" y="1"/>
                    <a:pt x="0" y="123"/>
                    <a:pt x="29" y="274"/>
                  </a:cubicBezTo>
                  <a:cubicBezTo>
                    <a:pt x="50" y="393"/>
                    <a:pt x="153" y="463"/>
                    <a:pt x="257" y="463"/>
                  </a:cubicBezTo>
                  <a:cubicBezTo>
                    <a:pt x="321" y="463"/>
                    <a:pt x="386" y="437"/>
                    <a:pt x="433" y="379"/>
                  </a:cubicBezTo>
                  <a:lnTo>
                    <a:pt x="433" y="379"/>
                  </a:lnTo>
                  <a:cubicBezTo>
                    <a:pt x="427" y="381"/>
                    <a:pt x="421" y="382"/>
                    <a:pt x="415" y="382"/>
                  </a:cubicBezTo>
                  <a:cubicBezTo>
                    <a:pt x="352" y="382"/>
                    <a:pt x="291" y="285"/>
                    <a:pt x="327" y="174"/>
                  </a:cubicBezTo>
                  <a:cubicBezTo>
                    <a:pt x="358" y="79"/>
                    <a:pt x="390" y="43"/>
                    <a:pt x="369" y="31"/>
                  </a:cubicBezTo>
                  <a:cubicBezTo>
                    <a:pt x="332" y="10"/>
                    <a:pt x="293" y="1"/>
                    <a:pt x="25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1636958" y="2919391"/>
              <a:ext cx="47821" cy="40954"/>
            </a:xfrm>
            <a:custGeom>
              <a:rect b="b" l="l" r="r" t="t"/>
              <a:pathLst>
                <a:path extrusionOk="0" h="328" w="383">
                  <a:moveTo>
                    <a:pt x="218" y="0"/>
                  </a:moveTo>
                  <a:cubicBezTo>
                    <a:pt x="73" y="0"/>
                    <a:pt x="1" y="176"/>
                    <a:pt x="102" y="279"/>
                  </a:cubicBezTo>
                  <a:cubicBezTo>
                    <a:pt x="136" y="312"/>
                    <a:pt x="177" y="327"/>
                    <a:pt x="217" y="327"/>
                  </a:cubicBezTo>
                  <a:cubicBezTo>
                    <a:pt x="301" y="327"/>
                    <a:pt x="382" y="262"/>
                    <a:pt x="382" y="164"/>
                  </a:cubicBezTo>
                  <a:cubicBezTo>
                    <a:pt x="382" y="73"/>
                    <a:pt x="308" y="0"/>
                    <a:pt x="21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1646822" y="2919516"/>
              <a:ext cx="43077" cy="40829"/>
            </a:xfrm>
            <a:custGeom>
              <a:rect b="b" l="l" r="r" t="t"/>
              <a:pathLst>
                <a:path extrusionOk="0" h="327" w="345">
                  <a:moveTo>
                    <a:pt x="143" y="1"/>
                  </a:moveTo>
                  <a:cubicBezTo>
                    <a:pt x="142" y="1"/>
                    <a:pt x="141" y="1"/>
                    <a:pt x="141" y="1"/>
                  </a:cubicBezTo>
                  <a:cubicBezTo>
                    <a:pt x="106" y="1"/>
                    <a:pt x="73" y="11"/>
                    <a:pt x="45" y="31"/>
                  </a:cubicBezTo>
                  <a:cubicBezTo>
                    <a:pt x="41" y="130"/>
                    <a:pt x="125" y="227"/>
                    <a:pt x="102" y="259"/>
                  </a:cubicBezTo>
                  <a:cubicBezTo>
                    <a:pt x="93" y="271"/>
                    <a:pt x="80" y="276"/>
                    <a:pt x="65" y="276"/>
                  </a:cubicBezTo>
                  <a:cubicBezTo>
                    <a:pt x="41" y="276"/>
                    <a:pt x="13" y="262"/>
                    <a:pt x="0" y="244"/>
                  </a:cubicBezTo>
                  <a:lnTo>
                    <a:pt x="0" y="244"/>
                  </a:lnTo>
                  <a:cubicBezTo>
                    <a:pt x="31" y="299"/>
                    <a:pt x="87" y="327"/>
                    <a:pt x="142" y="327"/>
                  </a:cubicBezTo>
                  <a:cubicBezTo>
                    <a:pt x="197" y="327"/>
                    <a:pt x="252" y="299"/>
                    <a:pt x="283" y="244"/>
                  </a:cubicBezTo>
                  <a:cubicBezTo>
                    <a:pt x="345" y="136"/>
                    <a:pt x="266" y="1"/>
                    <a:pt x="14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1652440" y="2880685"/>
              <a:ext cx="74541" cy="74541"/>
            </a:xfrm>
            <a:custGeom>
              <a:rect b="b" l="l" r="r" t="t"/>
              <a:pathLst>
                <a:path extrusionOk="0" h="597" w="597">
                  <a:moveTo>
                    <a:pt x="299" y="0"/>
                  </a:moveTo>
                  <a:cubicBezTo>
                    <a:pt x="134" y="0"/>
                    <a:pt x="0" y="133"/>
                    <a:pt x="0" y="299"/>
                  </a:cubicBezTo>
                  <a:cubicBezTo>
                    <a:pt x="0" y="463"/>
                    <a:pt x="134" y="596"/>
                    <a:pt x="299" y="596"/>
                  </a:cubicBezTo>
                  <a:cubicBezTo>
                    <a:pt x="463" y="596"/>
                    <a:pt x="596" y="463"/>
                    <a:pt x="596" y="299"/>
                  </a:cubicBezTo>
                  <a:cubicBezTo>
                    <a:pt x="596" y="133"/>
                    <a:pt x="463" y="0"/>
                    <a:pt x="29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1645823" y="2885554"/>
              <a:ext cx="80160" cy="69672"/>
            </a:xfrm>
            <a:custGeom>
              <a:rect b="b" l="l" r="r" t="t"/>
              <a:pathLst>
                <a:path extrusionOk="0" h="558" w="642">
                  <a:moveTo>
                    <a:pt x="205" y="0"/>
                  </a:moveTo>
                  <a:cubicBezTo>
                    <a:pt x="18" y="106"/>
                    <a:pt x="1" y="369"/>
                    <a:pt x="172" y="498"/>
                  </a:cubicBezTo>
                  <a:cubicBezTo>
                    <a:pt x="227" y="539"/>
                    <a:pt x="289" y="557"/>
                    <a:pt x="351" y="557"/>
                  </a:cubicBezTo>
                  <a:cubicBezTo>
                    <a:pt x="482" y="557"/>
                    <a:pt x="608" y="470"/>
                    <a:pt x="642" y="328"/>
                  </a:cubicBezTo>
                  <a:lnTo>
                    <a:pt x="642" y="328"/>
                  </a:lnTo>
                  <a:cubicBezTo>
                    <a:pt x="585" y="387"/>
                    <a:pt x="507" y="421"/>
                    <a:pt x="424" y="421"/>
                  </a:cubicBezTo>
                  <a:cubicBezTo>
                    <a:pt x="401" y="427"/>
                    <a:pt x="379" y="430"/>
                    <a:pt x="357" y="430"/>
                  </a:cubicBezTo>
                  <a:cubicBezTo>
                    <a:pt x="146" y="430"/>
                    <a:pt x="25" y="153"/>
                    <a:pt x="20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1135645" y="2969585"/>
              <a:ext cx="15358" cy="26845"/>
            </a:xfrm>
            <a:custGeom>
              <a:rect b="b" l="l" r="r" t="t"/>
              <a:pathLst>
                <a:path extrusionOk="0" h="215" w="123">
                  <a:moveTo>
                    <a:pt x="105" y="0"/>
                  </a:moveTo>
                  <a:lnTo>
                    <a:pt x="1" y="206"/>
                  </a:lnTo>
                  <a:lnTo>
                    <a:pt x="18" y="215"/>
                  </a:lnTo>
                  <a:lnTo>
                    <a:pt x="122" y="9"/>
                  </a:lnTo>
                  <a:lnTo>
                    <a:pt x="10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1123659" y="2967712"/>
              <a:ext cx="14983" cy="21975"/>
            </a:xfrm>
            <a:custGeom>
              <a:rect b="b" l="l" r="r" t="t"/>
              <a:pathLst>
                <a:path extrusionOk="0" h="176" w="120">
                  <a:moveTo>
                    <a:pt x="17" y="1"/>
                  </a:moveTo>
                  <a:lnTo>
                    <a:pt x="1" y="11"/>
                  </a:lnTo>
                  <a:lnTo>
                    <a:pt x="104" y="176"/>
                  </a:lnTo>
                  <a:lnTo>
                    <a:pt x="120" y="166"/>
                  </a:lnTo>
                  <a:lnTo>
                    <a:pt x="1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1136394" y="2966838"/>
              <a:ext cx="4120" cy="63179"/>
            </a:xfrm>
            <a:custGeom>
              <a:rect b="b" l="l" r="r" t="t"/>
              <a:pathLst>
                <a:path extrusionOk="0" h="506" w="33">
                  <a:moveTo>
                    <a:pt x="0" y="0"/>
                  </a:moveTo>
                  <a:lnTo>
                    <a:pt x="0" y="496"/>
                  </a:lnTo>
                  <a:cubicBezTo>
                    <a:pt x="0" y="499"/>
                    <a:pt x="2" y="502"/>
                    <a:pt x="5" y="502"/>
                  </a:cubicBezTo>
                  <a:cubicBezTo>
                    <a:pt x="8" y="504"/>
                    <a:pt x="12" y="505"/>
                    <a:pt x="16" y="505"/>
                  </a:cubicBezTo>
                  <a:cubicBezTo>
                    <a:pt x="19" y="505"/>
                    <a:pt x="23" y="504"/>
                    <a:pt x="27" y="502"/>
                  </a:cubicBezTo>
                  <a:cubicBezTo>
                    <a:pt x="29" y="502"/>
                    <a:pt x="31" y="499"/>
                    <a:pt x="32" y="496"/>
                  </a:cubicBezTo>
                  <a:lnTo>
                    <a:pt x="3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1119913" y="2918642"/>
              <a:ext cx="67424" cy="57810"/>
            </a:xfrm>
            <a:custGeom>
              <a:rect b="b" l="l" r="r" t="t"/>
              <a:pathLst>
                <a:path extrusionOk="0" h="463" w="540">
                  <a:moveTo>
                    <a:pt x="309" y="1"/>
                  </a:moveTo>
                  <a:cubicBezTo>
                    <a:pt x="103" y="1"/>
                    <a:pt x="0" y="249"/>
                    <a:pt x="145" y="394"/>
                  </a:cubicBezTo>
                  <a:cubicBezTo>
                    <a:pt x="193" y="441"/>
                    <a:pt x="251" y="462"/>
                    <a:pt x="308" y="462"/>
                  </a:cubicBezTo>
                  <a:cubicBezTo>
                    <a:pt x="426" y="462"/>
                    <a:pt x="540" y="370"/>
                    <a:pt x="540" y="231"/>
                  </a:cubicBezTo>
                  <a:cubicBezTo>
                    <a:pt x="540" y="104"/>
                    <a:pt x="435" y="1"/>
                    <a:pt x="30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1126530" y="2918517"/>
              <a:ext cx="54189" cy="57810"/>
            </a:xfrm>
            <a:custGeom>
              <a:rect b="b" l="l" r="r" t="t"/>
              <a:pathLst>
                <a:path extrusionOk="0" h="463" w="434">
                  <a:moveTo>
                    <a:pt x="256" y="0"/>
                  </a:moveTo>
                  <a:cubicBezTo>
                    <a:pt x="121" y="0"/>
                    <a:pt x="0" y="123"/>
                    <a:pt x="29" y="274"/>
                  </a:cubicBezTo>
                  <a:cubicBezTo>
                    <a:pt x="51" y="393"/>
                    <a:pt x="153" y="463"/>
                    <a:pt x="256" y="463"/>
                  </a:cubicBezTo>
                  <a:cubicBezTo>
                    <a:pt x="321" y="463"/>
                    <a:pt x="386" y="436"/>
                    <a:pt x="433" y="379"/>
                  </a:cubicBezTo>
                  <a:lnTo>
                    <a:pt x="433" y="379"/>
                  </a:lnTo>
                  <a:cubicBezTo>
                    <a:pt x="427" y="380"/>
                    <a:pt x="422" y="381"/>
                    <a:pt x="416" y="381"/>
                  </a:cubicBezTo>
                  <a:cubicBezTo>
                    <a:pt x="353" y="381"/>
                    <a:pt x="293" y="284"/>
                    <a:pt x="329" y="173"/>
                  </a:cubicBezTo>
                  <a:cubicBezTo>
                    <a:pt x="358" y="78"/>
                    <a:pt x="390" y="42"/>
                    <a:pt x="369" y="31"/>
                  </a:cubicBezTo>
                  <a:cubicBezTo>
                    <a:pt x="332" y="10"/>
                    <a:pt x="294" y="0"/>
                    <a:pt x="25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1085701" y="2935123"/>
              <a:ext cx="47697" cy="40954"/>
            </a:xfrm>
            <a:custGeom>
              <a:rect b="b" l="l" r="r" t="t"/>
              <a:pathLst>
                <a:path extrusionOk="0" h="328" w="382">
                  <a:moveTo>
                    <a:pt x="218" y="1"/>
                  </a:moveTo>
                  <a:cubicBezTo>
                    <a:pt x="73" y="1"/>
                    <a:pt x="0" y="177"/>
                    <a:pt x="102" y="279"/>
                  </a:cubicBezTo>
                  <a:cubicBezTo>
                    <a:pt x="135" y="312"/>
                    <a:pt x="176" y="327"/>
                    <a:pt x="217" y="327"/>
                  </a:cubicBezTo>
                  <a:cubicBezTo>
                    <a:pt x="301" y="327"/>
                    <a:pt x="382" y="262"/>
                    <a:pt x="382" y="164"/>
                  </a:cubicBezTo>
                  <a:cubicBezTo>
                    <a:pt x="382" y="74"/>
                    <a:pt x="308" y="1"/>
                    <a:pt x="21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1095440" y="2935248"/>
              <a:ext cx="43202" cy="40954"/>
            </a:xfrm>
            <a:custGeom>
              <a:rect b="b" l="l" r="r" t="t"/>
              <a:pathLst>
                <a:path extrusionOk="0" h="328" w="346">
                  <a:moveTo>
                    <a:pt x="143" y="1"/>
                  </a:moveTo>
                  <a:cubicBezTo>
                    <a:pt x="143" y="1"/>
                    <a:pt x="142" y="1"/>
                    <a:pt x="141" y="1"/>
                  </a:cubicBezTo>
                  <a:cubicBezTo>
                    <a:pt x="107" y="1"/>
                    <a:pt x="73" y="11"/>
                    <a:pt x="46" y="31"/>
                  </a:cubicBezTo>
                  <a:cubicBezTo>
                    <a:pt x="41" y="130"/>
                    <a:pt x="125" y="227"/>
                    <a:pt x="102" y="261"/>
                  </a:cubicBezTo>
                  <a:cubicBezTo>
                    <a:pt x="94" y="272"/>
                    <a:pt x="81" y="277"/>
                    <a:pt x="67" y="277"/>
                  </a:cubicBezTo>
                  <a:cubicBezTo>
                    <a:pt x="42" y="277"/>
                    <a:pt x="14" y="262"/>
                    <a:pt x="1" y="245"/>
                  </a:cubicBezTo>
                  <a:lnTo>
                    <a:pt x="1" y="245"/>
                  </a:lnTo>
                  <a:cubicBezTo>
                    <a:pt x="32" y="300"/>
                    <a:pt x="87" y="327"/>
                    <a:pt x="142" y="327"/>
                  </a:cubicBezTo>
                  <a:cubicBezTo>
                    <a:pt x="197" y="327"/>
                    <a:pt x="252" y="300"/>
                    <a:pt x="283" y="245"/>
                  </a:cubicBezTo>
                  <a:cubicBezTo>
                    <a:pt x="345" y="136"/>
                    <a:pt x="267" y="1"/>
                    <a:pt x="14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1101059" y="2896542"/>
              <a:ext cx="74541" cy="74417"/>
            </a:xfrm>
            <a:custGeom>
              <a:rect b="b" l="l" r="r" t="t"/>
              <a:pathLst>
                <a:path extrusionOk="0" h="596" w="597">
                  <a:moveTo>
                    <a:pt x="299" y="1"/>
                  </a:moveTo>
                  <a:cubicBezTo>
                    <a:pt x="134" y="1"/>
                    <a:pt x="1" y="134"/>
                    <a:pt x="1" y="298"/>
                  </a:cubicBezTo>
                  <a:cubicBezTo>
                    <a:pt x="1" y="463"/>
                    <a:pt x="134" y="595"/>
                    <a:pt x="299" y="595"/>
                  </a:cubicBezTo>
                  <a:cubicBezTo>
                    <a:pt x="463" y="595"/>
                    <a:pt x="597" y="463"/>
                    <a:pt x="597" y="298"/>
                  </a:cubicBezTo>
                  <a:cubicBezTo>
                    <a:pt x="597" y="134"/>
                    <a:pt x="463" y="1"/>
                    <a:pt x="29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1096564" y="2901286"/>
              <a:ext cx="78162" cy="69672"/>
            </a:xfrm>
            <a:custGeom>
              <a:rect b="b" l="l" r="r" t="t"/>
              <a:pathLst>
                <a:path extrusionOk="0" h="558" w="626">
                  <a:moveTo>
                    <a:pt x="189" y="0"/>
                  </a:moveTo>
                  <a:cubicBezTo>
                    <a:pt x="180" y="5"/>
                    <a:pt x="172" y="11"/>
                    <a:pt x="163" y="17"/>
                  </a:cubicBezTo>
                  <a:lnTo>
                    <a:pt x="163" y="17"/>
                  </a:lnTo>
                  <a:cubicBezTo>
                    <a:pt x="171" y="11"/>
                    <a:pt x="180" y="5"/>
                    <a:pt x="189" y="0"/>
                  </a:cubicBezTo>
                  <a:close/>
                  <a:moveTo>
                    <a:pt x="163" y="17"/>
                  </a:moveTo>
                  <a:cubicBezTo>
                    <a:pt x="151" y="25"/>
                    <a:pt x="140" y="34"/>
                    <a:pt x="130" y="44"/>
                  </a:cubicBezTo>
                  <a:lnTo>
                    <a:pt x="130" y="44"/>
                  </a:lnTo>
                  <a:cubicBezTo>
                    <a:pt x="140" y="34"/>
                    <a:pt x="152" y="25"/>
                    <a:pt x="163" y="17"/>
                  </a:cubicBezTo>
                  <a:close/>
                  <a:moveTo>
                    <a:pt x="130" y="44"/>
                  </a:moveTo>
                  <a:cubicBezTo>
                    <a:pt x="126" y="48"/>
                    <a:pt x="122" y="52"/>
                    <a:pt x="118" y="55"/>
                  </a:cubicBezTo>
                  <a:cubicBezTo>
                    <a:pt x="118" y="56"/>
                    <a:pt x="118" y="56"/>
                    <a:pt x="118" y="56"/>
                  </a:cubicBezTo>
                  <a:lnTo>
                    <a:pt x="118" y="56"/>
                  </a:lnTo>
                  <a:cubicBezTo>
                    <a:pt x="122" y="52"/>
                    <a:pt x="126" y="48"/>
                    <a:pt x="130" y="44"/>
                  </a:cubicBezTo>
                  <a:close/>
                  <a:moveTo>
                    <a:pt x="118" y="56"/>
                  </a:moveTo>
                  <a:lnTo>
                    <a:pt x="118" y="56"/>
                  </a:lnTo>
                  <a:cubicBezTo>
                    <a:pt x="1" y="181"/>
                    <a:pt x="10" y="389"/>
                    <a:pt x="156" y="498"/>
                  </a:cubicBezTo>
                  <a:cubicBezTo>
                    <a:pt x="210" y="539"/>
                    <a:pt x="273" y="558"/>
                    <a:pt x="334" y="558"/>
                  </a:cubicBezTo>
                  <a:cubicBezTo>
                    <a:pt x="466" y="558"/>
                    <a:pt x="592" y="471"/>
                    <a:pt x="625" y="328"/>
                  </a:cubicBezTo>
                  <a:lnTo>
                    <a:pt x="625" y="328"/>
                  </a:lnTo>
                  <a:cubicBezTo>
                    <a:pt x="569" y="388"/>
                    <a:pt x="491" y="421"/>
                    <a:pt x="408" y="421"/>
                  </a:cubicBezTo>
                  <a:cubicBezTo>
                    <a:pt x="217" y="421"/>
                    <a:pt x="75" y="243"/>
                    <a:pt x="118" y="56"/>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1502858" y="3069972"/>
              <a:ext cx="87777" cy="50818"/>
            </a:xfrm>
            <a:custGeom>
              <a:rect b="b" l="l" r="r" t="t"/>
              <a:pathLst>
                <a:path extrusionOk="0" h="407" w="703">
                  <a:moveTo>
                    <a:pt x="370" y="1"/>
                  </a:moveTo>
                  <a:lnTo>
                    <a:pt x="0" y="215"/>
                  </a:lnTo>
                  <a:lnTo>
                    <a:pt x="332" y="407"/>
                  </a:lnTo>
                  <a:lnTo>
                    <a:pt x="702" y="194"/>
                  </a:lnTo>
                  <a:lnTo>
                    <a:pt x="37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1179596" y="2885304"/>
              <a:ext cx="220752" cy="270821"/>
            </a:xfrm>
            <a:custGeom>
              <a:rect b="b" l="l" r="r" t="t"/>
              <a:pathLst>
                <a:path extrusionOk="0" h="2169" w="1768">
                  <a:moveTo>
                    <a:pt x="1" y="1"/>
                  </a:moveTo>
                  <a:lnTo>
                    <a:pt x="1" y="1149"/>
                  </a:lnTo>
                  <a:lnTo>
                    <a:pt x="1767" y="2169"/>
                  </a:lnTo>
                  <a:lnTo>
                    <a:pt x="1767" y="1022"/>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1179596" y="2885304"/>
              <a:ext cx="220752" cy="184418"/>
            </a:xfrm>
            <a:custGeom>
              <a:rect b="b" l="l" r="r" t="t"/>
              <a:pathLst>
                <a:path extrusionOk="0" h="1477" w="1768">
                  <a:moveTo>
                    <a:pt x="1" y="1"/>
                  </a:moveTo>
                  <a:lnTo>
                    <a:pt x="1" y="456"/>
                  </a:lnTo>
                  <a:lnTo>
                    <a:pt x="1767" y="1477"/>
                  </a:lnTo>
                  <a:lnTo>
                    <a:pt x="1767" y="1022"/>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1400223" y="2837733"/>
              <a:ext cx="248347" cy="318393"/>
            </a:xfrm>
            <a:custGeom>
              <a:rect b="b" l="l" r="r" t="t"/>
              <a:pathLst>
                <a:path extrusionOk="0" h="2550" w="1989">
                  <a:moveTo>
                    <a:pt x="1326" y="0"/>
                  </a:moveTo>
                  <a:lnTo>
                    <a:pt x="0" y="1403"/>
                  </a:lnTo>
                  <a:lnTo>
                    <a:pt x="0" y="2550"/>
                  </a:lnTo>
                  <a:lnTo>
                    <a:pt x="1988" y="1403"/>
                  </a:lnTo>
                  <a:lnTo>
                    <a:pt x="1988" y="286"/>
                  </a:lnTo>
                  <a:lnTo>
                    <a:pt x="1326" y="127"/>
                  </a:lnTo>
                  <a:lnTo>
                    <a:pt x="132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1565663" y="2837733"/>
              <a:ext cx="96642" cy="39705"/>
            </a:xfrm>
            <a:custGeom>
              <a:rect b="b" l="l" r="r" t="t"/>
              <a:pathLst>
                <a:path extrusionOk="0" h="318" w="774">
                  <a:moveTo>
                    <a:pt x="1" y="0"/>
                  </a:moveTo>
                  <a:lnTo>
                    <a:pt x="1" y="127"/>
                  </a:lnTo>
                  <a:lnTo>
                    <a:pt x="773" y="318"/>
                  </a:lnTo>
                  <a:lnTo>
                    <a:pt x="773" y="19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1344910" y="2710251"/>
              <a:ext cx="317394" cy="151330"/>
            </a:xfrm>
            <a:custGeom>
              <a:rect b="b" l="l" r="r" t="t"/>
              <a:pathLst>
                <a:path extrusionOk="0" h="1212" w="2542">
                  <a:moveTo>
                    <a:pt x="1" y="1"/>
                  </a:moveTo>
                  <a:lnTo>
                    <a:pt x="1769" y="1021"/>
                  </a:lnTo>
                  <a:lnTo>
                    <a:pt x="2541" y="1211"/>
                  </a:lnTo>
                  <a:lnTo>
                    <a:pt x="775" y="19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1372629" y="2821751"/>
              <a:ext cx="193158" cy="223000"/>
            </a:xfrm>
            <a:custGeom>
              <a:rect b="b" l="l" r="r" t="t"/>
              <a:pathLst>
                <a:path extrusionOk="0" h="1786" w="1547">
                  <a:moveTo>
                    <a:pt x="1547" y="1"/>
                  </a:moveTo>
                  <a:lnTo>
                    <a:pt x="1" y="1786"/>
                  </a:lnTo>
                  <a:lnTo>
                    <a:pt x="1" y="1786"/>
                  </a:lnTo>
                  <a:lnTo>
                    <a:pt x="111" y="1722"/>
                  </a:lnTo>
                  <a:lnTo>
                    <a:pt x="1547" y="128"/>
                  </a:lnTo>
                  <a:lnTo>
                    <a:pt x="154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1152002" y="2694269"/>
              <a:ext cx="413786" cy="350732"/>
            </a:xfrm>
            <a:custGeom>
              <a:rect b="b" l="l" r="r" t="t"/>
              <a:pathLst>
                <a:path extrusionOk="0" h="2809" w="3314">
                  <a:moveTo>
                    <a:pt x="1547" y="1"/>
                  </a:moveTo>
                  <a:lnTo>
                    <a:pt x="0" y="1786"/>
                  </a:lnTo>
                  <a:lnTo>
                    <a:pt x="1771" y="2808"/>
                  </a:lnTo>
                  <a:lnTo>
                    <a:pt x="3314" y="1022"/>
                  </a:lnTo>
                  <a:lnTo>
                    <a:pt x="154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1275988" y="2900787"/>
              <a:ext cx="27844" cy="56312"/>
            </a:xfrm>
            <a:custGeom>
              <a:rect b="b" l="l" r="r" t="t"/>
              <a:pathLst>
                <a:path extrusionOk="0" h="451" w="223">
                  <a:moveTo>
                    <a:pt x="0" y="0"/>
                  </a:moveTo>
                  <a:lnTo>
                    <a:pt x="0" y="323"/>
                  </a:lnTo>
                  <a:lnTo>
                    <a:pt x="222" y="451"/>
                  </a:lnTo>
                  <a:lnTo>
                    <a:pt x="222" y="12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1303707" y="2900787"/>
              <a:ext cx="27844" cy="56312"/>
            </a:xfrm>
            <a:custGeom>
              <a:rect b="b" l="l" r="r" t="t"/>
              <a:pathLst>
                <a:path extrusionOk="0" h="451" w="223">
                  <a:moveTo>
                    <a:pt x="222" y="0"/>
                  </a:moveTo>
                  <a:lnTo>
                    <a:pt x="0" y="129"/>
                  </a:lnTo>
                  <a:lnTo>
                    <a:pt x="0" y="451"/>
                  </a:lnTo>
                  <a:lnTo>
                    <a:pt x="222" y="196"/>
                  </a:lnTo>
                  <a:lnTo>
                    <a:pt x="2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1273116" y="2873443"/>
              <a:ext cx="61306" cy="43576"/>
            </a:xfrm>
            <a:custGeom>
              <a:rect b="b" l="l" r="r" t="t"/>
              <a:pathLst>
                <a:path extrusionOk="0" h="349" w="491">
                  <a:moveTo>
                    <a:pt x="245" y="0"/>
                  </a:moveTo>
                  <a:lnTo>
                    <a:pt x="0" y="142"/>
                  </a:lnTo>
                  <a:lnTo>
                    <a:pt x="0" y="206"/>
                  </a:lnTo>
                  <a:lnTo>
                    <a:pt x="245" y="348"/>
                  </a:lnTo>
                  <a:lnTo>
                    <a:pt x="490" y="206"/>
                  </a:lnTo>
                  <a:lnTo>
                    <a:pt x="490" y="142"/>
                  </a:lnTo>
                  <a:lnTo>
                    <a:pt x="24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1273116" y="2891173"/>
              <a:ext cx="30716" cy="25846"/>
            </a:xfrm>
            <a:custGeom>
              <a:rect b="b" l="l" r="r" t="t"/>
              <a:pathLst>
                <a:path extrusionOk="0" h="207" w="246">
                  <a:moveTo>
                    <a:pt x="0" y="0"/>
                  </a:moveTo>
                  <a:lnTo>
                    <a:pt x="0" y="64"/>
                  </a:lnTo>
                  <a:lnTo>
                    <a:pt x="245" y="206"/>
                  </a:lnTo>
                  <a:lnTo>
                    <a:pt x="245" y="141"/>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1303707" y="2891173"/>
              <a:ext cx="30716" cy="25846"/>
            </a:xfrm>
            <a:custGeom>
              <a:rect b="b" l="l" r="r" t="t"/>
              <a:pathLst>
                <a:path extrusionOk="0" h="207" w="246">
                  <a:moveTo>
                    <a:pt x="245" y="0"/>
                  </a:moveTo>
                  <a:lnTo>
                    <a:pt x="0" y="141"/>
                  </a:lnTo>
                  <a:lnTo>
                    <a:pt x="0" y="206"/>
                  </a:lnTo>
                  <a:lnTo>
                    <a:pt x="245" y="64"/>
                  </a:lnTo>
                  <a:lnTo>
                    <a:pt x="2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1283230" y="2879311"/>
              <a:ext cx="40829" cy="23723"/>
            </a:xfrm>
            <a:custGeom>
              <a:rect b="b" l="l" r="r" t="t"/>
              <a:pathLst>
                <a:path extrusionOk="0" h="190" w="327">
                  <a:moveTo>
                    <a:pt x="164" y="1"/>
                  </a:moveTo>
                  <a:lnTo>
                    <a:pt x="0" y="95"/>
                  </a:lnTo>
                  <a:lnTo>
                    <a:pt x="164" y="189"/>
                  </a:lnTo>
                  <a:lnTo>
                    <a:pt x="327" y="95"/>
                  </a:lnTo>
                  <a:lnTo>
                    <a:pt x="16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1283230" y="2879311"/>
              <a:ext cx="20602" cy="23723"/>
            </a:xfrm>
            <a:custGeom>
              <a:rect b="b" l="l" r="r" t="t"/>
              <a:pathLst>
                <a:path extrusionOk="0" h="190" w="165">
                  <a:moveTo>
                    <a:pt x="164" y="1"/>
                  </a:moveTo>
                  <a:lnTo>
                    <a:pt x="0" y="95"/>
                  </a:lnTo>
                  <a:lnTo>
                    <a:pt x="164" y="189"/>
                  </a:lnTo>
                  <a:lnTo>
                    <a:pt x="16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1303707" y="2879311"/>
              <a:ext cx="20352" cy="23723"/>
            </a:xfrm>
            <a:custGeom>
              <a:rect b="b" l="l" r="r" t="t"/>
              <a:pathLst>
                <a:path extrusionOk="0" h="190" w="163">
                  <a:moveTo>
                    <a:pt x="0" y="1"/>
                  </a:moveTo>
                  <a:lnTo>
                    <a:pt x="0" y="189"/>
                  </a:lnTo>
                  <a:lnTo>
                    <a:pt x="163" y="95"/>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1418078" y="3014409"/>
              <a:ext cx="62305" cy="83656"/>
            </a:xfrm>
            <a:custGeom>
              <a:rect b="b" l="l" r="r" t="t"/>
              <a:pathLst>
                <a:path extrusionOk="0" h="670" w="499">
                  <a:moveTo>
                    <a:pt x="498" y="1"/>
                  </a:moveTo>
                  <a:lnTo>
                    <a:pt x="1" y="286"/>
                  </a:lnTo>
                  <a:lnTo>
                    <a:pt x="1" y="669"/>
                  </a:lnTo>
                  <a:lnTo>
                    <a:pt x="498" y="382"/>
                  </a:lnTo>
                  <a:lnTo>
                    <a:pt x="4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1418078" y="3015908"/>
              <a:ext cx="59308" cy="79036"/>
            </a:xfrm>
            <a:custGeom>
              <a:rect b="b" l="l" r="r" t="t"/>
              <a:pathLst>
                <a:path extrusionOk="0" h="633" w="475">
                  <a:moveTo>
                    <a:pt x="475" y="0"/>
                  </a:moveTo>
                  <a:lnTo>
                    <a:pt x="1" y="274"/>
                  </a:lnTo>
                  <a:lnTo>
                    <a:pt x="1" y="632"/>
                  </a:lnTo>
                  <a:lnTo>
                    <a:pt x="475" y="358"/>
                  </a:lnTo>
                  <a:lnTo>
                    <a:pt x="47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1418078" y="3060607"/>
              <a:ext cx="62305" cy="37458"/>
            </a:xfrm>
            <a:custGeom>
              <a:rect b="b" l="l" r="r" t="t"/>
              <a:pathLst>
                <a:path extrusionOk="0" h="300" w="499">
                  <a:moveTo>
                    <a:pt x="475" y="0"/>
                  </a:moveTo>
                  <a:lnTo>
                    <a:pt x="1" y="274"/>
                  </a:lnTo>
                  <a:lnTo>
                    <a:pt x="1" y="299"/>
                  </a:lnTo>
                  <a:lnTo>
                    <a:pt x="498" y="12"/>
                  </a:lnTo>
                  <a:lnTo>
                    <a:pt x="47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1418078" y="3035011"/>
              <a:ext cx="62305" cy="39081"/>
            </a:xfrm>
            <a:custGeom>
              <a:rect b="b" l="l" r="r" t="t"/>
              <a:pathLst>
                <a:path extrusionOk="0" h="313" w="499">
                  <a:moveTo>
                    <a:pt x="498" y="1"/>
                  </a:moveTo>
                  <a:lnTo>
                    <a:pt x="1" y="288"/>
                  </a:lnTo>
                  <a:lnTo>
                    <a:pt x="1" y="313"/>
                  </a:lnTo>
                  <a:lnTo>
                    <a:pt x="498" y="27"/>
                  </a:lnTo>
                  <a:lnTo>
                    <a:pt x="4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1569783" y="2926758"/>
              <a:ext cx="62055" cy="83781"/>
            </a:xfrm>
            <a:custGeom>
              <a:rect b="b" l="l" r="r" t="t"/>
              <a:pathLst>
                <a:path extrusionOk="0" h="671" w="497">
                  <a:moveTo>
                    <a:pt x="497" y="1"/>
                  </a:moveTo>
                  <a:lnTo>
                    <a:pt x="1" y="288"/>
                  </a:lnTo>
                  <a:lnTo>
                    <a:pt x="1" y="671"/>
                  </a:lnTo>
                  <a:lnTo>
                    <a:pt x="497" y="384"/>
                  </a:lnTo>
                  <a:lnTo>
                    <a:pt x="49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1569783" y="2928381"/>
              <a:ext cx="59433" cy="78912"/>
            </a:xfrm>
            <a:custGeom>
              <a:rect b="b" l="l" r="r" t="t"/>
              <a:pathLst>
                <a:path extrusionOk="0" h="632" w="476">
                  <a:moveTo>
                    <a:pt x="475" y="1"/>
                  </a:moveTo>
                  <a:lnTo>
                    <a:pt x="1" y="275"/>
                  </a:lnTo>
                  <a:lnTo>
                    <a:pt x="1" y="632"/>
                  </a:lnTo>
                  <a:lnTo>
                    <a:pt x="475" y="358"/>
                  </a:lnTo>
                  <a:lnTo>
                    <a:pt x="47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1569783" y="2972956"/>
              <a:ext cx="62055" cy="37583"/>
            </a:xfrm>
            <a:custGeom>
              <a:rect b="b" l="l" r="r" t="t"/>
              <a:pathLst>
                <a:path extrusionOk="0" h="301" w="497">
                  <a:moveTo>
                    <a:pt x="475" y="1"/>
                  </a:moveTo>
                  <a:lnTo>
                    <a:pt x="1" y="275"/>
                  </a:lnTo>
                  <a:lnTo>
                    <a:pt x="1" y="301"/>
                  </a:lnTo>
                  <a:lnTo>
                    <a:pt x="497" y="14"/>
                  </a:lnTo>
                  <a:lnTo>
                    <a:pt x="47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1569783" y="2947485"/>
              <a:ext cx="62055" cy="39206"/>
            </a:xfrm>
            <a:custGeom>
              <a:rect b="b" l="l" r="r" t="t"/>
              <a:pathLst>
                <a:path extrusionOk="0" h="314" w="497">
                  <a:moveTo>
                    <a:pt x="497" y="0"/>
                  </a:moveTo>
                  <a:lnTo>
                    <a:pt x="1" y="287"/>
                  </a:lnTo>
                  <a:lnTo>
                    <a:pt x="1" y="313"/>
                  </a:lnTo>
                  <a:lnTo>
                    <a:pt x="497" y="26"/>
                  </a:lnTo>
                  <a:lnTo>
                    <a:pt x="49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1502858" y="2974579"/>
              <a:ext cx="46323" cy="122363"/>
            </a:xfrm>
            <a:custGeom>
              <a:rect b="b" l="l" r="r" t="t"/>
              <a:pathLst>
                <a:path extrusionOk="0" h="980" w="371">
                  <a:moveTo>
                    <a:pt x="370" y="1"/>
                  </a:moveTo>
                  <a:lnTo>
                    <a:pt x="0" y="214"/>
                  </a:lnTo>
                  <a:lnTo>
                    <a:pt x="0" y="979"/>
                  </a:lnTo>
                  <a:lnTo>
                    <a:pt x="370" y="765"/>
                  </a:lnTo>
                  <a:lnTo>
                    <a:pt x="37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1502858" y="2975453"/>
              <a:ext cx="44700" cy="119366"/>
            </a:xfrm>
            <a:custGeom>
              <a:rect b="b" l="l" r="r" t="t"/>
              <a:pathLst>
                <a:path extrusionOk="0" h="956" w="358">
                  <a:moveTo>
                    <a:pt x="357" y="1"/>
                  </a:moveTo>
                  <a:lnTo>
                    <a:pt x="0" y="207"/>
                  </a:lnTo>
                  <a:lnTo>
                    <a:pt x="0" y="955"/>
                  </a:lnTo>
                  <a:lnTo>
                    <a:pt x="357" y="749"/>
                  </a:lnTo>
                  <a:lnTo>
                    <a:pt x="35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1547433" y="2974579"/>
              <a:ext cx="1748" cy="95518"/>
            </a:xfrm>
            <a:custGeom>
              <a:rect b="b" l="l" r="r" t="t"/>
              <a:pathLst>
                <a:path extrusionOk="0" h="765" w="14">
                  <a:moveTo>
                    <a:pt x="13" y="1"/>
                  </a:moveTo>
                  <a:lnTo>
                    <a:pt x="0" y="8"/>
                  </a:lnTo>
                  <a:lnTo>
                    <a:pt x="0" y="756"/>
                  </a:lnTo>
                  <a:lnTo>
                    <a:pt x="13" y="765"/>
                  </a:lnTo>
                  <a:lnTo>
                    <a:pt x="1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1317441" y="3012786"/>
              <a:ext cx="32588" cy="66550"/>
            </a:xfrm>
            <a:custGeom>
              <a:rect b="b" l="l" r="r" t="t"/>
              <a:pathLst>
                <a:path extrusionOk="0" h="533" w="261">
                  <a:moveTo>
                    <a:pt x="1" y="1"/>
                  </a:moveTo>
                  <a:lnTo>
                    <a:pt x="1" y="382"/>
                  </a:lnTo>
                  <a:lnTo>
                    <a:pt x="260" y="533"/>
                  </a:lnTo>
                  <a:lnTo>
                    <a:pt x="260"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1320188" y="3014409"/>
              <a:ext cx="29842" cy="61681"/>
            </a:xfrm>
            <a:custGeom>
              <a:rect b="b" l="l" r="r" t="t"/>
              <a:pathLst>
                <a:path extrusionOk="0" h="494" w="239">
                  <a:moveTo>
                    <a:pt x="0" y="1"/>
                  </a:moveTo>
                  <a:lnTo>
                    <a:pt x="0" y="357"/>
                  </a:lnTo>
                  <a:lnTo>
                    <a:pt x="238" y="494"/>
                  </a:lnTo>
                  <a:lnTo>
                    <a:pt x="238" y="1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1317441" y="3058984"/>
              <a:ext cx="32588" cy="20352"/>
            </a:xfrm>
            <a:custGeom>
              <a:rect b="b" l="l" r="r" t="t"/>
              <a:pathLst>
                <a:path extrusionOk="0" h="163" w="261">
                  <a:moveTo>
                    <a:pt x="22" y="0"/>
                  </a:moveTo>
                  <a:lnTo>
                    <a:pt x="1" y="12"/>
                  </a:lnTo>
                  <a:lnTo>
                    <a:pt x="260" y="163"/>
                  </a:lnTo>
                  <a:lnTo>
                    <a:pt x="260" y="1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1317441" y="3033388"/>
              <a:ext cx="32588" cy="21851"/>
            </a:xfrm>
            <a:custGeom>
              <a:rect b="b" l="l" r="r" t="t"/>
              <a:pathLst>
                <a:path extrusionOk="0" h="175" w="261">
                  <a:moveTo>
                    <a:pt x="1" y="1"/>
                  </a:moveTo>
                  <a:lnTo>
                    <a:pt x="1" y="26"/>
                  </a:lnTo>
                  <a:lnTo>
                    <a:pt x="260" y="175"/>
                  </a:lnTo>
                  <a:lnTo>
                    <a:pt x="260" y="1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1320188" y="3014409"/>
              <a:ext cx="29842" cy="26345"/>
            </a:xfrm>
            <a:custGeom>
              <a:rect b="b" l="l" r="r" t="t"/>
              <a:pathLst>
                <a:path extrusionOk="0" h="211" w="239">
                  <a:moveTo>
                    <a:pt x="0" y="1"/>
                  </a:moveTo>
                  <a:lnTo>
                    <a:pt x="0" y="75"/>
                  </a:lnTo>
                  <a:lnTo>
                    <a:pt x="238" y="211"/>
                  </a:lnTo>
                  <a:lnTo>
                    <a:pt x="238" y="137"/>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1220924" y="2956974"/>
              <a:ext cx="32588" cy="66675"/>
            </a:xfrm>
            <a:custGeom>
              <a:rect b="b" l="l" r="r" t="t"/>
              <a:pathLst>
                <a:path extrusionOk="0" h="534" w="261">
                  <a:moveTo>
                    <a:pt x="1" y="1"/>
                  </a:moveTo>
                  <a:lnTo>
                    <a:pt x="1" y="384"/>
                  </a:lnTo>
                  <a:lnTo>
                    <a:pt x="260" y="533"/>
                  </a:lnTo>
                  <a:lnTo>
                    <a:pt x="260"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1223671" y="2958722"/>
              <a:ext cx="29842" cy="61681"/>
            </a:xfrm>
            <a:custGeom>
              <a:rect b="b" l="l" r="r" t="t"/>
              <a:pathLst>
                <a:path extrusionOk="0" h="494" w="239">
                  <a:moveTo>
                    <a:pt x="0" y="0"/>
                  </a:moveTo>
                  <a:lnTo>
                    <a:pt x="0" y="357"/>
                  </a:lnTo>
                  <a:lnTo>
                    <a:pt x="238" y="493"/>
                  </a:lnTo>
                  <a:lnTo>
                    <a:pt x="238" y="13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1220924" y="3003172"/>
              <a:ext cx="32588" cy="20477"/>
            </a:xfrm>
            <a:custGeom>
              <a:rect b="b" l="l" r="r" t="t"/>
              <a:pathLst>
                <a:path extrusionOk="0" h="164" w="261">
                  <a:moveTo>
                    <a:pt x="22" y="1"/>
                  </a:moveTo>
                  <a:lnTo>
                    <a:pt x="1" y="14"/>
                  </a:lnTo>
                  <a:lnTo>
                    <a:pt x="260" y="163"/>
                  </a:lnTo>
                  <a:lnTo>
                    <a:pt x="260" y="137"/>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1220924" y="2977701"/>
              <a:ext cx="32588" cy="21851"/>
            </a:xfrm>
            <a:custGeom>
              <a:rect b="b" l="l" r="r" t="t"/>
              <a:pathLst>
                <a:path extrusionOk="0" h="175" w="261">
                  <a:moveTo>
                    <a:pt x="1" y="0"/>
                  </a:moveTo>
                  <a:lnTo>
                    <a:pt x="1" y="26"/>
                  </a:lnTo>
                  <a:lnTo>
                    <a:pt x="260" y="174"/>
                  </a:lnTo>
                  <a:lnTo>
                    <a:pt x="260" y="15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1223671" y="2958722"/>
              <a:ext cx="29842" cy="25971"/>
            </a:xfrm>
            <a:custGeom>
              <a:rect b="b" l="l" r="r" t="t"/>
              <a:pathLst>
                <a:path extrusionOk="0" h="208" w="239">
                  <a:moveTo>
                    <a:pt x="0" y="0"/>
                  </a:moveTo>
                  <a:lnTo>
                    <a:pt x="0" y="71"/>
                  </a:lnTo>
                  <a:lnTo>
                    <a:pt x="238" y="207"/>
                  </a:lnTo>
                  <a:lnTo>
                    <a:pt x="238" y="136"/>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2244401" y="2823748"/>
              <a:ext cx="661883" cy="398054"/>
            </a:xfrm>
            <a:custGeom>
              <a:rect b="b" l="l" r="r" t="t"/>
              <a:pathLst>
                <a:path extrusionOk="0" h="3188" w="5301">
                  <a:moveTo>
                    <a:pt x="2652" y="1"/>
                  </a:moveTo>
                  <a:lnTo>
                    <a:pt x="1" y="1531"/>
                  </a:lnTo>
                  <a:lnTo>
                    <a:pt x="1" y="1658"/>
                  </a:lnTo>
                  <a:lnTo>
                    <a:pt x="2652" y="3188"/>
                  </a:lnTo>
                  <a:lnTo>
                    <a:pt x="5301" y="1658"/>
                  </a:lnTo>
                  <a:lnTo>
                    <a:pt x="5301" y="1531"/>
                  </a:lnTo>
                  <a:lnTo>
                    <a:pt x="26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2244401" y="3014784"/>
              <a:ext cx="331129" cy="207018"/>
            </a:xfrm>
            <a:custGeom>
              <a:rect b="b" l="l" r="r" t="t"/>
              <a:pathLst>
                <a:path extrusionOk="0" h="1658" w="2652">
                  <a:moveTo>
                    <a:pt x="1" y="1"/>
                  </a:moveTo>
                  <a:lnTo>
                    <a:pt x="1" y="128"/>
                  </a:lnTo>
                  <a:lnTo>
                    <a:pt x="2652" y="1658"/>
                  </a:lnTo>
                  <a:lnTo>
                    <a:pt x="2652" y="1530"/>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2575405" y="3014784"/>
              <a:ext cx="330879" cy="207018"/>
            </a:xfrm>
            <a:custGeom>
              <a:rect b="b" l="l" r="r" t="t"/>
              <a:pathLst>
                <a:path extrusionOk="0" h="1658" w="2650">
                  <a:moveTo>
                    <a:pt x="2650" y="1"/>
                  </a:moveTo>
                  <a:lnTo>
                    <a:pt x="1" y="1530"/>
                  </a:lnTo>
                  <a:lnTo>
                    <a:pt x="1" y="1658"/>
                  </a:lnTo>
                  <a:lnTo>
                    <a:pt x="2650" y="128"/>
                  </a:lnTo>
                  <a:lnTo>
                    <a:pt x="265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2863082" y="2956100"/>
              <a:ext cx="15358" cy="27095"/>
            </a:xfrm>
            <a:custGeom>
              <a:rect b="b" l="l" r="r" t="t"/>
              <a:pathLst>
                <a:path extrusionOk="0" h="217" w="123">
                  <a:moveTo>
                    <a:pt x="105" y="1"/>
                  </a:moveTo>
                  <a:lnTo>
                    <a:pt x="1" y="208"/>
                  </a:lnTo>
                  <a:lnTo>
                    <a:pt x="18" y="217"/>
                  </a:lnTo>
                  <a:lnTo>
                    <a:pt x="123" y="9"/>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2851221" y="2954102"/>
              <a:ext cx="14858" cy="22100"/>
            </a:xfrm>
            <a:custGeom>
              <a:rect b="b" l="l" r="r" t="t"/>
              <a:pathLst>
                <a:path extrusionOk="0" h="177" w="119">
                  <a:moveTo>
                    <a:pt x="16" y="1"/>
                  </a:moveTo>
                  <a:lnTo>
                    <a:pt x="0" y="11"/>
                  </a:lnTo>
                  <a:lnTo>
                    <a:pt x="103" y="176"/>
                  </a:lnTo>
                  <a:lnTo>
                    <a:pt x="119" y="166"/>
                  </a:lnTo>
                  <a:lnTo>
                    <a:pt x="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2863831" y="2953353"/>
              <a:ext cx="4120" cy="63429"/>
            </a:xfrm>
            <a:custGeom>
              <a:rect b="b" l="l" r="r" t="t"/>
              <a:pathLst>
                <a:path extrusionOk="0" h="508" w="33">
                  <a:moveTo>
                    <a:pt x="1" y="1"/>
                  </a:moveTo>
                  <a:lnTo>
                    <a:pt x="1" y="498"/>
                  </a:lnTo>
                  <a:cubicBezTo>
                    <a:pt x="1" y="501"/>
                    <a:pt x="2" y="504"/>
                    <a:pt x="5" y="506"/>
                  </a:cubicBezTo>
                  <a:cubicBezTo>
                    <a:pt x="9" y="507"/>
                    <a:pt x="13" y="508"/>
                    <a:pt x="17" y="508"/>
                  </a:cubicBezTo>
                  <a:cubicBezTo>
                    <a:pt x="21" y="508"/>
                    <a:pt x="25" y="507"/>
                    <a:pt x="28" y="506"/>
                  </a:cubicBezTo>
                  <a:cubicBezTo>
                    <a:pt x="31" y="504"/>
                    <a:pt x="32" y="501"/>
                    <a:pt x="32" y="498"/>
                  </a:cubicBezTo>
                  <a:lnTo>
                    <a:pt x="3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2847350" y="2905282"/>
              <a:ext cx="67549" cy="57935"/>
            </a:xfrm>
            <a:custGeom>
              <a:rect b="b" l="l" r="r" t="t"/>
              <a:pathLst>
                <a:path extrusionOk="0" h="464" w="541">
                  <a:moveTo>
                    <a:pt x="309" y="0"/>
                  </a:moveTo>
                  <a:cubicBezTo>
                    <a:pt x="104" y="0"/>
                    <a:pt x="1" y="250"/>
                    <a:pt x="146" y="395"/>
                  </a:cubicBezTo>
                  <a:cubicBezTo>
                    <a:pt x="193" y="442"/>
                    <a:pt x="251" y="463"/>
                    <a:pt x="308" y="463"/>
                  </a:cubicBezTo>
                  <a:cubicBezTo>
                    <a:pt x="427" y="463"/>
                    <a:pt x="540" y="371"/>
                    <a:pt x="540" y="232"/>
                  </a:cubicBezTo>
                  <a:cubicBezTo>
                    <a:pt x="540" y="105"/>
                    <a:pt x="437" y="0"/>
                    <a:pt x="30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2854092" y="2905407"/>
              <a:ext cx="54189" cy="57810"/>
            </a:xfrm>
            <a:custGeom>
              <a:rect b="b" l="l" r="r" t="t"/>
              <a:pathLst>
                <a:path extrusionOk="0" h="463" w="434">
                  <a:moveTo>
                    <a:pt x="256" y="0"/>
                  </a:moveTo>
                  <a:cubicBezTo>
                    <a:pt x="120" y="0"/>
                    <a:pt x="1" y="123"/>
                    <a:pt x="28" y="273"/>
                  </a:cubicBezTo>
                  <a:cubicBezTo>
                    <a:pt x="50" y="393"/>
                    <a:pt x="152" y="462"/>
                    <a:pt x="257" y="462"/>
                  </a:cubicBezTo>
                  <a:cubicBezTo>
                    <a:pt x="321" y="462"/>
                    <a:pt x="386" y="436"/>
                    <a:pt x="434" y="378"/>
                  </a:cubicBezTo>
                  <a:lnTo>
                    <a:pt x="434" y="378"/>
                  </a:lnTo>
                  <a:cubicBezTo>
                    <a:pt x="428" y="379"/>
                    <a:pt x="422" y="380"/>
                    <a:pt x="416" y="380"/>
                  </a:cubicBezTo>
                  <a:cubicBezTo>
                    <a:pt x="354" y="380"/>
                    <a:pt x="292" y="283"/>
                    <a:pt x="328" y="173"/>
                  </a:cubicBezTo>
                  <a:cubicBezTo>
                    <a:pt x="358" y="79"/>
                    <a:pt x="389" y="43"/>
                    <a:pt x="370" y="31"/>
                  </a:cubicBezTo>
                  <a:cubicBezTo>
                    <a:pt x="333" y="10"/>
                    <a:pt x="294" y="0"/>
                    <a:pt x="25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2813138" y="2921888"/>
              <a:ext cx="47697" cy="40954"/>
            </a:xfrm>
            <a:custGeom>
              <a:rect b="b" l="l" r="r" t="t"/>
              <a:pathLst>
                <a:path extrusionOk="0" h="328" w="382">
                  <a:moveTo>
                    <a:pt x="220" y="1"/>
                  </a:moveTo>
                  <a:cubicBezTo>
                    <a:pt x="73" y="1"/>
                    <a:pt x="1" y="176"/>
                    <a:pt x="104" y="279"/>
                  </a:cubicBezTo>
                  <a:cubicBezTo>
                    <a:pt x="137" y="312"/>
                    <a:pt x="178" y="327"/>
                    <a:pt x="218" y="327"/>
                  </a:cubicBezTo>
                  <a:cubicBezTo>
                    <a:pt x="302" y="327"/>
                    <a:pt x="382" y="263"/>
                    <a:pt x="382" y="165"/>
                  </a:cubicBezTo>
                  <a:cubicBezTo>
                    <a:pt x="382" y="73"/>
                    <a:pt x="309" y="1"/>
                    <a:pt x="22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2822877" y="2922138"/>
              <a:ext cx="43451" cy="40704"/>
            </a:xfrm>
            <a:custGeom>
              <a:rect b="b" l="l" r="r" t="t"/>
              <a:pathLst>
                <a:path extrusionOk="0" h="326" w="348">
                  <a:moveTo>
                    <a:pt x="144" y="0"/>
                  </a:moveTo>
                  <a:cubicBezTo>
                    <a:pt x="143" y="0"/>
                    <a:pt x="142" y="0"/>
                    <a:pt x="142" y="0"/>
                  </a:cubicBezTo>
                  <a:cubicBezTo>
                    <a:pt x="108" y="0"/>
                    <a:pt x="75" y="10"/>
                    <a:pt x="47" y="31"/>
                  </a:cubicBezTo>
                  <a:cubicBezTo>
                    <a:pt x="43" y="129"/>
                    <a:pt x="127" y="226"/>
                    <a:pt x="102" y="258"/>
                  </a:cubicBezTo>
                  <a:cubicBezTo>
                    <a:pt x="94" y="271"/>
                    <a:pt x="80" y="276"/>
                    <a:pt x="66" y="276"/>
                  </a:cubicBezTo>
                  <a:cubicBezTo>
                    <a:pt x="41" y="276"/>
                    <a:pt x="14" y="261"/>
                    <a:pt x="1" y="244"/>
                  </a:cubicBezTo>
                  <a:lnTo>
                    <a:pt x="1" y="244"/>
                  </a:lnTo>
                  <a:cubicBezTo>
                    <a:pt x="32" y="298"/>
                    <a:pt x="88" y="326"/>
                    <a:pt x="143" y="326"/>
                  </a:cubicBezTo>
                  <a:cubicBezTo>
                    <a:pt x="198" y="326"/>
                    <a:pt x="253" y="299"/>
                    <a:pt x="284" y="244"/>
                  </a:cubicBezTo>
                  <a:cubicBezTo>
                    <a:pt x="347" y="136"/>
                    <a:pt x="269" y="0"/>
                    <a:pt x="14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2828746" y="2883182"/>
              <a:ext cx="74292" cy="74541"/>
            </a:xfrm>
            <a:custGeom>
              <a:rect b="b" l="l" r="r" t="t"/>
              <a:pathLst>
                <a:path extrusionOk="0" h="597" w="595">
                  <a:moveTo>
                    <a:pt x="298" y="0"/>
                  </a:moveTo>
                  <a:cubicBezTo>
                    <a:pt x="134" y="0"/>
                    <a:pt x="0" y="134"/>
                    <a:pt x="0" y="299"/>
                  </a:cubicBezTo>
                  <a:cubicBezTo>
                    <a:pt x="0" y="463"/>
                    <a:pt x="134" y="596"/>
                    <a:pt x="298" y="596"/>
                  </a:cubicBezTo>
                  <a:cubicBezTo>
                    <a:pt x="461" y="596"/>
                    <a:pt x="595" y="463"/>
                    <a:pt x="595" y="299"/>
                  </a:cubicBezTo>
                  <a:cubicBezTo>
                    <a:pt x="595" y="134"/>
                    <a:pt x="461" y="0"/>
                    <a:pt x="29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2822003" y="2888051"/>
              <a:ext cx="80160" cy="69672"/>
            </a:xfrm>
            <a:custGeom>
              <a:rect b="b" l="l" r="r" t="t"/>
              <a:pathLst>
                <a:path extrusionOk="0" h="558" w="642">
                  <a:moveTo>
                    <a:pt x="205" y="0"/>
                  </a:moveTo>
                  <a:cubicBezTo>
                    <a:pt x="18" y="106"/>
                    <a:pt x="1" y="369"/>
                    <a:pt x="173" y="498"/>
                  </a:cubicBezTo>
                  <a:cubicBezTo>
                    <a:pt x="228" y="539"/>
                    <a:pt x="290" y="558"/>
                    <a:pt x="351" y="558"/>
                  </a:cubicBezTo>
                  <a:cubicBezTo>
                    <a:pt x="482" y="558"/>
                    <a:pt x="608" y="471"/>
                    <a:pt x="642" y="328"/>
                  </a:cubicBezTo>
                  <a:lnTo>
                    <a:pt x="642" y="328"/>
                  </a:lnTo>
                  <a:cubicBezTo>
                    <a:pt x="585" y="388"/>
                    <a:pt x="507" y="421"/>
                    <a:pt x="425" y="421"/>
                  </a:cubicBezTo>
                  <a:cubicBezTo>
                    <a:pt x="402" y="427"/>
                    <a:pt x="380" y="430"/>
                    <a:pt x="358" y="430"/>
                  </a:cubicBezTo>
                  <a:cubicBezTo>
                    <a:pt x="147" y="430"/>
                    <a:pt x="26" y="153"/>
                    <a:pt x="20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2283233" y="2954851"/>
              <a:ext cx="15233" cy="26970"/>
            </a:xfrm>
            <a:custGeom>
              <a:rect b="b" l="l" r="r" t="t"/>
              <a:pathLst>
                <a:path extrusionOk="0" h="216" w="122">
                  <a:moveTo>
                    <a:pt x="105" y="1"/>
                  </a:moveTo>
                  <a:lnTo>
                    <a:pt x="0" y="206"/>
                  </a:lnTo>
                  <a:lnTo>
                    <a:pt x="18" y="215"/>
                  </a:lnTo>
                  <a:lnTo>
                    <a:pt x="122" y="9"/>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2271246" y="2952729"/>
              <a:ext cx="14983" cy="21975"/>
            </a:xfrm>
            <a:custGeom>
              <a:rect b="b" l="l" r="r" t="t"/>
              <a:pathLst>
                <a:path extrusionOk="0" h="176" w="120">
                  <a:moveTo>
                    <a:pt x="16" y="0"/>
                  </a:moveTo>
                  <a:lnTo>
                    <a:pt x="0" y="10"/>
                  </a:lnTo>
                  <a:lnTo>
                    <a:pt x="103" y="176"/>
                  </a:lnTo>
                  <a:lnTo>
                    <a:pt x="119" y="165"/>
                  </a:lnTo>
                  <a:lnTo>
                    <a:pt x="1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2283857" y="2952104"/>
              <a:ext cx="4120" cy="63429"/>
            </a:xfrm>
            <a:custGeom>
              <a:rect b="b" l="l" r="r" t="t"/>
              <a:pathLst>
                <a:path extrusionOk="0" h="508" w="33">
                  <a:moveTo>
                    <a:pt x="1" y="1"/>
                  </a:moveTo>
                  <a:lnTo>
                    <a:pt x="1" y="498"/>
                  </a:lnTo>
                  <a:cubicBezTo>
                    <a:pt x="1" y="501"/>
                    <a:pt x="4" y="503"/>
                    <a:pt x="5" y="504"/>
                  </a:cubicBezTo>
                  <a:cubicBezTo>
                    <a:pt x="9" y="506"/>
                    <a:pt x="13" y="507"/>
                    <a:pt x="17" y="507"/>
                  </a:cubicBezTo>
                  <a:cubicBezTo>
                    <a:pt x="21" y="507"/>
                    <a:pt x="25" y="506"/>
                    <a:pt x="29" y="504"/>
                  </a:cubicBezTo>
                  <a:cubicBezTo>
                    <a:pt x="31" y="503"/>
                    <a:pt x="33" y="501"/>
                    <a:pt x="33" y="498"/>
                  </a:cubicBezTo>
                  <a:lnTo>
                    <a:pt x="3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2267500" y="2904033"/>
              <a:ext cx="67424" cy="57685"/>
            </a:xfrm>
            <a:custGeom>
              <a:rect b="b" l="l" r="r" t="t"/>
              <a:pathLst>
                <a:path extrusionOk="0" h="462" w="540">
                  <a:moveTo>
                    <a:pt x="309" y="0"/>
                  </a:moveTo>
                  <a:cubicBezTo>
                    <a:pt x="103" y="0"/>
                    <a:pt x="0" y="248"/>
                    <a:pt x="145" y="393"/>
                  </a:cubicBezTo>
                  <a:cubicBezTo>
                    <a:pt x="193" y="441"/>
                    <a:pt x="251" y="462"/>
                    <a:pt x="308" y="462"/>
                  </a:cubicBezTo>
                  <a:cubicBezTo>
                    <a:pt x="426" y="462"/>
                    <a:pt x="539" y="370"/>
                    <a:pt x="539" y="231"/>
                  </a:cubicBezTo>
                  <a:cubicBezTo>
                    <a:pt x="539" y="103"/>
                    <a:pt x="437" y="0"/>
                    <a:pt x="30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2274118" y="2903908"/>
              <a:ext cx="54314" cy="57810"/>
            </a:xfrm>
            <a:custGeom>
              <a:rect b="b" l="l" r="r" t="t"/>
              <a:pathLst>
                <a:path extrusionOk="0" h="463" w="435">
                  <a:moveTo>
                    <a:pt x="257" y="0"/>
                  </a:moveTo>
                  <a:cubicBezTo>
                    <a:pt x="121" y="0"/>
                    <a:pt x="1" y="123"/>
                    <a:pt x="28" y="274"/>
                  </a:cubicBezTo>
                  <a:cubicBezTo>
                    <a:pt x="51" y="393"/>
                    <a:pt x="153" y="463"/>
                    <a:pt x="257" y="463"/>
                  </a:cubicBezTo>
                  <a:cubicBezTo>
                    <a:pt x="322" y="463"/>
                    <a:pt x="387" y="436"/>
                    <a:pt x="434" y="378"/>
                  </a:cubicBezTo>
                  <a:lnTo>
                    <a:pt x="434" y="378"/>
                  </a:lnTo>
                  <a:cubicBezTo>
                    <a:pt x="429" y="380"/>
                    <a:pt x="423" y="381"/>
                    <a:pt x="417" y="381"/>
                  </a:cubicBezTo>
                  <a:cubicBezTo>
                    <a:pt x="354" y="381"/>
                    <a:pt x="293" y="284"/>
                    <a:pt x="328" y="172"/>
                  </a:cubicBezTo>
                  <a:cubicBezTo>
                    <a:pt x="359" y="79"/>
                    <a:pt x="389" y="42"/>
                    <a:pt x="370" y="30"/>
                  </a:cubicBezTo>
                  <a:cubicBezTo>
                    <a:pt x="333" y="9"/>
                    <a:pt x="295" y="0"/>
                    <a:pt x="25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2233289" y="2920640"/>
              <a:ext cx="47697" cy="40704"/>
            </a:xfrm>
            <a:custGeom>
              <a:rect b="b" l="l" r="r" t="t"/>
              <a:pathLst>
                <a:path extrusionOk="0" h="326" w="382">
                  <a:moveTo>
                    <a:pt x="217" y="1"/>
                  </a:moveTo>
                  <a:cubicBezTo>
                    <a:pt x="73" y="1"/>
                    <a:pt x="0" y="175"/>
                    <a:pt x="103" y="277"/>
                  </a:cubicBezTo>
                  <a:cubicBezTo>
                    <a:pt x="136" y="311"/>
                    <a:pt x="177" y="326"/>
                    <a:pt x="217" y="326"/>
                  </a:cubicBezTo>
                  <a:cubicBezTo>
                    <a:pt x="301" y="326"/>
                    <a:pt x="381" y="261"/>
                    <a:pt x="381" y="163"/>
                  </a:cubicBezTo>
                  <a:cubicBezTo>
                    <a:pt x="381" y="73"/>
                    <a:pt x="309" y="1"/>
                    <a:pt x="219" y="1"/>
                  </a:cubicBezTo>
                  <a:cubicBezTo>
                    <a:pt x="218" y="1"/>
                    <a:pt x="218" y="1"/>
                    <a:pt x="217"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2243028" y="2920640"/>
              <a:ext cx="43326" cy="40829"/>
            </a:xfrm>
            <a:custGeom>
              <a:rect b="b" l="l" r="r" t="t"/>
              <a:pathLst>
                <a:path extrusionOk="0" h="327" w="347">
                  <a:moveTo>
                    <a:pt x="143" y="0"/>
                  </a:moveTo>
                  <a:cubicBezTo>
                    <a:pt x="142" y="0"/>
                    <a:pt x="142" y="1"/>
                    <a:pt x="141" y="1"/>
                  </a:cubicBezTo>
                  <a:cubicBezTo>
                    <a:pt x="108" y="1"/>
                    <a:pt x="74" y="11"/>
                    <a:pt x="47" y="31"/>
                  </a:cubicBezTo>
                  <a:cubicBezTo>
                    <a:pt x="42" y="130"/>
                    <a:pt x="126" y="227"/>
                    <a:pt x="103" y="260"/>
                  </a:cubicBezTo>
                  <a:cubicBezTo>
                    <a:pt x="94" y="272"/>
                    <a:pt x="81" y="276"/>
                    <a:pt x="67" y="276"/>
                  </a:cubicBezTo>
                  <a:cubicBezTo>
                    <a:pt x="42" y="276"/>
                    <a:pt x="13" y="262"/>
                    <a:pt x="0" y="244"/>
                  </a:cubicBezTo>
                  <a:lnTo>
                    <a:pt x="0" y="244"/>
                  </a:lnTo>
                  <a:cubicBezTo>
                    <a:pt x="32" y="299"/>
                    <a:pt x="87" y="327"/>
                    <a:pt x="142" y="327"/>
                  </a:cubicBezTo>
                  <a:cubicBezTo>
                    <a:pt x="197" y="327"/>
                    <a:pt x="252" y="300"/>
                    <a:pt x="283" y="246"/>
                  </a:cubicBezTo>
                  <a:cubicBezTo>
                    <a:pt x="347" y="136"/>
                    <a:pt x="268" y="0"/>
                    <a:pt x="14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2248771" y="2881933"/>
              <a:ext cx="74541" cy="74541"/>
            </a:xfrm>
            <a:custGeom>
              <a:rect b="b" l="l" r="r" t="t"/>
              <a:pathLst>
                <a:path extrusionOk="0" h="597" w="597">
                  <a:moveTo>
                    <a:pt x="298" y="0"/>
                  </a:moveTo>
                  <a:cubicBezTo>
                    <a:pt x="134" y="0"/>
                    <a:pt x="1" y="134"/>
                    <a:pt x="1" y="297"/>
                  </a:cubicBezTo>
                  <a:cubicBezTo>
                    <a:pt x="1" y="463"/>
                    <a:pt x="134" y="596"/>
                    <a:pt x="298" y="596"/>
                  </a:cubicBezTo>
                  <a:cubicBezTo>
                    <a:pt x="463" y="596"/>
                    <a:pt x="597" y="463"/>
                    <a:pt x="597" y="297"/>
                  </a:cubicBezTo>
                  <a:cubicBezTo>
                    <a:pt x="597" y="134"/>
                    <a:pt x="463" y="0"/>
                    <a:pt x="29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2242154" y="2886803"/>
              <a:ext cx="80035" cy="69672"/>
            </a:xfrm>
            <a:custGeom>
              <a:rect b="b" l="l" r="r" t="t"/>
              <a:pathLst>
                <a:path extrusionOk="0" h="558" w="641">
                  <a:moveTo>
                    <a:pt x="204" y="0"/>
                  </a:moveTo>
                  <a:cubicBezTo>
                    <a:pt x="17" y="105"/>
                    <a:pt x="0" y="369"/>
                    <a:pt x="173" y="498"/>
                  </a:cubicBezTo>
                  <a:cubicBezTo>
                    <a:pt x="227" y="539"/>
                    <a:pt x="288" y="557"/>
                    <a:pt x="349" y="557"/>
                  </a:cubicBezTo>
                  <a:cubicBezTo>
                    <a:pt x="481" y="557"/>
                    <a:pt x="607" y="469"/>
                    <a:pt x="641" y="327"/>
                  </a:cubicBezTo>
                  <a:lnTo>
                    <a:pt x="641" y="327"/>
                  </a:lnTo>
                  <a:cubicBezTo>
                    <a:pt x="584" y="386"/>
                    <a:pt x="506" y="419"/>
                    <a:pt x="425" y="419"/>
                  </a:cubicBezTo>
                  <a:cubicBezTo>
                    <a:pt x="402" y="426"/>
                    <a:pt x="379" y="428"/>
                    <a:pt x="358" y="428"/>
                  </a:cubicBezTo>
                  <a:cubicBezTo>
                    <a:pt x="146" y="428"/>
                    <a:pt x="26" y="152"/>
                    <a:pt x="20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2642080" y="2740717"/>
              <a:ext cx="27844" cy="48196"/>
            </a:xfrm>
            <a:custGeom>
              <a:rect b="b" l="l" r="r" t="t"/>
              <a:pathLst>
                <a:path extrusionOk="0" h="386" w="223">
                  <a:moveTo>
                    <a:pt x="0" y="0"/>
                  </a:moveTo>
                  <a:lnTo>
                    <a:pt x="0" y="257"/>
                  </a:lnTo>
                  <a:lnTo>
                    <a:pt x="222" y="386"/>
                  </a:lnTo>
                  <a:lnTo>
                    <a:pt x="222" y="129"/>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2669799" y="2740717"/>
              <a:ext cx="27969" cy="64178"/>
            </a:xfrm>
            <a:custGeom>
              <a:rect b="b" l="l" r="r" t="t"/>
              <a:pathLst>
                <a:path extrusionOk="0" h="514" w="224">
                  <a:moveTo>
                    <a:pt x="223" y="0"/>
                  </a:moveTo>
                  <a:lnTo>
                    <a:pt x="0" y="129"/>
                  </a:lnTo>
                  <a:lnTo>
                    <a:pt x="0" y="386"/>
                  </a:lnTo>
                  <a:lnTo>
                    <a:pt x="223" y="513"/>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2639208" y="2713372"/>
              <a:ext cx="61306" cy="43576"/>
            </a:xfrm>
            <a:custGeom>
              <a:rect b="b" l="l" r="r" t="t"/>
              <a:pathLst>
                <a:path extrusionOk="0" h="349" w="491">
                  <a:moveTo>
                    <a:pt x="245" y="0"/>
                  </a:moveTo>
                  <a:lnTo>
                    <a:pt x="0" y="142"/>
                  </a:lnTo>
                  <a:lnTo>
                    <a:pt x="0" y="206"/>
                  </a:lnTo>
                  <a:lnTo>
                    <a:pt x="245" y="348"/>
                  </a:lnTo>
                  <a:lnTo>
                    <a:pt x="490" y="206"/>
                  </a:lnTo>
                  <a:lnTo>
                    <a:pt x="490" y="142"/>
                  </a:lnTo>
                  <a:lnTo>
                    <a:pt x="24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2639208" y="2731103"/>
              <a:ext cx="30716" cy="25846"/>
            </a:xfrm>
            <a:custGeom>
              <a:rect b="b" l="l" r="r" t="t"/>
              <a:pathLst>
                <a:path extrusionOk="0" h="207" w="246">
                  <a:moveTo>
                    <a:pt x="0" y="0"/>
                  </a:moveTo>
                  <a:lnTo>
                    <a:pt x="0" y="64"/>
                  </a:lnTo>
                  <a:lnTo>
                    <a:pt x="245" y="206"/>
                  </a:lnTo>
                  <a:lnTo>
                    <a:pt x="245" y="14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2669799" y="2731103"/>
              <a:ext cx="30716" cy="25846"/>
            </a:xfrm>
            <a:custGeom>
              <a:rect b="b" l="l" r="r" t="t"/>
              <a:pathLst>
                <a:path extrusionOk="0" h="207" w="246">
                  <a:moveTo>
                    <a:pt x="245" y="0"/>
                  </a:moveTo>
                  <a:lnTo>
                    <a:pt x="0" y="141"/>
                  </a:lnTo>
                  <a:lnTo>
                    <a:pt x="0" y="206"/>
                  </a:lnTo>
                  <a:lnTo>
                    <a:pt x="245" y="64"/>
                  </a:lnTo>
                  <a:lnTo>
                    <a:pt x="24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2649447" y="2719366"/>
              <a:ext cx="40829" cy="23599"/>
            </a:xfrm>
            <a:custGeom>
              <a:rect b="b" l="l" r="r" t="t"/>
              <a:pathLst>
                <a:path extrusionOk="0" h="189" w="327">
                  <a:moveTo>
                    <a:pt x="163" y="0"/>
                  </a:moveTo>
                  <a:lnTo>
                    <a:pt x="1" y="94"/>
                  </a:lnTo>
                  <a:lnTo>
                    <a:pt x="163" y="189"/>
                  </a:lnTo>
                  <a:lnTo>
                    <a:pt x="327" y="94"/>
                  </a:lnTo>
                  <a:lnTo>
                    <a:pt x="16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2649447" y="2719366"/>
              <a:ext cx="20477" cy="23599"/>
            </a:xfrm>
            <a:custGeom>
              <a:rect b="b" l="l" r="r" t="t"/>
              <a:pathLst>
                <a:path extrusionOk="0" h="189" w="164">
                  <a:moveTo>
                    <a:pt x="163" y="0"/>
                  </a:moveTo>
                  <a:lnTo>
                    <a:pt x="1" y="94"/>
                  </a:lnTo>
                  <a:lnTo>
                    <a:pt x="163" y="189"/>
                  </a:lnTo>
                  <a:lnTo>
                    <a:pt x="16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2669799" y="2719366"/>
              <a:ext cx="20477" cy="23599"/>
            </a:xfrm>
            <a:custGeom>
              <a:rect b="b" l="l" r="r" t="t"/>
              <a:pathLst>
                <a:path extrusionOk="0" h="189" w="164">
                  <a:moveTo>
                    <a:pt x="0" y="0"/>
                  </a:moveTo>
                  <a:lnTo>
                    <a:pt x="0" y="189"/>
                  </a:lnTo>
                  <a:lnTo>
                    <a:pt x="164" y="9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2575405" y="2919141"/>
              <a:ext cx="82657" cy="191161"/>
            </a:xfrm>
            <a:custGeom>
              <a:rect b="b" l="l" r="r" t="t"/>
              <a:pathLst>
                <a:path extrusionOk="0" h="1531" w="662">
                  <a:moveTo>
                    <a:pt x="1" y="1"/>
                  </a:moveTo>
                  <a:lnTo>
                    <a:pt x="1" y="1149"/>
                  </a:lnTo>
                  <a:lnTo>
                    <a:pt x="662" y="1531"/>
                  </a:lnTo>
                  <a:lnTo>
                    <a:pt x="662" y="38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2575405" y="2919141"/>
              <a:ext cx="82657" cy="105007"/>
            </a:xfrm>
            <a:custGeom>
              <a:rect b="b" l="l" r="r" t="t"/>
              <a:pathLst>
                <a:path extrusionOk="0" h="841" w="662">
                  <a:moveTo>
                    <a:pt x="1" y="1"/>
                  </a:moveTo>
                  <a:lnTo>
                    <a:pt x="1" y="459"/>
                  </a:lnTo>
                  <a:lnTo>
                    <a:pt x="662" y="840"/>
                  </a:lnTo>
                  <a:lnTo>
                    <a:pt x="662" y="384"/>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2657937" y="2823748"/>
              <a:ext cx="165689" cy="286554"/>
            </a:xfrm>
            <a:custGeom>
              <a:rect b="b" l="l" r="r" t="t"/>
              <a:pathLst>
                <a:path extrusionOk="0" h="2295" w="1327">
                  <a:moveTo>
                    <a:pt x="664" y="1"/>
                  </a:moveTo>
                  <a:lnTo>
                    <a:pt x="1" y="1148"/>
                  </a:lnTo>
                  <a:lnTo>
                    <a:pt x="1" y="2295"/>
                  </a:lnTo>
                  <a:lnTo>
                    <a:pt x="1326" y="1531"/>
                  </a:lnTo>
                  <a:lnTo>
                    <a:pt x="1326" y="384"/>
                  </a:lnTo>
                  <a:lnTo>
                    <a:pt x="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2630468" y="2807891"/>
              <a:ext cx="110376" cy="191036"/>
            </a:xfrm>
            <a:custGeom>
              <a:rect b="b" l="l" r="r" t="t"/>
              <a:pathLst>
                <a:path extrusionOk="0" h="1530" w="884">
                  <a:moveTo>
                    <a:pt x="884" y="0"/>
                  </a:moveTo>
                  <a:lnTo>
                    <a:pt x="0" y="1530"/>
                  </a:lnTo>
                  <a:lnTo>
                    <a:pt x="112" y="1466"/>
                  </a:lnTo>
                  <a:lnTo>
                    <a:pt x="884" y="128"/>
                  </a:lnTo>
                  <a:lnTo>
                    <a:pt x="88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2575405" y="2712249"/>
              <a:ext cx="165440" cy="286679"/>
            </a:xfrm>
            <a:custGeom>
              <a:rect b="b" l="l" r="r" t="t"/>
              <a:pathLst>
                <a:path extrusionOk="0" h="2296" w="1325">
                  <a:moveTo>
                    <a:pt x="1" y="0"/>
                  </a:moveTo>
                  <a:lnTo>
                    <a:pt x="1" y="2041"/>
                  </a:lnTo>
                  <a:lnTo>
                    <a:pt x="441" y="2296"/>
                  </a:lnTo>
                  <a:lnTo>
                    <a:pt x="1325" y="766"/>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2740719" y="2807891"/>
              <a:ext cx="110626" cy="71545"/>
            </a:xfrm>
            <a:custGeom>
              <a:rect b="b" l="l" r="r" t="t"/>
              <a:pathLst>
                <a:path extrusionOk="0" h="573" w="886">
                  <a:moveTo>
                    <a:pt x="1" y="0"/>
                  </a:moveTo>
                  <a:lnTo>
                    <a:pt x="1" y="128"/>
                  </a:lnTo>
                  <a:lnTo>
                    <a:pt x="775" y="573"/>
                  </a:lnTo>
                  <a:lnTo>
                    <a:pt x="885" y="511"/>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2775306" y="2931502"/>
              <a:ext cx="32588" cy="66426"/>
            </a:xfrm>
            <a:custGeom>
              <a:rect b="b" l="l" r="r" t="t"/>
              <a:pathLst>
                <a:path extrusionOk="0" h="532" w="261">
                  <a:moveTo>
                    <a:pt x="260" y="1"/>
                  </a:moveTo>
                  <a:lnTo>
                    <a:pt x="0" y="150"/>
                  </a:lnTo>
                  <a:lnTo>
                    <a:pt x="0" y="531"/>
                  </a:lnTo>
                  <a:lnTo>
                    <a:pt x="260" y="383"/>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2775306" y="2933126"/>
              <a:ext cx="29592" cy="61681"/>
            </a:xfrm>
            <a:custGeom>
              <a:rect b="b" l="l" r="r" t="t"/>
              <a:pathLst>
                <a:path extrusionOk="0" h="494" w="237">
                  <a:moveTo>
                    <a:pt x="237" y="1"/>
                  </a:moveTo>
                  <a:lnTo>
                    <a:pt x="0" y="137"/>
                  </a:lnTo>
                  <a:lnTo>
                    <a:pt x="0" y="494"/>
                  </a:lnTo>
                  <a:lnTo>
                    <a:pt x="237" y="357"/>
                  </a:lnTo>
                  <a:lnTo>
                    <a:pt x="23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2775306" y="2977701"/>
              <a:ext cx="32588" cy="20227"/>
            </a:xfrm>
            <a:custGeom>
              <a:rect b="b" l="l" r="r" t="t"/>
              <a:pathLst>
                <a:path extrusionOk="0" h="162" w="261">
                  <a:moveTo>
                    <a:pt x="237" y="0"/>
                  </a:moveTo>
                  <a:lnTo>
                    <a:pt x="0" y="137"/>
                  </a:lnTo>
                  <a:lnTo>
                    <a:pt x="0" y="161"/>
                  </a:lnTo>
                  <a:lnTo>
                    <a:pt x="260" y="13"/>
                  </a:lnTo>
                  <a:lnTo>
                    <a:pt x="23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2775306" y="2952104"/>
              <a:ext cx="32588" cy="22100"/>
            </a:xfrm>
            <a:custGeom>
              <a:rect b="b" l="l" r="r" t="t"/>
              <a:pathLst>
                <a:path extrusionOk="0" h="177" w="261">
                  <a:moveTo>
                    <a:pt x="260" y="1"/>
                  </a:moveTo>
                  <a:lnTo>
                    <a:pt x="0" y="150"/>
                  </a:lnTo>
                  <a:lnTo>
                    <a:pt x="0" y="176"/>
                  </a:lnTo>
                  <a:lnTo>
                    <a:pt x="260" y="27"/>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2673545" y="2990187"/>
              <a:ext cx="32588" cy="66550"/>
            </a:xfrm>
            <a:custGeom>
              <a:rect b="b" l="l" r="r" t="t"/>
              <a:pathLst>
                <a:path extrusionOk="0" h="533" w="261">
                  <a:moveTo>
                    <a:pt x="260" y="0"/>
                  </a:moveTo>
                  <a:lnTo>
                    <a:pt x="1" y="150"/>
                  </a:lnTo>
                  <a:lnTo>
                    <a:pt x="1" y="533"/>
                  </a:lnTo>
                  <a:lnTo>
                    <a:pt x="260" y="383"/>
                  </a:lnTo>
                  <a:lnTo>
                    <a:pt x="26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2673545" y="2991810"/>
              <a:ext cx="29842" cy="61681"/>
            </a:xfrm>
            <a:custGeom>
              <a:rect b="b" l="l" r="r" t="t"/>
              <a:pathLst>
                <a:path extrusionOk="0" h="494" w="239">
                  <a:moveTo>
                    <a:pt x="238" y="0"/>
                  </a:moveTo>
                  <a:lnTo>
                    <a:pt x="1" y="137"/>
                  </a:lnTo>
                  <a:lnTo>
                    <a:pt x="1" y="493"/>
                  </a:lnTo>
                  <a:lnTo>
                    <a:pt x="238" y="357"/>
                  </a:lnTo>
                  <a:lnTo>
                    <a:pt x="238"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2673545" y="3036385"/>
              <a:ext cx="32588" cy="20352"/>
            </a:xfrm>
            <a:custGeom>
              <a:rect b="b" l="l" r="r" t="t"/>
              <a:pathLst>
                <a:path extrusionOk="0" h="163" w="261">
                  <a:moveTo>
                    <a:pt x="238" y="0"/>
                  </a:moveTo>
                  <a:lnTo>
                    <a:pt x="1" y="136"/>
                  </a:lnTo>
                  <a:lnTo>
                    <a:pt x="1" y="163"/>
                  </a:lnTo>
                  <a:lnTo>
                    <a:pt x="260" y="13"/>
                  </a:lnTo>
                  <a:lnTo>
                    <a:pt x="2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2673545" y="3010788"/>
              <a:ext cx="32588" cy="22100"/>
            </a:xfrm>
            <a:custGeom>
              <a:rect b="b" l="l" r="r" t="t"/>
              <a:pathLst>
                <a:path extrusionOk="0" h="177" w="261">
                  <a:moveTo>
                    <a:pt x="260" y="1"/>
                  </a:moveTo>
                  <a:lnTo>
                    <a:pt x="1" y="150"/>
                  </a:lnTo>
                  <a:lnTo>
                    <a:pt x="1" y="176"/>
                  </a:lnTo>
                  <a:lnTo>
                    <a:pt x="260" y="27"/>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2720118" y="2871570"/>
              <a:ext cx="41329" cy="59683"/>
            </a:xfrm>
            <a:custGeom>
              <a:rect b="b" l="l" r="r" t="t"/>
              <a:pathLst>
                <a:path extrusionOk="0" h="478" w="331">
                  <a:moveTo>
                    <a:pt x="331" y="1"/>
                  </a:moveTo>
                  <a:lnTo>
                    <a:pt x="0" y="191"/>
                  </a:lnTo>
                  <a:lnTo>
                    <a:pt x="0" y="478"/>
                  </a:lnTo>
                  <a:lnTo>
                    <a:pt x="331" y="286"/>
                  </a:lnTo>
                  <a:lnTo>
                    <a:pt x="3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2720118" y="2873068"/>
              <a:ext cx="38707" cy="54938"/>
            </a:xfrm>
            <a:custGeom>
              <a:rect b="b" l="l" r="r" t="t"/>
              <a:pathLst>
                <a:path extrusionOk="0" h="440" w="310">
                  <a:moveTo>
                    <a:pt x="309" y="0"/>
                  </a:moveTo>
                  <a:lnTo>
                    <a:pt x="0" y="179"/>
                  </a:lnTo>
                  <a:lnTo>
                    <a:pt x="0" y="440"/>
                  </a:lnTo>
                  <a:lnTo>
                    <a:pt x="309" y="263"/>
                  </a:lnTo>
                  <a:lnTo>
                    <a:pt x="30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2720118" y="2905781"/>
              <a:ext cx="41329" cy="25471"/>
            </a:xfrm>
            <a:custGeom>
              <a:rect b="b" l="l" r="r" t="t"/>
              <a:pathLst>
                <a:path extrusionOk="0" h="204" w="331">
                  <a:moveTo>
                    <a:pt x="309" y="1"/>
                  </a:moveTo>
                  <a:lnTo>
                    <a:pt x="0" y="178"/>
                  </a:lnTo>
                  <a:lnTo>
                    <a:pt x="0" y="204"/>
                  </a:lnTo>
                  <a:lnTo>
                    <a:pt x="331" y="12"/>
                  </a:lnTo>
                  <a:lnTo>
                    <a:pt x="30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2823502" y="2871570"/>
              <a:ext cx="13984" cy="7866"/>
            </a:xfrm>
            <a:custGeom>
              <a:rect b="b" l="l" r="r" t="t"/>
              <a:pathLst>
                <a:path extrusionOk="0" h="63" w="112">
                  <a:moveTo>
                    <a:pt x="0" y="1"/>
                  </a:moveTo>
                  <a:lnTo>
                    <a:pt x="0" y="63"/>
                  </a:lnTo>
                  <a:lnTo>
                    <a:pt x="112" y="6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2717496" y="2953603"/>
              <a:ext cx="46323" cy="122363"/>
            </a:xfrm>
            <a:custGeom>
              <a:rect b="b" l="l" r="r" t="t"/>
              <a:pathLst>
                <a:path extrusionOk="0" h="980" w="371">
                  <a:moveTo>
                    <a:pt x="371" y="0"/>
                  </a:moveTo>
                  <a:lnTo>
                    <a:pt x="1" y="215"/>
                  </a:lnTo>
                  <a:lnTo>
                    <a:pt x="1" y="979"/>
                  </a:lnTo>
                  <a:lnTo>
                    <a:pt x="371" y="766"/>
                  </a:lnTo>
                  <a:lnTo>
                    <a:pt x="37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2717496" y="2954726"/>
              <a:ext cx="44700" cy="118992"/>
            </a:xfrm>
            <a:custGeom>
              <a:rect b="b" l="l" r="r" t="t"/>
              <a:pathLst>
                <a:path extrusionOk="0" h="953" w="358">
                  <a:moveTo>
                    <a:pt x="358" y="0"/>
                  </a:moveTo>
                  <a:lnTo>
                    <a:pt x="1" y="206"/>
                  </a:lnTo>
                  <a:lnTo>
                    <a:pt x="1" y="953"/>
                  </a:lnTo>
                  <a:lnTo>
                    <a:pt x="358" y="747"/>
                  </a:lnTo>
                  <a:lnTo>
                    <a:pt x="35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2762071" y="2953603"/>
              <a:ext cx="1748" cy="95768"/>
            </a:xfrm>
            <a:custGeom>
              <a:rect b="b" l="l" r="r" t="t"/>
              <a:pathLst>
                <a:path extrusionOk="0" h="767" w="14">
                  <a:moveTo>
                    <a:pt x="14" y="0"/>
                  </a:moveTo>
                  <a:lnTo>
                    <a:pt x="1" y="9"/>
                  </a:lnTo>
                  <a:lnTo>
                    <a:pt x="1" y="756"/>
                  </a:lnTo>
                  <a:lnTo>
                    <a:pt x="14" y="766"/>
                  </a:lnTo>
                  <a:lnTo>
                    <a:pt x="1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2492873" y="2919141"/>
              <a:ext cx="82657" cy="191161"/>
            </a:xfrm>
            <a:custGeom>
              <a:rect b="b" l="l" r="r" t="t"/>
              <a:pathLst>
                <a:path extrusionOk="0" h="1531" w="662">
                  <a:moveTo>
                    <a:pt x="662" y="1"/>
                  </a:moveTo>
                  <a:lnTo>
                    <a:pt x="0" y="384"/>
                  </a:lnTo>
                  <a:lnTo>
                    <a:pt x="0" y="1531"/>
                  </a:lnTo>
                  <a:lnTo>
                    <a:pt x="662" y="1149"/>
                  </a:lnTo>
                  <a:lnTo>
                    <a:pt x="6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2492873" y="2919141"/>
              <a:ext cx="82657" cy="105007"/>
            </a:xfrm>
            <a:custGeom>
              <a:rect b="b" l="l" r="r" t="t"/>
              <a:pathLst>
                <a:path extrusionOk="0" h="841" w="662">
                  <a:moveTo>
                    <a:pt x="662" y="1"/>
                  </a:moveTo>
                  <a:lnTo>
                    <a:pt x="0" y="384"/>
                  </a:lnTo>
                  <a:lnTo>
                    <a:pt x="0" y="840"/>
                  </a:lnTo>
                  <a:lnTo>
                    <a:pt x="662" y="459"/>
                  </a:lnTo>
                  <a:lnTo>
                    <a:pt x="66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2327183" y="2823748"/>
              <a:ext cx="165814" cy="286554"/>
            </a:xfrm>
            <a:custGeom>
              <a:rect b="b" l="l" r="r" t="t"/>
              <a:pathLst>
                <a:path extrusionOk="0" h="2295" w="1328">
                  <a:moveTo>
                    <a:pt x="665" y="1"/>
                  </a:moveTo>
                  <a:lnTo>
                    <a:pt x="1" y="384"/>
                  </a:lnTo>
                  <a:lnTo>
                    <a:pt x="1" y="1531"/>
                  </a:lnTo>
                  <a:lnTo>
                    <a:pt x="1327" y="2295"/>
                  </a:lnTo>
                  <a:lnTo>
                    <a:pt x="1327" y="1148"/>
                  </a:lnTo>
                  <a:lnTo>
                    <a:pt x="6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2410090" y="2807891"/>
              <a:ext cx="110251" cy="191036"/>
            </a:xfrm>
            <a:custGeom>
              <a:rect b="b" l="l" r="r" t="t"/>
              <a:pathLst>
                <a:path extrusionOk="0" h="1530" w="883">
                  <a:moveTo>
                    <a:pt x="1" y="0"/>
                  </a:moveTo>
                  <a:lnTo>
                    <a:pt x="1" y="128"/>
                  </a:lnTo>
                  <a:lnTo>
                    <a:pt x="772" y="1466"/>
                  </a:lnTo>
                  <a:lnTo>
                    <a:pt x="882" y="1530"/>
                  </a:lnTo>
                  <a:lnTo>
                    <a:pt x="882" y="153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2410090" y="2712249"/>
              <a:ext cx="165440" cy="286679"/>
            </a:xfrm>
            <a:custGeom>
              <a:rect b="b" l="l" r="r" t="t"/>
              <a:pathLst>
                <a:path extrusionOk="0" h="2296" w="1325">
                  <a:moveTo>
                    <a:pt x="1325" y="0"/>
                  </a:moveTo>
                  <a:lnTo>
                    <a:pt x="1" y="766"/>
                  </a:lnTo>
                  <a:lnTo>
                    <a:pt x="882" y="2296"/>
                  </a:lnTo>
                  <a:lnTo>
                    <a:pt x="1325" y="2041"/>
                  </a:lnTo>
                  <a:lnTo>
                    <a:pt x="13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2299714" y="2807891"/>
              <a:ext cx="110501" cy="71545"/>
            </a:xfrm>
            <a:custGeom>
              <a:rect b="b" l="l" r="r" t="t"/>
              <a:pathLst>
                <a:path extrusionOk="0" h="573" w="885">
                  <a:moveTo>
                    <a:pt x="885" y="0"/>
                  </a:moveTo>
                  <a:lnTo>
                    <a:pt x="0" y="511"/>
                  </a:lnTo>
                  <a:lnTo>
                    <a:pt x="110" y="573"/>
                  </a:lnTo>
                  <a:lnTo>
                    <a:pt x="885" y="128"/>
                  </a:lnTo>
                  <a:lnTo>
                    <a:pt x="88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2354902" y="2935123"/>
              <a:ext cx="32464" cy="66550"/>
            </a:xfrm>
            <a:custGeom>
              <a:rect b="b" l="l" r="r" t="t"/>
              <a:pathLst>
                <a:path extrusionOk="0" h="533" w="260">
                  <a:moveTo>
                    <a:pt x="0" y="1"/>
                  </a:moveTo>
                  <a:lnTo>
                    <a:pt x="0" y="383"/>
                  </a:lnTo>
                  <a:lnTo>
                    <a:pt x="260" y="533"/>
                  </a:lnTo>
                  <a:lnTo>
                    <a:pt x="260" y="150"/>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2357649" y="2936747"/>
              <a:ext cx="29717" cy="61681"/>
            </a:xfrm>
            <a:custGeom>
              <a:rect b="b" l="l" r="r" t="t"/>
              <a:pathLst>
                <a:path extrusionOk="0" h="494" w="238">
                  <a:moveTo>
                    <a:pt x="0" y="1"/>
                  </a:moveTo>
                  <a:lnTo>
                    <a:pt x="0" y="357"/>
                  </a:lnTo>
                  <a:lnTo>
                    <a:pt x="238" y="494"/>
                  </a:lnTo>
                  <a:lnTo>
                    <a:pt x="238" y="1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2357649" y="2936747"/>
              <a:ext cx="29717" cy="23099"/>
            </a:xfrm>
            <a:custGeom>
              <a:rect b="b" l="l" r="r" t="t"/>
              <a:pathLst>
                <a:path extrusionOk="0" h="185" w="238">
                  <a:moveTo>
                    <a:pt x="0" y="1"/>
                  </a:moveTo>
                  <a:lnTo>
                    <a:pt x="0" y="48"/>
                  </a:lnTo>
                  <a:lnTo>
                    <a:pt x="238" y="185"/>
                  </a:lnTo>
                  <a:lnTo>
                    <a:pt x="238" y="138"/>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2435437" y="2981696"/>
              <a:ext cx="29842" cy="23099"/>
            </a:xfrm>
            <a:custGeom>
              <a:rect b="b" l="l" r="r" t="t"/>
              <a:pathLst>
                <a:path extrusionOk="0" h="185" w="239">
                  <a:moveTo>
                    <a:pt x="1" y="0"/>
                  </a:moveTo>
                  <a:lnTo>
                    <a:pt x="1" y="49"/>
                  </a:lnTo>
                  <a:lnTo>
                    <a:pt x="239" y="184"/>
                  </a:lnTo>
                  <a:lnTo>
                    <a:pt x="239" y="138"/>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2354902" y="2981321"/>
              <a:ext cx="32464" cy="20352"/>
            </a:xfrm>
            <a:custGeom>
              <a:rect b="b" l="l" r="r" t="t"/>
              <a:pathLst>
                <a:path extrusionOk="0" h="163" w="260">
                  <a:moveTo>
                    <a:pt x="22" y="0"/>
                  </a:moveTo>
                  <a:lnTo>
                    <a:pt x="0" y="13"/>
                  </a:lnTo>
                  <a:lnTo>
                    <a:pt x="260" y="163"/>
                  </a:lnTo>
                  <a:lnTo>
                    <a:pt x="260" y="1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2354902" y="2955725"/>
              <a:ext cx="32464" cy="22100"/>
            </a:xfrm>
            <a:custGeom>
              <a:rect b="b" l="l" r="r" t="t"/>
              <a:pathLst>
                <a:path extrusionOk="0" h="177" w="260">
                  <a:moveTo>
                    <a:pt x="0" y="1"/>
                  </a:moveTo>
                  <a:lnTo>
                    <a:pt x="0" y="27"/>
                  </a:lnTo>
                  <a:lnTo>
                    <a:pt x="260" y="176"/>
                  </a:lnTo>
                  <a:lnTo>
                    <a:pt x="260" y="150"/>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2389489" y="2871570"/>
              <a:ext cx="41329" cy="59683"/>
            </a:xfrm>
            <a:custGeom>
              <a:rect b="b" l="l" r="r" t="t"/>
              <a:pathLst>
                <a:path extrusionOk="0" h="478" w="331">
                  <a:moveTo>
                    <a:pt x="0" y="1"/>
                  </a:moveTo>
                  <a:lnTo>
                    <a:pt x="0" y="286"/>
                  </a:lnTo>
                  <a:lnTo>
                    <a:pt x="331" y="478"/>
                  </a:lnTo>
                  <a:lnTo>
                    <a:pt x="331" y="191"/>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2392235" y="2873068"/>
              <a:ext cx="38582" cy="54938"/>
            </a:xfrm>
            <a:custGeom>
              <a:rect b="b" l="l" r="r" t="t"/>
              <a:pathLst>
                <a:path extrusionOk="0" h="440" w="309">
                  <a:moveTo>
                    <a:pt x="0" y="0"/>
                  </a:moveTo>
                  <a:lnTo>
                    <a:pt x="0" y="263"/>
                  </a:lnTo>
                  <a:lnTo>
                    <a:pt x="309" y="440"/>
                  </a:lnTo>
                  <a:lnTo>
                    <a:pt x="309" y="179"/>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2392235" y="2873068"/>
              <a:ext cx="38582" cy="28343"/>
            </a:xfrm>
            <a:custGeom>
              <a:rect b="b" l="l" r="r" t="t"/>
              <a:pathLst>
                <a:path extrusionOk="0" h="227" w="309">
                  <a:moveTo>
                    <a:pt x="0" y="0"/>
                  </a:moveTo>
                  <a:lnTo>
                    <a:pt x="0" y="49"/>
                  </a:lnTo>
                  <a:lnTo>
                    <a:pt x="309" y="226"/>
                  </a:lnTo>
                  <a:lnTo>
                    <a:pt x="309" y="179"/>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2389489" y="2905781"/>
              <a:ext cx="41329" cy="25471"/>
            </a:xfrm>
            <a:custGeom>
              <a:rect b="b" l="l" r="r" t="t"/>
              <a:pathLst>
                <a:path extrusionOk="0" h="204" w="331">
                  <a:moveTo>
                    <a:pt x="22" y="1"/>
                  </a:moveTo>
                  <a:lnTo>
                    <a:pt x="0" y="12"/>
                  </a:lnTo>
                  <a:lnTo>
                    <a:pt x="331" y="204"/>
                  </a:lnTo>
                  <a:lnTo>
                    <a:pt x="331" y="178"/>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2313449" y="2871570"/>
              <a:ext cx="13859" cy="7866"/>
            </a:xfrm>
            <a:custGeom>
              <a:rect b="b" l="l" r="r" t="t"/>
              <a:pathLst>
                <a:path extrusionOk="0" h="63" w="111">
                  <a:moveTo>
                    <a:pt x="111" y="1"/>
                  </a:moveTo>
                  <a:lnTo>
                    <a:pt x="0" y="63"/>
                  </a:lnTo>
                  <a:lnTo>
                    <a:pt x="111" y="63"/>
                  </a:lnTo>
                  <a:lnTo>
                    <a:pt x="11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2432690" y="2980198"/>
              <a:ext cx="32588" cy="66550"/>
            </a:xfrm>
            <a:custGeom>
              <a:rect b="b" l="l" r="r" t="t"/>
              <a:pathLst>
                <a:path extrusionOk="0" h="533" w="261">
                  <a:moveTo>
                    <a:pt x="1" y="1"/>
                  </a:moveTo>
                  <a:lnTo>
                    <a:pt x="1" y="382"/>
                  </a:lnTo>
                  <a:lnTo>
                    <a:pt x="261" y="533"/>
                  </a:lnTo>
                  <a:lnTo>
                    <a:pt x="261"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2435437" y="2981696"/>
              <a:ext cx="29842" cy="61806"/>
            </a:xfrm>
            <a:custGeom>
              <a:rect b="b" l="l" r="r" t="t"/>
              <a:pathLst>
                <a:path extrusionOk="0" h="495" w="239">
                  <a:moveTo>
                    <a:pt x="1" y="0"/>
                  </a:moveTo>
                  <a:lnTo>
                    <a:pt x="1" y="357"/>
                  </a:lnTo>
                  <a:lnTo>
                    <a:pt x="239" y="495"/>
                  </a:lnTo>
                  <a:lnTo>
                    <a:pt x="239" y="138"/>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2432690" y="3026146"/>
              <a:ext cx="32588" cy="20602"/>
            </a:xfrm>
            <a:custGeom>
              <a:rect b="b" l="l" r="r" t="t"/>
              <a:pathLst>
                <a:path extrusionOk="0" h="165" w="261">
                  <a:moveTo>
                    <a:pt x="23" y="1"/>
                  </a:moveTo>
                  <a:lnTo>
                    <a:pt x="1" y="14"/>
                  </a:lnTo>
                  <a:lnTo>
                    <a:pt x="261" y="165"/>
                  </a:lnTo>
                  <a:lnTo>
                    <a:pt x="261" y="139"/>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2432690" y="3000800"/>
              <a:ext cx="32588" cy="21851"/>
            </a:xfrm>
            <a:custGeom>
              <a:rect b="b" l="l" r="r" t="t"/>
              <a:pathLst>
                <a:path extrusionOk="0" h="175" w="261">
                  <a:moveTo>
                    <a:pt x="1" y="1"/>
                  </a:moveTo>
                  <a:lnTo>
                    <a:pt x="1" y="26"/>
                  </a:lnTo>
                  <a:lnTo>
                    <a:pt x="261" y="175"/>
                  </a:lnTo>
                  <a:lnTo>
                    <a:pt x="261" y="1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2435437" y="2981696"/>
              <a:ext cx="29842" cy="23099"/>
            </a:xfrm>
            <a:custGeom>
              <a:rect b="b" l="l" r="r" t="t"/>
              <a:pathLst>
                <a:path extrusionOk="0" h="185" w="239">
                  <a:moveTo>
                    <a:pt x="1" y="0"/>
                  </a:moveTo>
                  <a:lnTo>
                    <a:pt x="1" y="49"/>
                  </a:lnTo>
                  <a:lnTo>
                    <a:pt x="239" y="184"/>
                  </a:lnTo>
                  <a:lnTo>
                    <a:pt x="239" y="138"/>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2589140" y="2974954"/>
              <a:ext cx="41454" cy="68049"/>
            </a:xfrm>
            <a:custGeom>
              <a:rect b="b" l="l" r="r" t="t"/>
              <a:pathLst>
                <a:path extrusionOk="0" h="545" w="332">
                  <a:moveTo>
                    <a:pt x="1" y="1"/>
                  </a:moveTo>
                  <a:lnTo>
                    <a:pt x="1" y="353"/>
                  </a:lnTo>
                  <a:lnTo>
                    <a:pt x="331" y="544"/>
                  </a:lnTo>
                  <a:lnTo>
                    <a:pt x="331" y="192"/>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2591762" y="2976452"/>
              <a:ext cx="38831" cy="63679"/>
            </a:xfrm>
            <a:custGeom>
              <a:rect b="b" l="l" r="r" t="t"/>
              <a:pathLst>
                <a:path extrusionOk="0" h="510" w="311">
                  <a:moveTo>
                    <a:pt x="0" y="0"/>
                  </a:moveTo>
                  <a:lnTo>
                    <a:pt x="0" y="329"/>
                  </a:lnTo>
                  <a:lnTo>
                    <a:pt x="310" y="509"/>
                  </a:lnTo>
                  <a:lnTo>
                    <a:pt x="310" y="180"/>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2591762" y="2976452"/>
              <a:ext cx="38831" cy="32089"/>
            </a:xfrm>
            <a:custGeom>
              <a:rect b="b" l="l" r="r" t="t"/>
              <a:pathLst>
                <a:path extrusionOk="0" h="257" w="311">
                  <a:moveTo>
                    <a:pt x="0" y="0"/>
                  </a:moveTo>
                  <a:lnTo>
                    <a:pt x="0" y="77"/>
                  </a:lnTo>
                  <a:lnTo>
                    <a:pt x="310" y="257"/>
                  </a:lnTo>
                  <a:lnTo>
                    <a:pt x="310" y="180"/>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2589140" y="3017531"/>
              <a:ext cx="41454" cy="25471"/>
            </a:xfrm>
            <a:custGeom>
              <a:rect b="b" l="l" r="r" t="t"/>
              <a:pathLst>
                <a:path extrusionOk="0" h="204" w="332">
                  <a:moveTo>
                    <a:pt x="21" y="0"/>
                  </a:moveTo>
                  <a:lnTo>
                    <a:pt x="1" y="12"/>
                  </a:lnTo>
                  <a:lnTo>
                    <a:pt x="331" y="203"/>
                  </a:lnTo>
                  <a:lnTo>
                    <a:pt x="331" y="180"/>
                  </a:lnTo>
                  <a:lnTo>
                    <a:pt x="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2589140" y="2995431"/>
              <a:ext cx="41454" cy="25596"/>
            </a:xfrm>
            <a:custGeom>
              <a:rect b="b" l="l" r="r" t="t"/>
              <a:pathLst>
                <a:path extrusionOk="0" h="205" w="332">
                  <a:moveTo>
                    <a:pt x="21" y="0"/>
                  </a:moveTo>
                  <a:lnTo>
                    <a:pt x="1" y="12"/>
                  </a:lnTo>
                  <a:lnTo>
                    <a:pt x="331" y="205"/>
                  </a:lnTo>
                  <a:lnTo>
                    <a:pt x="331" y="180"/>
                  </a:lnTo>
                  <a:lnTo>
                    <a:pt x="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2608867" y="2986316"/>
              <a:ext cx="2747" cy="45574"/>
            </a:xfrm>
            <a:custGeom>
              <a:rect b="b" l="l" r="r" t="t"/>
              <a:pathLst>
                <a:path extrusionOk="0" h="365" w="22">
                  <a:moveTo>
                    <a:pt x="1" y="1"/>
                  </a:moveTo>
                  <a:lnTo>
                    <a:pt x="1" y="353"/>
                  </a:lnTo>
                  <a:lnTo>
                    <a:pt x="21" y="365"/>
                  </a:lnTo>
                  <a:lnTo>
                    <a:pt x="21" y="1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2522714" y="3024898"/>
              <a:ext cx="35460" cy="70046"/>
            </a:xfrm>
            <a:custGeom>
              <a:rect b="b" l="l" r="r" t="t"/>
              <a:pathLst>
                <a:path extrusionOk="0" h="561" w="284">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2522714" y="3024898"/>
              <a:ext cx="35460" cy="70046"/>
            </a:xfrm>
            <a:custGeom>
              <a:rect b="b" l="l" r="r" t="t"/>
              <a:pathLst>
                <a:path extrusionOk="0" h="561" w="284">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2533452" y="3028144"/>
              <a:ext cx="19978" cy="57436"/>
            </a:xfrm>
            <a:custGeom>
              <a:rect b="b" l="l" r="r" t="t"/>
              <a:pathLst>
                <a:path extrusionOk="0" h="460" w="160">
                  <a:moveTo>
                    <a:pt x="5" y="0"/>
                  </a:moveTo>
                  <a:cubicBezTo>
                    <a:pt x="3" y="0"/>
                    <a:pt x="2" y="1"/>
                    <a:pt x="2" y="2"/>
                  </a:cubicBezTo>
                  <a:cubicBezTo>
                    <a:pt x="0" y="4"/>
                    <a:pt x="0" y="5"/>
                    <a:pt x="2" y="8"/>
                  </a:cubicBezTo>
                  <a:cubicBezTo>
                    <a:pt x="81" y="85"/>
                    <a:pt x="152" y="278"/>
                    <a:pt x="128" y="453"/>
                  </a:cubicBezTo>
                  <a:cubicBezTo>
                    <a:pt x="128" y="456"/>
                    <a:pt x="129" y="458"/>
                    <a:pt x="131" y="459"/>
                  </a:cubicBezTo>
                  <a:cubicBezTo>
                    <a:pt x="134" y="459"/>
                    <a:pt x="135" y="458"/>
                    <a:pt x="135" y="455"/>
                  </a:cubicBezTo>
                  <a:cubicBezTo>
                    <a:pt x="160" y="276"/>
                    <a:pt x="89" y="81"/>
                    <a:pt x="7" y="2"/>
                  </a:cubicBezTo>
                  <a:cubicBezTo>
                    <a:pt x="7" y="1"/>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2511851" y="3045000"/>
              <a:ext cx="40829" cy="61681"/>
            </a:xfrm>
            <a:custGeom>
              <a:rect b="b" l="l" r="r" t="t"/>
              <a:pathLst>
                <a:path extrusionOk="0" h="494" w="327">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2511851" y="3045000"/>
              <a:ext cx="40829" cy="61681"/>
            </a:xfrm>
            <a:custGeom>
              <a:rect b="b" l="l" r="r" t="t"/>
              <a:pathLst>
                <a:path extrusionOk="0" h="494" w="327">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2521840" y="3048371"/>
              <a:ext cx="18354" cy="51817"/>
            </a:xfrm>
            <a:custGeom>
              <a:rect b="b" l="l" r="r" t="t"/>
              <a:pathLst>
                <a:path extrusionOk="0" h="415" w="147">
                  <a:moveTo>
                    <a:pt x="5" y="0"/>
                  </a:moveTo>
                  <a:cubicBezTo>
                    <a:pt x="4" y="0"/>
                    <a:pt x="3" y="1"/>
                    <a:pt x="2" y="1"/>
                  </a:cubicBezTo>
                  <a:cubicBezTo>
                    <a:pt x="0" y="3"/>
                    <a:pt x="0" y="6"/>
                    <a:pt x="2" y="7"/>
                  </a:cubicBezTo>
                  <a:cubicBezTo>
                    <a:pt x="60" y="61"/>
                    <a:pt x="138" y="245"/>
                    <a:pt x="131" y="410"/>
                  </a:cubicBezTo>
                  <a:cubicBezTo>
                    <a:pt x="131" y="413"/>
                    <a:pt x="132" y="415"/>
                    <a:pt x="135" y="415"/>
                  </a:cubicBezTo>
                  <a:cubicBezTo>
                    <a:pt x="137" y="415"/>
                    <a:pt x="140" y="413"/>
                    <a:pt x="140" y="412"/>
                  </a:cubicBezTo>
                  <a:cubicBezTo>
                    <a:pt x="147" y="242"/>
                    <a:pt x="66" y="56"/>
                    <a:pt x="8" y="1"/>
                  </a:cubicBezTo>
                  <a:cubicBezTo>
                    <a:pt x="7" y="1"/>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2519842" y="3072095"/>
              <a:ext cx="16357" cy="3621"/>
            </a:xfrm>
            <a:custGeom>
              <a:rect b="b" l="l" r="r" t="t"/>
              <a:pathLst>
                <a:path extrusionOk="0" h="29" w="131">
                  <a:moveTo>
                    <a:pt x="3" y="1"/>
                  </a:moveTo>
                  <a:cubicBezTo>
                    <a:pt x="1" y="1"/>
                    <a:pt x="0" y="3"/>
                    <a:pt x="0" y="4"/>
                  </a:cubicBezTo>
                  <a:cubicBezTo>
                    <a:pt x="0" y="7"/>
                    <a:pt x="2" y="8"/>
                    <a:pt x="3" y="8"/>
                  </a:cubicBezTo>
                  <a:cubicBezTo>
                    <a:pt x="45" y="11"/>
                    <a:pt x="85" y="17"/>
                    <a:pt x="125" y="29"/>
                  </a:cubicBezTo>
                  <a:lnTo>
                    <a:pt x="127" y="29"/>
                  </a:lnTo>
                  <a:cubicBezTo>
                    <a:pt x="128" y="29"/>
                    <a:pt x="129" y="27"/>
                    <a:pt x="129" y="26"/>
                  </a:cubicBezTo>
                  <a:cubicBezTo>
                    <a:pt x="131" y="23"/>
                    <a:pt x="129" y="22"/>
                    <a:pt x="127" y="20"/>
                  </a:cubicBezTo>
                  <a:cubicBezTo>
                    <a:pt x="87" y="10"/>
                    <a:pt x="45" y="3"/>
                    <a:pt x="5" y="1"/>
                  </a:cubicBezTo>
                  <a:cubicBezTo>
                    <a:pt x="4" y="1"/>
                    <a:pt x="4"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2717496" y="3049245"/>
              <a:ext cx="87777" cy="50568"/>
            </a:xfrm>
            <a:custGeom>
              <a:rect b="b" l="l" r="r" t="t"/>
              <a:pathLst>
                <a:path extrusionOk="0" h="405" w="703">
                  <a:moveTo>
                    <a:pt x="371" y="0"/>
                  </a:moveTo>
                  <a:lnTo>
                    <a:pt x="1" y="213"/>
                  </a:lnTo>
                  <a:lnTo>
                    <a:pt x="333" y="405"/>
                  </a:lnTo>
                  <a:lnTo>
                    <a:pt x="703" y="191"/>
                  </a:lnTo>
                  <a:lnTo>
                    <a:pt x="37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1567286" y="3145013"/>
              <a:ext cx="822078" cy="492698"/>
            </a:xfrm>
            <a:custGeom>
              <a:rect b="b" l="l" r="r" t="t"/>
              <a:pathLst>
                <a:path extrusionOk="0" h="3946" w="6584">
                  <a:moveTo>
                    <a:pt x="3230" y="0"/>
                  </a:moveTo>
                  <a:lnTo>
                    <a:pt x="1" y="1865"/>
                  </a:lnTo>
                  <a:lnTo>
                    <a:pt x="1" y="2008"/>
                  </a:lnTo>
                  <a:lnTo>
                    <a:pt x="3353" y="3946"/>
                  </a:lnTo>
                  <a:lnTo>
                    <a:pt x="6584" y="2081"/>
                  </a:lnTo>
                  <a:lnTo>
                    <a:pt x="6584" y="1937"/>
                  </a:lnTo>
                  <a:lnTo>
                    <a:pt x="3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2156625" y="3422701"/>
              <a:ext cx="123986" cy="71794"/>
            </a:xfrm>
            <a:custGeom>
              <a:rect b="b" l="l" r="r" t="t"/>
              <a:pathLst>
                <a:path extrusionOk="0" h="575" w="993">
                  <a:moveTo>
                    <a:pt x="621" y="1"/>
                  </a:moveTo>
                  <a:lnTo>
                    <a:pt x="1" y="359"/>
                  </a:lnTo>
                  <a:lnTo>
                    <a:pt x="370" y="575"/>
                  </a:lnTo>
                  <a:lnTo>
                    <a:pt x="992" y="217"/>
                  </a:lnTo>
                  <a:lnTo>
                    <a:pt x="62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1567286" y="3377751"/>
              <a:ext cx="418780" cy="259959"/>
            </a:xfrm>
            <a:custGeom>
              <a:rect b="b" l="l" r="r" t="t"/>
              <a:pathLst>
                <a:path extrusionOk="0" h="2082" w="3354">
                  <a:moveTo>
                    <a:pt x="1" y="1"/>
                  </a:moveTo>
                  <a:lnTo>
                    <a:pt x="1" y="144"/>
                  </a:lnTo>
                  <a:lnTo>
                    <a:pt x="3353" y="2082"/>
                  </a:lnTo>
                  <a:lnTo>
                    <a:pt x="3353" y="1938"/>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1985941" y="3386866"/>
              <a:ext cx="403423" cy="250844"/>
            </a:xfrm>
            <a:custGeom>
              <a:rect b="b" l="l" r="r" t="t"/>
              <a:pathLst>
                <a:path extrusionOk="0" h="2009" w="3231">
                  <a:moveTo>
                    <a:pt x="3231" y="0"/>
                  </a:moveTo>
                  <a:lnTo>
                    <a:pt x="0" y="1865"/>
                  </a:lnTo>
                  <a:lnTo>
                    <a:pt x="0" y="2009"/>
                  </a:lnTo>
                  <a:lnTo>
                    <a:pt x="3231" y="144"/>
                  </a:lnTo>
                  <a:lnTo>
                    <a:pt x="323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327059" y="3308704"/>
              <a:ext cx="20852" cy="36959"/>
            </a:xfrm>
            <a:custGeom>
              <a:rect b="b" l="l" r="r" t="t"/>
              <a:pathLst>
                <a:path extrusionOk="0" h="296" w="167">
                  <a:moveTo>
                    <a:pt x="144" y="0"/>
                  </a:moveTo>
                  <a:lnTo>
                    <a:pt x="0" y="284"/>
                  </a:lnTo>
                  <a:lnTo>
                    <a:pt x="23" y="296"/>
                  </a:lnTo>
                  <a:lnTo>
                    <a:pt x="167" y="12"/>
                  </a:lnTo>
                  <a:lnTo>
                    <a:pt x="14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2307456" y="3303085"/>
              <a:ext cx="20352" cy="30091"/>
            </a:xfrm>
            <a:custGeom>
              <a:rect b="b" l="l" r="r" t="t"/>
              <a:pathLst>
                <a:path extrusionOk="0" h="241" w="163">
                  <a:moveTo>
                    <a:pt x="22" y="0"/>
                  </a:moveTo>
                  <a:lnTo>
                    <a:pt x="1" y="15"/>
                  </a:lnTo>
                  <a:lnTo>
                    <a:pt x="141" y="241"/>
                  </a:lnTo>
                  <a:lnTo>
                    <a:pt x="163" y="228"/>
                  </a:lnTo>
                  <a:lnTo>
                    <a:pt x="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2324686" y="3301212"/>
              <a:ext cx="5494" cy="87027"/>
            </a:xfrm>
            <a:custGeom>
              <a:rect b="b" l="l" r="r" t="t"/>
              <a:pathLst>
                <a:path extrusionOk="0" h="697" w="44">
                  <a:moveTo>
                    <a:pt x="0" y="1"/>
                  </a:moveTo>
                  <a:lnTo>
                    <a:pt x="0" y="684"/>
                  </a:lnTo>
                  <a:cubicBezTo>
                    <a:pt x="0" y="688"/>
                    <a:pt x="3" y="691"/>
                    <a:pt x="6" y="692"/>
                  </a:cubicBezTo>
                  <a:cubicBezTo>
                    <a:pt x="11" y="695"/>
                    <a:pt x="17" y="697"/>
                    <a:pt x="22" y="697"/>
                  </a:cubicBezTo>
                  <a:cubicBezTo>
                    <a:pt x="27" y="697"/>
                    <a:pt x="32" y="695"/>
                    <a:pt x="37" y="692"/>
                  </a:cubicBezTo>
                  <a:cubicBezTo>
                    <a:pt x="41" y="691"/>
                    <a:pt x="42" y="688"/>
                    <a:pt x="44" y="684"/>
                  </a:cubicBezTo>
                  <a:lnTo>
                    <a:pt x="4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2315197" y="3235161"/>
              <a:ext cx="79411" cy="79161"/>
            </a:xfrm>
            <a:custGeom>
              <a:rect b="b" l="l" r="r" t="t"/>
              <a:pathLst>
                <a:path extrusionOk="0" h="634" w="636">
                  <a:moveTo>
                    <a:pt x="318" y="0"/>
                  </a:moveTo>
                  <a:cubicBezTo>
                    <a:pt x="143" y="0"/>
                    <a:pt x="1" y="142"/>
                    <a:pt x="1" y="318"/>
                  </a:cubicBezTo>
                  <a:cubicBezTo>
                    <a:pt x="1" y="492"/>
                    <a:pt x="143" y="634"/>
                    <a:pt x="318" y="634"/>
                  </a:cubicBezTo>
                  <a:cubicBezTo>
                    <a:pt x="494" y="634"/>
                    <a:pt x="636" y="492"/>
                    <a:pt x="636" y="318"/>
                  </a:cubicBezTo>
                  <a:cubicBezTo>
                    <a:pt x="636" y="142"/>
                    <a:pt x="494" y="0"/>
                    <a:pt x="318"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2311201" y="3234912"/>
              <a:ext cx="74417" cy="79536"/>
            </a:xfrm>
            <a:custGeom>
              <a:rect b="b" l="l" r="r" t="t"/>
              <a:pathLst>
                <a:path extrusionOk="0" h="637" w="596">
                  <a:moveTo>
                    <a:pt x="351" y="1"/>
                  </a:moveTo>
                  <a:cubicBezTo>
                    <a:pt x="165" y="1"/>
                    <a:pt x="0" y="170"/>
                    <a:pt x="39" y="376"/>
                  </a:cubicBezTo>
                  <a:cubicBezTo>
                    <a:pt x="68" y="541"/>
                    <a:pt x="209" y="637"/>
                    <a:pt x="352" y="637"/>
                  </a:cubicBezTo>
                  <a:cubicBezTo>
                    <a:pt x="440" y="637"/>
                    <a:pt x="530" y="600"/>
                    <a:pt x="595" y="521"/>
                  </a:cubicBezTo>
                  <a:lnTo>
                    <a:pt x="595" y="521"/>
                  </a:lnTo>
                  <a:cubicBezTo>
                    <a:pt x="588" y="524"/>
                    <a:pt x="580" y="525"/>
                    <a:pt x="572" y="525"/>
                  </a:cubicBezTo>
                  <a:cubicBezTo>
                    <a:pt x="485" y="525"/>
                    <a:pt x="401" y="391"/>
                    <a:pt x="450" y="239"/>
                  </a:cubicBezTo>
                  <a:cubicBezTo>
                    <a:pt x="491" y="110"/>
                    <a:pt x="535" y="59"/>
                    <a:pt x="507" y="43"/>
                  </a:cubicBezTo>
                  <a:cubicBezTo>
                    <a:pt x="456" y="14"/>
                    <a:pt x="402" y="1"/>
                    <a:pt x="35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2264504" y="3258136"/>
              <a:ext cx="55937" cy="55688"/>
            </a:xfrm>
            <a:custGeom>
              <a:rect b="b" l="l" r="r" t="t"/>
              <a:pathLst>
                <a:path extrusionOk="0" h="446" w="448">
                  <a:moveTo>
                    <a:pt x="224" y="0"/>
                  </a:moveTo>
                  <a:cubicBezTo>
                    <a:pt x="101" y="0"/>
                    <a:pt x="1" y="100"/>
                    <a:pt x="1" y="224"/>
                  </a:cubicBezTo>
                  <a:cubicBezTo>
                    <a:pt x="1" y="346"/>
                    <a:pt x="101" y="446"/>
                    <a:pt x="224" y="446"/>
                  </a:cubicBezTo>
                  <a:cubicBezTo>
                    <a:pt x="347" y="446"/>
                    <a:pt x="447" y="346"/>
                    <a:pt x="447" y="224"/>
                  </a:cubicBezTo>
                  <a:cubicBezTo>
                    <a:pt x="447" y="100"/>
                    <a:pt x="347" y="0"/>
                    <a:pt x="22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2268374" y="3258136"/>
              <a:ext cx="58934" cy="55688"/>
            </a:xfrm>
            <a:custGeom>
              <a:rect b="b" l="l" r="r" t="t"/>
              <a:pathLst>
                <a:path extrusionOk="0" h="446" w="472">
                  <a:moveTo>
                    <a:pt x="193" y="0"/>
                  </a:moveTo>
                  <a:cubicBezTo>
                    <a:pt x="147" y="0"/>
                    <a:pt x="102" y="15"/>
                    <a:pt x="63" y="42"/>
                  </a:cubicBezTo>
                  <a:cubicBezTo>
                    <a:pt x="57" y="179"/>
                    <a:pt x="171" y="311"/>
                    <a:pt x="141" y="356"/>
                  </a:cubicBezTo>
                  <a:cubicBezTo>
                    <a:pt x="129" y="372"/>
                    <a:pt x="111" y="379"/>
                    <a:pt x="91" y="379"/>
                  </a:cubicBezTo>
                  <a:cubicBezTo>
                    <a:pt x="56" y="379"/>
                    <a:pt x="18" y="359"/>
                    <a:pt x="0" y="335"/>
                  </a:cubicBezTo>
                  <a:lnTo>
                    <a:pt x="0" y="335"/>
                  </a:lnTo>
                  <a:cubicBezTo>
                    <a:pt x="44" y="409"/>
                    <a:pt x="118" y="446"/>
                    <a:pt x="193" y="446"/>
                  </a:cubicBezTo>
                  <a:cubicBezTo>
                    <a:pt x="269" y="446"/>
                    <a:pt x="344" y="408"/>
                    <a:pt x="387" y="334"/>
                  </a:cubicBezTo>
                  <a:cubicBezTo>
                    <a:pt x="472" y="186"/>
                    <a:pt x="364" y="0"/>
                    <a:pt x="193"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2269998" y="3204071"/>
              <a:ext cx="112499" cy="102260"/>
            </a:xfrm>
            <a:custGeom>
              <a:rect b="b" l="l" r="r" t="t"/>
              <a:pathLst>
                <a:path extrusionOk="0" h="819" w="901">
                  <a:moveTo>
                    <a:pt x="450" y="0"/>
                  </a:moveTo>
                  <a:cubicBezTo>
                    <a:pt x="265" y="0"/>
                    <a:pt x="97" y="127"/>
                    <a:pt x="53" y="316"/>
                  </a:cubicBezTo>
                  <a:cubicBezTo>
                    <a:pt x="0" y="535"/>
                    <a:pt x="137" y="755"/>
                    <a:pt x="357" y="808"/>
                  </a:cubicBezTo>
                  <a:cubicBezTo>
                    <a:pt x="389" y="815"/>
                    <a:pt x="420" y="819"/>
                    <a:pt x="451" y="819"/>
                  </a:cubicBezTo>
                  <a:cubicBezTo>
                    <a:pt x="636" y="819"/>
                    <a:pt x="804" y="692"/>
                    <a:pt x="849" y="503"/>
                  </a:cubicBezTo>
                  <a:cubicBezTo>
                    <a:pt x="901" y="284"/>
                    <a:pt x="765" y="64"/>
                    <a:pt x="544" y="11"/>
                  </a:cubicBezTo>
                  <a:cubicBezTo>
                    <a:pt x="513" y="4"/>
                    <a:pt x="481" y="0"/>
                    <a:pt x="450"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2269748" y="3211438"/>
              <a:ext cx="107380" cy="95643"/>
            </a:xfrm>
            <a:custGeom>
              <a:rect b="b" l="l" r="r" t="t"/>
              <a:pathLst>
                <a:path extrusionOk="0" h="766" w="860">
                  <a:moveTo>
                    <a:pt x="260" y="0"/>
                  </a:moveTo>
                  <a:cubicBezTo>
                    <a:pt x="238" y="13"/>
                    <a:pt x="218" y="27"/>
                    <a:pt x="199" y="43"/>
                  </a:cubicBezTo>
                  <a:lnTo>
                    <a:pt x="199" y="43"/>
                  </a:lnTo>
                  <a:cubicBezTo>
                    <a:pt x="218" y="27"/>
                    <a:pt x="238" y="13"/>
                    <a:pt x="260" y="0"/>
                  </a:cubicBezTo>
                  <a:close/>
                  <a:moveTo>
                    <a:pt x="199" y="43"/>
                  </a:moveTo>
                  <a:cubicBezTo>
                    <a:pt x="2" y="206"/>
                    <a:pt x="1" y="522"/>
                    <a:pt x="215" y="683"/>
                  </a:cubicBezTo>
                  <a:cubicBezTo>
                    <a:pt x="291" y="739"/>
                    <a:pt x="376" y="765"/>
                    <a:pt x="460" y="765"/>
                  </a:cubicBezTo>
                  <a:cubicBezTo>
                    <a:pt x="641" y="765"/>
                    <a:pt x="814" y="646"/>
                    <a:pt x="859" y="450"/>
                  </a:cubicBezTo>
                  <a:lnTo>
                    <a:pt x="859" y="450"/>
                  </a:lnTo>
                  <a:cubicBezTo>
                    <a:pt x="781" y="534"/>
                    <a:pt x="672" y="578"/>
                    <a:pt x="562" y="578"/>
                  </a:cubicBezTo>
                  <a:cubicBezTo>
                    <a:pt x="496" y="578"/>
                    <a:pt x="429" y="562"/>
                    <a:pt x="368" y="530"/>
                  </a:cubicBezTo>
                  <a:cubicBezTo>
                    <a:pt x="205" y="441"/>
                    <a:pt x="121" y="256"/>
                    <a:pt x="165" y="76"/>
                  </a:cubicBezTo>
                  <a:cubicBezTo>
                    <a:pt x="176" y="64"/>
                    <a:pt x="187" y="53"/>
                    <a:pt x="199" y="43"/>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1627219" y="3296343"/>
              <a:ext cx="21101" cy="36834"/>
            </a:xfrm>
            <a:custGeom>
              <a:rect b="b" l="l" r="r" t="t"/>
              <a:pathLst>
                <a:path extrusionOk="0" h="295" w="169">
                  <a:moveTo>
                    <a:pt x="146" y="0"/>
                  </a:moveTo>
                  <a:lnTo>
                    <a:pt x="1" y="283"/>
                  </a:lnTo>
                  <a:lnTo>
                    <a:pt x="24" y="295"/>
                  </a:lnTo>
                  <a:lnTo>
                    <a:pt x="169" y="12"/>
                  </a:lnTo>
                  <a:lnTo>
                    <a:pt x="1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1609988" y="3293221"/>
              <a:ext cx="20477" cy="30091"/>
            </a:xfrm>
            <a:custGeom>
              <a:rect b="b" l="l" r="r" t="t"/>
              <a:pathLst>
                <a:path extrusionOk="0" h="241" w="164">
                  <a:moveTo>
                    <a:pt x="23" y="1"/>
                  </a:moveTo>
                  <a:lnTo>
                    <a:pt x="1" y="14"/>
                  </a:lnTo>
                  <a:lnTo>
                    <a:pt x="141" y="240"/>
                  </a:lnTo>
                  <a:lnTo>
                    <a:pt x="163" y="227"/>
                  </a:lnTo>
                  <a:lnTo>
                    <a:pt x="2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1627219" y="3291223"/>
              <a:ext cx="5619" cy="87027"/>
            </a:xfrm>
            <a:custGeom>
              <a:rect b="b" l="l" r="r" t="t"/>
              <a:pathLst>
                <a:path extrusionOk="0" h="697" w="45">
                  <a:moveTo>
                    <a:pt x="1" y="1"/>
                  </a:moveTo>
                  <a:lnTo>
                    <a:pt x="1" y="684"/>
                  </a:lnTo>
                  <a:cubicBezTo>
                    <a:pt x="1" y="688"/>
                    <a:pt x="3" y="691"/>
                    <a:pt x="6" y="692"/>
                  </a:cubicBezTo>
                  <a:cubicBezTo>
                    <a:pt x="11" y="695"/>
                    <a:pt x="17" y="697"/>
                    <a:pt x="22" y="697"/>
                  </a:cubicBezTo>
                  <a:cubicBezTo>
                    <a:pt x="27" y="697"/>
                    <a:pt x="32" y="695"/>
                    <a:pt x="37" y="692"/>
                  </a:cubicBezTo>
                  <a:cubicBezTo>
                    <a:pt x="41" y="691"/>
                    <a:pt x="43" y="688"/>
                    <a:pt x="44" y="684"/>
                  </a:cubicBezTo>
                  <a:lnTo>
                    <a:pt x="4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1617854" y="3225173"/>
              <a:ext cx="79411" cy="79286"/>
            </a:xfrm>
            <a:custGeom>
              <a:rect b="b" l="l" r="r" t="t"/>
              <a:pathLst>
                <a:path extrusionOk="0" h="635" w="636">
                  <a:moveTo>
                    <a:pt x="318" y="1"/>
                  </a:moveTo>
                  <a:cubicBezTo>
                    <a:pt x="142" y="1"/>
                    <a:pt x="0" y="143"/>
                    <a:pt x="0" y="317"/>
                  </a:cubicBezTo>
                  <a:cubicBezTo>
                    <a:pt x="0" y="492"/>
                    <a:pt x="142" y="634"/>
                    <a:pt x="318" y="634"/>
                  </a:cubicBezTo>
                  <a:cubicBezTo>
                    <a:pt x="493" y="634"/>
                    <a:pt x="635" y="492"/>
                    <a:pt x="635" y="317"/>
                  </a:cubicBezTo>
                  <a:cubicBezTo>
                    <a:pt x="635" y="143"/>
                    <a:pt x="493" y="1"/>
                    <a:pt x="31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1609114" y="3225173"/>
              <a:ext cx="79036" cy="79411"/>
            </a:xfrm>
            <a:custGeom>
              <a:rect b="b" l="l" r="r" t="t"/>
              <a:pathLst>
                <a:path extrusionOk="0" h="636" w="633">
                  <a:moveTo>
                    <a:pt x="388" y="1"/>
                  </a:moveTo>
                  <a:cubicBezTo>
                    <a:pt x="154" y="1"/>
                    <a:pt x="1" y="243"/>
                    <a:pt x="101" y="453"/>
                  </a:cubicBezTo>
                  <a:cubicBezTo>
                    <a:pt x="156" y="572"/>
                    <a:pt x="272" y="635"/>
                    <a:pt x="389" y="635"/>
                  </a:cubicBezTo>
                  <a:cubicBezTo>
                    <a:pt x="478" y="635"/>
                    <a:pt x="569" y="598"/>
                    <a:pt x="633" y="520"/>
                  </a:cubicBezTo>
                  <a:lnTo>
                    <a:pt x="633" y="520"/>
                  </a:lnTo>
                  <a:cubicBezTo>
                    <a:pt x="625" y="522"/>
                    <a:pt x="617" y="523"/>
                    <a:pt x="609" y="523"/>
                  </a:cubicBezTo>
                  <a:cubicBezTo>
                    <a:pt x="522" y="523"/>
                    <a:pt x="439" y="390"/>
                    <a:pt x="488" y="237"/>
                  </a:cubicBezTo>
                  <a:cubicBezTo>
                    <a:pt x="528" y="108"/>
                    <a:pt x="572" y="57"/>
                    <a:pt x="544" y="41"/>
                  </a:cubicBezTo>
                  <a:cubicBezTo>
                    <a:pt x="496" y="14"/>
                    <a:pt x="443" y="1"/>
                    <a:pt x="38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1567161" y="3248147"/>
              <a:ext cx="55812" cy="55688"/>
            </a:xfrm>
            <a:custGeom>
              <a:rect b="b" l="l" r="r" t="t"/>
              <a:pathLst>
                <a:path extrusionOk="0" h="446" w="447">
                  <a:moveTo>
                    <a:pt x="223" y="1"/>
                  </a:moveTo>
                  <a:cubicBezTo>
                    <a:pt x="100" y="1"/>
                    <a:pt x="0" y="101"/>
                    <a:pt x="0" y="224"/>
                  </a:cubicBezTo>
                  <a:cubicBezTo>
                    <a:pt x="0" y="346"/>
                    <a:pt x="100" y="446"/>
                    <a:pt x="223" y="446"/>
                  </a:cubicBezTo>
                  <a:cubicBezTo>
                    <a:pt x="347" y="446"/>
                    <a:pt x="447" y="346"/>
                    <a:pt x="447" y="224"/>
                  </a:cubicBezTo>
                  <a:cubicBezTo>
                    <a:pt x="447" y="101"/>
                    <a:pt x="347" y="1"/>
                    <a:pt x="223"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1570907" y="3248147"/>
              <a:ext cx="58934" cy="55688"/>
            </a:xfrm>
            <a:custGeom>
              <a:rect b="b" l="l" r="r" t="t"/>
              <a:pathLst>
                <a:path extrusionOk="0" h="446" w="472">
                  <a:moveTo>
                    <a:pt x="193" y="1"/>
                  </a:moveTo>
                  <a:cubicBezTo>
                    <a:pt x="147" y="1"/>
                    <a:pt x="102" y="15"/>
                    <a:pt x="63" y="43"/>
                  </a:cubicBezTo>
                  <a:cubicBezTo>
                    <a:pt x="57" y="179"/>
                    <a:pt x="172" y="311"/>
                    <a:pt x="141" y="356"/>
                  </a:cubicBezTo>
                  <a:cubicBezTo>
                    <a:pt x="130" y="373"/>
                    <a:pt x="111" y="379"/>
                    <a:pt x="91" y="379"/>
                  </a:cubicBezTo>
                  <a:cubicBezTo>
                    <a:pt x="57" y="379"/>
                    <a:pt x="19" y="359"/>
                    <a:pt x="1" y="336"/>
                  </a:cubicBezTo>
                  <a:lnTo>
                    <a:pt x="1" y="336"/>
                  </a:lnTo>
                  <a:cubicBezTo>
                    <a:pt x="44" y="409"/>
                    <a:pt x="119" y="446"/>
                    <a:pt x="194" y="446"/>
                  </a:cubicBezTo>
                  <a:cubicBezTo>
                    <a:pt x="269" y="446"/>
                    <a:pt x="345" y="409"/>
                    <a:pt x="388" y="334"/>
                  </a:cubicBezTo>
                  <a:cubicBezTo>
                    <a:pt x="472" y="186"/>
                    <a:pt x="365" y="1"/>
                    <a:pt x="193"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1573779" y="3194832"/>
              <a:ext cx="112249" cy="102260"/>
            </a:xfrm>
            <a:custGeom>
              <a:rect b="b" l="l" r="r" t="t"/>
              <a:pathLst>
                <a:path extrusionOk="0" h="819" w="899">
                  <a:moveTo>
                    <a:pt x="450" y="1"/>
                  </a:moveTo>
                  <a:cubicBezTo>
                    <a:pt x="345" y="1"/>
                    <a:pt x="240" y="41"/>
                    <a:pt x="160" y="120"/>
                  </a:cubicBezTo>
                  <a:cubicBezTo>
                    <a:pt x="1" y="280"/>
                    <a:pt x="1" y="539"/>
                    <a:pt x="160" y="699"/>
                  </a:cubicBezTo>
                  <a:cubicBezTo>
                    <a:pt x="240" y="779"/>
                    <a:pt x="345" y="818"/>
                    <a:pt x="450" y="818"/>
                  </a:cubicBezTo>
                  <a:cubicBezTo>
                    <a:pt x="554" y="818"/>
                    <a:pt x="659" y="779"/>
                    <a:pt x="739" y="699"/>
                  </a:cubicBezTo>
                  <a:cubicBezTo>
                    <a:pt x="898" y="539"/>
                    <a:pt x="898" y="280"/>
                    <a:pt x="739" y="120"/>
                  </a:cubicBezTo>
                  <a:cubicBezTo>
                    <a:pt x="659" y="41"/>
                    <a:pt x="554" y="1"/>
                    <a:pt x="450"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1569658" y="3201449"/>
              <a:ext cx="110002" cy="95643"/>
            </a:xfrm>
            <a:custGeom>
              <a:rect b="b" l="l" r="r" t="t"/>
              <a:pathLst>
                <a:path extrusionOk="0" h="766" w="881">
                  <a:moveTo>
                    <a:pt x="282" y="1"/>
                  </a:moveTo>
                  <a:lnTo>
                    <a:pt x="282" y="1"/>
                  </a:lnTo>
                  <a:cubicBezTo>
                    <a:pt x="25" y="146"/>
                    <a:pt x="0" y="507"/>
                    <a:pt x="237" y="684"/>
                  </a:cubicBezTo>
                  <a:cubicBezTo>
                    <a:pt x="312" y="740"/>
                    <a:pt x="397" y="766"/>
                    <a:pt x="481" y="766"/>
                  </a:cubicBezTo>
                  <a:cubicBezTo>
                    <a:pt x="662" y="766"/>
                    <a:pt x="835" y="646"/>
                    <a:pt x="881" y="450"/>
                  </a:cubicBezTo>
                  <a:lnTo>
                    <a:pt x="881" y="450"/>
                  </a:lnTo>
                  <a:cubicBezTo>
                    <a:pt x="807" y="535"/>
                    <a:pt x="703" y="579"/>
                    <a:pt x="598" y="579"/>
                  </a:cubicBezTo>
                  <a:cubicBezTo>
                    <a:pt x="519" y="579"/>
                    <a:pt x="440" y="554"/>
                    <a:pt x="373" y="504"/>
                  </a:cubicBezTo>
                  <a:cubicBezTo>
                    <a:pt x="215" y="385"/>
                    <a:pt x="176" y="166"/>
                    <a:pt x="282"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1753452" y="3037633"/>
              <a:ext cx="325635" cy="474593"/>
            </a:xfrm>
            <a:custGeom>
              <a:rect b="b" l="l" r="r" t="t"/>
              <a:pathLst>
                <a:path extrusionOk="0" h="3801" w="2608">
                  <a:moveTo>
                    <a:pt x="0" y="0"/>
                  </a:moveTo>
                  <a:lnTo>
                    <a:pt x="0" y="2296"/>
                  </a:lnTo>
                  <a:lnTo>
                    <a:pt x="2608" y="3801"/>
                  </a:lnTo>
                  <a:lnTo>
                    <a:pt x="2608" y="150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1660307" y="3216682"/>
              <a:ext cx="325760" cy="349358"/>
            </a:xfrm>
            <a:custGeom>
              <a:rect b="b" l="l" r="r" t="t"/>
              <a:pathLst>
                <a:path extrusionOk="0" h="2798" w="2609">
                  <a:moveTo>
                    <a:pt x="1" y="0"/>
                  </a:moveTo>
                  <a:lnTo>
                    <a:pt x="1" y="1291"/>
                  </a:lnTo>
                  <a:lnTo>
                    <a:pt x="2608" y="2798"/>
                  </a:lnTo>
                  <a:lnTo>
                    <a:pt x="2608" y="1507"/>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1660307" y="3216682"/>
              <a:ext cx="325760" cy="241979"/>
            </a:xfrm>
            <a:custGeom>
              <a:rect b="b" l="l" r="r" t="t"/>
              <a:pathLst>
                <a:path extrusionOk="0" h="1938" w="2609">
                  <a:moveTo>
                    <a:pt x="1" y="0"/>
                  </a:moveTo>
                  <a:lnTo>
                    <a:pt x="1" y="431"/>
                  </a:lnTo>
                  <a:lnTo>
                    <a:pt x="2608" y="1938"/>
                  </a:lnTo>
                  <a:lnTo>
                    <a:pt x="2608" y="1507"/>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1753452" y="3037633"/>
              <a:ext cx="325635" cy="241854"/>
            </a:xfrm>
            <a:custGeom>
              <a:rect b="b" l="l" r="r" t="t"/>
              <a:pathLst>
                <a:path extrusionOk="0" h="1937" w="2608">
                  <a:moveTo>
                    <a:pt x="0" y="0"/>
                  </a:moveTo>
                  <a:lnTo>
                    <a:pt x="0" y="431"/>
                  </a:lnTo>
                  <a:lnTo>
                    <a:pt x="2608" y="1936"/>
                  </a:lnTo>
                  <a:lnTo>
                    <a:pt x="2608" y="150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2078962" y="3100188"/>
              <a:ext cx="217381" cy="412038"/>
            </a:xfrm>
            <a:custGeom>
              <a:rect b="b" l="l" r="r" t="t"/>
              <a:pathLst>
                <a:path extrusionOk="0" h="3300" w="1741">
                  <a:moveTo>
                    <a:pt x="1741" y="1"/>
                  </a:moveTo>
                  <a:lnTo>
                    <a:pt x="1" y="1006"/>
                  </a:lnTo>
                  <a:lnTo>
                    <a:pt x="1" y="3300"/>
                  </a:lnTo>
                  <a:lnTo>
                    <a:pt x="1741" y="2296"/>
                  </a:lnTo>
                  <a:lnTo>
                    <a:pt x="174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1985941" y="3315196"/>
              <a:ext cx="93146" cy="250844"/>
            </a:xfrm>
            <a:custGeom>
              <a:rect b="b" l="l" r="r" t="t"/>
              <a:pathLst>
                <a:path extrusionOk="0" h="2009" w="746">
                  <a:moveTo>
                    <a:pt x="746" y="0"/>
                  </a:moveTo>
                  <a:lnTo>
                    <a:pt x="0" y="718"/>
                  </a:lnTo>
                  <a:lnTo>
                    <a:pt x="0" y="2009"/>
                  </a:lnTo>
                  <a:lnTo>
                    <a:pt x="746" y="1578"/>
                  </a:lnTo>
                  <a:lnTo>
                    <a:pt x="74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2078962" y="3037633"/>
              <a:ext cx="217381" cy="188164"/>
            </a:xfrm>
            <a:custGeom>
              <a:rect b="b" l="l" r="r" t="t"/>
              <a:pathLst>
                <a:path extrusionOk="0" h="1507" w="1741">
                  <a:moveTo>
                    <a:pt x="871" y="0"/>
                  </a:moveTo>
                  <a:lnTo>
                    <a:pt x="1" y="1507"/>
                  </a:lnTo>
                  <a:lnTo>
                    <a:pt x="1741" y="502"/>
                  </a:lnTo>
                  <a:lnTo>
                    <a:pt x="87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2063604" y="3024148"/>
              <a:ext cx="124111" cy="228494"/>
            </a:xfrm>
            <a:custGeom>
              <a:rect b="b" l="l" r="r" t="t"/>
              <a:pathLst>
                <a:path extrusionOk="0" h="1830" w="994">
                  <a:moveTo>
                    <a:pt x="994" y="1"/>
                  </a:moveTo>
                  <a:lnTo>
                    <a:pt x="0" y="1722"/>
                  </a:lnTo>
                  <a:lnTo>
                    <a:pt x="0" y="1829"/>
                  </a:lnTo>
                  <a:lnTo>
                    <a:pt x="994" y="108"/>
                  </a:lnTo>
                  <a:lnTo>
                    <a:pt x="99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2063604" y="3024148"/>
              <a:ext cx="124111" cy="228494"/>
            </a:xfrm>
            <a:custGeom>
              <a:rect b="b" l="l" r="r" t="t"/>
              <a:pathLst>
                <a:path extrusionOk="0" h="1830" w="994">
                  <a:moveTo>
                    <a:pt x="994" y="1"/>
                  </a:moveTo>
                  <a:lnTo>
                    <a:pt x="0" y="1722"/>
                  </a:lnTo>
                  <a:lnTo>
                    <a:pt x="0" y="1829"/>
                  </a:lnTo>
                  <a:lnTo>
                    <a:pt x="994" y="108"/>
                  </a:lnTo>
                  <a:lnTo>
                    <a:pt x="99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1737845" y="2836234"/>
              <a:ext cx="449995" cy="403173"/>
            </a:xfrm>
            <a:custGeom>
              <a:rect b="b" l="l" r="r" t="t"/>
              <a:pathLst>
                <a:path extrusionOk="0" h="3229" w="3604">
                  <a:moveTo>
                    <a:pt x="995" y="1"/>
                  </a:moveTo>
                  <a:lnTo>
                    <a:pt x="1" y="1722"/>
                  </a:lnTo>
                  <a:lnTo>
                    <a:pt x="2609" y="3229"/>
                  </a:lnTo>
                  <a:lnTo>
                    <a:pt x="3604" y="1507"/>
                  </a:lnTo>
                  <a:lnTo>
                    <a:pt x="99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1737845" y="3050993"/>
              <a:ext cx="325885" cy="201649"/>
            </a:xfrm>
            <a:custGeom>
              <a:rect b="b" l="l" r="r" t="t"/>
              <a:pathLst>
                <a:path extrusionOk="0" h="1615" w="2610">
                  <a:moveTo>
                    <a:pt x="1" y="1"/>
                  </a:moveTo>
                  <a:lnTo>
                    <a:pt x="1" y="108"/>
                  </a:lnTo>
                  <a:lnTo>
                    <a:pt x="2609" y="1614"/>
                  </a:lnTo>
                  <a:lnTo>
                    <a:pt x="2609" y="1507"/>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1737845" y="3050993"/>
              <a:ext cx="325885" cy="201649"/>
            </a:xfrm>
            <a:custGeom>
              <a:rect b="b" l="l" r="r" t="t"/>
              <a:pathLst>
                <a:path extrusionOk="0" h="1615" w="2610">
                  <a:moveTo>
                    <a:pt x="1" y="1"/>
                  </a:moveTo>
                  <a:lnTo>
                    <a:pt x="1" y="108"/>
                  </a:lnTo>
                  <a:lnTo>
                    <a:pt x="2609" y="1614"/>
                  </a:lnTo>
                  <a:lnTo>
                    <a:pt x="2609" y="1507"/>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2187590" y="3024148"/>
              <a:ext cx="135973" cy="85279"/>
            </a:xfrm>
            <a:custGeom>
              <a:rect b="b" l="l" r="r" t="t"/>
              <a:pathLst>
                <a:path extrusionOk="0" h="683" w="1089">
                  <a:moveTo>
                    <a:pt x="1" y="1"/>
                  </a:moveTo>
                  <a:lnTo>
                    <a:pt x="1" y="108"/>
                  </a:lnTo>
                  <a:lnTo>
                    <a:pt x="994" y="682"/>
                  </a:lnTo>
                  <a:lnTo>
                    <a:pt x="1088" y="629"/>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2187590" y="3024148"/>
              <a:ext cx="135973" cy="85279"/>
            </a:xfrm>
            <a:custGeom>
              <a:rect b="b" l="l" r="r" t="t"/>
              <a:pathLst>
                <a:path extrusionOk="0" h="683" w="1089">
                  <a:moveTo>
                    <a:pt x="1" y="1"/>
                  </a:moveTo>
                  <a:lnTo>
                    <a:pt x="1" y="108"/>
                  </a:lnTo>
                  <a:lnTo>
                    <a:pt x="994" y="682"/>
                  </a:lnTo>
                  <a:lnTo>
                    <a:pt x="1088" y="629"/>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2296218" y="3100188"/>
              <a:ext cx="15483" cy="9240"/>
            </a:xfrm>
            <a:custGeom>
              <a:rect b="b" l="l" r="r" t="t"/>
              <a:pathLst>
                <a:path extrusionOk="0" h="74" w="124">
                  <a:moveTo>
                    <a:pt x="1" y="1"/>
                  </a:moveTo>
                  <a:lnTo>
                    <a:pt x="1" y="73"/>
                  </a:lnTo>
                  <a:lnTo>
                    <a:pt x="124" y="73"/>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2296218" y="3100188"/>
              <a:ext cx="15483" cy="9240"/>
            </a:xfrm>
            <a:custGeom>
              <a:rect b="b" l="l" r="r" t="t"/>
              <a:pathLst>
                <a:path extrusionOk="0" h="74" w="124">
                  <a:moveTo>
                    <a:pt x="1" y="1"/>
                  </a:moveTo>
                  <a:lnTo>
                    <a:pt x="1" y="73"/>
                  </a:lnTo>
                  <a:lnTo>
                    <a:pt x="124" y="73"/>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1803271" y="2962593"/>
              <a:ext cx="74292" cy="128856"/>
            </a:xfrm>
            <a:custGeom>
              <a:rect b="b" l="l" r="r" t="t"/>
              <a:pathLst>
                <a:path extrusionOk="0" h="1032" w="595">
                  <a:moveTo>
                    <a:pt x="299" y="1"/>
                  </a:moveTo>
                  <a:lnTo>
                    <a:pt x="0" y="172"/>
                  </a:lnTo>
                  <a:lnTo>
                    <a:pt x="0" y="688"/>
                  </a:lnTo>
                  <a:lnTo>
                    <a:pt x="595" y="1032"/>
                  </a:lnTo>
                  <a:lnTo>
                    <a:pt x="595" y="514"/>
                  </a:lnTo>
                  <a:lnTo>
                    <a:pt x="29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1788787" y="2955725"/>
              <a:ext cx="51817" cy="33462"/>
            </a:xfrm>
            <a:custGeom>
              <a:rect b="b" l="l" r="r" t="t"/>
              <a:pathLst>
                <a:path extrusionOk="0" h="268" w="415">
                  <a:moveTo>
                    <a:pt x="415" y="1"/>
                  </a:moveTo>
                  <a:lnTo>
                    <a:pt x="0" y="240"/>
                  </a:lnTo>
                  <a:lnTo>
                    <a:pt x="48" y="268"/>
                  </a:lnTo>
                  <a:lnTo>
                    <a:pt x="415" y="56"/>
                  </a:lnTo>
                  <a:lnTo>
                    <a:pt x="41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1877438" y="2994307"/>
              <a:ext cx="56062" cy="97141"/>
            </a:xfrm>
            <a:custGeom>
              <a:rect b="b" l="l" r="r" t="t"/>
              <a:pathLst>
                <a:path extrusionOk="0" h="778" w="449">
                  <a:moveTo>
                    <a:pt x="449" y="1"/>
                  </a:moveTo>
                  <a:lnTo>
                    <a:pt x="1" y="259"/>
                  </a:lnTo>
                  <a:lnTo>
                    <a:pt x="1" y="778"/>
                  </a:lnTo>
                  <a:lnTo>
                    <a:pt x="296" y="263"/>
                  </a:lnTo>
                  <a:lnTo>
                    <a:pt x="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1794656" y="2984068"/>
              <a:ext cx="8740" cy="5119"/>
            </a:xfrm>
            <a:custGeom>
              <a:rect b="b" l="l" r="r" t="t"/>
              <a:pathLst>
                <a:path extrusionOk="0" h="41" w="70">
                  <a:moveTo>
                    <a:pt x="69" y="0"/>
                  </a:moveTo>
                  <a:lnTo>
                    <a:pt x="1" y="41"/>
                  </a:lnTo>
                  <a:lnTo>
                    <a:pt x="69" y="41"/>
                  </a:lnTo>
                  <a:lnTo>
                    <a:pt x="6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1840479" y="2955725"/>
              <a:ext cx="51567" cy="89649"/>
            </a:xfrm>
            <a:custGeom>
              <a:rect b="b" l="l" r="r" t="t"/>
              <a:pathLst>
                <a:path extrusionOk="0" h="718" w="413">
                  <a:moveTo>
                    <a:pt x="1" y="1"/>
                  </a:moveTo>
                  <a:lnTo>
                    <a:pt x="1" y="56"/>
                  </a:lnTo>
                  <a:lnTo>
                    <a:pt x="368" y="691"/>
                  </a:lnTo>
                  <a:lnTo>
                    <a:pt x="413" y="717"/>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1840479" y="2955725"/>
              <a:ext cx="51567" cy="89649"/>
            </a:xfrm>
            <a:custGeom>
              <a:rect b="b" l="l" r="r" t="t"/>
              <a:pathLst>
                <a:path extrusionOk="0" h="718" w="413">
                  <a:moveTo>
                    <a:pt x="1" y="1"/>
                  </a:moveTo>
                  <a:lnTo>
                    <a:pt x="1" y="56"/>
                  </a:lnTo>
                  <a:lnTo>
                    <a:pt x="368" y="691"/>
                  </a:lnTo>
                  <a:lnTo>
                    <a:pt x="413" y="717"/>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1840479" y="2925010"/>
              <a:ext cx="105007" cy="120365"/>
            </a:xfrm>
            <a:custGeom>
              <a:rect b="b" l="l" r="r" t="t"/>
              <a:pathLst>
                <a:path extrusionOk="0" h="964" w="841">
                  <a:moveTo>
                    <a:pt x="427" y="0"/>
                  </a:moveTo>
                  <a:lnTo>
                    <a:pt x="1" y="247"/>
                  </a:lnTo>
                  <a:lnTo>
                    <a:pt x="413" y="963"/>
                  </a:lnTo>
                  <a:lnTo>
                    <a:pt x="840" y="717"/>
                  </a:lnTo>
                  <a:lnTo>
                    <a:pt x="42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1840479" y="2925010"/>
              <a:ext cx="105007" cy="120365"/>
            </a:xfrm>
            <a:custGeom>
              <a:rect b="b" l="l" r="r" t="t"/>
              <a:pathLst>
                <a:path extrusionOk="0" h="964" w="841">
                  <a:moveTo>
                    <a:pt x="427" y="0"/>
                  </a:moveTo>
                  <a:lnTo>
                    <a:pt x="1" y="247"/>
                  </a:lnTo>
                  <a:lnTo>
                    <a:pt x="413" y="963"/>
                  </a:lnTo>
                  <a:lnTo>
                    <a:pt x="840" y="717"/>
                  </a:lnTo>
                  <a:lnTo>
                    <a:pt x="4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1821875" y="2994931"/>
              <a:ext cx="37208" cy="64178"/>
            </a:xfrm>
            <a:custGeom>
              <a:rect b="b" l="l" r="r" t="t"/>
              <a:pathLst>
                <a:path extrusionOk="0" h="514" w="298">
                  <a:moveTo>
                    <a:pt x="0" y="0"/>
                  </a:moveTo>
                  <a:lnTo>
                    <a:pt x="0" y="342"/>
                  </a:lnTo>
                  <a:lnTo>
                    <a:pt x="298" y="513"/>
                  </a:lnTo>
                  <a:lnTo>
                    <a:pt x="298" y="17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1825621" y="2997054"/>
              <a:ext cx="33462" cy="57685"/>
            </a:xfrm>
            <a:custGeom>
              <a:rect b="b" l="l" r="r" t="t"/>
              <a:pathLst>
                <a:path extrusionOk="0" h="462" w="268">
                  <a:moveTo>
                    <a:pt x="1" y="0"/>
                  </a:moveTo>
                  <a:lnTo>
                    <a:pt x="1" y="308"/>
                  </a:lnTo>
                  <a:lnTo>
                    <a:pt x="268" y="462"/>
                  </a:lnTo>
                  <a:lnTo>
                    <a:pt x="268" y="154"/>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1821875" y="3035386"/>
              <a:ext cx="37208" cy="23723"/>
            </a:xfrm>
            <a:custGeom>
              <a:rect b="b" l="l" r="r" t="t"/>
              <a:pathLst>
                <a:path extrusionOk="0" h="190" w="298">
                  <a:moveTo>
                    <a:pt x="31" y="1"/>
                  </a:moveTo>
                  <a:lnTo>
                    <a:pt x="0" y="18"/>
                  </a:lnTo>
                  <a:lnTo>
                    <a:pt x="298" y="189"/>
                  </a:lnTo>
                  <a:lnTo>
                    <a:pt x="298" y="155"/>
                  </a:lnTo>
                  <a:lnTo>
                    <a:pt x="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1958347" y="3052117"/>
              <a:ext cx="74167" cy="128856"/>
            </a:xfrm>
            <a:custGeom>
              <a:rect b="b" l="l" r="r" t="t"/>
              <a:pathLst>
                <a:path extrusionOk="0" h="1032" w="594">
                  <a:moveTo>
                    <a:pt x="298" y="0"/>
                  </a:moveTo>
                  <a:lnTo>
                    <a:pt x="1" y="173"/>
                  </a:lnTo>
                  <a:lnTo>
                    <a:pt x="1" y="689"/>
                  </a:lnTo>
                  <a:lnTo>
                    <a:pt x="594" y="1031"/>
                  </a:lnTo>
                  <a:lnTo>
                    <a:pt x="594" y="514"/>
                  </a:lnTo>
                  <a:lnTo>
                    <a:pt x="29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1943863" y="3045375"/>
              <a:ext cx="51817" cy="33213"/>
            </a:xfrm>
            <a:custGeom>
              <a:rect b="b" l="l" r="r" t="t"/>
              <a:pathLst>
                <a:path extrusionOk="0" h="266" w="415">
                  <a:moveTo>
                    <a:pt x="414" y="1"/>
                  </a:moveTo>
                  <a:lnTo>
                    <a:pt x="1" y="240"/>
                  </a:lnTo>
                  <a:lnTo>
                    <a:pt x="47" y="266"/>
                  </a:lnTo>
                  <a:lnTo>
                    <a:pt x="414" y="54"/>
                  </a:lnTo>
                  <a:lnTo>
                    <a:pt x="41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2032389" y="3083831"/>
              <a:ext cx="56062" cy="97141"/>
            </a:xfrm>
            <a:custGeom>
              <a:rect b="b" l="l" r="r" t="t"/>
              <a:pathLst>
                <a:path extrusionOk="0" h="778" w="449">
                  <a:moveTo>
                    <a:pt x="449" y="0"/>
                  </a:moveTo>
                  <a:lnTo>
                    <a:pt x="1" y="260"/>
                  </a:lnTo>
                  <a:lnTo>
                    <a:pt x="1" y="777"/>
                  </a:lnTo>
                  <a:lnTo>
                    <a:pt x="298" y="264"/>
                  </a:lnTo>
                  <a:lnTo>
                    <a:pt x="44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a:off x="1949732" y="3073593"/>
              <a:ext cx="8740" cy="4994"/>
            </a:xfrm>
            <a:custGeom>
              <a:rect b="b" l="l" r="r" t="t"/>
              <a:pathLst>
                <a:path extrusionOk="0" h="40" w="70">
                  <a:moveTo>
                    <a:pt x="70" y="1"/>
                  </a:moveTo>
                  <a:lnTo>
                    <a:pt x="0" y="40"/>
                  </a:lnTo>
                  <a:lnTo>
                    <a:pt x="70" y="40"/>
                  </a:lnTo>
                  <a:lnTo>
                    <a:pt x="7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1995555" y="3045375"/>
              <a:ext cx="51692" cy="89525"/>
            </a:xfrm>
            <a:custGeom>
              <a:rect b="b" l="l" r="r" t="t"/>
              <a:pathLst>
                <a:path extrusionOk="0" h="717" w="414">
                  <a:moveTo>
                    <a:pt x="0" y="1"/>
                  </a:moveTo>
                  <a:lnTo>
                    <a:pt x="0" y="54"/>
                  </a:lnTo>
                  <a:lnTo>
                    <a:pt x="367" y="689"/>
                  </a:lnTo>
                  <a:lnTo>
                    <a:pt x="413" y="717"/>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1995555" y="3045375"/>
              <a:ext cx="51692" cy="89525"/>
            </a:xfrm>
            <a:custGeom>
              <a:rect b="b" l="l" r="r" t="t"/>
              <a:pathLst>
                <a:path extrusionOk="0" h="717" w="414">
                  <a:moveTo>
                    <a:pt x="0" y="1"/>
                  </a:moveTo>
                  <a:lnTo>
                    <a:pt x="0" y="54"/>
                  </a:lnTo>
                  <a:lnTo>
                    <a:pt x="367" y="689"/>
                  </a:lnTo>
                  <a:lnTo>
                    <a:pt x="413" y="717"/>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1995555" y="3014659"/>
              <a:ext cx="104882" cy="120240"/>
            </a:xfrm>
            <a:custGeom>
              <a:rect b="b" l="l" r="r" t="t"/>
              <a:pathLst>
                <a:path extrusionOk="0" h="963" w="840">
                  <a:moveTo>
                    <a:pt x="426" y="0"/>
                  </a:moveTo>
                  <a:lnTo>
                    <a:pt x="0" y="247"/>
                  </a:lnTo>
                  <a:lnTo>
                    <a:pt x="413" y="963"/>
                  </a:lnTo>
                  <a:lnTo>
                    <a:pt x="840" y="715"/>
                  </a:lnTo>
                  <a:lnTo>
                    <a:pt x="42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1995555" y="3014659"/>
              <a:ext cx="104882" cy="120240"/>
            </a:xfrm>
            <a:custGeom>
              <a:rect b="b" l="l" r="r" t="t"/>
              <a:pathLst>
                <a:path extrusionOk="0" h="963" w="840">
                  <a:moveTo>
                    <a:pt x="426" y="0"/>
                  </a:moveTo>
                  <a:lnTo>
                    <a:pt x="0" y="247"/>
                  </a:lnTo>
                  <a:lnTo>
                    <a:pt x="413" y="963"/>
                  </a:lnTo>
                  <a:lnTo>
                    <a:pt x="840" y="715"/>
                  </a:lnTo>
                  <a:lnTo>
                    <a:pt x="4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1976826" y="3084456"/>
              <a:ext cx="37208" cy="64303"/>
            </a:xfrm>
            <a:custGeom>
              <a:rect b="b" l="l" r="r" t="t"/>
              <a:pathLst>
                <a:path extrusionOk="0" h="515" w="298">
                  <a:moveTo>
                    <a:pt x="1" y="1"/>
                  </a:moveTo>
                  <a:lnTo>
                    <a:pt x="1" y="343"/>
                  </a:lnTo>
                  <a:lnTo>
                    <a:pt x="298" y="514"/>
                  </a:lnTo>
                  <a:lnTo>
                    <a:pt x="298" y="17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1980697" y="3086703"/>
              <a:ext cx="33338" cy="57685"/>
            </a:xfrm>
            <a:custGeom>
              <a:rect b="b" l="l" r="r" t="t"/>
              <a:pathLst>
                <a:path extrusionOk="0" h="462" w="267">
                  <a:moveTo>
                    <a:pt x="0" y="0"/>
                  </a:moveTo>
                  <a:lnTo>
                    <a:pt x="0" y="308"/>
                  </a:lnTo>
                  <a:lnTo>
                    <a:pt x="267" y="461"/>
                  </a:lnTo>
                  <a:lnTo>
                    <a:pt x="267" y="154"/>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a:off x="1976826" y="3125035"/>
              <a:ext cx="37208" cy="23723"/>
            </a:xfrm>
            <a:custGeom>
              <a:rect b="b" l="l" r="r" t="t"/>
              <a:pathLst>
                <a:path extrusionOk="0" h="190" w="298">
                  <a:moveTo>
                    <a:pt x="31" y="1"/>
                  </a:moveTo>
                  <a:lnTo>
                    <a:pt x="1" y="18"/>
                  </a:lnTo>
                  <a:lnTo>
                    <a:pt x="298" y="189"/>
                  </a:lnTo>
                  <a:lnTo>
                    <a:pt x="298" y="154"/>
                  </a:lnTo>
                  <a:lnTo>
                    <a:pt x="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a:off x="1644824" y="3115046"/>
              <a:ext cx="434263" cy="316645"/>
            </a:xfrm>
            <a:custGeom>
              <a:rect b="b" l="l" r="r" t="t"/>
              <a:pathLst>
                <a:path extrusionOk="0" h="2536" w="3478">
                  <a:moveTo>
                    <a:pt x="870" y="1"/>
                  </a:moveTo>
                  <a:lnTo>
                    <a:pt x="0" y="933"/>
                  </a:lnTo>
                  <a:lnTo>
                    <a:pt x="0" y="1030"/>
                  </a:lnTo>
                  <a:lnTo>
                    <a:pt x="2609" y="2536"/>
                  </a:lnTo>
                  <a:lnTo>
                    <a:pt x="3478" y="1603"/>
                  </a:lnTo>
                  <a:lnTo>
                    <a:pt x="3478" y="1506"/>
                  </a:lnTo>
                  <a:lnTo>
                    <a:pt x="87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1644824" y="3115046"/>
              <a:ext cx="434263" cy="304534"/>
            </a:xfrm>
            <a:custGeom>
              <a:rect b="b" l="l" r="r" t="t"/>
              <a:pathLst>
                <a:path extrusionOk="0" h="2439" w="3478">
                  <a:moveTo>
                    <a:pt x="870" y="1"/>
                  </a:moveTo>
                  <a:lnTo>
                    <a:pt x="0" y="933"/>
                  </a:lnTo>
                  <a:lnTo>
                    <a:pt x="2609" y="2438"/>
                  </a:lnTo>
                  <a:lnTo>
                    <a:pt x="3478" y="1506"/>
                  </a:lnTo>
                  <a:lnTo>
                    <a:pt x="87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1970459" y="3303085"/>
              <a:ext cx="108628" cy="128606"/>
            </a:xfrm>
            <a:custGeom>
              <a:rect b="b" l="l" r="r" t="t"/>
              <a:pathLst>
                <a:path extrusionOk="0" h="1030" w="870">
                  <a:moveTo>
                    <a:pt x="870" y="0"/>
                  </a:moveTo>
                  <a:lnTo>
                    <a:pt x="1" y="932"/>
                  </a:lnTo>
                  <a:lnTo>
                    <a:pt x="1" y="1030"/>
                  </a:lnTo>
                  <a:lnTo>
                    <a:pt x="870" y="97"/>
                  </a:lnTo>
                  <a:lnTo>
                    <a:pt x="87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a:off x="1644824" y="3231540"/>
              <a:ext cx="325760" cy="200151"/>
            </a:xfrm>
            <a:custGeom>
              <a:rect b="b" l="l" r="r" t="t"/>
              <a:pathLst>
                <a:path extrusionOk="0" h="1603" w="2609">
                  <a:moveTo>
                    <a:pt x="0" y="0"/>
                  </a:moveTo>
                  <a:lnTo>
                    <a:pt x="0" y="97"/>
                  </a:lnTo>
                  <a:lnTo>
                    <a:pt x="2609" y="1603"/>
                  </a:lnTo>
                  <a:lnTo>
                    <a:pt x="2609" y="1505"/>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1706879" y="3279362"/>
              <a:ext cx="77663" cy="127357"/>
            </a:xfrm>
            <a:custGeom>
              <a:rect b="b" l="l" r="r" t="t"/>
              <a:pathLst>
                <a:path extrusionOk="0" h="1020" w="622">
                  <a:moveTo>
                    <a:pt x="1" y="0"/>
                  </a:moveTo>
                  <a:lnTo>
                    <a:pt x="1" y="660"/>
                  </a:lnTo>
                  <a:lnTo>
                    <a:pt x="621" y="1019"/>
                  </a:lnTo>
                  <a:lnTo>
                    <a:pt x="621" y="36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a:off x="1711624" y="3282233"/>
              <a:ext cx="72918" cy="118867"/>
            </a:xfrm>
            <a:custGeom>
              <a:rect b="b" l="l" r="r" t="t"/>
              <a:pathLst>
                <a:path extrusionOk="0" h="952" w="584">
                  <a:moveTo>
                    <a:pt x="0" y="0"/>
                  </a:moveTo>
                  <a:lnTo>
                    <a:pt x="0" y="615"/>
                  </a:lnTo>
                  <a:lnTo>
                    <a:pt x="583" y="952"/>
                  </a:lnTo>
                  <a:lnTo>
                    <a:pt x="583" y="337"/>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1711624" y="3282234"/>
              <a:ext cx="72918" cy="59808"/>
            </a:xfrm>
            <a:custGeom>
              <a:rect b="b" l="l" r="r" t="t"/>
              <a:pathLst>
                <a:path extrusionOk="0" h="479" w="584">
                  <a:moveTo>
                    <a:pt x="0" y="0"/>
                  </a:moveTo>
                  <a:lnTo>
                    <a:pt x="0" y="144"/>
                  </a:lnTo>
                  <a:lnTo>
                    <a:pt x="583" y="479"/>
                  </a:lnTo>
                  <a:lnTo>
                    <a:pt x="583" y="33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1706879" y="3359022"/>
              <a:ext cx="77663" cy="47697"/>
            </a:xfrm>
            <a:custGeom>
              <a:rect b="b" l="l" r="r" t="t"/>
              <a:pathLst>
                <a:path extrusionOk="0" h="382" w="622">
                  <a:moveTo>
                    <a:pt x="38" y="0"/>
                  </a:moveTo>
                  <a:lnTo>
                    <a:pt x="1" y="22"/>
                  </a:lnTo>
                  <a:lnTo>
                    <a:pt x="621" y="381"/>
                  </a:lnTo>
                  <a:lnTo>
                    <a:pt x="621" y="337"/>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1706879" y="3317819"/>
              <a:ext cx="77663" cy="47572"/>
            </a:xfrm>
            <a:custGeom>
              <a:rect b="b" l="l" r="r" t="t"/>
              <a:pathLst>
                <a:path extrusionOk="0" h="381" w="622">
                  <a:moveTo>
                    <a:pt x="38" y="1"/>
                  </a:moveTo>
                  <a:lnTo>
                    <a:pt x="1" y="23"/>
                  </a:lnTo>
                  <a:lnTo>
                    <a:pt x="621" y="381"/>
                  </a:lnTo>
                  <a:lnTo>
                    <a:pt x="621" y="337"/>
                  </a:lnTo>
                  <a:lnTo>
                    <a:pt x="3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1743963" y="3300838"/>
              <a:ext cx="4870" cy="85279"/>
            </a:xfrm>
            <a:custGeom>
              <a:rect b="b" l="l" r="r" t="t"/>
              <a:pathLst>
                <a:path extrusionOk="0" h="683" w="39">
                  <a:moveTo>
                    <a:pt x="1" y="1"/>
                  </a:moveTo>
                  <a:lnTo>
                    <a:pt x="1" y="660"/>
                  </a:lnTo>
                  <a:lnTo>
                    <a:pt x="39" y="682"/>
                  </a:lnTo>
                  <a:lnTo>
                    <a:pt x="39" y="2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1846348" y="3359896"/>
              <a:ext cx="77788" cy="127357"/>
            </a:xfrm>
            <a:custGeom>
              <a:rect b="b" l="l" r="r" t="t"/>
              <a:pathLst>
                <a:path extrusionOk="0" h="1020" w="623">
                  <a:moveTo>
                    <a:pt x="0" y="0"/>
                  </a:moveTo>
                  <a:lnTo>
                    <a:pt x="0" y="662"/>
                  </a:lnTo>
                  <a:lnTo>
                    <a:pt x="622" y="1020"/>
                  </a:lnTo>
                  <a:lnTo>
                    <a:pt x="622" y="36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1851217" y="3362768"/>
              <a:ext cx="72918" cy="118867"/>
            </a:xfrm>
            <a:custGeom>
              <a:rect b="b" l="l" r="r" t="t"/>
              <a:pathLst>
                <a:path extrusionOk="0" h="952" w="584">
                  <a:moveTo>
                    <a:pt x="0" y="1"/>
                  </a:moveTo>
                  <a:lnTo>
                    <a:pt x="0" y="615"/>
                  </a:lnTo>
                  <a:lnTo>
                    <a:pt x="583" y="952"/>
                  </a:lnTo>
                  <a:lnTo>
                    <a:pt x="583" y="3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1851217" y="3362768"/>
              <a:ext cx="72918" cy="60058"/>
            </a:xfrm>
            <a:custGeom>
              <a:rect b="b" l="l" r="r" t="t"/>
              <a:pathLst>
                <a:path extrusionOk="0" h="481" w="584">
                  <a:moveTo>
                    <a:pt x="0" y="1"/>
                  </a:moveTo>
                  <a:lnTo>
                    <a:pt x="0" y="144"/>
                  </a:lnTo>
                  <a:lnTo>
                    <a:pt x="583" y="481"/>
                  </a:lnTo>
                  <a:lnTo>
                    <a:pt x="583" y="337"/>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1846348" y="3439557"/>
              <a:ext cx="77788" cy="47697"/>
            </a:xfrm>
            <a:custGeom>
              <a:rect b="b" l="l" r="r" t="t"/>
              <a:pathLst>
                <a:path extrusionOk="0" h="382" w="623">
                  <a:moveTo>
                    <a:pt x="39" y="0"/>
                  </a:moveTo>
                  <a:lnTo>
                    <a:pt x="0" y="24"/>
                  </a:lnTo>
                  <a:lnTo>
                    <a:pt x="622" y="382"/>
                  </a:lnTo>
                  <a:lnTo>
                    <a:pt x="622" y="337"/>
                  </a:lnTo>
                  <a:lnTo>
                    <a:pt x="3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1846348" y="3398478"/>
              <a:ext cx="77788" cy="47572"/>
            </a:xfrm>
            <a:custGeom>
              <a:rect b="b" l="l" r="r" t="t"/>
              <a:pathLst>
                <a:path extrusionOk="0" h="381" w="623">
                  <a:moveTo>
                    <a:pt x="39" y="0"/>
                  </a:moveTo>
                  <a:lnTo>
                    <a:pt x="0" y="22"/>
                  </a:lnTo>
                  <a:lnTo>
                    <a:pt x="622" y="380"/>
                  </a:lnTo>
                  <a:lnTo>
                    <a:pt x="622" y="337"/>
                  </a:lnTo>
                  <a:lnTo>
                    <a:pt x="3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1883556" y="3381372"/>
              <a:ext cx="4870" cy="85279"/>
            </a:xfrm>
            <a:custGeom>
              <a:rect b="b" l="l" r="r" t="t"/>
              <a:pathLst>
                <a:path extrusionOk="0" h="683" w="39">
                  <a:moveTo>
                    <a:pt x="1" y="1"/>
                  </a:moveTo>
                  <a:lnTo>
                    <a:pt x="1" y="661"/>
                  </a:lnTo>
                  <a:lnTo>
                    <a:pt x="39" y="682"/>
                  </a:lnTo>
                  <a:lnTo>
                    <a:pt x="39" y="23"/>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2032389" y="3368886"/>
              <a:ext cx="77788" cy="127232"/>
            </a:xfrm>
            <a:custGeom>
              <a:rect b="b" l="l" r="r" t="t"/>
              <a:pathLst>
                <a:path extrusionOk="0" h="1019" w="623">
                  <a:moveTo>
                    <a:pt x="623" y="1"/>
                  </a:moveTo>
                  <a:lnTo>
                    <a:pt x="1" y="359"/>
                  </a:lnTo>
                  <a:lnTo>
                    <a:pt x="1" y="1019"/>
                  </a:lnTo>
                  <a:lnTo>
                    <a:pt x="623" y="661"/>
                  </a:lnTo>
                  <a:lnTo>
                    <a:pt x="62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2032389" y="3371633"/>
              <a:ext cx="72918" cy="119116"/>
            </a:xfrm>
            <a:custGeom>
              <a:rect b="b" l="l" r="r" t="t"/>
              <a:pathLst>
                <a:path extrusionOk="0" h="954" w="584">
                  <a:moveTo>
                    <a:pt x="584" y="1"/>
                  </a:moveTo>
                  <a:lnTo>
                    <a:pt x="1" y="337"/>
                  </a:lnTo>
                  <a:lnTo>
                    <a:pt x="1" y="953"/>
                  </a:lnTo>
                  <a:lnTo>
                    <a:pt x="584" y="617"/>
                  </a:lnTo>
                  <a:lnTo>
                    <a:pt x="58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2032389" y="3371633"/>
              <a:ext cx="72918" cy="50069"/>
            </a:xfrm>
            <a:custGeom>
              <a:rect b="b" l="l" r="r" t="t"/>
              <a:pathLst>
                <a:path extrusionOk="0" h="401" w="584">
                  <a:moveTo>
                    <a:pt x="584" y="1"/>
                  </a:moveTo>
                  <a:lnTo>
                    <a:pt x="1" y="337"/>
                  </a:lnTo>
                  <a:lnTo>
                    <a:pt x="1" y="401"/>
                  </a:lnTo>
                  <a:lnTo>
                    <a:pt x="584" y="64"/>
                  </a:lnTo>
                  <a:lnTo>
                    <a:pt x="58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2032389" y="3448547"/>
              <a:ext cx="77788" cy="47572"/>
            </a:xfrm>
            <a:custGeom>
              <a:rect b="b" l="l" r="r" t="t"/>
              <a:pathLst>
                <a:path extrusionOk="0" h="381" w="623">
                  <a:moveTo>
                    <a:pt x="584" y="1"/>
                  </a:moveTo>
                  <a:lnTo>
                    <a:pt x="1" y="337"/>
                  </a:lnTo>
                  <a:lnTo>
                    <a:pt x="1" y="381"/>
                  </a:lnTo>
                  <a:lnTo>
                    <a:pt x="623" y="23"/>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2032389" y="3407343"/>
              <a:ext cx="77788" cy="47697"/>
            </a:xfrm>
            <a:custGeom>
              <a:rect b="b" l="l" r="r" t="t"/>
              <a:pathLst>
                <a:path extrusionOk="0" h="382" w="623">
                  <a:moveTo>
                    <a:pt x="584" y="0"/>
                  </a:moveTo>
                  <a:lnTo>
                    <a:pt x="1" y="337"/>
                  </a:lnTo>
                  <a:lnTo>
                    <a:pt x="1" y="382"/>
                  </a:lnTo>
                  <a:lnTo>
                    <a:pt x="623" y="22"/>
                  </a:lnTo>
                  <a:lnTo>
                    <a:pt x="58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2068099" y="3390237"/>
              <a:ext cx="4870" cy="85404"/>
            </a:xfrm>
            <a:custGeom>
              <a:rect b="b" l="l" r="r" t="t"/>
              <a:pathLst>
                <a:path extrusionOk="0" h="684" w="39">
                  <a:moveTo>
                    <a:pt x="38" y="1"/>
                  </a:moveTo>
                  <a:lnTo>
                    <a:pt x="1" y="24"/>
                  </a:lnTo>
                  <a:lnTo>
                    <a:pt x="1" y="684"/>
                  </a:lnTo>
                  <a:lnTo>
                    <a:pt x="38" y="661"/>
                  </a:lnTo>
                  <a:lnTo>
                    <a:pt x="3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2155126" y="3102435"/>
              <a:ext cx="77663" cy="127232"/>
            </a:xfrm>
            <a:custGeom>
              <a:rect b="b" l="l" r="r" t="t"/>
              <a:pathLst>
                <a:path extrusionOk="0" h="1019" w="622">
                  <a:moveTo>
                    <a:pt x="622" y="0"/>
                  </a:moveTo>
                  <a:lnTo>
                    <a:pt x="1" y="359"/>
                  </a:lnTo>
                  <a:lnTo>
                    <a:pt x="1" y="1018"/>
                  </a:lnTo>
                  <a:lnTo>
                    <a:pt x="622" y="660"/>
                  </a:lnTo>
                  <a:lnTo>
                    <a:pt x="6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2155126" y="3105182"/>
              <a:ext cx="72918" cy="118867"/>
            </a:xfrm>
            <a:custGeom>
              <a:rect b="b" l="l" r="r" t="t"/>
              <a:pathLst>
                <a:path extrusionOk="0" h="952" w="584">
                  <a:moveTo>
                    <a:pt x="584" y="0"/>
                  </a:moveTo>
                  <a:lnTo>
                    <a:pt x="1" y="337"/>
                  </a:lnTo>
                  <a:lnTo>
                    <a:pt x="1" y="951"/>
                  </a:lnTo>
                  <a:lnTo>
                    <a:pt x="584" y="615"/>
                  </a:lnTo>
                  <a:lnTo>
                    <a:pt x="58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2155126" y="3105182"/>
              <a:ext cx="72918" cy="49819"/>
            </a:xfrm>
            <a:custGeom>
              <a:rect b="b" l="l" r="r" t="t"/>
              <a:pathLst>
                <a:path extrusionOk="0" h="399" w="584">
                  <a:moveTo>
                    <a:pt x="584" y="0"/>
                  </a:moveTo>
                  <a:lnTo>
                    <a:pt x="1" y="337"/>
                  </a:lnTo>
                  <a:lnTo>
                    <a:pt x="1" y="399"/>
                  </a:lnTo>
                  <a:lnTo>
                    <a:pt x="584" y="62"/>
                  </a:lnTo>
                  <a:lnTo>
                    <a:pt x="584"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2155126" y="3181846"/>
              <a:ext cx="77663" cy="47821"/>
            </a:xfrm>
            <a:custGeom>
              <a:rect b="b" l="l" r="r" t="t"/>
              <a:pathLst>
                <a:path extrusionOk="0" h="383" w="622">
                  <a:moveTo>
                    <a:pt x="584" y="1"/>
                  </a:moveTo>
                  <a:lnTo>
                    <a:pt x="1" y="337"/>
                  </a:lnTo>
                  <a:lnTo>
                    <a:pt x="1" y="382"/>
                  </a:lnTo>
                  <a:lnTo>
                    <a:pt x="622" y="24"/>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2155126" y="3140767"/>
              <a:ext cx="77663" cy="47572"/>
            </a:xfrm>
            <a:custGeom>
              <a:rect b="b" l="l" r="r" t="t"/>
              <a:pathLst>
                <a:path extrusionOk="0" h="381" w="622">
                  <a:moveTo>
                    <a:pt x="584" y="1"/>
                  </a:moveTo>
                  <a:lnTo>
                    <a:pt x="1" y="337"/>
                  </a:lnTo>
                  <a:lnTo>
                    <a:pt x="1" y="381"/>
                  </a:lnTo>
                  <a:lnTo>
                    <a:pt x="622" y="23"/>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2190836" y="3123786"/>
              <a:ext cx="4870" cy="85279"/>
            </a:xfrm>
            <a:custGeom>
              <a:rect b="b" l="l" r="r" t="t"/>
              <a:pathLst>
                <a:path extrusionOk="0" h="683" w="39">
                  <a:moveTo>
                    <a:pt x="38" y="0"/>
                  </a:moveTo>
                  <a:lnTo>
                    <a:pt x="1" y="22"/>
                  </a:lnTo>
                  <a:lnTo>
                    <a:pt x="1" y="682"/>
                  </a:lnTo>
                  <a:lnTo>
                    <a:pt x="38" y="660"/>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2156625" y="3279362"/>
              <a:ext cx="77663" cy="188164"/>
            </a:xfrm>
            <a:custGeom>
              <a:rect b="b" l="l" r="r" t="t"/>
              <a:pathLst>
                <a:path extrusionOk="0" h="1507" w="622">
                  <a:moveTo>
                    <a:pt x="621" y="0"/>
                  </a:moveTo>
                  <a:lnTo>
                    <a:pt x="1" y="360"/>
                  </a:lnTo>
                  <a:lnTo>
                    <a:pt x="1" y="1507"/>
                  </a:lnTo>
                  <a:lnTo>
                    <a:pt x="621" y="1149"/>
                  </a:lnTo>
                  <a:lnTo>
                    <a:pt x="6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2156625" y="3280985"/>
              <a:ext cx="74916" cy="182795"/>
            </a:xfrm>
            <a:custGeom>
              <a:rect b="b" l="l" r="r" t="t"/>
              <a:pathLst>
                <a:path extrusionOk="0" h="1464" w="600">
                  <a:moveTo>
                    <a:pt x="599" y="0"/>
                  </a:moveTo>
                  <a:lnTo>
                    <a:pt x="1" y="347"/>
                  </a:lnTo>
                  <a:lnTo>
                    <a:pt x="1" y="1463"/>
                  </a:lnTo>
                  <a:lnTo>
                    <a:pt x="599" y="1118"/>
                  </a:lnTo>
                  <a:lnTo>
                    <a:pt x="59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2231416" y="3279362"/>
              <a:ext cx="2872" cy="143464"/>
            </a:xfrm>
            <a:custGeom>
              <a:rect b="b" l="l" r="r" t="t"/>
              <a:pathLst>
                <a:path extrusionOk="0" h="1149" w="23">
                  <a:moveTo>
                    <a:pt x="22" y="0"/>
                  </a:moveTo>
                  <a:lnTo>
                    <a:pt x="0" y="13"/>
                  </a:lnTo>
                  <a:lnTo>
                    <a:pt x="0" y="1131"/>
                  </a:lnTo>
                  <a:lnTo>
                    <a:pt x="22" y="1149"/>
                  </a:lnTo>
                  <a:lnTo>
                    <a:pt x="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38"/>
          <p:cNvSpPr txBox="1"/>
          <p:nvPr>
            <p:ph idx="8" type="title"/>
          </p:nvPr>
        </p:nvSpPr>
        <p:spPr>
          <a:xfrm>
            <a:off x="463474" y="307000"/>
            <a:ext cx="28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410" name="Google Shape;1410;p38"/>
          <p:cNvSpPr/>
          <p:nvPr/>
        </p:nvSpPr>
        <p:spPr>
          <a:xfrm>
            <a:off x="609050" y="2093800"/>
            <a:ext cx="1635000" cy="522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609050" y="1198750"/>
            <a:ext cx="1635000" cy="522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609050" y="922825"/>
            <a:ext cx="21486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txBox="1"/>
          <p:nvPr>
            <p:ph type="title"/>
          </p:nvPr>
        </p:nvSpPr>
        <p:spPr>
          <a:xfrm>
            <a:off x="699700" y="1145650"/>
            <a:ext cx="639300" cy="62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1414" name="Google Shape;1414;p38"/>
          <p:cNvSpPr txBox="1"/>
          <p:nvPr>
            <p:ph type="title"/>
          </p:nvPr>
        </p:nvSpPr>
        <p:spPr>
          <a:xfrm>
            <a:off x="2286000" y="1216713"/>
            <a:ext cx="67179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rPr>
              <a:t>Number of Variables added from domain knowledge</a:t>
            </a:r>
            <a:endParaRPr sz="1800">
              <a:solidFill>
                <a:schemeClr val="dk1"/>
              </a:solidFill>
            </a:endParaRPr>
          </a:p>
        </p:txBody>
      </p:sp>
      <p:sp>
        <p:nvSpPr>
          <p:cNvPr id="1415" name="Google Shape;1415;p38"/>
          <p:cNvSpPr txBox="1"/>
          <p:nvPr>
            <p:ph idx="4" type="title"/>
          </p:nvPr>
        </p:nvSpPr>
        <p:spPr>
          <a:xfrm>
            <a:off x="755500" y="2040700"/>
            <a:ext cx="527700" cy="62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4</a:t>
            </a:r>
            <a:endParaRPr>
              <a:solidFill>
                <a:schemeClr val="accent5"/>
              </a:solidFill>
            </a:endParaRPr>
          </a:p>
        </p:txBody>
      </p:sp>
      <p:sp>
        <p:nvSpPr>
          <p:cNvPr id="1416" name="Google Shape;1416;p38"/>
          <p:cNvSpPr txBox="1"/>
          <p:nvPr>
            <p:ph type="title"/>
          </p:nvPr>
        </p:nvSpPr>
        <p:spPr>
          <a:xfrm>
            <a:off x="2350800" y="2148388"/>
            <a:ext cx="62916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rPr>
              <a:t>Number of Variables included in the final model</a:t>
            </a:r>
            <a:endParaRPr sz="1800">
              <a:solidFill>
                <a:schemeClr val="dk1"/>
              </a:solidFill>
            </a:endParaRPr>
          </a:p>
        </p:txBody>
      </p:sp>
      <p:sp>
        <p:nvSpPr>
          <p:cNvPr id="1417" name="Google Shape;1417;p38"/>
          <p:cNvSpPr txBox="1"/>
          <p:nvPr>
            <p:ph idx="3" type="subTitle"/>
          </p:nvPr>
        </p:nvSpPr>
        <p:spPr>
          <a:xfrm>
            <a:off x="896400" y="3136913"/>
            <a:ext cx="8107500" cy="959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a</a:t>
            </a:r>
            <a:r>
              <a:rPr lang="en"/>
              <a:t>ccommodates,</a:t>
            </a:r>
            <a:r>
              <a:rPr lang="en"/>
              <a:t> </a:t>
            </a:r>
            <a:r>
              <a:rPr lang="en" strike="sngStrike"/>
              <a:t>amenities</a:t>
            </a:r>
            <a:r>
              <a:rPr lang="en"/>
              <a:t>, </a:t>
            </a:r>
            <a:r>
              <a:rPr lang="en" strike="sngStrike"/>
              <a:t>bathrooms</a:t>
            </a:r>
            <a:r>
              <a:rPr lang="en"/>
              <a:t>, bedrooms, </a:t>
            </a:r>
            <a:r>
              <a:rPr lang="en" strike="sngStrike"/>
              <a:t>beds</a:t>
            </a:r>
            <a:r>
              <a:rPr lang="en"/>
              <a:t>, </a:t>
            </a:r>
            <a:r>
              <a:rPr lang="en" strike="sngStrike"/>
              <a:t>latitude</a:t>
            </a:r>
            <a:r>
              <a:rPr lang="en"/>
              <a:t>, </a:t>
            </a:r>
            <a:r>
              <a:rPr lang="en" strike="sngStrike"/>
              <a:t>longitude</a:t>
            </a:r>
            <a:r>
              <a:rPr lang="en"/>
              <a:t>, </a:t>
            </a:r>
            <a:endParaRPr/>
          </a:p>
          <a:p>
            <a:pPr indent="0" lvl="0" marL="0" rtl="0" algn="l">
              <a:lnSpc>
                <a:spcPct val="200000"/>
              </a:lnSpc>
              <a:spcBef>
                <a:spcPts val="0"/>
              </a:spcBef>
              <a:spcAft>
                <a:spcPts val="0"/>
              </a:spcAft>
              <a:buNone/>
            </a:pPr>
            <a:r>
              <a:rPr lang="en" strike="sngStrike"/>
              <a:t>neighborhood_overview</a:t>
            </a:r>
            <a:r>
              <a:rPr lang="en"/>
              <a:t>, property_type, room_type, transit, </a:t>
            </a:r>
            <a:r>
              <a:rPr lang="en" strike="sngStrike"/>
              <a:t>zipcode</a:t>
            </a:r>
            <a:endParaRPr strike="sngStrike"/>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t/>
            </a:r>
            <a:endParaRPr/>
          </a:p>
        </p:txBody>
      </p:sp>
      <p:sp>
        <p:nvSpPr>
          <p:cNvPr id="1418" name="Google Shape;1418;p38"/>
          <p:cNvSpPr txBox="1"/>
          <p:nvPr>
            <p:ph idx="3" type="subTitle"/>
          </p:nvPr>
        </p:nvSpPr>
        <p:spPr>
          <a:xfrm>
            <a:off x="803325" y="6241700"/>
            <a:ext cx="8403300" cy="7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39"/>
          <p:cNvSpPr txBox="1"/>
          <p:nvPr>
            <p:ph type="title"/>
          </p:nvPr>
        </p:nvSpPr>
        <p:spPr>
          <a:xfrm>
            <a:off x="609049" y="354650"/>
            <a:ext cx="591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1424" name="Google Shape;1424;p39"/>
          <p:cNvPicPr preferRelativeResize="0"/>
          <p:nvPr/>
        </p:nvPicPr>
        <p:blipFill>
          <a:blip r:embed="rId3">
            <a:alphaModFix/>
          </a:blip>
          <a:stretch>
            <a:fillRect/>
          </a:stretch>
        </p:blipFill>
        <p:spPr>
          <a:xfrm>
            <a:off x="162275" y="1444975"/>
            <a:ext cx="4359424" cy="3089875"/>
          </a:xfrm>
          <a:prstGeom prst="rect">
            <a:avLst/>
          </a:prstGeom>
          <a:noFill/>
          <a:ln>
            <a:noFill/>
          </a:ln>
        </p:spPr>
      </p:pic>
      <p:pic>
        <p:nvPicPr>
          <p:cNvPr id="1425" name="Google Shape;1425;p39"/>
          <p:cNvPicPr preferRelativeResize="0"/>
          <p:nvPr/>
        </p:nvPicPr>
        <p:blipFill>
          <a:blip r:embed="rId4">
            <a:alphaModFix/>
          </a:blip>
          <a:stretch>
            <a:fillRect/>
          </a:stretch>
        </p:blipFill>
        <p:spPr>
          <a:xfrm>
            <a:off x="4641055" y="1444975"/>
            <a:ext cx="4292626" cy="3146275"/>
          </a:xfrm>
          <a:prstGeom prst="rect">
            <a:avLst/>
          </a:prstGeom>
          <a:noFill/>
          <a:ln>
            <a:noFill/>
          </a:ln>
        </p:spPr>
      </p:pic>
      <p:sp>
        <p:nvSpPr>
          <p:cNvPr id="1426" name="Google Shape;1426;p39"/>
          <p:cNvSpPr/>
          <p:nvPr/>
        </p:nvSpPr>
        <p:spPr>
          <a:xfrm>
            <a:off x="720000" y="922825"/>
            <a:ext cx="47871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40"/>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1432" name="Google Shape;1432;p40"/>
          <p:cNvPicPr preferRelativeResize="0"/>
          <p:nvPr/>
        </p:nvPicPr>
        <p:blipFill rotWithShape="1">
          <a:blip r:embed="rId3">
            <a:alphaModFix/>
          </a:blip>
          <a:srcRect b="0" l="0" r="1195" t="1922"/>
          <a:stretch/>
        </p:blipFill>
        <p:spPr>
          <a:xfrm>
            <a:off x="-2300" y="1519100"/>
            <a:ext cx="4524913" cy="2792150"/>
          </a:xfrm>
          <a:prstGeom prst="rect">
            <a:avLst/>
          </a:prstGeom>
          <a:noFill/>
          <a:ln>
            <a:noFill/>
          </a:ln>
        </p:spPr>
      </p:pic>
      <p:pic>
        <p:nvPicPr>
          <p:cNvPr id="1433" name="Google Shape;1433;p40"/>
          <p:cNvPicPr preferRelativeResize="0"/>
          <p:nvPr/>
        </p:nvPicPr>
        <p:blipFill rotWithShape="1">
          <a:blip r:embed="rId4">
            <a:alphaModFix/>
          </a:blip>
          <a:srcRect b="0" l="1700" r="0" t="1922"/>
          <a:stretch/>
        </p:blipFill>
        <p:spPr>
          <a:xfrm>
            <a:off x="4655600" y="1519100"/>
            <a:ext cx="4486100" cy="2768200"/>
          </a:xfrm>
          <a:prstGeom prst="rect">
            <a:avLst/>
          </a:prstGeom>
          <a:noFill/>
          <a:ln>
            <a:noFill/>
          </a:ln>
        </p:spPr>
      </p:pic>
      <p:sp>
        <p:nvSpPr>
          <p:cNvPr id="1434" name="Google Shape;1434;p40"/>
          <p:cNvSpPr/>
          <p:nvPr/>
        </p:nvSpPr>
        <p:spPr>
          <a:xfrm>
            <a:off x="720000" y="922825"/>
            <a:ext cx="48390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41"/>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440" name="Google Shape;1440;p41"/>
          <p:cNvSpPr txBox="1"/>
          <p:nvPr>
            <p:ph idx="4294967295" type="title"/>
          </p:nvPr>
        </p:nvSpPr>
        <p:spPr>
          <a:xfrm>
            <a:off x="338800" y="1022625"/>
            <a:ext cx="27054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Muli"/>
                <a:ea typeface="Muli"/>
                <a:cs typeface="Muli"/>
                <a:sym typeface="Muli"/>
              </a:rPr>
              <a:t>High Booking Rate: 1</a:t>
            </a:r>
            <a:endParaRPr b="0" sz="1400">
              <a:solidFill>
                <a:schemeClr val="dk1"/>
              </a:solidFill>
              <a:latin typeface="Muli"/>
              <a:ea typeface="Muli"/>
              <a:cs typeface="Muli"/>
              <a:sym typeface="Muli"/>
            </a:endParaRPr>
          </a:p>
        </p:txBody>
      </p:sp>
      <p:sp>
        <p:nvSpPr>
          <p:cNvPr id="1441" name="Google Shape;1441;p41"/>
          <p:cNvSpPr txBox="1"/>
          <p:nvPr>
            <p:ph idx="4294967295" type="title"/>
          </p:nvPr>
        </p:nvSpPr>
        <p:spPr>
          <a:xfrm>
            <a:off x="4680200" y="1022613"/>
            <a:ext cx="27054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Muli"/>
                <a:ea typeface="Muli"/>
                <a:cs typeface="Muli"/>
                <a:sym typeface="Muli"/>
              </a:rPr>
              <a:t>High Booking Rate: 0</a:t>
            </a:r>
            <a:endParaRPr b="0" sz="1400">
              <a:solidFill>
                <a:schemeClr val="dk1"/>
              </a:solidFill>
              <a:latin typeface="Muli"/>
              <a:ea typeface="Muli"/>
              <a:cs typeface="Muli"/>
              <a:sym typeface="Muli"/>
            </a:endParaRPr>
          </a:p>
        </p:txBody>
      </p:sp>
      <p:pic>
        <p:nvPicPr>
          <p:cNvPr id="1442" name="Google Shape;1442;p41"/>
          <p:cNvPicPr preferRelativeResize="0"/>
          <p:nvPr/>
        </p:nvPicPr>
        <p:blipFill rotWithShape="1">
          <a:blip r:embed="rId3">
            <a:alphaModFix/>
          </a:blip>
          <a:srcRect b="0" l="3366" r="5392" t="3827"/>
          <a:stretch/>
        </p:blipFill>
        <p:spPr>
          <a:xfrm>
            <a:off x="268375" y="1531600"/>
            <a:ext cx="3843750" cy="2859400"/>
          </a:xfrm>
          <a:prstGeom prst="rect">
            <a:avLst/>
          </a:prstGeom>
          <a:noFill/>
          <a:ln>
            <a:noFill/>
          </a:ln>
        </p:spPr>
      </p:pic>
      <p:pic>
        <p:nvPicPr>
          <p:cNvPr id="1443" name="Google Shape;1443;p41"/>
          <p:cNvPicPr preferRelativeResize="0"/>
          <p:nvPr/>
        </p:nvPicPr>
        <p:blipFill rotWithShape="1">
          <a:blip r:embed="rId4">
            <a:alphaModFix/>
          </a:blip>
          <a:srcRect b="0" l="5073" r="5910" t="5508"/>
          <a:stretch/>
        </p:blipFill>
        <p:spPr>
          <a:xfrm>
            <a:off x="4613100" y="1531600"/>
            <a:ext cx="3985751" cy="2859400"/>
          </a:xfrm>
          <a:prstGeom prst="rect">
            <a:avLst/>
          </a:prstGeom>
          <a:noFill/>
          <a:ln>
            <a:noFill/>
          </a:ln>
        </p:spPr>
      </p:pic>
      <p:sp>
        <p:nvSpPr>
          <p:cNvPr id="1444" name="Google Shape;1444;p41"/>
          <p:cNvSpPr/>
          <p:nvPr/>
        </p:nvSpPr>
        <p:spPr>
          <a:xfrm>
            <a:off x="720000" y="922825"/>
            <a:ext cx="47958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grpSp>
        <p:nvGrpSpPr>
          <p:cNvPr id="1449" name="Google Shape;1449;p42"/>
          <p:cNvGrpSpPr/>
          <p:nvPr/>
        </p:nvGrpSpPr>
        <p:grpSpPr>
          <a:xfrm flipH="1">
            <a:off x="481304" y="647443"/>
            <a:ext cx="3664950" cy="3494250"/>
            <a:chOff x="4177618" y="768600"/>
            <a:chExt cx="3053107" cy="2025300"/>
          </a:xfrm>
        </p:grpSpPr>
        <p:sp>
          <p:nvSpPr>
            <p:cNvPr id="1450" name="Google Shape;1450;p42"/>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2"/>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42"/>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2</a:t>
            </a:r>
            <a:endParaRPr/>
          </a:p>
          <a:p>
            <a:pPr indent="0" lvl="0" marL="0" rtl="0" algn="l">
              <a:spcBef>
                <a:spcPts val="0"/>
              </a:spcBef>
              <a:spcAft>
                <a:spcPts val="0"/>
              </a:spcAft>
              <a:buNone/>
            </a:pPr>
            <a:r>
              <a:rPr b="0" lang="en" sz="1400"/>
              <a:t>Recommendations to effectively manage the property</a:t>
            </a:r>
            <a:endParaRPr/>
          </a:p>
        </p:txBody>
      </p:sp>
      <p:sp>
        <p:nvSpPr>
          <p:cNvPr id="1453" name="Google Shape;1453;p42"/>
          <p:cNvSpPr txBox="1"/>
          <p:nvPr>
            <p:ph idx="2" type="title"/>
          </p:nvPr>
        </p:nvSpPr>
        <p:spPr>
          <a:xfrm flipH="1">
            <a:off x="989423" y="2155338"/>
            <a:ext cx="2268300" cy="7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04</a:t>
            </a:r>
            <a:endParaRPr sz="1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43"/>
          <p:cNvSpPr txBox="1"/>
          <p:nvPr>
            <p:ph idx="4" type="title"/>
          </p:nvPr>
        </p:nvSpPr>
        <p:spPr>
          <a:xfrm>
            <a:off x="609050" y="354648"/>
            <a:ext cx="85206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t>
            </a:r>
            <a:endParaRPr/>
          </a:p>
        </p:txBody>
      </p:sp>
      <p:sp>
        <p:nvSpPr>
          <p:cNvPr id="1459" name="Google Shape;1459;p43"/>
          <p:cNvSpPr/>
          <p:nvPr/>
        </p:nvSpPr>
        <p:spPr>
          <a:xfrm>
            <a:off x="4409100" y="1687225"/>
            <a:ext cx="627300" cy="5727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4419000" y="2546550"/>
            <a:ext cx="627300" cy="627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720000" y="922825"/>
            <a:ext cx="46152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3"/>
          <p:cNvSpPr txBox="1"/>
          <p:nvPr>
            <p:ph type="ctrTitle"/>
          </p:nvPr>
        </p:nvSpPr>
        <p:spPr>
          <a:xfrm>
            <a:off x="4409100" y="1713525"/>
            <a:ext cx="6273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63" name="Google Shape;1463;p43"/>
          <p:cNvSpPr txBox="1"/>
          <p:nvPr>
            <p:ph idx="1" type="subTitle"/>
          </p:nvPr>
        </p:nvSpPr>
        <p:spPr>
          <a:xfrm>
            <a:off x="5214925" y="1561000"/>
            <a:ext cx="3330600" cy="82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What should be the ideal host benchmarks?</a:t>
            </a:r>
            <a:endParaRPr/>
          </a:p>
        </p:txBody>
      </p:sp>
      <p:sp>
        <p:nvSpPr>
          <p:cNvPr id="1464" name="Google Shape;1464;p43"/>
          <p:cNvSpPr txBox="1"/>
          <p:nvPr>
            <p:ph idx="2" type="subTitle"/>
          </p:nvPr>
        </p:nvSpPr>
        <p:spPr>
          <a:xfrm>
            <a:off x="5214925" y="2546550"/>
            <a:ext cx="34917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essential amenities to be provided?</a:t>
            </a:r>
            <a:endParaRPr/>
          </a:p>
        </p:txBody>
      </p:sp>
      <p:sp>
        <p:nvSpPr>
          <p:cNvPr id="1465" name="Google Shape;1465;p43"/>
          <p:cNvSpPr txBox="1"/>
          <p:nvPr>
            <p:ph idx="3" type="ctrTitle"/>
          </p:nvPr>
        </p:nvSpPr>
        <p:spPr>
          <a:xfrm>
            <a:off x="4352700" y="2546550"/>
            <a:ext cx="6936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66" name="Google Shape;1466;p43"/>
          <p:cNvSpPr/>
          <p:nvPr/>
        </p:nvSpPr>
        <p:spPr>
          <a:xfrm>
            <a:off x="4419000" y="3509775"/>
            <a:ext cx="627300" cy="627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3"/>
          <p:cNvSpPr txBox="1"/>
          <p:nvPr>
            <p:ph type="ctrTitle"/>
          </p:nvPr>
        </p:nvSpPr>
        <p:spPr>
          <a:xfrm>
            <a:off x="4342800" y="3532100"/>
            <a:ext cx="759900" cy="6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68" name="Google Shape;1468;p43"/>
          <p:cNvSpPr txBox="1"/>
          <p:nvPr>
            <p:ph idx="1" type="subTitle"/>
          </p:nvPr>
        </p:nvSpPr>
        <p:spPr>
          <a:xfrm>
            <a:off x="5281225" y="3421900"/>
            <a:ext cx="3330600" cy="82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What should be the optimal reservation policy?</a:t>
            </a:r>
            <a:endParaRPr/>
          </a:p>
        </p:txBody>
      </p:sp>
      <p:grpSp>
        <p:nvGrpSpPr>
          <p:cNvPr id="1469" name="Google Shape;1469;p43"/>
          <p:cNvGrpSpPr/>
          <p:nvPr/>
        </p:nvGrpSpPr>
        <p:grpSpPr>
          <a:xfrm>
            <a:off x="719995" y="1770293"/>
            <a:ext cx="2681881" cy="1871275"/>
            <a:chOff x="930750" y="2109301"/>
            <a:chExt cx="2155333" cy="1597333"/>
          </a:xfrm>
        </p:grpSpPr>
        <p:sp>
          <p:nvSpPr>
            <p:cNvPr id="1470" name="Google Shape;1470;p43"/>
            <p:cNvSpPr/>
            <p:nvPr/>
          </p:nvSpPr>
          <p:spPr>
            <a:xfrm>
              <a:off x="2196455" y="2109426"/>
              <a:ext cx="347361" cy="221127"/>
            </a:xfrm>
            <a:custGeom>
              <a:rect b="b" l="l" r="r" t="t"/>
              <a:pathLst>
                <a:path extrusionOk="0" h="1771" w="2782">
                  <a:moveTo>
                    <a:pt x="2428" y="1"/>
                  </a:moveTo>
                  <a:cubicBezTo>
                    <a:pt x="2407" y="1"/>
                    <a:pt x="2387" y="5"/>
                    <a:pt x="2370" y="14"/>
                  </a:cubicBezTo>
                  <a:cubicBezTo>
                    <a:pt x="2095" y="152"/>
                    <a:pt x="164" y="1389"/>
                    <a:pt x="41" y="1450"/>
                  </a:cubicBezTo>
                  <a:lnTo>
                    <a:pt x="40" y="1451"/>
                  </a:lnTo>
                  <a:cubicBezTo>
                    <a:pt x="17" y="1464"/>
                    <a:pt x="2" y="1490"/>
                    <a:pt x="1" y="1531"/>
                  </a:cubicBezTo>
                  <a:cubicBezTo>
                    <a:pt x="2" y="1619"/>
                    <a:pt x="46" y="1701"/>
                    <a:pt x="118" y="1751"/>
                  </a:cubicBezTo>
                  <a:cubicBezTo>
                    <a:pt x="138" y="1764"/>
                    <a:pt x="158" y="1770"/>
                    <a:pt x="175" y="1770"/>
                  </a:cubicBezTo>
                  <a:cubicBezTo>
                    <a:pt x="187" y="1770"/>
                    <a:pt x="197" y="1768"/>
                    <a:pt x="207" y="1763"/>
                  </a:cubicBezTo>
                  <a:lnTo>
                    <a:pt x="208" y="1763"/>
                  </a:lnTo>
                  <a:cubicBezTo>
                    <a:pt x="404" y="1656"/>
                    <a:pt x="2309" y="844"/>
                    <a:pt x="2698" y="635"/>
                  </a:cubicBezTo>
                  <a:cubicBezTo>
                    <a:pt x="2744" y="609"/>
                    <a:pt x="2773" y="554"/>
                    <a:pt x="2776" y="475"/>
                  </a:cubicBezTo>
                  <a:cubicBezTo>
                    <a:pt x="2782" y="317"/>
                    <a:pt x="2677" y="122"/>
                    <a:pt x="2543" y="37"/>
                  </a:cubicBezTo>
                  <a:cubicBezTo>
                    <a:pt x="2502" y="12"/>
                    <a:pt x="2463" y="1"/>
                    <a:pt x="242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3"/>
            <p:cNvSpPr/>
            <p:nvPr/>
          </p:nvSpPr>
          <p:spPr>
            <a:xfrm>
              <a:off x="2196455" y="2109301"/>
              <a:ext cx="337247" cy="203522"/>
            </a:xfrm>
            <a:custGeom>
              <a:rect b="b" l="l" r="r" t="t"/>
              <a:pathLst>
                <a:path extrusionOk="0" h="1630" w="2701">
                  <a:moveTo>
                    <a:pt x="2429" y="0"/>
                  </a:moveTo>
                  <a:cubicBezTo>
                    <a:pt x="2408" y="0"/>
                    <a:pt x="2389" y="5"/>
                    <a:pt x="2371" y="14"/>
                  </a:cubicBezTo>
                  <a:lnTo>
                    <a:pt x="2366" y="17"/>
                  </a:lnTo>
                  <a:cubicBezTo>
                    <a:pt x="2115" y="146"/>
                    <a:pt x="678" y="1062"/>
                    <a:pt x="195" y="1359"/>
                  </a:cubicBezTo>
                  <a:lnTo>
                    <a:pt x="191" y="1362"/>
                  </a:lnTo>
                  <a:lnTo>
                    <a:pt x="172" y="1374"/>
                  </a:lnTo>
                  <a:lnTo>
                    <a:pt x="166" y="1377"/>
                  </a:lnTo>
                  <a:lnTo>
                    <a:pt x="154" y="1384"/>
                  </a:lnTo>
                  <a:lnTo>
                    <a:pt x="141" y="1391"/>
                  </a:lnTo>
                  <a:cubicBezTo>
                    <a:pt x="89" y="1423"/>
                    <a:pt x="56" y="1444"/>
                    <a:pt x="41" y="1449"/>
                  </a:cubicBezTo>
                  <a:lnTo>
                    <a:pt x="40" y="1451"/>
                  </a:lnTo>
                  <a:cubicBezTo>
                    <a:pt x="35" y="1454"/>
                    <a:pt x="33" y="1457"/>
                    <a:pt x="28" y="1460"/>
                  </a:cubicBezTo>
                  <a:cubicBezTo>
                    <a:pt x="11" y="1478"/>
                    <a:pt x="1" y="1504"/>
                    <a:pt x="1" y="1531"/>
                  </a:cubicBezTo>
                  <a:cubicBezTo>
                    <a:pt x="1" y="1539"/>
                    <a:pt x="1" y="1549"/>
                    <a:pt x="2" y="1558"/>
                  </a:cubicBezTo>
                  <a:cubicBezTo>
                    <a:pt x="2" y="1561"/>
                    <a:pt x="4" y="1565"/>
                    <a:pt x="4" y="1568"/>
                  </a:cubicBezTo>
                  <a:cubicBezTo>
                    <a:pt x="5" y="1573"/>
                    <a:pt x="6" y="1580"/>
                    <a:pt x="8" y="1586"/>
                  </a:cubicBezTo>
                  <a:cubicBezTo>
                    <a:pt x="9" y="1591"/>
                    <a:pt x="9" y="1594"/>
                    <a:pt x="11" y="1599"/>
                  </a:cubicBezTo>
                  <a:cubicBezTo>
                    <a:pt x="12" y="1603"/>
                    <a:pt x="15" y="1610"/>
                    <a:pt x="17" y="1615"/>
                  </a:cubicBezTo>
                  <a:cubicBezTo>
                    <a:pt x="18" y="1620"/>
                    <a:pt x="19" y="1623"/>
                    <a:pt x="21" y="1626"/>
                  </a:cubicBezTo>
                  <a:lnTo>
                    <a:pt x="21" y="1629"/>
                  </a:lnTo>
                  <a:lnTo>
                    <a:pt x="2701" y="210"/>
                  </a:lnTo>
                  <a:cubicBezTo>
                    <a:pt x="2663" y="140"/>
                    <a:pt x="2608" y="82"/>
                    <a:pt x="2543" y="38"/>
                  </a:cubicBezTo>
                  <a:cubicBezTo>
                    <a:pt x="2502" y="12"/>
                    <a:pt x="2464" y="0"/>
                    <a:pt x="2429" y="0"/>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3"/>
            <p:cNvSpPr/>
            <p:nvPr/>
          </p:nvSpPr>
          <p:spPr>
            <a:xfrm>
              <a:off x="2196455" y="2289723"/>
              <a:ext cx="30591" cy="40704"/>
            </a:xfrm>
            <a:custGeom>
              <a:rect b="b" l="l" r="r" t="t"/>
              <a:pathLst>
                <a:path extrusionOk="0" h="326" w="245">
                  <a:moveTo>
                    <a:pt x="70" y="1"/>
                  </a:moveTo>
                  <a:cubicBezTo>
                    <a:pt x="31" y="1"/>
                    <a:pt x="3" y="32"/>
                    <a:pt x="1" y="87"/>
                  </a:cubicBezTo>
                  <a:cubicBezTo>
                    <a:pt x="2" y="174"/>
                    <a:pt x="46" y="257"/>
                    <a:pt x="118" y="307"/>
                  </a:cubicBezTo>
                  <a:cubicBezTo>
                    <a:pt x="138" y="320"/>
                    <a:pt x="158" y="326"/>
                    <a:pt x="175" y="326"/>
                  </a:cubicBezTo>
                  <a:cubicBezTo>
                    <a:pt x="214" y="326"/>
                    <a:pt x="242" y="295"/>
                    <a:pt x="244" y="239"/>
                  </a:cubicBezTo>
                  <a:cubicBezTo>
                    <a:pt x="243" y="151"/>
                    <a:pt x="199" y="70"/>
                    <a:pt x="127" y="19"/>
                  </a:cubicBezTo>
                  <a:cubicBezTo>
                    <a:pt x="106" y="7"/>
                    <a:pt x="87" y="1"/>
                    <a:pt x="7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2138770" y="2295342"/>
              <a:ext cx="82283" cy="62180"/>
            </a:xfrm>
            <a:custGeom>
              <a:rect b="b" l="l" r="r" t="t"/>
              <a:pathLst>
                <a:path extrusionOk="0" h="498" w="659">
                  <a:moveTo>
                    <a:pt x="525" y="0"/>
                  </a:moveTo>
                  <a:cubicBezTo>
                    <a:pt x="516" y="0"/>
                    <a:pt x="507" y="2"/>
                    <a:pt x="499" y="6"/>
                  </a:cubicBezTo>
                  <a:lnTo>
                    <a:pt x="32" y="254"/>
                  </a:lnTo>
                  <a:cubicBezTo>
                    <a:pt x="12" y="267"/>
                    <a:pt x="0" y="290"/>
                    <a:pt x="3" y="315"/>
                  </a:cubicBezTo>
                  <a:cubicBezTo>
                    <a:pt x="4" y="383"/>
                    <a:pt x="38" y="445"/>
                    <a:pt x="93" y="483"/>
                  </a:cubicBezTo>
                  <a:cubicBezTo>
                    <a:pt x="105" y="493"/>
                    <a:pt x="120" y="498"/>
                    <a:pt x="135" y="498"/>
                  </a:cubicBezTo>
                  <a:cubicBezTo>
                    <a:pt x="144" y="498"/>
                    <a:pt x="152" y="496"/>
                    <a:pt x="161" y="493"/>
                  </a:cubicBezTo>
                  <a:lnTo>
                    <a:pt x="628" y="244"/>
                  </a:lnTo>
                  <a:cubicBezTo>
                    <a:pt x="647" y="231"/>
                    <a:pt x="658" y="207"/>
                    <a:pt x="657" y="183"/>
                  </a:cubicBezTo>
                  <a:cubicBezTo>
                    <a:pt x="655" y="116"/>
                    <a:pt x="622" y="52"/>
                    <a:pt x="567" y="14"/>
                  </a:cubicBezTo>
                  <a:cubicBezTo>
                    <a:pt x="554" y="5"/>
                    <a:pt x="540" y="0"/>
                    <a:pt x="52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2138770" y="2295342"/>
              <a:ext cx="77413" cy="48446"/>
            </a:xfrm>
            <a:custGeom>
              <a:rect b="b" l="l" r="r" t="t"/>
              <a:pathLst>
                <a:path extrusionOk="0" h="388" w="620">
                  <a:moveTo>
                    <a:pt x="526" y="0"/>
                  </a:moveTo>
                  <a:cubicBezTo>
                    <a:pt x="517" y="0"/>
                    <a:pt x="508" y="2"/>
                    <a:pt x="500" y="6"/>
                  </a:cubicBezTo>
                  <a:lnTo>
                    <a:pt x="33" y="254"/>
                  </a:lnTo>
                  <a:cubicBezTo>
                    <a:pt x="12" y="267"/>
                    <a:pt x="0" y="290"/>
                    <a:pt x="3" y="315"/>
                  </a:cubicBezTo>
                  <a:cubicBezTo>
                    <a:pt x="3" y="339"/>
                    <a:pt x="7" y="364"/>
                    <a:pt x="17" y="387"/>
                  </a:cubicBezTo>
                  <a:lnTo>
                    <a:pt x="619" y="67"/>
                  </a:lnTo>
                  <a:cubicBezTo>
                    <a:pt x="605" y="45"/>
                    <a:pt x="587" y="28"/>
                    <a:pt x="567" y="14"/>
                  </a:cubicBezTo>
                  <a:cubicBezTo>
                    <a:pt x="555" y="5"/>
                    <a:pt x="540" y="0"/>
                    <a:pt x="5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1708128" y="2240404"/>
              <a:ext cx="505808" cy="360845"/>
            </a:xfrm>
            <a:custGeom>
              <a:rect b="b" l="l" r="r" t="t"/>
              <a:pathLst>
                <a:path extrusionOk="0" h="2890" w="4051">
                  <a:moveTo>
                    <a:pt x="2025" y="196"/>
                  </a:moveTo>
                  <a:cubicBezTo>
                    <a:pt x="2533" y="196"/>
                    <a:pt x="3007" y="308"/>
                    <a:pt x="3359" y="512"/>
                  </a:cubicBezTo>
                  <a:cubicBezTo>
                    <a:pt x="3680" y="697"/>
                    <a:pt x="3855" y="929"/>
                    <a:pt x="3855" y="1169"/>
                  </a:cubicBezTo>
                  <a:cubicBezTo>
                    <a:pt x="3855" y="1409"/>
                    <a:pt x="3678" y="1642"/>
                    <a:pt x="3359" y="1826"/>
                  </a:cubicBezTo>
                  <a:cubicBezTo>
                    <a:pt x="3007" y="2031"/>
                    <a:pt x="2533" y="2142"/>
                    <a:pt x="2025" y="2142"/>
                  </a:cubicBezTo>
                  <a:cubicBezTo>
                    <a:pt x="1519" y="2142"/>
                    <a:pt x="1045" y="2031"/>
                    <a:pt x="691" y="1826"/>
                  </a:cubicBezTo>
                  <a:cubicBezTo>
                    <a:pt x="372" y="1642"/>
                    <a:pt x="197" y="1409"/>
                    <a:pt x="197" y="1169"/>
                  </a:cubicBezTo>
                  <a:cubicBezTo>
                    <a:pt x="197" y="929"/>
                    <a:pt x="372" y="697"/>
                    <a:pt x="691" y="512"/>
                  </a:cubicBezTo>
                  <a:cubicBezTo>
                    <a:pt x="1045" y="308"/>
                    <a:pt x="1519" y="196"/>
                    <a:pt x="2025" y="196"/>
                  </a:cubicBezTo>
                  <a:close/>
                  <a:moveTo>
                    <a:pt x="2025" y="0"/>
                  </a:moveTo>
                  <a:cubicBezTo>
                    <a:pt x="1507" y="0"/>
                    <a:pt x="989" y="114"/>
                    <a:pt x="594" y="343"/>
                  </a:cubicBezTo>
                  <a:cubicBezTo>
                    <a:pt x="198" y="570"/>
                    <a:pt x="1" y="871"/>
                    <a:pt x="1" y="1169"/>
                  </a:cubicBezTo>
                  <a:lnTo>
                    <a:pt x="1" y="1720"/>
                  </a:lnTo>
                  <a:cubicBezTo>
                    <a:pt x="1" y="2019"/>
                    <a:pt x="198" y="2319"/>
                    <a:pt x="594" y="2547"/>
                  </a:cubicBezTo>
                  <a:cubicBezTo>
                    <a:pt x="989" y="2775"/>
                    <a:pt x="1507" y="2890"/>
                    <a:pt x="2025" y="2890"/>
                  </a:cubicBezTo>
                  <a:cubicBezTo>
                    <a:pt x="2543" y="2890"/>
                    <a:pt x="3062" y="2775"/>
                    <a:pt x="3458" y="2547"/>
                  </a:cubicBezTo>
                  <a:cubicBezTo>
                    <a:pt x="3852" y="2319"/>
                    <a:pt x="4051" y="2019"/>
                    <a:pt x="4051" y="1720"/>
                  </a:cubicBezTo>
                  <a:lnTo>
                    <a:pt x="4051" y="1169"/>
                  </a:lnTo>
                  <a:cubicBezTo>
                    <a:pt x="4051" y="871"/>
                    <a:pt x="3852" y="570"/>
                    <a:pt x="3458" y="343"/>
                  </a:cubicBezTo>
                  <a:cubicBezTo>
                    <a:pt x="3062" y="114"/>
                    <a:pt x="2543" y="0"/>
                    <a:pt x="2025"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3"/>
            <p:cNvSpPr/>
            <p:nvPr/>
          </p:nvSpPr>
          <p:spPr>
            <a:xfrm>
              <a:off x="1683406" y="2240404"/>
              <a:ext cx="555377" cy="292048"/>
            </a:xfrm>
            <a:custGeom>
              <a:rect b="b" l="l" r="r" t="t"/>
              <a:pathLst>
                <a:path extrusionOk="0" h="2339" w="4448">
                  <a:moveTo>
                    <a:pt x="2223" y="196"/>
                  </a:moveTo>
                  <a:cubicBezTo>
                    <a:pt x="2731" y="196"/>
                    <a:pt x="3205" y="308"/>
                    <a:pt x="3557" y="512"/>
                  </a:cubicBezTo>
                  <a:cubicBezTo>
                    <a:pt x="3878" y="697"/>
                    <a:pt x="4053" y="929"/>
                    <a:pt x="4053" y="1169"/>
                  </a:cubicBezTo>
                  <a:cubicBezTo>
                    <a:pt x="4053" y="1409"/>
                    <a:pt x="3878" y="1642"/>
                    <a:pt x="3557" y="1826"/>
                  </a:cubicBezTo>
                  <a:cubicBezTo>
                    <a:pt x="3205" y="2031"/>
                    <a:pt x="2731" y="2142"/>
                    <a:pt x="2223" y="2142"/>
                  </a:cubicBezTo>
                  <a:cubicBezTo>
                    <a:pt x="1717" y="2142"/>
                    <a:pt x="1243" y="2031"/>
                    <a:pt x="890" y="1826"/>
                  </a:cubicBezTo>
                  <a:cubicBezTo>
                    <a:pt x="570" y="1642"/>
                    <a:pt x="395" y="1409"/>
                    <a:pt x="395" y="1169"/>
                  </a:cubicBezTo>
                  <a:cubicBezTo>
                    <a:pt x="395" y="930"/>
                    <a:pt x="570" y="697"/>
                    <a:pt x="890" y="512"/>
                  </a:cubicBezTo>
                  <a:cubicBezTo>
                    <a:pt x="1243" y="308"/>
                    <a:pt x="1717" y="196"/>
                    <a:pt x="2223" y="196"/>
                  </a:cubicBezTo>
                  <a:close/>
                  <a:moveTo>
                    <a:pt x="2224" y="0"/>
                  </a:moveTo>
                  <a:cubicBezTo>
                    <a:pt x="1706" y="0"/>
                    <a:pt x="1188" y="114"/>
                    <a:pt x="792" y="343"/>
                  </a:cubicBezTo>
                  <a:cubicBezTo>
                    <a:pt x="2" y="800"/>
                    <a:pt x="0" y="1539"/>
                    <a:pt x="792" y="1996"/>
                  </a:cubicBezTo>
                  <a:cubicBezTo>
                    <a:pt x="1187" y="2224"/>
                    <a:pt x="1705" y="2338"/>
                    <a:pt x="2224" y="2338"/>
                  </a:cubicBezTo>
                  <a:cubicBezTo>
                    <a:pt x="2742" y="2338"/>
                    <a:pt x="3261" y="2224"/>
                    <a:pt x="3656" y="1996"/>
                  </a:cubicBezTo>
                  <a:cubicBezTo>
                    <a:pt x="4447" y="1539"/>
                    <a:pt x="4446" y="800"/>
                    <a:pt x="3656" y="343"/>
                  </a:cubicBezTo>
                  <a:cubicBezTo>
                    <a:pt x="3261" y="114"/>
                    <a:pt x="2743" y="0"/>
                    <a:pt x="2224" y="0"/>
                  </a:cubicBez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3"/>
            <p:cNvSpPr/>
            <p:nvPr/>
          </p:nvSpPr>
          <p:spPr>
            <a:xfrm>
              <a:off x="1732600" y="2264876"/>
              <a:ext cx="456988" cy="155950"/>
            </a:xfrm>
            <a:custGeom>
              <a:rect b="b" l="l" r="r" t="t"/>
              <a:pathLst>
                <a:path extrusionOk="0" h="1249" w="366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1732600" y="2264876"/>
              <a:ext cx="456988" cy="155950"/>
            </a:xfrm>
            <a:custGeom>
              <a:rect b="b" l="l" r="r" t="t"/>
              <a:pathLst>
                <a:path extrusionOk="0" h="1249" w="366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1734598" y="2295966"/>
              <a:ext cx="452742" cy="212012"/>
            </a:xfrm>
            <a:custGeom>
              <a:rect b="b" l="l" r="r" t="t"/>
              <a:pathLst>
                <a:path extrusionOk="0" h="1698" w="3626">
                  <a:moveTo>
                    <a:pt x="1813" y="1"/>
                  </a:moveTo>
                  <a:cubicBezTo>
                    <a:pt x="1307" y="1"/>
                    <a:pt x="833" y="112"/>
                    <a:pt x="479" y="317"/>
                  </a:cubicBezTo>
                  <a:cubicBezTo>
                    <a:pt x="217" y="469"/>
                    <a:pt x="50" y="655"/>
                    <a:pt x="0" y="849"/>
                  </a:cubicBezTo>
                  <a:cubicBezTo>
                    <a:pt x="50" y="1043"/>
                    <a:pt x="215" y="1229"/>
                    <a:pt x="479" y="1381"/>
                  </a:cubicBezTo>
                  <a:cubicBezTo>
                    <a:pt x="833" y="1586"/>
                    <a:pt x="1306" y="1697"/>
                    <a:pt x="1813" y="1697"/>
                  </a:cubicBezTo>
                  <a:cubicBezTo>
                    <a:pt x="2321" y="1697"/>
                    <a:pt x="2795" y="1586"/>
                    <a:pt x="3147" y="1381"/>
                  </a:cubicBezTo>
                  <a:cubicBezTo>
                    <a:pt x="3411" y="1230"/>
                    <a:pt x="3576" y="1043"/>
                    <a:pt x="3626" y="849"/>
                  </a:cubicBezTo>
                  <a:cubicBezTo>
                    <a:pt x="3576" y="655"/>
                    <a:pt x="3411" y="469"/>
                    <a:pt x="3147" y="317"/>
                  </a:cubicBezTo>
                  <a:cubicBezTo>
                    <a:pt x="2795" y="112"/>
                    <a:pt x="2321" y="1"/>
                    <a:pt x="18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1707753" y="2363765"/>
              <a:ext cx="193658" cy="233488"/>
            </a:xfrm>
            <a:custGeom>
              <a:rect b="b" l="l" r="r" t="t"/>
              <a:pathLst>
                <a:path extrusionOk="0" h="1870" w="1551">
                  <a:moveTo>
                    <a:pt x="27" y="0"/>
                  </a:moveTo>
                  <a:lnTo>
                    <a:pt x="27" y="0"/>
                  </a:lnTo>
                  <a:cubicBezTo>
                    <a:pt x="8" y="71"/>
                    <a:pt x="0" y="142"/>
                    <a:pt x="4" y="214"/>
                  </a:cubicBezTo>
                  <a:lnTo>
                    <a:pt x="4" y="214"/>
                  </a:lnTo>
                  <a:lnTo>
                    <a:pt x="4" y="181"/>
                  </a:lnTo>
                  <a:cubicBezTo>
                    <a:pt x="4" y="120"/>
                    <a:pt x="11" y="60"/>
                    <a:pt x="27" y="0"/>
                  </a:cubicBezTo>
                  <a:close/>
                  <a:moveTo>
                    <a:pt x="4" y="214"/>
                  </a:moveTo>
                  <a:lnTo>
                    <a:pt x="4" y="732"/>
                  </a:lnTo>
                  <a:cubicBezTo>
                    <a:pt x="4" y="1031"/>
                    <a:pt x="201" y="1331"/>
                    <a:pt x="597" y="1559"/>
                  </a:cubicBezTo>
                  <a:cubicBezTo>
                    <a:pt x="869" y="1717"/>
                    <a:pt x="1202" y="1820"/>
                    <a:pt x="1551" y="1869"/>
                  </a:cubicBezTo>
                  <a:lnTo>
                    <a:pt x="1551" y="1318"/>
                  </a:lnTo>
                  <a:cubicBezTo>
                    <a:pt x="1202" y="1269"/>
                    <a:pt x="869" y="1166"/>
                    <a:pt x="597" y="1008"/>
                  </a:cubicBezTo>
                  <a:cubicBezTo>
                    <a:pt x="216" y="787"/>
                    <a:pt x="18" y="501"/>
                    <a:pt x="4" y="214"/>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930750" y="2654314"/>
              <a:ext cx="2155333" cy="1052320"/>
            </a:xfrm>
            <a:custGeom>
              <a:rect b="b" l="l" r="r" t="t"/>
              <a:pathLst>
                <a:path extrusionOk="0" h="8428" w="17262">
                  <a:moveTo>
                    <a:pt x="8630" y="1"/>
                  </a:moveTo>
                  <a:cubicBezTo>
                    <a:pt x="6618" y="1"/>
                    <a:pt x="4607" y="412"/>
                    <a:pt x="3071" y="1234"/>
                  </a:cubicBezTo>
                  <a:cubicBezTo>
                    <a:pt x="0" y="2880"/>
                    <a:pt x="2" y="5547"/>
                    <a:pt x="3071" y="7193"/>
                  </a:cubicBezTo>
                  <a:cubicBezTo>
                    <a:pt x="4607" y="8016"/>
                    <a:pt x="6619" y="8427"/>
                    <a:pt x="8632" y="8427"/>
                  </a:cubicBezTo>
                  <a:cubicBezTo>
                    <a:pt x="10644" y="8427"/>
                    <a:pt x="12656" y="8016"/>
                    <a:pt x="14191" y="7193"/>
                  </a:cubicBezTo>
                  <a:cubicBezTo>
                    <a:pt x="17262" y="5547"/>
                    <a:pt x="17262" y="2879"/>
                    <a:pt x="14191" y="1234"/>
                  </a:cubicBezTo>
                  <a:cubicBezTo>
                    <a:pt x="12655" y="412"/>
                    <a:pt x="10643" y="1"/>
                    <a:pt x="8630" y="1"/>
                  </a:cubicBezTo>
                  <a:close/>
                </a:path>
              </a:pathLst>
            </a:cu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1096939" y="2837733"/>
              <a:ext cx="634289" cy="382196"/>
            </a:xfrm>
            <a:custGeom>
              <a:rect b="b" l="l" r="r" t="t"/>
              <a:pathLst>
                <a:path extrusionOk="0" h="3061" w="5080">
                  <a:moveTo>
                    <a:pt x="2650" y="0"/>
                  </a:moveTo>
                  <a:lnTo>
                    <a:pt x="0" y="1530"/>
                  </a:lnTo>
                  <a:lnTo>
                    <a:pt x="0" y="1658"/>
                  </a:lnTo>
                  <a:lnTo>
                    <a:pt x="2429" y="3060"/>
                  </a:lnTo>
                  <a:lnTo>
                    <a:pt x="5080" y="1530"/>
                  </a:lnTo>
                  <a:lnTo>
                    <a:pt x="5080" y="1403"/>
                  </a:lnTo>
                  <a:lnTo>
                    <a:pt x="26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3"/>
            <p:cNvSpPr/>
            <p:nvPr/>
          </p:nvSpPr>
          <p:spPr>
            <a:xfrm>
              <a:off x="1096939" y="3028768"/>
              <a:ext cx="303410" cy="191161"/>
            </a:xfrm>
            <a:custGeom>
              <a:rect b="b" l="l" r="r" t="t"/>
              <a:pathLst>
                <a:path extrusionOk="0" h="1531" w="2430">
                  <a:moveTo>
                    <a:pt x="0" y="0"/>
                  </a:moveTo>
                  <a:lnTo>
                    <a:pt x="0" y="128"/>
                  </a:lnTo>
                  <a:lnTo>
                    <a:pt x="2429" y="1530"/>
                  </a:lnTo>
                  <a:lnTo>
                    <a:pt x="2429" y="1402"/>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
            <p:cNvSpPr/>
            <p:nvPr/>
          </p:nvSpPr>
          <p:spPr>
            <a:xfrm>
              <a:off x="1400223" y="3012786"/>
              <a:ext cx="331004" cy="207143"/>
            </a:xfrm>
            <a:custGeom>
              <a:rect b="b" l="l" r="r" t="t"/>
              <a:pathLst>
                <a:path extrusionOk="0" h="1659" w="2651">
                  <a:moveTo>
                    <a:pt x="2651" y="1"/>
                  </a:moveTo>
                  <a:lnTo>
                    <a:pt x="0" y="1530"/>
                  </a:lnTo>
                  <a:lnTo>
                    <a:pt x="0" y="1658"/>
                  </a:lnTo>
                  <a:lnTo>
                    <a:pt x="2651" y="128"/>
                  </a:lnTo>
                  <a:lnTo>
                    <a:pt x="265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3"/>
            <p:cNvSpPr/>
            <p:nvPr/>
          </p:nvSpPr>
          <p:spPr>
            <a:xfrm>
              <a:off x="1687027" y="2953727"/>
              <a:ext cx="15233" cy="26970"/>
            </a:xfrm>
            <a:custGeom>
              <a:rect b="b" l="l" r="r" t="t"/>
              <a:pathLst>
                <a:path extrusionOk="0" h="216" w="122">
                  <a:moveTo>
                    <a:pt x="105" y="1"/>
                  </a:moveTo>
                  <a:lnTo>
                    <a:pt x="0" y="207"/>
                  </a:lnTo>
                  <a:lnTo>
                    <a:pt x="18" y="215"/>
                  </a:lnTo>
                  <a:lnTo>
                    <a:pt x="122" y="10"/>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3"/>
            <p:cNvSpPr/>
            <p:nvPr/>
          </p:nvSpPr>
          <p:spPr>
            <a:xfrm>
              <a:off x="1675040" y="2951979"/>
              <a:ext cx="14983" cy="21975"/>
            </a:xfrm>
            <a:custGeom>
              <a:rect b="b" l="l" r="r" t="t"/>
              <a:pathLst>
                <a:path extrusionOk="0" h="176" w="120">
                  <a:moveTo>
                    <a:pt x="16" y="0"/>
                  </a:moveTo>
                  <a:lnTo>
                    <a:pt x="0" y="11"/>
                  </a:lnTo>
                  <a:lnTo>
                    <a:pt x="103" y="176"/>
                  </a:lnTo>
                  <a:lnTo>
                    <a:pt x="119" y="166"/>
                  </a:lnTo>
                  <a:lnTo>
                    <a:pt x="1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3"/>
            <p:cNvSpPr/>
            <p:nvPr/>
          </p:nvSpPr>
          <p:spPr>
            <a:xfrm>
              <a:off x="1687651" y="2950856"/>
              <a:ext cx="4120" cy="63429"/>
            </a:xfrm>
            <a:custGeom>
              <a:rect b="b" l="l" r="r" t="t"/>
              <a:pathLst>
                <a:path extrusionOk="0" h="508" w="33">
                  <a:moveTo>
                    <a:pt x="1" y="1"/>
                  </a:moveTo>
                  <a:lnTo>
                    <a:pt x="1" y="498"/>
                  </a:lnTo>
                  <a:cubicBezTo>
                    <a:pt x="1" y="501"/>
                    <a:pt x="4" y="504"/>
                    <a:pt x="5" y="505"/>
                  </a:cubicBezTo>
                  <a:cubicBezTo>
                    <a:pt x="9" y="507"/>
                    <a:pt x="13" y="507"/>
                    <a:pt x="17" y="507"/>
                  </a:cubicBezTo>
                  <a:cubicBezTo>
                    <a:pt x="21" y="507"/>
                    <a:pt x="25" y="507"/>
                    <a:pt x="28" y="505"/>
                  </a:cubicBezTo>
                  <a:cubicBezTo>
                    <a:pt x="31" y="504"/>
                    <a:pt x="33" y="501"/>
                    <a:pt x="33" y="498"/>
                  </a:cubicBezTo>
                  <a:lnTo>
                    <a:pt x="3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3"/>
            <p:cNvSpPr/>
            <p:nvPr/>
          </p:nvSpPr>
          <p:spPr>
            <a:xfrm>
              <a:off x="1671169" y="2902660"/>
              <a:ext cx="67549" cy="57935"/>
            </a:xfrm>
            <a:custGeom>
              <a:rect b="b" l="l" r="r" t="t"/>
              <a:pathLst>
                <a:path extrusionOk="0" h="464" w="541">
                  <a:moveTo>
                    <a:pt x="310" y="1"/>
                  </a:moveTo>
                  <a:cubicBezTo>
                    <a:pt x="104" y="1"/>
                    <a:pt x="1" y="250"/>
                    <a:pt x="146" y="395"/>
                  </a:cubicBezTo>
                  <a:cubicBezTo>
                    <a:pt x="193" y="442"/>
                    <a:pt x="251" y="463"/>
                    <a:pt x="307" y="463"/>
                  </a:cubicBezTo>
                  <a:cubicBezTo>
                    <a:pt x="426" y="463"/>
                    <a:pt x="540" y="371"/>
                    <a:pt x="540" y="233"/>
                  </a:cubicBezTo>
                  <a:cubicBezTo>
                    <a:pt x="540" y="105"/>
                    <a:pt x="436" y="1"/>
                    <a:pt x="31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3"/>
            <p:cNvSpPr/>
            <p:nvPr/>
          </p:nvSpPr>
          <p:spPr>
            <a:xfrm>
              <a:off x="1678037" y="2902660"/>
              <a:ext cx="54189" cy="57935"/>
            </a:xfrm>
            <a:custGeom>
              <a:rect b="b" l="l" r="r" t="t"/>
              <a:pathLst>
                <a:path extrusionOk="0" h="464" w="434">
                  <a:moveTo>
                    <a:pt x="255" y="1"/>
                  </a:moveTo>
                  <a:cubicBezTo>
                    <a:pt x="120" y="1"/>
                    <a:pt x="0" y="123"/>
                    <a:pt x="29" y="274"/>
                  </a:cubicBezTo>
                  <a:cubicBezTo>
                    <a:pt x="50" y="393"/>
                    <a:pt x="153" y="463"/>
                    <a:pt x="257" y="463"/>
                  </a:cubicBezTo>
                  <a:cubicBezTo>
                    <a:pt x="321" y="463"/>
                    <a:pt x="386" y="437"/>
                    <a:pt x="433" y="379"/>
                  </a:cubicBezTo>
                  <a:lnTo>
                    <a:pt x="433" y="379"/>
                  </a:lnTo>
                  <a:cubicBezTo>
                    <a:pt x="427" y="381"/>
                    <a:pt x="421" y="382"/>
                    <a:pt x="415" y="382"/>
                  </a:cubicBezTo>
                  <a:cubicBezTo>
                    <a:pt x="352" y="382"/>
                    <a:pt x="291" y="285"/>
                    <a:pt x="327" y="174"/>
                  </a:cubicBezTo>
                  <a:cubicBezTo>
                    <a:pt x="358" y="79"/>
                    <a:pt x="390" y="43"/>
                    <a:pt x="369" y="31"/>
                  </a:cubicBezTo>
                  <a:cubicBezTo>
                    <a:pt x="332" y="10"/>
                    <a:pt x="293" y="1"/>
                    <a:pt x="25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3"/>
            <p:cNvSpPr/>
            <p:nvPr/>
          </p:nvSpPr>
          <p:spPr>
            <a:xfrm>
              <a:off x="1636958" y="2919391"/>
              <a:ext cx="47821" cy="40954"/>
            </a:xfrm>
            <a:custGeom>
              <a:rect b="b" l="l" r="r" t="t"/>
              <a:pathLst>
                <a:path extrusionOk="0" h="328" w="383">
                  <a:moveTo>
                    <a:pt x="218" y="0"/>
                  </a:moveTo>
                  <a:cubicBezTo>
                    <a:pt x="73" y="0"/>
                    <a:pt x="1" y="176"/>
                    <a:pt x="102" y="279"/>
                  </a:cubicBezTo>
                  <a:cubicBezTo>
                    <a:pt x="136" y="312"/>
                    <a:pt x="177" y="327"/>
                    <a:pt x="217" y="327"/>
                  </a:cubicBezTo>
                  <a:cubicBezTo>
                    <a:pt x="301" y="327"/>
                    <a:pt x="382" y="262"/>
                    <a:pt x="382" y="164"/>
                  </a:cubicBezTo>
                  <a:cubicBezTo>
                    <a:pt x="382" y="73"/>
                    <a:pt x="308" y="0"/>
                    <a:pt x="21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3"/>
            <p:cNvSpPr/>
            <p:nvPr/>
          </p:nvSpPr>
          <p:spPr>
            <a:xfrm>
              <a:off x="1646822" y="2919516"/>
              <a:ext cx="43077" cy="40829"/>
            </a:xfrm>
            <a:custGeom>
              <a:rect b="b" l="l" r="r" t="t"/>
              <a:pathLst>
                <a:path extrusionOk="0" h="327" w="345">
                  <a:moveTo>
                    <a:pt x="143" y="1"/>
                  </a:moveTo>
                  <a:cubicBezTo>
                    <a:pt x="142" y="1"/>
                    <a:pt x="141" y="1"/>
                    <a:pt x="141" y="1"/>
                  </a:cubicBezTo>
                  <a:cubicBezTo>
                    <a:pt x="106" y="1"/>
                    <a:pt x="73" y="11"/>
                    <a:pt x="45" y="31"/>
                  </a:cubicBezTo>
                  <a:cubicBezTo>
                    <a:pt x="41" y="130"/>
                    <a:pt x="125" y="227"/>
                    <a:pt x="102" y="259"/>
                  </a:cubicBezTo>
                  <a:cubicBezTo>
                    <a:pt x="93" y="271"/>
                    <a:pt x="80" y="276"/>
                    <a:pt x="65" y="276"/>
                  </a:cubicBezTo>
                  <a:cubicBezTo>
                    <a:pt x="41" y="276"/>
                    <a:pt x="13" y="262"/>
                    <a:pt x="0" y="244"/>
                  </a:cubicBezTo>
                  <a:lnTo>
                    <a:pt x="0" y="244"/>
                  </a:lnTo>
                  <a:cubicBezTo>
                    <a:pt x="31" y="299"/>
                    <a:pt x="87" y="327"/>
                    <a:pt x="142" y="327"/>
                  </a:cubicBezTo>
                  <a:cubicBezTo>
                    <a:pt x="197" y="327"/>
                    <a:pt x="252" y="299"/>
                    <a:pt x="283" y="244"/>
                  </a:cubicBezTo>
                  <a:cubicBezTo>
                    <a:pt x="345" y="136"/>
                    <a:pt x="266" y="1"/>
                    <a:pt x="14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3"/>
            <p:cNvSpPr/>
            <p:nvPr/>
          </p:nvSpPr>
          <p:spPr>
            <a:xfrm>
              <a:off x="1652440" y="2880685"/>
              <a:ext cx="74541" cy="74541"/>
            </a:xfrm>
            <a:custGeom>
              <a:rect b="b" l="l" r="r" t="t"/>
              <a:pathLst>
                <a:path extrusionOk="0" h="597" w="597">
                  <a:moveTo>
                    <a:pt x="299" y="0"/>
                  </a:moveTo>
                  <a:cubicBezTo>
                    <a:pt x="134" y="0"/>
                    <a:pt x="0" y="133"/>
                    <a:pt x="0" y="299"/>
                  </a:cubicBezTo>
                  <a:cubicBezTo>
                    <a:pt x="0" y="463"/>
                    <a:pt x="134" y="596"/>
                    <a:pt x="299" y="596"/>
                  </a:cubicBezTo>
                  <a:cubicBezTo>
                    <a:pt x="463" y="596"/>
                    <a:pt x="596" y="463"/>
                    <a:pt x="596" y="299"/>
                  </a:cubicBezTo>
                  <a:cubicBezTo>
                    <a:pt x="596" y="133"/>
                    <a:pt x="463" y="0"/>
                    <a:pt x="29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3"/>
            <p:cNvSpPr/>
            <p:nvPr/>
          </p:nvSpPr>
          <p:spPr>
            <a:xfrm>
              <a:off x="1645823" y="2885554"/>
              <a:ext cx="80160" cy="69672"/>
            </a:xfrm>
            <a:custGeom>
              <a:rect b="b" l="l" r="r" t="t"/>
              <a:pathLst>
                <a:path extrusionOk="0" h="558" w="642">
                  <a:moveTo>
                    <a:pt x="205" y="0"/>
                  </a:moveTo>
                  <a:cubicBezTo>
                    <a:pt x="18" y="106"/>
                    <a:pt x="1" y="369"/>
                    <a:pt x="172" y="498"/>
                  </a:cubicBezTo>
                  <a:cubicBezTo>
                    <a:pt x="227" y="539"/>
                    <a:pt x="289" y="557"/>
                    <a:pt x="351" y="557"/>
                  </a:cubicBezTo>
                  <a:cubicBezTo>
                    <a:pt x="482" y="557"/>
                    <a:pt x="608" y="470"/>
                    <a:pt x="642" y="328"/>
                  </a:cubicBezTo>
                  <a:lnTo>
                    <a:pt x="642" y="328"/>
                  </a:lnTo>
                  <a:cubicBezTo>
                    <a:pt x="585" y="387"/>
                    <a:pt x="507" y="421"/>
                    <a:pt x="424" y="421"/>
                  </a:cubicBezTo>
                  <a:cubicBezTo>
                    <a:pt x="401" y="427"/>
                    <a:pt x="379" y="430"/>
                    <a:pt x="357" y="430"/>
                  </a:cubicBezTo>
                  <a:cubicBezTo>
                    <a:pt x="146" y="430"/>
                    <a:pt x="25" y="153"/>
                    <a:pt x="20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3"/>
            <p:cNvSpPr/>
            <p:nvPr/>
          </p:nvSpPr>
          <p:spPr>
            <a:xfrm>
              <a:off x="1135645" y="2969585"/>
              <a:ext cx="15358" cy="26845"/>
            </a:xfrm>
            <a:custGeom>
              <a:rect b="b" l="l" r="r" t="t"/>
              <a:pathLst>
                <a:path extrusionOk="0" h="215" w="123">
                  <a:moveTo>
                    <a:pt x="105" y="0"/>
                  </a:moveTo>
                  <a:lnTo>
                    <a:pt x="1" y="206"/>
                  </a:lnTo>
                  <a:lnTo>
                    <a:pt x="18" y="215"/>
                  </a:lnTo>
                  <a:lnTo>
                    <a:pt x="122" y="9"/>
                  </a:lnTo>
                  <a:lnTo>
                    <a:pt x="10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3"/>
            <p:cNvSpPr/>
            <p:nvPr/>
          </p:nvSpPr>
          <p:spPr>
            <a:xfrm>
              <a:off x="1123659" y="2967712"/>
              <a:ext cx="14983" cy="21975"/>
            </a:xfrm>
            <a:custGeom>
              <a:rect b="b" l="l" r="r" t="t"/>
              <a:pathLst>
                <a:path extrusionOk="0" h="176" w="120">
                  <a:moveTo>
                    <a:pt x="17" y="1"/>
                  </a:moveTo>
                  <a:lnTo>
                    <a:pt x="1" y="11"/>
                  </a:lnTo>
                  <a:lnTo>
                    <a:pt x="104" y="176"/>
                  </a:lnTo>
                  <a:lnTo>
                    <a:pt x="120" y="166"/>
                  </a:lnTo>
                  <a:lnTo>
                    <a:pt x="1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3"/>
            <p:cNvSpPr/>
            <p:nvPr/>
          </p:nvSpPr>
          <p:spPr>
            <a:xfrm>
              <a:off x="1136394" y="2966838"/>
              <a:ext cx="4120" cy="63179"/>
            </a:xfrm>
            <a:custGeom>
              <a:rect b="b" l="l" r="r" t="t"/>
              <a:pathLst>
                <a:path extrusionOk="0" h="506" w="33">
                  <a:moveTo>
                    <a:pt x="0" y="0"/>
                  </a:moveTo>
                  <a:lnTo>
                    <a:pt x="0" y="496"/>
                  </a:lnTo>
                  <a:cubicBezTo>
                    <a:pt x="0" y="499"/>
                    <a:pt x="2" y="502"/>
                    <a:pt x="5" y="502"/>
                  </a:cubicBezTo>
                  <a:cubicBezTo>
                    <a:pt x="8" y="504"/>
                    <a:pt x="12" y="505"/>
                    <a:pt x="16" y="505"/>
                  </a:cubicBezTo>
                  <a:cubicBezTo>
                    <a:pt x="19" y="505"/>
                    <a:pt x="23" y="504"/>
                    <a:pt x="27" y="502"/>
                  </a:cubicBezTo>
                  <a:cubicBezTo>
                    <a:pt x="29" y="502"/>
                    <a:pt x="31" y="499"/>
                    <a:pt x="32" y="496"/>
                  </a:cubicBezTo>
                  <a:lnTo>
                    <a:pt x="3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3"/>
            <p:cNvSpPr/>
            <p:nvPr/>
          </p:nvSpPr>
          <p:spPr>
            <a:xfrm>
              <a:off x="1119913" y="2918642"/>
              <a:ext cx="67424" cy="57810"/>
            </a:xfrm>
            <a:custGeom>
              <a:rect b="b" l="l" r="r" t="t"/>
              <a:pathLst>
                <a:path extrusionOk="0" h="463" w="540">
                  <a:moveTo>
                    <a:pt x="309" y="1"/>
                  </a:moveTo>
                  <a:cubicBezTo>
                    <a:pt x="103" y="1"/>
                    <a:pt x="0" y="249"/>
                    <a:pt x="145" y="394"/>
                  </a:cubicBezTo>
                  <a:cubicBezTo>
                    <a:pt x="193" y="441"/>
                    <a:pt x="251" y="462"/>
                    <a:pt x="308" y="462"/>
                  </a:cubicBezTo>
                  <a:cubicBezTo>
                    <a:pt x="426" y="462"/>
                    <a:pt x="540" y="370"/>
                    <a:pt x="540" y="231"/>
                  </a:cubicBezTo>
                  <a:cubicBezTo>
                    <a:pt x="540" y="104"/>
                    <a:pt x="435" y="1"/>
                    <a:pt x="30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3"/>
            <p:cNvSpPr/>
            <p:nvPr/>
          </p:nvSpPr>
          <p:spPr>
            <a:xfrm>
              <a:off x="1126530" y="2918517"/>
              <a:ext cx="54189" cy="57810"/>
            </a:xfrm>
            <a:custGeom>
              <a:rect b="b" l="l" r="r" t="t"/>
              <a:pathLst>
                <a:path extrusionOk="0" h="463" w="434">
                  <a:moveTo>
                    <a:pt x="256" y="0"/>
                  </a:moveTo>
                  <a:cubicBezTo>
                    <a:pt x="121" y="0"/>
                    <a:pt x="0" y="123"/>
                    <a:pt x="29" y="274"/>
                  </a:cubicBezTo>
                  <a:cubicBezTo>
                    <a:pt x="51" y="393"/>
                    <a:pt x="153" y="463"/>
                    <a:pt x="256" y="463"/>
                  </a:cubicBezTo>
                  <a:cubicBezTo>
                    <a:pt x="321" y="463"/>
                    <a:pt x="386" y="436"/>
                    <a:pt x="433" y="379"/>
                  </a:cubicBezTo>
                  <a:lnTo>
                    <a:pt x="433" y="379"/>
                  </a:lnTo>
                  <a:cubicBezTo>
                    <a:pt x="427" y="380"/>
                    <a:pt x="422" y="381"/>
                    <a:pt x="416" y="381"/>
                  </a:cubicBezTo>
                  <a:cubicBezTo>
                    <a:pt x="353" y="381"/>
                    <a:pt x="293" y="284"/>
                    <a:pt x="329" y="173"/>
                  </a:cubicBezTo>
                  <a:cubicBezTo>
                    <a:pt x="358" y="78"/>
                    <a:pt x="390" y="42"/>
                    <a:pt x="369" y="31"/>
                  </a:cubicBezTo>
                  <a:cubicBezTo>
                    <a:pt x="332" y="10"/>
                    <a:pt x="294" y="0"/>
                    <a:pt x="25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3"/>
            <p:cNvSpPr/>
            <p:nvPr/>
          </p:nvSpPr>
          <p:spPr>
            <a:xfrm>
              <a:off x="1085701" y="2935123"/>
              <a:ext cx="47697" cy="40954"/>
            </a:xfrm>
            <a:custGeom>
              <a:rect b="b" l="l" r="r" t="t"/>
              <a:pathLst>
                <a:path extrusionOk="0" h="328" w="382">
                  <a:moveTo>
                    <a:pt x="218" y="1"/>
                  </a:moveTo>
                  <a:cubicBezTo>
                    <a:pt x="73" y="1"/>
                    <a:pt x="0" y="177"/>
                    <a:pt x="102" y="279"/>
                  </a:cubicBezTo>
                  <a:cubicBezTo>
                    <a:pt x="135" y="312"/>
                    <a:pt x="176" y="327"/>
                    <a:pt x="217" y="327"/>
                  </a:cubicBezTo>
                  <a:cubicBezTo>
                    <a:pt x="301" y="327"/>
                    <a:pt x="382" y="262"/>
                    <a:pt x="382" y="164"/>
                  </a:cubicBezTo>
                  <a:cubicBezTo>
                    <a:pt x="382" y="74"/>
                    <a:pt x="308" y="1"/>
                    <a:pt x="21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3"/>
            <p:cNvSpPr/>
            <p:nvPr/>
          </p:nvSpPr>
          <p:spPr>
            <a:xfrm>
              <a:off x="1095440" y="2935248"/>
              <a:ext cx="43202" cy="40954"/>
            </a:xfrm>
            <a:custGeom>
              <a:rect b="b" l="l" r="r" t="t"/>
              <a:pathLst>
                <a:path extrusionOk="0" h="328" w="346">
                  <a:moveTo>
                    <a:pt x="143" y="1"/>
                  </a:moveTo>
                  <a:cubicBezTo>
                    <a:pt x="143" y="1"/>
                    <a:pt x="142" y="1"/>
                    <a:pt x="141" y="1"/>
                  </a:cubicBezTo>
                  <a:cubicBezTo>
                    <a:pt x="107" y="1"/>
                    <a:pt x="73" y="11"/>
                    <a:pt x="46" y="31"/>
                  </a:cubicBezTo>
                  <a:cubicBezTo>
                    <a:pt x="41" y="130"/>
                    <a:pt x="125" y="227"/>
                    <a:pt x="102" y="261"/>
                  </a:cubicBezTo>
                  <a:cubicBezTo>
                    <a:pt x="94" y="272"/>
                    <a:pt x="81" y="277"/>
                    <a:pt x="67" y="277"/>
                  </a:cubicBezTo>
                  <a:cubicBezTo>
                    <a:pt x="42" y="277"/>
                    <a:pt x="14" y="262"/>
                    <a:pt x="1" y="245"/>
                  </a:cubicBezTo>
                  <a:lnTo>
                    <a:pt x="1" y="245"/>
                  </a:lnTo>
                  <a:cubicBezTo>
                    <a:pt x="32" y="300"/>
                    <a:pt x="87" y="327"/>
                    <a:pt x="142" y="327"/>
                  </a:cubicBezTo>
                  <a:cubicBezTo>
                    <a:pt x="197" y="327"/>
                    <a:pt x="252" y="300"/>
                    <a:pt x="283" y="245"/>
                  </a:cubicBezTo>
                  <a:cubicBezTo>
                    <a:pt x="345" y="136"/>
                    <a:pt x="267" y="1"/>
                    <a:pt x="14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3"/>
            <p:cNvSpPr/>
            <p:nvPr/>
          </p:nvSpPr>
          <p:spPr>
            <a:xfrm>
              <a:off x="1101059" y="2896542"/>
              <a:ext cx="74541" cy="74417"/>
            </a:xfrm>
            <a:custGeom>
              <a:rect b="b" l="l" r="r" t="t"/>
              <a:pathLst>
                <a:path extrusionOk="0" h="596" w="597">
                  <a:moveTo>
                    <a:pt x="299" y="1"/>
                  </a:moveTo>
                  <a:cubicBezTo>
                    <a:pt x="134" y="1"/>
                    <a:pt x="1" y="134"/>
                    <a:pt x="1" y="298"/>
                  </a:cubicBezTo>
                  <a:cubicBezTo>
                    <a:pt x="1" y="463"/>
                    <a:pt x="134" y="595"/>
                    <a:pt x="299" y="595"/>
                  </a:cubicBezTo>
                  <a:cubicBezTo>
                    <a:pt x="463" y="595"/>
                    <a:pt x="597" y="463"/>
                    <a:pt x="597" y="298"/>
                  </a:cubicBezTo>
                  <a:cubicBezTo>
                    <a:pt x="597" y="134"/>
                    <a:pt x="463" y="1"/>
                    <a:pt x="29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3"/>
            <p:cNvSpPr/>
            <p:nvPr/>
          </p:nvSpPr>
          <p:spPr>
            <a:xfrm>
              <a:off x="1096564" y="2901286"/>
              <a:ext cx="78162" cy="69672"/>
            </a:xfrm>
            <a:custGeom>
              <a:rect b="b" l="l" r="r" t="t"/>
              <a:pathLst>
                <a:path extrusionOk="0" h="558" w="626">
                  <a:moveTo>
                    <a:pt x="189" y="0"/>
                  </a:moveTo>
                  <a:cubicBezTo>
                    <a:pt x="180" y="5"/>
                    <a:pt x="172" y="11"/>
                    <a:pt x="163" y="17"/>
                  </a:cubicBezTo>
                  <a:lnTo>
                    <a:pt x="163" y="17"/>
                  </a:lnTo>
                  <a:cubicBezTo>
                    <a:pt x="171" y="11"/>
                    <a:pt x="180" y="5"/>
                    <a:pt x="189" y="0"/>
                  </a:cubicBezTo>
                  <a:close/>
                  <a:moveTo>
                    <a:pt x="163" y="17"/>
                  </a:moveTo>
                  <a:cubicBezTo>
                    <a:pt x="151" y="25"/>
                    <a:pt x="140" y="34"/>
                    <a:pt x="130" y="44"/>
                  </a:cubicBezTo>
                  <a:lnTo>
                    <a:pt x="130" y="44"/>
                  </a:lnTo>
                  <a:cubicBezTo>
                    <a:pt x="140" y="34"/>
                    <a:pt x="152" y="25"/>
                    <a:pt x="163" y="17"/>
                  </a:cubicBezTo>
                  <a:close/>
                  <a:moveTo>
                    <a:pt x="130" y="44"/>
                  </a:moveTo>
                  <a:cubicBezTo>
                    <a:pt x="126" y="48"/>
                    <a:pt x="122" y="52"/>
                    <a:pt x="118" y="55"/>
                  </a:cubicBezTo>
                  <a:cubicBezTo>
                    <a:pt x="118" y="56"/>
                    <a:pt x="118" y="56"/>
                    <a:pt x="118" y="56"/>
                  </a:cubicBezTo>
                  <a:lnTo>
                    <a:pt x="118" y="56"/>
                  </a:lnTo>
                  <a:cubicBezTo>
                    <a:pt x="122" y="52"/>
                    <a:pt x="126" y="48"/>
                    <a:pt x="130" y="44"/>
                  </a:cubicBezTo>
                  <a:close/>
                  <a:moveTo>
                    <a:pt x="118" y="56"/>
                  </a:moveTo>
                  <a:lnTo>
                    <a:pt x="118" y="56"/>
                  </a:lnTo>
                  <a:cubicBezTo>
                    <a:pt x="1" y="181"/>
                    <a:pt x="10" y="389"/>
                    <a:pt x="156" y="498"/>
                  </a:cubicBezTo>
                  <a:cubicBezTo>
                    <a:pt x="210" y="539"/>
                    <a:pt x="273" y="558"/>
                    <a:pt x="334" y="558"/>
                  </a:cubicBezTo>
                  <a:cubicBezTo>
                    <a:pt x="466" y="558"/>
                    <a:pt x="592" y="471"/>
                    <a:pt x="625" y="328"/>
                  </a:cubicBezTo>
                  <a:lnTo>
                    <a:pt x="625" y="328"/>
                  </a:lnTo>
                  <a:cubicBezTo>
                    <a:pt x="569" y="388"/>
                    <a:pt x="491" y="421"/>
                    <a:pt x="408" y="421"/>
                  </a:cubicBezTo>
                  <a:cubicBezTo>
                    <a:pt x="217" y="421"/>
                    <a:pt x="75" y="243"/>
                    <a:pt x="118" y="56"/>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3"/>
            <p:cNvSpPr/>
            <p:nvPr/>
          </p:nvSpPr>
          <p:spPr>
            <a:xfrm>
              <a:off x="1502858" y="3069972"/>
              <a:ext cx="87777" cy="50818"/>
            </a:xfrm>
            <a:custGeom>
              <a:rect b="b" l="l" r="r" t="t"/>
              <a:pathLst>
                <a:path extrusionOk="0" h="407" w="703">
                  <a:moveTo>
                    <a:pt x="370" y="1"/>
                  </a:moveTo>
                  <a:lnTo>
                    <a:pt x="0" y="215"/>
                  </a:lnTo>
                  <a:lnTo>
                    <a:pt x="332" y="407"/>
                  </a:lnTo>
                  <a:lnTo>
                    <a:pt x="702" y="194"/>
                  </a:lnTo>
                  <a:lnTo>
                    <a:pt x="37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3"/>
            <p:cNvSpPr/>
            <p:nvPr/>
          </p:nvSpPr>
          <p:spPr>
            <a:xfrm>
              <a:off x="1179596" y="2885304"/>
              <a:ext cx="220752" cy="270821"/>
            </a:xfrm>
            <a:custGeom>
              <a:rect b="b" l="l" r="r" t="t"/>
              <a:pathLst>
                <a:path extrusionOk="0" h="2169" w="1768">
                  <a:moveTo>
                    <a:pt x="1" y="1"/>
                  </a:moveTo>
                  <a:lnTo>
                    <a:pt x="1" y="1149"/>
                  </a:lnTo>
                  <a:lnTo>
                    <a:pt x="1767" y="2169"/>
                  </a:lnTo>
                  <a:lnTo>
                    <a:pt x="1767" y="1022"/>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3"/>
            <p:cNvSpPr/>
            <p:nvPr/>
          </p:nvSpPr>
          <p:spPr>
            <a:xfrm>
              <a:off x="1179596" y="2885304"/>
              <a:ext cx="220752" cy="184418"/>
            </a:xfrm>
            <a:custGeom>
              <a:rect b="b" l="l" r="r" t="t"/>
              <a:pathLst>
                <a:path extrusionOk="0" h="1477" w="1768">
                  <a:moveTo>
                    <a:pt x="1" y="1"/>
                  </a:moveTo>
                  <a:lnTo>
                    <a:pt x="1" y="456"/>
                  </a:lnTo>
                  <a:lnTo>
                    <a:pt x="1767" y="1477"/>
                  </a:lnTo>
                  <a:lnTo>
                    <a:pt x="1767" y="1022"/>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3"/>
            <p:cNvSpPr/>
            <p:nvPr/>
          </p:nvSpPr>
          <p:spPr>
            <a:xfrm>
              <a:off x="1400223" y="2837733"/>
              <a:ext cx="248347" cy="318393"/>
            </a:xfrm>
            <a:custGeom>
              <a:rect b="b" l="l" r="r" t="t"/>
              <a:pathLst>
                <a:path extrusionOk="0" h="2550" w="1989">
                  <a:moveTo>
                    <a:pt x="1326" y="0"/>
                  </a:moveTo>
                  <a:lnTo>
                    <a:pt x="0" y="1403"/>
                  </a:lnTo>
                  <a:lnTo>
                    <a:pt x="0" y="2550"/>
                  </a:lnTo>
                  <a:lnTo>
                    <a:pt x="1988" y="1403"/>
                  </a:lnTo>
                  <a:lnTo>
                    <a:pt x="1988" y="286"/>
                  </a:lnTo>
                  <a:lnTo>
                    <a:pt x="1326" y="127"/>
                  </a:lnTo>
                  <a:lnTo>
                    <a:pt x="132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3"/>
            <p:cNvSpPr/>
            <p:nvPr/>
          </p:nvSpPr>
          <p:spPr>
            <a:xfrm>
              <a:off x="1565663" y="2837733"/>
              <a:ext cx="96642" cy="39705"/>
            </a:xfrm>
            <a:custGeom>
              <a:rect b="b" l="l" r="r" t="t"/>
              <a:pathLst>
                <a:path extrusionOk="0" h="318" w="774">
                  <a:moveTo>
                    <a:pt x="1" y="0"/>
                  </a:moveTo>
                  <a:lnTo>
                    <a:pt x="1" y="127"/>
                  </a:lnTo>
                  <a:lnTo>
                    <a:pt x="773" y="318"/>
                  </a:lnTo>
                  <a:lnTo>
                    <a:pt x="773" y="19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1344910" y="2710251"/>
              <a:ext cx="317394" cy="151330"/>
            </a:xfrm>
            <a:custGeom>
              <a:rect b="b" l="l" r="r" t="t"/>
              <a:pathLst>
                <a:path extrusionOk="0" h="1212" w="2542">
                  <a:moveTo>
                    <a:pt x="1" y="1"/>
                  </a:moveTo>
                  <a:lnTo>
                    <a:pt x="1769" y="1021"/>
                  </a:lnTo>
                  <a:lnTo>
                    <a:pt x="2541" y="1211"/>
                  </a:lnTo>
                  <a:lnTo>
                    <a:pt x="775" y="19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1372629" y="2821751"/>
              <a:ext cx="193158" cy="223000"/>
            </a:xfrm>
            <a:custGeom>
              <a:rect b="b" l="l" r="r" t="t"/>
              <a:pathLst>
                <a:path extrusionOk="0" h="1786" w="1547">
                  <a:moveTo>
                    <a:pt x="1547" y="1"/>
                  </a:moveTo>
                  <a:lnTo>
                    <a:pt x="1" y="1786"/>
                  </a:lnTo>
                  <a:lnTo>
                    <a:pt x="1" y="1786"/>
                  </a:lnTo>
                  <a:lnTo>
                    <a:pt x="111" y="1722"/>
                  </a:lnTo>
                  <a:lnTo>
                    <a:pt x="1547" y="128"/>
                  </a:lnTo>
                  <a:lnTo>
                    <a:pt x="154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3"/>
            <p:cNvSpPr/>
            <p:nvPr/>
          </p:nvSpPr>
          <p:spPr>
            <a:xfrm>
              <a:off x="1152002" y="2694269"/>
              <a:ext cx="413786" cy="350732"/>
            </a:xfrm>
            <a:custGeom>
              <a:rect b="b" l="l" r="r" t="t"/>
              <a:pathLst>
                <a:path extrusionOk="0" h="2809" w="3314">
                  <a:moveTo>
                    <a:pt x="1547" y="1"/>
                  </a:moveTo>
                  <a:lnTo>
                    <a:pt x="0" y="1786"/>
                  </a:lnTo>
                  <a:lnTo>
                    <a:pt x="1771" y="2808"/>
                  </a:lnTo>
                  <a:lnTo>
                    <a:pt x="3314" y="1022"/>
                  </a:lnTo>
                  <a:lnTo>
                    <a:pt x="154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1275988" y="2900787"/>
              <a:ext cx="27844" cy="56312"/>
            </a:xfrm>
            <a:custGeom>
              <a:rect b="b" l="l" r="r" t="t"/>
              <a:pathLst>
                <a:path extrusionOk="0" h="451" w="223">
                  <a:moveTo>
                    <a:pt x="0" y="0"/>
                  </a:moveTo>
                  <a:lnTo>
                    <a:pt x="0" y="323"/>
                  </a:lnTo>
                  <a:lnTo>
                    <a:pt x="222" y="451"/>
                  </a:lnTo>
                  <a:lnTo>
                    <a:pt x="222" y="12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1303707" y="2900787"/>
              <a:ext cx="27844" cy="56312"/>
            </a:xfrm>
            <a:custGeom>
              <a:rect b="b" l="l" r="r" t="t"/>
              <a:pathLst>
                <a:path extrusionOk="0" h="451" w="223">
                  <a:moveTo>
                    <a:pt x="222" y="0"/>
                  </a:moveTo>
                  <a:lnTo>
                    <a:pt x="0" y="129"/>
                  </a:lnTo>
                  <a:lnTo>
                    <a:pt x="0" y="451"/>
                  </a:lnTo>
                  <a:lnTo>
                    <a:pt x="222" y="196"/>
                  </a:lnTo>
                  <a:lnTo>
                    <a:pt x="2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1273116" y="2873443"/>
              <a:ext cx="61306" cy="43576"/>
            </a:xfrm>
            <a:custGeom>
              <a:rect b="b" l="l" r="r" t="t"/>
              <a:pathLst>
                <a:path extrusionOk="0" h="349" w="491">
                  <a:moveTo>
                    <a:pt x="245" y="0"/>
                  </a:moveTo>
                  <a:lnTo>
                    <a:pt x="0" y="142"/>
                  </a:lnTo>
                  <a:lnTo>
                    <a:pt x="0" y="206"/>
                  </a:lnTo>
                  <a:lnTo>
                    <a:pt x="245" y="348"/>
                  </a:lnTo>
                  <a:lnTo>
                    <a:pt x="490" y="206"/>
                  </a:lnTo>
                  <a:lnTo>
                    <a:pt x="490" y="142"/>
                  </a:lnTo>
                  <a:lnTo>
                    <a:pt x="24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1273116" y="2891173"/>
              <a:ext cx="30716" cy="25846"/>
            </a:xfrm>
            <a:custGeom>
              <a:rect b="b" l="l" r="r" t="t"/>
              <a:pathLst>
                <a:path extrusionOk="0" h="207" w="246">
                  <a:moveTo>
                    <a:pt x="0" y="0"/>
                  </a:moveTo>
                  <a:lnTo>
                    <a:pt x="0" y="64"/>
                  </a:lnTo>
                  <a:lnTo>
                    <a:pt x="245" y="206"/>
                  </a:lnTo>
                  <a:lnTo>
                    <a:pt x="245" y="141"/>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1303707" y="2891173"/>
              <a:ext cx="30716" cy="25846"/>
            </a:xfrm>
            <a:custGeom>
              <a:rect b="b" l="l" r="r" t="t"/>
              <a:pathLst>
                <a:path extrusionOk="0" h="207" w="246">
                  <a:moveTo>
                    <a:pt x="245" y="0"/>
                  </a:moveTo>
                  <a:lnTo>
                    <a:pt x="0" y="141"/>
                  </a:lnTo>
                  <a:lnTo>
                    <a:pt x="0" y="206"/>
                  </a:lnTo>
                  <a:lnTo>
                    <a:pt x="245" y="64"/>
                  </a:lnTo>
                  <a:lnTo>
                    <a:pt x="2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3"/>
            <p:cNvSpPr/>
            <p:nvPr/>
          </p:nvSpPr>
          <p:spPr>
            <a:xfrm>
              <a:off x="1283230" y="2879311"/>
              <a:ext cx="40829" cy="23723"/>
            </a:xfrm>
            <a:custGeom>
              <a:rect b="b" l="l" r="r" t="t"/>
              <a:pathLst>
                <a:path extrusionOk="0" h="190" w="327">
                  <a:moveTo>
                    <a:pt x="164" y="1"/>
                  </a:moveTo>
                  <a:lnTo>
                    <a:pt x="0" y="95"/>
                  </a:lnTo>
                  <a:lnTo>
                    <a:pt x="164" y="189"/>
                  </a:lnTo>
                  <a:lnTo>
                    <a:pt x="327" y="95"/>
                  </a:lnTo>
                  <a:lnTo>
                    <a:pt x="16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3"/>
            <p:cNvSpPr/>
            <p:nvPr/>
          </p:nvSpPr>
          <p:spPr>
            <a:xfrm>
              <a:off x="1283230" y="2879311"/>
              <a:ext cx="20602" cy="23723"/>
            </a:xfrm>
            <a:custGeom>
              <a:rect b="b" l="l" r="r" t="t"/>
              <a:pathLst>
                <a:path extrusionOk="0" h="190" w="165">
                  <a:moveTo>
                    <a:pt x="164" y="1"/>
                  </a:moveTo>
                  <a:lnTo>
                    <a:pt x="0" y="95"/>
                  </a:lnTo>
                  <a:lnTo>
                    <a:pt x="164" y="189"/>
                  </a:lnTo>
                  <a:lnTo>
                    <a:pt x="16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3"/>
            <p:cNvSpPr/>
            <p:nvPr/>
          </p:nvSpPr>
          <p:spPr>
            <a:xfrm>
              <a:off x="1303707" y="2879311"/>
              <a:ext cx="20352" cy="23723"/>
            </a:xfrm>
            <a:custGeom>
              <a:rect b="b" l="l" r="r" t="t"/>
              <a:pathLst>
                <a:path extrusionOk="0" h="190" w="163">
                  <a:moveTo>
                    <a:pt x="0" y="1"/>
                  </a:moveTo>
                  <a:lnTo>
                    <a:pt x="0" y="189"/>
                  </a:lnTo>
                  <a:lnTo>
                    <a:pt x="163" y="95"/>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3"/>
            <p:cNvSpPr/>
            <p:nvPr/>
          </p:nvSpPr>
          <p:spPr>
            <a:xfrm>
              <a:off x="1418078" y="3014409"/>
              <a:ext cx="62305" cy="83656"/>
            </a:xfrm>
            <a:custGeom>
              <a:rect b="b" l="l" r="r" t="t"/>
              <a:pathLst>
                <a:path extrusionOk="0" h="670" w="499">
                  <a:moveTo>
                    <a:pt x="498" y="1"/>
                  </a:moveTo>
                  <a:lnTo>
                    <a:pt x="1" y="286"/>
                  </a:lnTo>
                  <a:lnTo>
                    <a:pt x="1" y="669"/>
                  </a:lnTo>
                  <a:lnTo>
                    <a:pt x="498" y="382"/>
                  </a:lnTo>
                  <a:lnTo>
                    <a:pt x="4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3"/>
            <p:cNvSpPr/>
            <p:nvPr/>
          </p:nvSpPr>
          <p:spPr>
            <a:xfrm>
              <a:off x="1418078" y="3015908"/>
              <a:ext cx="59308" cy="79036"/>
            </a:xfrm>
            <a:custGeom>
              <a:rect b="b" l="l" r="r" t="t"/>
              <a:pathLst>
                <a:path extrusionOk="0" h="633" w="475">
                  <a:moveTo>
                    <a:pt x="475" y="0"/>
                  </a:moveTo>
                  <a:lnTo>
                    <a:pt x="1" y="274"/>
                  </a:lnTo>
                  <a:lnTo>
                    <a:pt x="1" y="632"/>
                  </a:lnTo>
                  <a:lnTo>
                    <a:pt x="475" y="358"/>
                  </a:lnTo>
                  <a:lnTo>
                    <a:pt x="47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1418078" y="3060607"/>
              <a:ext cx="62305" cy="37458"/>
            </a:xfrm>
            <a:custGeom>
              <a:rect b="b" l="l" r="r" t="t"/>
              <a:pathLst>
                <a:path extrusionOk="0" h="300" w="499">
                  <a:moveTo>
                    <a:pt x="475" y="0"/>
                  </a:moveTo>
                  <a:lnTo>
                    <a:pt x="1" y="274"/>
                  </a:lnTo>
                  <a:lnTo>
                    <a:pt x="1" y="299"/>
                  </a:lnTo>
                  <a:lnTo>
                    <a:pt x="498" y="12"/>
                  </a:lnTo>
                  <a:lnTo>
                    <a:pt x="47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3"/>
            <p:cNvSpPr/>
            <p:nvPr/>
          </p:nvSpPr>
          <p:spPr>
            <a:xfrm>
              <a:off x="1418078" y="3035011"/>
              <a:ext cx="62305" cy="39081"/>
            </a:xfrm>
            <a:custGeom>
              <a:rect b="b" l="l" r="r" t="t"/>
              <a:pathLst>
                <a:path extrusionOk="0" h="313" w="499">
                  <a:moveTo>
                    <a:pt x="498" y="1"/>
                  </a:moveTo>
                  <a:lnTo>
                    <a:pt x="1" y="288"/>
                  </a:lnTo>
                  <a:lnTo>
                    <a:pt x="1" y="313"/>
                  </a:lnTo>
                  <a:lnTo>
                    <a:pt x="498" y="27"/>
                  </a:lnTo>
                  <a:lnTo>
                    <a:pt x="4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a:off x="1569783" y="2926758"/>
              <a:ext cx="62055" cy="83781"/>
            </a:xfrm>
            <a:custGeom>
              <a:rect b="b" l="l" r="r" t="t"/>
              <a:pathLst>
                <a:path extrusionOk="0" h="671" w="497">
                  <a:moveTo>
                    <a:pt x="497" y="1"/>
                  </a:moveTo>
                  <a:lnTo>
                    <a:pt x="1" y="288"/>
                  </a:lnTo>
                  <a:lnTo>
                    <a:pt x="1" y="671"/>
                  </a:lnTo>
                  <a:lnTo>
                    <a:pt x="497" y="384"/>
                  </a:lnTo>
                  <a:lnTo>
                    <a:pt x="49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a:off x="1569783" y="2928381"/>
              <a:ext cx="59433" cy="78912"/>
            </a:xfrm>
            <a:custGeom>
              <a:rect b="b" l="l" r="r" t="t"/>
              <a:pathLst>
                <a:path extrusionOk="0" h="632" w="476">
                  <a:moveTo>
                    <a:pt x="475" y="1"/>
                  </a:moveTo>
                  <a:lnTo>
                    <a:pt x="1" y="275"/>
                  </a:lnTo>
                  <a:lnTo>
                    <a:pt x="1" y="632"/>
                  </a:lnTo>
                  <a:lnTo>
                    <a:pt x="475" y="358"/>
                  </a:lnTo>
                  <a:lnTo>
                    <a:pt x="47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3"/>
            <p:cNvSpPr/>
            <p:nvPr/>
          </p:nvSpPr>
          <p:spPr>
            <a:xfrm>
              <a:off x="1569783" y="2972956"/>
              <a:ext cx="62055" cy="37583"/>
            </a:xfrm>
            <a:custGeom>
              <a:rect b="b" l="l" r="r" t="t"/>
              <a:pathLst>
                <a:path extrusionOk="0" h="301" w="497">
                  <a:moveTo>
                    <a:pt x="475" y="1"/>
                  </a:moveTo>
                  <a:lnTo>
                    <a:pt x="1" y="275"/>
                  </a:lnTo>
                  <a:lnTo>
                    <a:pt x="1" y="301"/>
                  </a:lnTo>
                  <a:lnTo>
                    <a:pt x="497" y="14"/>
                  </a:lnTo>
                  <a:lnTo>
                    <a:pt x="47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3"/>
            <p:cNvSpPr/>
            <p:nvPr/>
          </p:nvSpPr>
          <p:spPr>
            <a:xfrm>
              <a:off x="1569783" y="2947485"/>
              <a:ext cx="62055" cy="39206"/>
            </a:xfrm>
            <a:custGeom>
              <a:rect b="b" l="l" r="r" t="t"/>
              <a:pathLst>
                <a:path extrusionOk="0" h="314" w="497">
                  <a:moveTo>
                    <a:pt x="497" y="0"/>
                  </a:moveTo>
                  <a:lnTo>
                    <a:pt x="1" y="287"/>
                  </a:lnTo>
                  <a:lnTo>
                    <a:pt x="1" y="313"/>
                  </a:lnTo>
                  <a:lnTo>
                    <a:pt x="497" y="26"/>
                  </a:lnTo>
                  <a:lnTo>
                    <a:pt x="49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3"/>
            <p:cNvSpPr/>
            <p:nvPr/>
          </p:nvSpPr>
          <p:spPr>
            <a:xfrm>
              <a:off x="1502858" y="2974579"/>
              <a:ext cx="46323" cy="122363"/>
            </a:xfrm>
            <a:custGeom>
              <a:rect b="b" l="l" r="r" t="t"/>
              <a:pathLst>
                <a:path extrusionOk="0" h="980" w="371">
                  <a:moveTo>
                    <a:pt x="370" y="1"/>
                  </a:moveTo>
                  <a:lnTo>
                    <a:pt x="0" y="214"/>
                  </a:lnTo>
                  <a:lnTo>
                    <a:pt x="0" y="979"/>
                  </a:lnTo>
                  <a:lnTo>
                    <a:pt x="370" y="765"/>
                  </a:lnTo>
                  <a:lnTo>
                    <a:pt x="37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3"/>
            <p:cNvSpPr/>
            <p:nvPr/>
          </p:nvSpPr>
          <p:spPr>
            <a:xfrm>
              <a:off x="1502858" y="2975453"/>
              <a:ext cx="44700" cy="119366"/>
            </a:xfrm>
            <a:custGeom>
              <a:rect b="b" l="l" r="r" t="t"/>
              <a:pathLst>
                <a:path extrusionOk="0" h="956" w="358">
                  <a:moveTo>
                    <a:pt x="357" y="1"/>
                  </a:moveTo>
                  <a:lnTo>
                    <a:pt x="0" y="207"/>
                  </a:lnTo>
                  <a:lnTo>
                    <a:pt x="0" y="955"/>
                  </a:lnTo>
                  <a:lnTo>
                    <a:pt x="357" y="749"/>
                  </a:lnTo>
                  <a:lnTo>
                    <a:pt x="35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3"/>
            <p:cNvSpPr/>
            <p:nvPr/>
          </p:nvSpPr>
          <p:spPr>
            <a:xfrm>
              <a:off x="1547433" y="2974579"/>
              <a:ext cx="1748" cy="95518"/>
            </a:xfrm>
            <a:custGeom>
              <a:rect b="b" l="l" r="r" t="t"/>
              <a:pathLst>
                <a:path extrusionOk="0" h="765" w="14">
                  <a:moveTo>
                    <a:pt x="13" y="1"/>
                  </a:moveTo>
                  <a:lnTo>
                    <a:pt x="0" y="8"/>
                  </a:lnTo>
                  <a:lnTo>
                    <a:pt x="0" y="756"/>
                  </a:lnTo>
                  <a:lnTo>
                    <a:pt x="13" y="765"/>
                  </a:lnTo>
                  <a:lnTo>
                    <a:pt x="1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3"/>
            <p:cNvSpPr/>
            <p:nvPr/>
          </p:nvSpPr>
          <p:spPr>
            <a:xfrm>
              <a:off x="1317441" y="3012786"/>
              <a:ext cx="32588" cy="66550"/>
            </a:xfrm>
            <a:custGeom>
              <a:rect b="b" l="l" r="r" t="t"/>
              <a:pathLst>
                <a:path extrusionOk="0" h="533" w="261">
                  <a:moveTo>
                    <a:pt x="1" y="1"/>
                  </a:moveTo>
                  <a:lnTo>
                    <a:pt x="1" y="382"/>
                  </a:lnTo>
                  <a:lnTo>
                    <a:pt x="260" y="533"/>
                  </a:lnTo>
                  <a:lnTo>
                    <a:pt x="260"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a:off x="1320188" y="3014409"/>
              <a:ext cx="29842" cy="61681"/>
            </a:xfrm>
            <a:custGeom>
              <a:rect b="b" l="l" r="r" t="t"/>
              <a:pathLst>
                <a:path extrusionOk="0" h="494" w="239">
                  <a:moveTo>
                    <a:pt x="0" y="1"/>
                  </a:moveTo>
                  <a:lnTo>
                    <a:pt x="0" y="357"/>
                  </a:lnTo>
                  <a:lnTo>
                    <a:pt x="238" y="494"/>
                  </a:lnTo>
                  <a:lnTo>
                    <a:pt x="238" y="1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a:off x="1317441" y="3058984"/>
              <a:ext cx="32588" cy="20352"/>
            </a:xfrm>
            <a:custGeom>
              <a:rect b="b" l="l" r="r" t="t"/>
              <a:pathLst>
                <a:path extrusionOk="0" h="163" w="261">
                  <a:moveTo>
                    <a:pt x="22" y="0"/>
                  </a:moveTo>
                  <a:lnTo>
                    <a:pt x="1" y="12"/>
                  </a:lnTo>
                  <a:lnTo>
                    <a:pt x="260" y="163"/>
                  </a:lnTo>
                  <a:lnTo>
                    <a:pt x="260" y="1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a:off x="1317441" y="3033388"/>
              <a:ext cx="32588" cy="21851"/>
            </a:xfrm>
            <a:custGeom>
              <a:rect b="b" l="l" r="r" t="t"/>
              <a:pathLst>
                <a:path extrusionOk="0" h="175" w="261">
                  <a:moveTo>
                    <a:pt x="1" y="1"/>
                  </a:moveTo>
                  <a:lnTo>
                    <a:pt x="1" y="26"/>
                  </a:lnTo>
                  <a:lnTo>
                    <a:pt x="260" y="175"/>
                  </a:lnTo>
                  <a:lnTo>
                    <a:pt x="260" y="1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3"/>
            <p:cNvSpPr/>
            <p:nvPr/>
          </p:nvSpPr>
          <p:spPr>
            <a:xfrm>
              <a:off x="1320188" y="3014409"/>
              <a:ext cx="29842" cy="26345"/>
            </a:xfrm>
            <a:custGeom>
              <a:rect b="b" l="l" r="r" t="t"/>
              <a:pathLst>
                <a:path extrusionOk="0" h="211" w="239">
                  <a:moveTo>
                    <a:pt x="0" y="1"/>
                  </a:moveTo>
                  <a:lnTo>
                    <a:pt x="0" y="75"/>
                  </a:lnTo>
                  <a:lnTo>
                    <a:pt x="238" y="211"/>
                  </a:lnTo>
                  <a:lnTo>
                    <a:pt x="238" y="137"/>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3"/>
            <p:cNvSpPr/>
            <p:nvPr/>
          </p:nvSpPr>
          <p:spPr>
            <a:xfrm>
              <a:off x="1220924" y="2956974"/>
              <a:ext cx="32588" cy="66675"/>
            </a:xfrm>
            <a:custGeom>
              <a:rect b="b" l="l" r="r" t="t"/>
              <a:pathLst>
                <a:path extrusionOk="0" h="534" w="261">
                  <a:moveTo>
                    <a:pt x="1" y="1"/>
                  </a:moveTo>
                  <a:lnTo>
                    <a:pt x="1" y="384"/>
                  </a:lnTo>
                  <a:lnTo>
                    <a:pt x="260" y="533"/>
                  </a:lnTo>
                  <a:lnTo>
                    <a:pt x="260"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3"/>
            <p:cNvSpPr/>
            <p:nvPr/>
          </p:nvSpPr>
          <p:spPr>
            <a:xfrm>
              <a:off x="1223671" y="2958722"/>
              <a:ext cx="29842" cy="61681"/>
            </a:xfrm>
            <a:custGeom>
              <a:rect b="b" l="l" r="r" t="t"/>
              <a:pathLst>
                <a:path extrusionOk="0" h="494" w="239">
                  <a:moveTo>
                    <a:pt x="0" y="0"/>
                  </a:moveTo>
                  <a:lnTo>
                    <a:pt x="0" y="357"/>
                  </a:lnTo>
                  <a:lnTo>
                    <a:pt x="238" y="493"/>
                  </a:lnTo>
                  <a:lnTo>
                    <a:pt x="238" y="13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3"/>
            <p:cNvSpPr/>
            <p:nvPr/>
          </p:nvSpPr>
          <p:spPr>
            <a:xfrm>
              <a:off x="1220924" y="3003172"/>
              <a:ext cx="32588" cy="20477"/>
            </a:xfrm>
            <a:custGeom>
              <a:rect b="b" l="l" r="r" t="t"/>
              <a:pathLst>
                <a:path extrusionOk="0" h="164" w="261">
                  <a:moveTo>
                    <a:pt x="22" y="1"/>
                  </a:moveTo>
                  <a:lnTo>
                    <a:pt x="1" y="14"/>
                  </a:lnTo>
                  <a:lnTo>
                    <a:pt x="260" y="163"/>
                  </a:lnTo>
                  <a:lnTo>
                    <a:pt x="260" y="137"/>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a:off x="1220924" y="2977701"/>
              <a:ext cx="32588" cy="21851"/>
            </a:xfrm>
            <a:custGeom>
              <a:rect b="b" l="l" r="r" t="t"/>
              <a:pathLst>
                <a:path extrusionOk="0" h="175" w="261">
                  <a:moveTo>
                    <a:pt x="1" y="0"/>
                  </a:moveTo>
                  <a:lnTo>
                    <a:pt x="1" y="26"/>
                  </a:lnTo>
                  <a:lnTo>
                    <a:pt x="260" y="174"/>
                  </a:lnTo>
                  <a:lnTo>
                    <a:pt x="260" y="15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3"/>
            <p:cNvSpPr/>
            <p:nvPr/>
          </p:nvSpPr>
          <p:spPr>
            <a:xfrm>
              <a:off x="1223671" y="2958722"/>
              <a:ext cx="29842" cy="25971"/>
            </a:xfrm>
            <a:custGeom>
              <a:rect b="b" l="l" r="r" t="t"/>
              <a:pathLst>
                <a:path extrusionOk="0" h="208" w="239">
                  <a:moveTo>
                    <a:pt x="0" y="0"/>
                  </a:moveTo>
                  <a:lnTo>
                    <a:pt x="0" y="71"/>
                  </a:lnTo>
                  <a:lnTo>
                    <a:pt x="238" y="207"/>
                  </a:lnTo>
                  <a:lnTo>
                    <a:pt x="238" y="136"/>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3"/>
            <p:cNvSpPr/>
            <p:nvPr/>
          </p:nvSpPr>
          <p:spPr>
            <a:xfrm>
              <a:off x="2244401" y="2823748"/>
              <a:ext cx="661883" cy="398054"/>
            </a:xfrm>
            <a:custGeom>
              <a:rect b="b" l="l" r="r" t="t"/>
              <a:pathLst>
                <a:path extrusionOk="0" h="3188" w="5301">
                  <a:moveTo>
                    <a:pt x="2652" y="1"/>
                  </a:moveTo>
                  <a:lnTo>
                    <a:pt x="1" y="1531"/>
                  </a:lnTo>
                  <a:lnTo>
                    <a:pt x="1" y="1658"/>
                  </a:lnTo>
                  <a:lnTo>
                    <a:pt x="2652" y="3188"/>
                  </a:lnTo>
                  <a:lnTo>
                    <a:pt x="5301" y="1658"/>
                  </a:lnTo>
                  <a:lnTo>
                    <a:pt x="5301" y="1531"/>
                  </a:lnTo>
                  <a:lnTo>
                    <a:pt x="26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a:off x="2244401" y="3014784"/>
              <a:ext cx="331129" cy="207018"/>
            </a:xfrm>
            <a:custGeom>
              <a:rect b="b" l="l" r="r" t="t"/>
              <a:pathLst>
                <a:path extrusionOk="0" h="1658" w="2652">
                  <a:moveTo>
                    <a:pt x="1" y="1"/>
                  </a:moveTo>
                  <a:lnTo>
                    <a:pt x="1" y="128"/>
                  </a:lnTo>
                  <a:lnTo>
                    <a:pt x="2652" y="1658"/>
                  </a:lnTo>
                  <a:lnTo>
                    <a:pt x="2652" y="1530"/>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3"/>
            <p:cNvSpPr/>
            <p:nvPr/>
          </p:nvSpPr>
          <p:spPr>
            <a:xfrm>
              <a:off x="2575405" y="3014784"/>
              <a:ext cx="330879" cy="207018"/>
            </a:xfrm>
            <a:custGeom>
              <a:rect b="b" l="l" r="r" t="t"/>
              <a:pathLst>
                <a:path extrusionOk="0" h="1658" w="2650">
                  <a:moveTo>
                    <a:pt x="2650" y="1"/>
                  </a:moveTo>
                  <a:lnTo>
                    <a:pt x="1" y="1530"/>
                  </a:lnTo>
                  <a:lnTo>
                    <a:pt x="1" y="1658"/>
                  </a:lnTo>
                  <a:lnTo>
                    <a:pt x="2650" y="128"/>
                  </a:lnTo>
                  <a:lnTo>
                    <a:pt x="265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3"/>
            <p:cNvSpPr/>
            <p:nvPr/>
          </p:nvSpPr>
          <p:spPr>
            <a:xfrm>
              <a:off x="2863082" y="2956100"/>
              <a:ext cx="15358" cy="27095"/>
            </a:xfrm>
            <a:custGeom>
              <a:rect b="b" l="l" r="r" t="t"/>
              <a:pathLst>
                <a:path extrusionOk="0" h="217" w="123">
                  <a:moveTo>
                    <a:pt x="105" y="1"/>
                  </a:moveTo>
                  <a:lnTo>
                    <a:pt x="1" y="208"/>
                  </a:lnTo>
                  <a:lnTo>
                    <a:pt x="18" y="217"/>
                  </a:lnTo>
                  <a:lnTo>
                    <a:pt x="123" y="9"/>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3"/>
            <p:cNvSpPr/>
            <p:nvPr/>
          </p:nvSpPr>
          <p:spPr>
            <a:xfrm>
              <a:off x="2851221" y="2954102"/>
              <a:ext cx="14858" cy="22100"/>
            </a:xfrm>
            <a:custGeom>
              <a:rect b="b" l="l" r="r" t="t"/>
              <a:pathLst>
                <a:path extrusionOk="0" h="177" w="119">
                  <a:moveTo>
                    <a:pt x="16" y="1"/>
                  </a:moveTo>
                  <a:lnTo>
                    <a:pt x="0" y="11"/>
                  </a:lnTo>
                  <a:lnTo>
                    <a:pt x="103" y="176"/>
                  </a:lnTo>
                  <a:lnTo>
                    <a:pt x="119" y="166"/>
                  </a:lnTo>
                  <a:lnTo>
                    <a:pt x="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3"/>
            <p:cNvSpPr/>
            <p:nvPr/>
          </p:nvSpPr>
          <p:spPr>
            <a:xfrm>
              <a:off x="2863831" y="2953353"/>
              <a:ext cx="4120" cy="63429"/>
            </a:xfrm>
            <a:custGeom>
              <a:rect b="b" l="l" r="r" t="t"/>
              <a:pathLst>
                <a:path extrusionOk="0" h="508" w="33">
                  <a:moveTo>
                    <a:pt x="1" y="1"/>
                  </a:moveTo>
                  <a:lnTo>
                    <a:pt x="1" y="498"/>
                  </a:lnTo>
                  <a:cubicBezTo>
                    <a:pt x="1" y="501"/>
                    <a:pt x="2" y="504"/>
                    <a:pt x="5" y="506"/>
                  </a:cubicBezTo>
                  <a:cubicBezTo>
                    <a:pt x="9" y="507"/>
                    <a:pt x="13" y="508"/>
                    <a:pt x="17" y="508"/>
                  </a:cubicBezTo>
                  <a:cubicBezTo>
                    <a:pt x="21" y="508"/>
                    <a:pt x="25" y="507"/>
                    <a:pt x="28" y="506"/>
                  </a:cubicBezTo>
                  <a:cubicBezTo>
                    <a:pt x="31" y="504"/>
                    <a:pt x="32" y="501"/>
                    <a:pt x="32" y="498"/>
                  </a:cubicBezTo>
                  <a:lnTo>
                    <a:pt x="3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3"/>
            <p:cNvSpPr/>
            <p:nvPr/>
          </p:nvSpPr>
          <p:spPr>
            <a:xfrm>
              <a:off x="2847350" y="2905282"/>
              <a:ext cx="67549" cy="57935"/>
            </a:xfrm>
            <a:custGeom>
              <a:rect b="b" l="l" r="r" t="t"/>
              <a:pathLst>
                <a:path extrusionOk="0" h="464" w="541">
                  <a:moveTo>
                    <a:pt x="309" y="0"/>
                  </a:moveTo>
                  <a:cubicBezTo>
                    <a:pt x="104" y="0"/>
                    <a:pt x="1" y="250"/>
                    <a:pt x="146" y="395"/>
                  </a:cubicBezTo>
                  <a:cubicBezTo>
                    <a:pt x="193" y="442"/>
                    <a:pt x="251" y="463"/>
                    <a:pt x="308" y="463"/>
                  </a:cubicBezTo>
                  <a:cubicBezTo>
                    <a:pt x="427" y="463"/>
                    <a:pt x="540" y="371"/>
                    <a:pt x="540" y="232"/>
                  </a:cubicBezTo>
                  <a:cubicBezTo>
                    <a:pt x="540" y="105"/>
                    <a:pt x="437" y="0"/>
                    <a:pt x="30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3"/>
            <p:cNvSpPr/>
            <p:nvPr/>
          </p:nvSpPr>
          <p:spPr>
            <a:xfrm>
              <a:off x="2854092" y="2905407"/>
              <a:ext cx="54189" cy="57810"/>
            </a:xfrm>
            <a:custGeom>
              <a:rect b="b" l="l" r="r" t="t"/>
              <a:pathLst>
                <a:path extrusionOk="0" h="463" w="434">
                  <a:moveTo>
                    <a:pt x="256" y="0"/>
                  </a:moveTo>
                  <a:cubicBezTo>
                    <a:pt x="120" y="0"/>
                    <a:pt x="1" y="123"/>
                    <a:pt x="28" y="273"/>
                  </a:cubicBezTo>
                  <a:cubicBezTo>
                    <a:pt x="50" y="393"/>
                    <a:pt x="152" y="462"/>
                    <a:pt x="257" y="462"/>
                  </a:cubicBezTo>
                  <a:cubicBezTo>
                    <a:pt x="321" y="462"/>
                    <a:pt x="386" y="436"/>
                    <a:pt x="434" y="378"/>
                  </a:cubicBezTo>
                  <a:lnTo>
                    <a:pt x="434" y="378"/>
                  </a:lnTo>
                  <a:cubicBezTo>
                    <a:pt x="428" y="379"/>
                    <a:pt x="422" y="380"/>
                    <a:pt x="416" y="380"/>
                  </a:cubicBezTo>
                  <a:cubicBezTo>
                    <a:pt x="354" y="380"/>
                    <a:pt x="292" y="283"/>
                    <a:pt x="328" y="173"/>
                  </a:cubicBezTo>
                  <a:cubicBezTo>
                    <a:pt x="358" y="79"/>
                    <a:pt x="389" y="43"/>
                    <a:pt x="370" y="31"/>
                  </a:cubicBezTo>
                  <a:cubicBezTo>
                    <a:pt x="333" y="10"/>
                    <a:pt x="294" y="0"/>
                    <a:pt x="25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3"/>
            <p:cNvSpPr/>
            <p:nvPr/>
          </p:nvSpPr>
          <p:spPr>
            <a:xfrm>
              <a:off x="2813138" y="2921888"/>
              <a:ext cx="47697" cy="40954"/>
            </a:xfrm>
            <a:custGeom>
              <a:rect b="b" l="l" r="r" t="t"/>
              <a:pathLst>
                <a:path extrusionOk="0" h="328" w="382">
                  <a:moveTo>
                    <a:pt x="220" y="1"/>
                  </a:moveTo>
                  <a:cubicBezTo>
                    <a:pt x="73" y="1"/>
                    <a:pt x="1" y="176"/>
                    <a:pt x="104" y="279"/>
                  </a:cubicBezTo>
                  <a:cubicBezTo>
                    <a:pt x="137" y="312"/>
                    <a:pt x="178" y="327"/>
                    <a:pt x="218" y="327"/>
                  </a:cubicBezTo>
                  <a:cubicBezTo>
                    <a:pt x="302" y="327"/>
                    <a:pt x="382" y="263"/>
                    <a:pt x="382" y="165"/>
                  </a:cubicBezTo>
                  <a:cubicBezTo>
                    <a:pt x="382" y="73"/>
                    <a:pt x="309" y="1"/>
                    <a:pt x="22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3"/>
            <p:cNvSpPr/>
            <p:nvPr/>
          </p:nvSpPr>
          <p:spPr>
            <a:xfrm>
              <a:off x="2822877" y="2922138"/>
              <a:ext cx="43451" cy="40704"/>
            </a:xfrm>
            <a:custGeom>
              <a:rect b="b" l="l" r="r" t="t"/>
              <a:pathLst>
                <a:path extrusionOk="0" h="326" w="348">
                  <a:moveTo>
                    <a:pt x="144" y="0"/>
                  </a:moveTo>
                  <a:cubicBezTo>
                    <a:pt x="143" y="0"/>
                    <a:pt x="142" y="0"/>
                    <a:pt x="142" y="0"/>
                  </a:cubicBezTo>
                  <a:cubicBezTo>
                    <a:pt x="108" y="0"/>
                    <a:pt x="75" y="10"/>
                    <a:pt x="47" y="31"/>
                  </a:cubicBezTo>
                  <a:cubicBezTo>
                    <a:pt x="43" y="129"/>
                    <a:pt x="127" y="226"/>
                    <a:pt x="102" y="258"/>
                  </a:cubicBezTo>
                  <a:cubicBezTo>
                    <a:pt x="94" y="271"/>
                    <a:pt x="80" y="276"/>
                    <a:pt x="66" y="276"/>
                  </a:cubicBezTo>
                  <a:cubicBezTo>
                    <a:pt x="41" y="276"/>
                    <a:pt x="14" y="261"/>
                    <a:pt x="1" y="244"/>
                  </a:cubicBezTo>
                  <a:lnTo>
                    <a:pt x="1" y="244"/>
                  </a:lnTo>
                  <a:cubicBezTo>
                    <a:pt x="32" y="298"/>
                    <a:pt x="88" y="326"/>
                    <a:pt x="143" y="326"/>
                  </a:cubicBezTo>
                  <a:cubicBezTo>
                    <a:pt x="198" y="326"/>
                    <a:pt x="253" y="299"/>
                    <a:pt x="284" y="244"/>
                  </a:cubicBezTo>
                  <a:cubicBezTo>
                    <a:pt x="347" y="136"/>
                    <a:pt x="269" y="0"/>
                    <a:pt x="14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3"/>
            <p:cNvSpPr/>
            <p:nvPr/>
          </p:nvSpPr>
          <p:spPr>
            <a:xfrm>
              <a:off x="2828746" y="2883182"/>
              <a:ext cx="74292" cy="74541"/>
            </a:xfrm>
            <a:custGeom>
              <a:rect b="b" l="l" r="r" t="t"/>
              <a:pathLst>
                <a:path extrusionOk="0" h="597" w="595">
                  <a:moveTo>
                    <a:pt x="298" y="0"/>
                  </a:moveTo>
                  <a:cubicBezTo>
                    <a:pt x="134" y="0"/>
                    <a:pt x="0" y="134"/>
                    <a:pt x="0" y="299"/>
                  </a:cubicBezTo>
                  <a:cubicBezTo>
                    <a:pt x="0" y="463"/>
                    <a:pt x="134" y="596"/>
                    <a:pt x="298" y="596"/>
                  </a:cubicBezTo>
                  <a:cubicBezTo>
                    <a:pt x="461" y="596"/>
                    <a:pt x="595" y="463"/>
                    <a:pt x="595" y="299"/>
                  </a:cubicBezTo>
                  <a:cubicBezTo>
                    <a:pt x="595" y="134"/>
                    <a:pt x="461" y="0"/>
                    <a:pt x="29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3"/>
            <p:cNvSpPr/>
            <p:nvPr/>
          </p:nvSpPr>
          <p:spPr>
            <a:xfrm>
              <a:off x="2822003" y="2888051"/>
              <a:ext cx="80160" cy="69672"/>
            </a:xfrm>
            <a:custGeom>
              <a:rect b="b" l="l" r="r" t="t"/>
              <a:pathLst>
                <a:path extrusionOk="0" h="558" w="642">
                  <a:moveTo>
                    <a:pt x="205" y="0"/>
                  </a:moveTo>
                  <a:cubicBezTo>
                    <a:pt x="18" y="106"/>
                    <a:pt x="1" y="369"/>
                    <a:pt x="173" y="498"/>
                  </a:cubicBezTo>
                  <a:cubicBezTo>
                    <a:pt x="228" y="539"/>
                    <a:pt x="290" y="558"/>
                    <a:pt x="351" y="558"/>
                  </a:cubicBezTo>
                  <a:cubicBezTo>
                    <a:pt x="482" y="558"/>
                    <a:pt x="608" y="471"/>
                    <a:pt x="642" y="328"/>
                  </a:cubicBezTo>
                  <a:lnTo>
                    <a:pt x="642" y="328"/>
                  </a:lnTo>
                  <a:cubicBezTo>
                    <a:pt x="585" y="388"/>
                    <a:pt x="507" y="421"/>
                    <a:pt x="425" y="421"/>
                  </a:cubicBezTo>
                  <a:cubicBezTo>
                    <a:pt x="402" y="427"/>
                    <a:pt x="380" y="430"/>
                    <a:pt x="358" y="430"/>
                  </a:cubicBezTo>
                  <a:cubicBezTo>
                    <a:pt x="147" y="430"/>
                    <a:pt x="26" y="153"/>
                    <a:pt x="20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3"/>
            <p:cNvSpPr/>
            <p:nvPr/>
          </p:nvSpPr>
          <p:spPr>
            <a:xfrm>
              <a:off x="2283233" y="2954851"/>
              <a:ext cx="15233" cy="26970"/>
            </a:xfrm>
            <a:custGeom>
              <a:rect b="b" l="l" r="r" t="t"/>
              <a:pathLst>
                <a:path extrusionOk="0" h="216" w="122">
                  <a:moveTo>
                    <a:pt x="105" y="1"/>
                  </a:moveTo>
                  <a:lnTo>
                    <a:pt x="0" y="206"/>
                  </a:lnTo>
                  <a:lnTo>
                    <a:pt x="18" y="215"/>
                  </a:lnTo>
                  <a:lnTo>
                    <a:pt x="122" y="9"/>
                  </a:lnTo>
                  <a:lnTo>
                    <a:pt x="10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3"/>
            <p:cNvSpPr/>
            <p:nvPr/>
          </p:nvSpPr>
          <p:spPr>
            <a:xfrm>
              <a:off x="2271246" y="2952729"/>
              <a:ext cx="14983" cy="21975"/>
            </a:xfrm>
            <a:custGeom>
              <a:rect b="b" l="l" r="r" t="t"/>
              <a:pathLst>
                <a:path extrusionOk="0" h="176" w="120">
                  <a:moveTo>
                    <a:pt x="16" y="0"/>
                  </a:moveTo>
                  <a:lnTo>
                    <a:pt x="0" y="10"/>
                  </a:lnTo>
                  <a:lnTo>
                    <a:pt x="103" y="176"/>
                  </a:lnTo>
                  <a:lnTo>
                    <a:pt x="119" y="165"/>
                  </a:lnTo>
                  <a:lnTo>
                    <a:pt x="1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3"/>
            <p:cNvSpPr/>
            <p:nvPr/>
          </p:nvSpPr>
          <p:spPr>
            <a:xfrm>
              <a:off x="2283857" y="2952104"/>
              <a:ext cx="4120" cy="63429"/>
            </a:xfrm>
            <a:custGeom>
              <a:rect b="b" l="l" r="r" t="t"/>
              <a:pathLst>
                <a:path extrusionOk="0" h="508" w="33">
                  <a:moveTo>
                    <a:pt x="1" y="1"/>
                  </a:moveTo>
                  <a:lnTo>
                    <a:pt x="1" y="498"/>
                  </a:lnTo>
                  <a:cubicBezTo>
                    <a:pt x="1" y="501"/>
                    <a:pt x="4" y="503"/>
                    <a:pt x="5" y="504"/>
                  </a:cubicBezTo>
                  <a:cubicBezTo>
                    <a:pt x="9" y="506"/>
                    <a:pt x="13" y="507"/>
                    <a:pt x="17" y="507"/>
                  </a:cubicBezTo>
                  <a:cubicBezTo>
                    <a:pt x="21" y="507"/>
                    <a:pt x="25" y="506"/>
                    <a:pt x="29" y="504"/>
                  </a:cubicBezTo>
                  <a:cubicBezTo>
                    <a:pt x="31" y="503"/>
                    <a:pt x="33" y="501"/>
                    <a:pt x="33" y="498"/>
                  </a:cubicBezTo>
                  <a:lnTo>
                    <a:pt x="3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3"/>
            <p:cNvSpPr/>
            <p:nvPr/>
          </p:nvSpPr>
          <p:spPr>
            <a:xfrm>
              <a:off x="2267500" y="2904033"/>
              <a:ext cx="67424" cy="57685"/>
            </a:xfrm>
            <a:custGeom>
              <a:rect b="b" l="l" r="r" t="t"/>
              <a:pathLst>
                <a:path extrusionOk="0" h="462" w="540">
                  <a:moveTo>
                    <a:pt x="309" y="0"/>
                  </a:moveTo>
                  <a:cubicBezTo>
                    <a:pt x="103" y="0"/>
                    <a:pt x="0" y="248"/>
                    <a:pt x="145" y="393"/>
                  </a:cubicBezTo>
                  <a:cubicBezTo>
                    <a:pt x="193" y="441"/>
                    <a:pt x="251" y="462"/>
                    <a:pt x="308" y="462"/>
                  </a:cubicBezTo>
                  <a:cubicBezTo>
                    <a:pt x="426" y="462"/>
                    <a:pt x="539" y="370"/>
                    <a:pt x="539" y="231"/>
                  </a:cubicBezTo>
                  <a:cubicBezTo>
                    <a:pt x="539" y="103"/>
                    <a:pt x="437" y="0"/>
                    <a:pt x="30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3"/>
            <p:cNvSpPr/>
            <p:nvPr/>
          </p:nvSpPr>
          <p:spPr>
            <a:xfrm>
              <a:off x="2274118" y="2903908"/>
              <a:ext cx="54314" cy="57810"/>
            </a:xfrm>
            <a:custGeom>
              <a:rect b="b" l="l" r="r" t="t"/>
              <a:pathLst>
                <a:path extrusionOk="0" h="463" w="435">
                  <a:moveTo>
                    <a:pt x="257" y="0"/>
                  </a:moveTo>
                  <a:cubicBezTo>
                    <a:pt x="121" y="0"/>
                    <a:pt x="1" y="123"/>
                    <a:pt x="28" y="274"/>
                  </a:cubicBezTo>
                  <a:cubicBezTo>
                    <a:pt x="51" y="393"/>
                    <a:pt x="153" y="463"/>
                    <a:pt x="257" y="463"/>
                  </a:cubicBezTo>
                  <a:cubicBezTo>
                    <a:pt x="322" y="463"/>
                    <a:pt x="387" y="436"/>
                    <a:pt x="434" y="378"/>
                  </a:cubicBezTo>
                  <a:lnTo>
                    <a:pt x="434" y="378"/>
                  </a:lnTo>
                  <a:cubicBezTo>
                    <a:pt x="429" y="380"/>
                    <a:pt x="423" y="381"/>
                    <a:pt x="417" y="381"/>
                  </a:cubicBezTo>
                  <a:cubicBezTo>
                    <a:pt x="354" y="381"/>
                    <a:pt x="293" y="284"/>
                    <a:pt x="328" y="172"/>
                  </a:cubicBezTo>
                  <a:cubicBezTo>
                    <a:pt x="359" y="79"/>
                    <a:pt x="389" y="42"/>
                    <a:pt x="370" y="30"/>
                  </a:cubicBezTo>
                  <a:cubicBezTo>
                    <a:pt x="333" y="9"/>
                    <a:pt x="295" y="0"/>
                    <a:pt x="25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3"/>
            <p:cNvSpPr/>
            <p:nvPr/>
          </p:nvSpPr>
          <p:spPr>
            <a:xfrm>
              <a:off x="2233289" y="2920640"/>
              <a:ext cx="47697" cy="40704"/>
            </a:xfrm>
            <a:custGeom>
              <a:rect b="b" l="l" r="r" t="t"/>
              <a:pathLst>
                <a:path extrusionOk="0" h="326" w="382">
                  <a:moveTo>
                    <a:pt x="217" y="1"/>
                  </a:moveTo>
                  <a:cubicBezTo>
                    <a:pt x="73" y="1"/>
                    <a:pt x="0" y="175"/>
                    <a:pt x="103" y="277"/>
                  </a:cubicBezTo>
                  <a:cubicBezTo>
                    <a:pt x="136" y="311"/>
                    <a:pt x="177" y="326"/>
                    <a:pt x="217" y="326"/>
                  </a:cubicBezTo>
                  <a:cubicBezTo>
                    <a:pt x="301" y="326"/>
                    <a:pt x="381" y="261"/>
                    <a:pt x="381" y="163"/>
                  </a:cubicBezTo>
                  <a:cubicBezTo>
                    <a:pt x="381" y="73"/>
                    <a:pt x="309" y="1"/>
                    <a:pt x="219" y="1"/>
                  </a:cubicBezTo>
                  <a:cubicBezTo>
                    <a:pt x="218" y="1"/>
                    <a:pt x="218" y="1"/>
                    <a:pt x="217"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3"/>
            <p:cNvSpPr/>
            <p:nvPr/>
          </p:nvSpPr>
          <p:spPr>
            <a:xfrm>
              <a:off x="2243028" y="2920640"/>
              <a:ext cx="43326" cy="40829"/>
            </a:xfrm>
            <a:custGeom>
              <a:rect b="b" l="l" r="r" t="t"/>
              <a:pathLst>
                <a:path extrusionOk="0" h="327" w="347">
                  <a:moveTo>
                    <a:pt x="143" y="0"/>
                  </a:moveTo>
                  <a:cubicBezTo>
                    <a:pt x="142" y="0"/>
                    <a:pt x="142" y="1"/>
                    <a:pt x="141" y="1"/>
                  </a:cubicBezTo>
                  <a:cubicBezTo>
                    <a:pt x="108" y="1"/>
                    <a:pt x="74" y="11"/>
                    <a:pt x="47" y="31"/>
                  </a:cubicBezTo>
                  <a:cubicBezTo>
                    <a:pt x="42" y="130"/>
                    <a:pt x="126" y="227"/>
                    <a:pt x="103" y="260"/>
                  </a:cubicBezTo>
                  <a:cubicBezTo>
                    <a:pt x="94" y="272"/>
                    <a:pt x="81" y="276"/>
                    <a:pt x="67" y="276"/>
                  </a:cubicBezTo>
                  <a:cubicBezTo>
                    <a:pt x="42" y="276"/>
                    <a:pt x="13" y="262"/>
                    <a:pt x="0" y="244"/>
                  </a:cubicBezTo>
                  <a:lnTo>
                    <a:pt x="0" y="244"/>
                  </a:lnTo>
                  <a:cubicBezTo>
                    <a:pt x="32" y="299"/>
                    <a:pt x="87" y="327"/>
                    <a:pt x="142" y="327"/>
                  </a:cubicBezTo>
                  <a:cubicBezTo>
                    <a:pt x="197" y="327"/>
                    <a:pt x="252" y="300"/>
                    <a:pt x="283" y="246"/>
                  </a:cubicBezTo>
                  <a:cubicBezTo>
                    <a:pt x="347" y="136"/>
                    <a:pt x="268" y="0"/>
                    <a:pt x="14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3"/>
            <p:cNvSpPr/>
            <p:nvPr/>
          </p:nvSpPr>
          <p:spPr>
            <a:xfrm>
              <a:off x="2248771" y="2881933"/>
              <a:ext cx="74541" cy="74541"/>
            </a:xfrm>
            <a:custGeom>
              <a:rect b="b" l="l" r="r" t="t"/>
              <a:pathLst>
                <a:path extrusionOk="0" h="597" w="597">
                  <a:moveTo>
                    <a:pt x="298" y="0"/>
                  </a:moveTo>
                  <a:cubicBezTo>
                    <a:pt x="134" y="0"/>
                    <a:pt x="1" y="134"/>
                    <a:pt x="1" y="297"/>
                  </a:cubicBezTo>
                  <a:cubicBezTo>
                    <a:pt x="1" y="463"/>
                    <a:pt x="134" y="596"/>
                    <a:pt x="298" y="596"/>
                  </a:cubicBezTo>
                  <a:cubicBezTo>
                    <a:pt x="463" y="596"/>
                    <a:pt x="597" y="463"/>
                    <a:pt x="597" y="297"/>
                  </a:cubicBezTo>
                  <a:cubicBezTo>
                    <a:pt x="597" y="134"/>
                    <a:pt x="463" y="0"/>
                    <a:pt x="29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3"/>
            <p:cNvSpPr/>
            <p:nvPr/>
          </p:nvSpPr>
          <p:spPr>
            <a:xfrm>
              <a:off x="2242154" y="2886803"/>
              <a:ext cx="80035" cy="69672"/>
            </a:xfrm>
            <a:custGeom>
              <a:rect b="b" l="l" r="r" t="t"/>
              <a:pathLst>
                <a:path extrusionOk="0" h="558" w="641">
                  <a:moveTo>
                    <a:pt x="204" y="0"/>
                  </a:moveTo>
                  <a:cubicBezTo>
                    <a:pt x="17" y="105"/>
                    <a:pt x="0" y="369"/>
                    <a:pt x="173" y="498"/>
                  </a:cubicBezTo>
                  <a:cubicBezTo>
                    <a:pt x="227" y="539"/>
                    <a:pt x="288" y="557"/>
                    <a:pt x="349" y="557"/>
                  </a:cubicBezTo>
                  <a:cubicBezTo>
                    <a:pt x="481" y="557"/>
                    <a:pt x="607" y="469"/>
                    <a:pt x="641" y="327"/>
                  </a:cubicBezTo>
                  <a:lnTo>
                    <a:pt x="641" y="327"/>
                  </a:lnTo>
                  <a:cubicBezTo>
                    <a:pt x="584" y="386"/>
                    <a:pt x="506" y="419"/>
                    <a:pt x="425" y="419"/>
                  </a:cubicBezTo>
                  <a:cubicBezTo>
                    <a:pt x="402" y="426"/>
                    <a:pt x="379" y="428"/>
                    <a:pt x="358" y="428"/>
                  </a:cubicBezTo>
                  <a:cubicBezTo>
                    <a:pt x="146" y="428"/>
                    <a:pt x="26" y="152"/>
                    <a:pt x="20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3"/>
            <p:cNvSpPr/>
            <p:nvPr/>
          </p:nvSpPr>
          <p:spPr>
            <a:xfrm>
              <a:off x="2642080" y="2740717"/>
              <a:ext cx="27844" cy="48196"/>
            </a:xfrm>
            <a:custGeom>
              <a:rect b="b" l="l" r="r" t="t"/>
              <a:pathLst>
                <a:path extrusionOk="0" h="386" w="223">
                  <a:moveTo>
                    <a:pt x="0" y="0"/>
                  </a:moveTo>
                  <a:lnTo>
                    <a:pt x="0" y="257"/>
                  </a:lnTo>
                  <a:lnTo>
                    <a:pt x="222" y="386"/>
                  </a:lnTo>
                  <a:lnTo>
                    <a:pt x="222" y="129"/>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3"/>
            <p:cNvSpPr/>
            <p:nvPr/>
          </p:nvSpPr>
          <p:spPr>
            <a:xfrm>
              <a:off x="2669799" y="2740717"/>
              <a:ext cx="27969" cy="64178"/>
            </a:xfrm>
            <a:custGeom>
              <a:rect b="b" l="l" r="r" t="t"/>
              <a:pathLst>
                <a:path extrusionOk="0" h="514" w="224">
                  <a:moveTo>
                    <a:pt x="223" y="0"/>
                  </a:moveTo>
                  <a:lnTo>
                    <a:pt x="0" y="129"/>
                  </a:lnTo>
                  <a:lnTo>
                    <a:pt x="0" y="386"/>
                  </a:lnTo>
                  <a:lnTo>
                    <a:pt x="223" y="513"/>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3"/>
            <p:cNvSpPr/>
            <p:nvPr/>
          </p:nvSpPr>
          <p:spPr>
            <a:xfrm>
              <a:off x="2639208" y="2713372"/>
              <a:ext cx="61306" cy="43576"/>
            </a:xfrm>
            <a:custGeom>
              <a:rect b="b" l="l" r="r" t="t"/>
              <a:pathLst>
                <a:path extrusionOk="0" h="349" w="491">
                  <a:moveTo>
                    <a:pt x="245" y="0"/>
                  </a:moveTo>
                  <a:lnTo>
                    <a:pt x="0" y="142"/>
                  </a:lnTo>
                  <a:lnTo>
                    <a:pt x="0" y="206"/>
                  </a:lnTo>
                  <a:lnTo>
                    <a:pt x="245" y="348"/>
                  </a:lnTo>
                  <a:lnTo>
                    <a:pt x="490" y="206"/>
                  </a:lnTo>
                  <a:lnTo>
                    <a:pt x="490" y="142"/>
                  </a:lnTo>
                  <a:lnTo>
                    <a:pt x="24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3"/>
            <p:cNvSpPr/>
            <p:nvPr/>
          </p:nvSpPr>
          <p:spPr>
            <a:xfrm>
              <a:off x="2639208" y="2731103"/>
              <a:ext cx="30716" cy="25846"/>
            </a:xfrm>
            <a:custGeom>
              <a:rect b="b" l="l" r="r" t="t"/>
              <a:pathLst>
                <a:path extrusionOk="0" h="207" w="246">
                  <a:moveTo>
                    <a:pt x="0" y="0"/>
                  </a:moveTo>
                  <a:lnTo>
                    <a:pt x="0" y="64"/>
                  </a:lnTo>
                  <a:lnTo>
                    <a:pt x="245" y="206"/>
                  </a:lnTo>
                  <a:lnTo>
                    <a:pt x="245" y="14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3"/>
            <p:cNvSpPr/>
            <p:nvPr/>
          </p:nvSpPr>
          <p:spPr>
            <a:xfrm>
              <a:off x="2669799" y="2731103"/>
              <a:ext cx="30716" cy="25846"/>
            </a:xfrm>
            <a:custGeom>
              <a:rect b="b" l="l" r="r" t="t"/>
              <a:pathLst>
                <a:path extrusionOk="0" h="207" w="246">
                  <a:moveTo>
                    <a:pt x="245" y="0"/>
                  </a:moveTo>
                  <a:lnTo>
                    <a:pt x="0" y="141"/>
                  </a:lnTo>
                  <a:lnTo>
                    <a:pt x="0" y="206"/>
                  </a:lnTo>
                  <a:lnTo>
                    <a:pt x="245" y="64"/>
                  </a:lnTo>
                  <a:lnTo>
                    <a:pt x="24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3"/>
            <p:cNvSpPr/>
            <p:nvPr/>
          </p:nvSpPr>
          <p:spPr>
            <a:xfrm>
              <a:off x="2649447" y="2719366"/>
              <a:ext cx="40829" cy="23599"/>
            </a:xfrm>
            <a:custGeom>
              <a:rect b="b" l="l" r="r" t="t"/>
              <a:pathLst>
                <a:path extrusionOk="0" h="189" w="327">
                  <a:moveTo>
                    <a:pt x="163" y="0"/>
                  </a:moveTo>
                  <a:lnTo>
                    <a:pt x="1" y="94"/>
                  </a:lnTo>
                  <a:lnTo>
                    <a:pt x="163" y="189"/>
                  </a:lnTo>
                  <a:lnTo>
                    <a:pt x="327" y="94"/>
                  </a:lnTo>
                  <a:lnTo>
                    <a:pt x="16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3"/>
            <p:cNvSpPr/>
            <p:nvPr/>
          </p:nvSpPr>
          <p:spPr>
            <a:xfrm>
              <a:off x="2649447" y="2719366"/>
              <a:ext cx="20477" cy="23599"/>
            </a:xfrm>
            <a:custGeom>
              <a:rect b="b" l="l" r="r" t="t"/>
              <a:pathLst>
                <a:path extrusionOk="0" h="189" w="164">
                  <a:moveTo>
                    <a:pt x="163" y="0"/>
                  </a:moveTo>
                  <a:lnTo>
                    <a:pt x="1" y="94"/>
                  </a:lnTo>
                  <a:lnTo>
                    <a:pt x="163" y="189"/>
                  </a:lnTo>
                  <a:lnTo>
                    <a:pt x="16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3"/>
            <p:cNvSpPr/>
            <p:nvPr/>
          </p:nvSpPr>
          <p:spPr>
            <a:xfrm>
              <a:off x="2669799" y="2719366"/>
              <a:ext cx="20477" cy="23599"/>
            </a:xfrm>
            <a:custGeom>
              <a:rect b="b" l="l" r="r" t="t"/>
              <a:pathLst>
                <a:path extrusionOk="0" h="189" w="164">
                  <a:moveTo>
                    <a:pt x="0" y="0"/>
                  </a:moveTo>
                  <a:lnTo>
                    <a:pt x="0" y="189"/>
                  </a:lnTo>
                  <a:lnTo>
                    <a:pt x="164" y="9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3"/>
            <p:cNvSpPr/>
            <p:nvPr/>
          </p:nvSpPr>
          <p:spPr>
            <a:xfrm>
              <a:off x="2575405" y="2919141"/>
              <a:ext cx="82657" cy="191161"/>
            </a:xfrm>
            <a:custGeom>
              <a:rect b="b" l="l" r="r" t="t"/>
              <a:pathLst>
                <a:path extrusionOk="0" h="1531" w="662">
                  <a:moveTo>
                    <a:pt x="1" y="1"/>
                  </a:moveTo>
                  <a:lnTo>
                    <a:pt x="1" y="1149"/>
                  </a:lnTo>
                  <a:lnTo>
                    <a:pt x="662" y="1531"/>
                  </a:lnTo>
                  <a:lnTo>
                    <a:pt x="662" y="38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3"/>
            <p:cNvSpPr/>
            <p:nvPr/>
          </p:nvSpPr>
          <p:spPr>
            <a:xfrm>
              <a:off x="2575405" y="2919141"/>
              <a:ext cx="82657" cy="105007"/>
            </a:xfrm>
            <a:custGeom>
              <a:rect b="b" l="l" r="r" t="t"/>
              <a:pathLst>
                <a:path extrusionOk="0" h="841" w="662">
                  <a:moveTo>
                    <a:pt x="1" y="1"/>
                  </a:moveTo>
                  <a:lnTo>
                    <a:pt x="1" y="459"/>
                  </a:lnTo>
                  <a:lnTo>
                    <a:pt x="662" y="840"/>
                  </a:lnTo>
                  <a:lnTo>
                    <a:pt x="662" y="384"/>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3"/>
            <p:cNvSpPr/>
            <p:nvPr/>
          </p:nvSpPr>
          <p:spPr>
            <a:xfrm>
              <a:off x="2657937" y="2823748"/>
              <a:ext cx="165689" cy="286554"/>
            </a:xfrm>
            <a:custGeom>
              <a:rect b="b" l="l" r="r" t="t"/>
              <a:pathLst>
                <a:path extrusionOk="0" h="2295" w="1327">
                  <a:moveTo>
                    <a:pt x="664" y="1"/>
                  </a:moveTo>
                  <a:lnTo>
                    <a:pt x="1" y="1148"/>
                  </a:lnTo>
                  <a:lnTo>
                    <a:pt x="1" y="2295"/>
                  </a:lnTo>
                  <a:lnTo>
                    <a:pt x="1326" y="1531"/>
                  </a:lnTo>
                  <a:lnTo>
                    <a:pt x="1326" y="384"/>
                  </a:lnTo>
                  <a:lnTo>
                    <a:pt x="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3"/>
            <p:cNvSpPr/>
            <p:nvPr/>
          </p:nvSpPr>
          <p:spPr>
            <a:xfrm>
              <a:off x="2630468" y="2807891"/>
              <a:ext cx="110376" cy="191036"/>
            </a:xfrm>
            <a:custGeom>
              <a:rect b="b" l="l" r="r" t="t"/>
              <a:pathLst>
                <a:path extrusionOk="0" h="1530" w="884">
                  <a:moveTo>
                    <a:pt x="884" y="0"/>
                  </a:moveTo>
                  <a:lnTo>
                    <a:pt x="0" y="1530"/>
                  </a:lnTo>
                  <a:lnTo>
                    <a:pt x="112" y="1466"/>
                  </a:lnTo>
                  <a:lnTo>
                    <a:pt x="884" y="128"/>
                  </a:lnTo>
                  <a:lnTo>
                    <a:pt x="88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3"/>
            <p:cNvSpPr/>
            <p:nvPr/>
          </p:nvSpPr>
          <p:spPr>
            <a:xfrm>
              <a:off x="2575405" y="2712249"/>
              <a:ext cx="165440" cy="286679"/>
            </a:xfrm>
            <a:custGeom>
              <a:rect b="b" l="l" r="r" t="t"/>
              <a:pathLst>
                <a:path extrusionOk="0" h="2296" w="1325">
                  <a:moveTo>
                    <a:pt x="1" y="0"/>
                  </a:moveTo>
                  <a:lnTo>
                    <a:pt x="1" y="2041"/>
                  </a:lnTo>
                  <a:lnTo>
                    <a:pt x="441" y="2296"/>
                  </a:lnTo>
                  <a:lnTo>
                    <a:pt x="1325" y="766"/>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3"/>
            <p:cNvSpPr/>
            <p:nvPr/>
          </p:nvSpPr>
          <p:spPr>
            <a:xfrm>
              <a:off x="2740719" y="2807891"/>
              <a:ext cx="110626" cy="71545"/>
            </a:xfrm>
            <a:custGeom>
              <a:rect b="b" l="l" r="r" t="t"/>
              <a:pathLst>
                <a:path extrusionOk="0" h="573" w="886">
                  <a:moveTo>
                    <a:pt x="1" y="0"/>
                  </a:moveTo>
                  <a:lnTo>
                    <a:pt x="1" y="128"/>
                  </a:lnTo>
                  <a:lnTo>
                    <a:pt x="775" y="573"/>
                  </a:lnTo>
                  <a:lnTo>
                    <a:pt x="885" y="511"/>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3"/>
            <p:cNvSpPr/>
            <p:nvPr/>
          </p:nvSpPr>
          <p:spPr>
            <a:xfrm>
              <a:off x="2775306" y="2931502"/>
              <a:ext cx="32588" cy="66426"/>
            </a:xfrm>
            <a:custGeom>
              <a:rect b="b" l="l" r="r" t="t"/>
              <a:pathLst>
                <a:path extrusionOk="0" h="532" w="261">
                  <a:moveTo>
                    <a:pt x="260" y="1"/>
                  </a:moveTo>
                  <a:lnTo>
                    <a:pt x="0" y="150"/>
                  </a:lnTo>
                  <a:lnTo>
                    <a:pt x="0" y="531"/>
                  </a:lnTo>
                  <a:lnTo>
                    <a:pt x="260" y="383"/>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3"/>
            <p:cNvSpPr/>
            <p:nvPr/>
          </p:nvSpPr>
          <p:spPr>
            <a:xfrm>
              <a:off x="2775306" y="2933126"/>
              <a:ext cx="29592" cy="61681"/>
            </a:xfrm>
            <a:custGeom>
              <a:rect b="b" l="l" r="r" t="t"/>
              <a:pathLst>
                <a:path extrusionOk="0" h="494" w="237">
                  <a:moveTo>
                    <a:pt x="237" y="1"/>
                  </a:moveTo>
                  <a:lnTo>
                    <a:pt x="0" y="137"/>
                  </a:lnTo>
                  <a:lnTo>
                    <a:pt x="0" y="494"/>
                  </a:lnTo>
                  <a:lnTo>
                    <a:pt x="237" y="357"/>
                  </a:lnTo>
                  <a:lnTo>
                    <a:pt x="23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3"/>
            <p:cNvSpPr/>
            <p:nvPr/>
          </p:nvSpPr>
          <p:spPr>
            <a:xfrm>
              <a:off x="2775306" y="2977701"/>
              <a:ext cx="32588" cy="20227"/>
            </a:xfrm>
            <a:custGeom>
              <a:rect b="b" l="l" r="r" t="t"/>
              <a:pathLst>
                <a:path extrusionOk="0" h="162" w="261">
                  <a:moveTo>
                    <a:pt x="237" y="0"/>
                  </a:moveTo>
                  <a:lnTo>
                    <a:pt x="0" y="137"/>
                  </a:lnTo>
                  <a:lnTo>
                    <a:pt x="0" y="161"/>
                  </a:lnTo>
                  <a:lnTo>
                    <a:pt x="260" y="13"/>
                  </a:lnTo>
                  <a:lnTo>
                    <a:pt x="23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3"/>
            <p:cNvSpPr/>
            <p:nvPr/>
          </p:nvSpPr>
          <p:spPr>
            <a:xfrm>
              <a:off x="2775306" y="2952104"/>
              <a:ext cx="32588" cy="22100"/>
            </a:xfrm>
            <a:custGeom>
              <a:rect b="b" l="l" r="r" t="t"/>
              <a:pathLst>
                <a:path extrusionOk="0" h="177" w="261">
                  <a:moveTo>
                    <a:pt x="260" y="1"/>
                  </a:moveTo>
                  <a:lnTo>
                    <a:pt x="0" y="150"/>
                  </a:lnTo>
                  <a:lnTo>
                    <a:pt x="0" y="176"/>
                  </a:lnTo>
                  <a:lnTo>
                    <a:pt x="260" y="27"/>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3"/>
            <p:cNvSpPr/>
            <p:nvPr/>
          </p:nvSpPr>
          <p:spPr>
            <a:xfrm>
              <a:off x="2673545" y="2990187"/>
              <a:ext cx="32588" cy="66550"/>
            </a:xfrm>
            <a:custGeom>
              <a:rect b="b" l="l" r="r" t="t"/>
              <a:pathLst>
                <a:path extrusionOk="0" h="533" w="261">
                  <a:moveTo>
                    <a:pt x="260" y="0"/>
                  </a:moveTo>
                  <a:lnTo>
                    <a:pt x="1" y="150"/>
                  </a:lnTo>
                  <a:lnTo>
                    <a:pt x="1" y="533"/>
                  </a:lnTo>
                  <a:lnTo>
                    <a:pt x="260" y="383"/>
                  </a:lnTo>
                  <a:lnTo>
                    <a:pt x="26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3"/>
            <p:cNvSpPr/>
            <p:nvPr/>
          </p:nvSpPr>
          <p:spPr>
            <a:xfrm>
              <a:off x="2673545" y="2991810"/>
              <a:ext cx="29842" cy="61681"/>
            </a:xfrm>
            <a:custGeom>
              <a:rect b="b" l="l" r="r" t="t"/>
              <a:pathLst>
                <a:path extrusionOk="0" h="494" w="239">
                  <a:moveTo>
                    <a:pt x="238" y="0"/>
                  </a:moveTo>
                  <a:lnTo>
                    <a:pt x="1" y="137"/>
                  </a:lnTo>
                  <a:lnTo>
                    <a:pt x="1" y="493"/>
                  </a:lnTo>
                  <a:lnTo>
                    <a:pt x="238" y="357"/>
                  </a:lnTo>
                  <a:lnTo>
                    <a:pt x="238"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3"/>
            <p:cNvSpPr/>
            <p:nvPr/>
          </p:nvSpPr>
          <p:spPr>
            <a:xfrm>
              <a:off x="2673545" y="3036385"/>
              <a:ext cx="32588" cy="20352"/>
            </a:xfrm>
            <a:custGeom>
              <a:rect b="b" l="l" r="r" t="t"/>
              <a:pathLst>
                <a:path extrusionOk="0" h="163" w="261">
                  <a:moveTo>
                    <a:pt x="238" y="0"/>
                  </a:moveTo>
                  <a:lnTo>
                    <a:pt x="1" y="136"/>
                  </a:lnTo>
                  <a:lnTo>
                    <a:pt x="1" y="163"/>
                  </a:lnTo>
                  <a:lnTo>
                    <a:pt x="260" y="13"/>
                  </a:lnTo>
                  <a:lnTo>
                    <a:pt x="2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3"/>
            <p:cNvSpPr/>
            <p:nvPr/>
          </p:nvSpPr>
          <p:spPr>
            <a:xfrm>
              <a:off x="2673545" y="3010788"/>
              <a:ext cx="32588" cy="22100"/>
            </a:xfrm>
            <a:custGeom>
              <a:rect b="b" l="l" r="r" t="t"/>
              <a:pathLst>
                <a:path extrusionOk="0" h="177" w="261">
                  <a:moveTo>
                    <a:pt x="260" y="1"/>
                  </a:moveTo>
                  <a:lnTo>
                    <a:pt x="1" y="150"/>
                  </a:lnTo>
                  <a:lnTo>
                    <a:pt x="1" y="176"/>
                  </a:lnTo>
                  <a:lnTo>
                    <a:pt x="260" y="27"/>
                  </a:lnTo>
                  <a:lnTo>
                    <a:pt x="26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3"/>
            <p:cNvSpPr/>
            <p:nvPr/>
          </p:nvSpPr>
          <p:spPr>
            <a:xfrm>
              <a:off x="2720118" y="2871570"/>
              <a:ext cx="41329" cy="59683"/>
            </a:xfrm>
            <a:custGeom>
              <a:rect b="b" l="l" r="r" t="t"/>
              <a:pathLst>
                <a:path extrusionOk="0" h="478" w="331">
                  <a:moveTo>
                    <a:pt x="331" y="1"/>
                  </a:moveTo>
                  <a:lnTo>
                    <a:pt x="0" y="191"/>
                  </a:lnTo>
                  <a:lnTo>
                    <a:pt x="0" y="478"/>
                  </a:lnTo>
                  <a:lnTo>
                    <a:pt x="331" y="286"/>
                  </a:lnTo>
                  <a:lnTo>
                    <a:pt x="3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3"/>
            <p:cNvSpPr/>
            <p:nvPr/>
          </p:nvSpPr>
          <p:spPr>
            <a:xfrm>
              <a:off x="2720118" y="2873068"/>
              <a:ext cx="38707" cy="54938"/>
            </a:xfrm>
            <a:custGeom>
              <a:rect b="b" l="l" r="r" t="t"/>
              <a:pathLst>
                <a:path extrusionOk="0" h="440" w="310">
                  <a:moveTo>
                    <a:pt x="309" y="0"/>
                  </a:moveTo>
                  <a:lnTo>
                    <a:pt x="0" y="179"/>
                  </a:lnTo>
                  <a:lnTo>
                    <a:pt x="0" y="440"/>
                  </a:lnTo>
                  <a:lnTo>
                    <a:pt x="309" y="263"/>
                  </a:lnTo>
                  <a:lnTo>
                    <a:pt x="30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3"/>
            <p:cNvSpPr/>
            <p:nvPr/>
          </p:nvSpPr>
          <p:spPr>
            <a:xfrm>
              <a:off x="2720118" y="2905781"/>
              <a:ext cx="41329" cy="25471"/>
            </a:xfrm>
            <a:custGeom>
              <a:rect b="b" l="l" r="r" t="t"/>
              <a:pathLst>
                <a:path extrusionOk="0" h="204" w="331">
                  <a:moveTo>
                    <a:pt x="309" y="1"/>
                  </a:moveTo>
                  <a:lnTo>
                    <a:pt x="0" y="178"/>
                  </a:lnTo>
                  <a:lnTo>
                    <a:pt x="0" y="204"/>
                  </a:lnTo>
                  <a:lnTo>
                    <a:pt x="331" y="12"/>
                  </a:lnTo>
                  <a:lnTo>
                    <a:pt x="30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3"/>
            <p:cNvSpPr/>
            <p:nvPr/>
          </p:nvSpPr>
          <p:spPr>
            <a:xfrm>
              <a:off x="2823502" y="2871570"/>
              <a:ext cx="13984" cy="7866"/>
            </a:xfrm>
            <a:custGeom>
              <a:rect b="b" l="l" r="r" t="t"/>
              <a:pathLst>
                <a:path extrusionOk="0" h="63" w="112">
                  <a:moveTo>
                    <a:pt x="0" y="1"/>
                  </a:moveTo>
                  <a:lnTo>
                    <a:pt x="0" y="63"/>
                  </a:lnTo>
                  <a:lnTo>
                    <a:pt x="112" y="6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3"/>
            <p:cNvSpPr/>
            <p:nvPr/>
          </p:nvSpPr>
          <p:spPr>
            <a:xfrm>
              <a:off x="2717496" y="2953603"/>
              <a:ext cx="46323" cy="122363"/>
            </a:xfrm>
            <a:custGeom>
              <a:rect b="b" l="l" r="r" t="t"/>
              <a:pathLst>
                <a:path extrusionOk="0" h="980" w="371">
                  <a:moveTo>
                    <a:pt x="371" y="0"/>
                  </a:moveTo>
                  <a:lnTo>
                    <a:pt x="1" y="215"/>
                  </a:lnTo>
                  <a:lnTo>
                    <a:pt x="1" y="979"/>
                  </a:lnTo>
                  <a:lnTo>
                    <a:pt x="371" y="766"/>
                  </a:lnTo>
                  <a:lnTo>
                    <a:pt x="37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3"/>
            <p:cNvSpPr/>
            <p:nvPr/>
          </p:nvSpPr>
          <p:spPr>
            <a:xfrm>
              <a:off x="2717496" y="2954726"/>
              <a:ext cx="44700" cy="118992"/>
            </a:xfrm>
            <a:custGeom>
              <a:rect b="b" l="l" r="r" t="t"/>
              <a:pathLst>
                <a:path extrusionOk="0" h="953" w="358">
                  <a:moveTo>
                    <a:pt x="358" y="0"/>
                  </a:moveTo>
                  <a:lnTo>
                    <a:pt x="1" y="206"/>
                  </a:lnTo>
                  <a:lnTo>
                    <a:pt x="1" y="953"/>
                  </a:lnTo>
                  <a:lnTo>
                    <a:pt x="358" y="747"/>
                  </a:lnTo>
                  <a:lnTo>
                    <a:pt x="35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3"/>
            <p:cNvSpPr/>
            <p:nvPr/>
          </p:nvSpPr>
          <p:spPr>
            <a:xfrm>
              <a:off x="2762071" y="2953603"/>
              <a:ext cx="1748" cy="95768"/>
            </a:xfrm>
            <a:custGeom>
              <a:rect b="b" l="l" r="r" t="t"/>
              <a:pathLst>
                <a:path extrusionOk="0" h="767" w="14">
                  <a:moveTo>
                    <a:pt x="14" y="0"/>
                  </a:moveTo>
                  <a:lnTo>
                    <a:pt x="1" y="9"/>
                  </a:lnTo>
                  <a:lnTo>
                    <a:pt x="1" y="756"/>
                  </a:lnTo>
                  <a:lnTo>
                    <a:pt x="14" y="766"/>
                  </a:lnTo>
                  <a:lnTo>
                    <a:pt x="1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3"/>
            <p:cNvSpPr/>
            <p:nvPr/>
          </p:nvSpPr>
          <p:spPr>
            <a:xfrm>
              <a:off x="2492873" y="2919141"/>
              <a:ext cx="82657" cy="191161"/>
            </a:xfrm>
            <a:custGeom>
              <a:rect b="b" l="l" r="r" t="t"/>
              <a:pathLst>
                <a:path extrusionOk="0" h="1531" w="662">
                  <a:moveTo>
                    <a:pt x="662" y="1"/>
                  </a:moveTo>
                  <a:lnTo>
                    <a:pt x="0" y="384"/>
                  </a:lnTo>
                  <a:lnTo>
                    <a:pt x="0" y="1531"/>
                  </a:lnTo>
                  <a:lnTo>
                    <a:pt x="662" y="1149"/>
                  </a:lnTo>
                  <a:lnTo>
                    <a:pt x="6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3"/>
            <p:cNvSpPr/>
            <p:nvPr/>
          </p:nvSpPr>
          <p:spPr>
            <a:xfrm>
              <a:off x="2492873" y="2919141"/>
              <a:ext cx="82657" cy="105007"/>
            </a:xfrm>
            <a:custGeom>
              <a:rect b="b" l="l" r="r" t="t"/>
              <a:pathLst>
                <a:path extrusionOk="0" h="841" w="662">
                  <a:moveTo>
                    <a:pt x="662" y="1"/>
                  </a:moveTo>
                  <a:lnTo>
                    <a:pt x="0" y="384"/>
                  </a:lnTo>
                  <a:lnTo>
                    <a:pt x="0" y="840"/>
                  </a:lnTo>
                  <a:lnTo>
                    <a:pt x="662" y="459"/>
                  </a:lnTo>
                  <a:lnTo>
                    <a:pt x="66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3"/>
            <p:cNvSpPr/>
            <p:nvPr/>
          </p:nvSpPr>
          <p:spPr>
            <a:xfrm>
              <a:off x="2327183" y="2823748"/>
              <a:ext cx="165814" cy="286554"/>
            </a:xfrm>
            <a:custGeom>
              <a:rect b="b" l="l" r="r" t="t"/>
              <a:pathLst>
                <a:path extrusionOk="0" h="2295" w="1328">
                  <a:moveTo>
                    <a:pt x="665" y="1"/>
                  </a:moveTo>
                  <a:lnTo>
                    <a:pt x="1" y="384"/>
                  </a:lnTo>
                  <a:lnTo>
                    <a:pt x="1" y="1531"/>
                  </a:lnTo>
                  <a:lnTo>
                    <a:pt x="1327" y="2295"/>
                  </a:lnTo>
                  <a:lnTo>
                    <a:pt x="1327" y="1148"/>
                  </a:lnTo>
                  <a:lnTo>
                    <a:pt x="6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a:off x="2410090" y="2807891"/>
              <a:ext cx="110251" cy="191036"/>
            </a:xfrm>
            <a:custGeom>
              <a:rect b="b" l="l" r="r" t="t"/>
              <a:pathLst>
                <a:path extrusionOk="0" h="1530" w="883">
                  <a:moveTo>
                    <a:pt x="1" y="0"/>
                  </a:moveTo>
                  <a:lnTo>
                    <a:pt x="1" y="128"/>
                  </a:lnTo>
                  <a:lnTo>
                    <a:pt x="772" y="1466"/>
                  </a:lnTo>
                  <a:lnTo>
                    <a:pt x="882" y="1530"/>
                  </a:lnTo>
                  <a:lnTo>
                    <a:pt x="882" y="153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a:off x="2410090" y="2712249"/>
              <a:ext cx="165440" cy="286679"/>
            </a:xfrm>
            <a:custGeom>
              <a:rect b="b" l="l" r="r" t="t"/>
              <a:pathLst>
                <a:path extrusionOk="0" h="2296" w="1325">
                  <a:moveTo>
                    <a:pt x="1325" y="0"/>
                  </a:moveTo>
                  <a:lnTo>
                    <a:pt x="1" y="766"/>
                  </a:lnTo>
                  <a:lnTo>
                    <a:pt x="882" y="2296"/>
                  </a:lnTo>
                  <a:lnTo>
                    <a:pt x="1325" y="2041"/>
                  </a:lnTo>
                  <a:lnTo>
                    <a:pt x="13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a:off x="2299714" y="2807891"/>
              <a:ext cx="110501" cy="71545"/>
            </a:xfrm>
            <a:custGeom>
              <a:rect b="b" l="l" r="r" t="t"/>
              <a:pathLst>
                <a:path extrusionOk="0" h="573" w="885">
                  <a:moveTo>
                    <a:pt x="885" y="0"/>
                  </a:moveTo>
                  <a:lnTo>
                    <a:pt x="0" y="511"/>
                  </a:lnTo>
                  <a:lnTo>
                    <a:pt x="110" y="573"/>
                  </a:lnTo>
                  <a:lnTo>
                    <a:pt x="885" y="128"/>
                  </a:lnTo>
                  <a:lnTo>
                    <a:pt x="88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3"/>
            <p:cNvSpPr/>
            <p:nvPr/>
          </p:nvSpPr>
          <p:spPr>
            <a:xfrm>
              <a:off x="2354902" y="2935123"/>
              <a:ext cx="32464" cy="66550"/>
            </a:xfrm>
            <a:custGeom>
              <a:rect b="b" l="l" r="r" t="t"/>
              <a:pathLst>
                <a:path extrusionOk="0" h="533" w="260">
                  <a:moveTo>
                    <a:pt x="0" y="1"/>
                  </a:moveTo>
                  <a:lnTo>
                    <a:pt x="0" y="383"/>
                  </a:lnTo>
                  <a:lnTo>
                    <a:pt x="260" y="533"/>
                  </a:lnTo>
                  <a:lnTo>
                    <a:pt x="260" y="150"/>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a:off x="2357649" y="2936747"/>
              <a:ext cx="29717" cy="61681"/>
            </a:xfrm>
            <a:custGeom>
              <a:rect b="b" l="l" r="r" t="t"/>
              <a:pathLst>
                <a:path extrusionOk="0" h="494" w="238">
                  <a:moveTo>
                    <a:pt x="0" y="1"/>
                  </a:moveTo>
                  <a:lnTo>
                    <a:pt x="0" y="357"/>
                  </a:lnTo>
                  <a:lnTo>
                    <a:pt x="238" y="494"/>
                  </a:lnTo>
                  <a:lnTo>
                    <a:pt x="238" y="1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
            <p:cNvSpPr/>
            <p:nvPr/>
          </p:nvSpPr>
          <p:spPr>
            <a:xfrm>
              <a:off x="2357649" y="2936747"/>
              <a:ext cx="29717" cy="23099"/>
            </a:xfrm>
            <a:custGeom>
              <a:rect b="b" l="l" r="r" t="t"/>
              <a:pathLst>
                <a:path extrusionOk="0" h="185" w="238">
                  <a:moveTo>
                    <a:pt x="0" y="1"/>
                  </a:moveTo>
                  <a:lnTo>
                    <a:pt x="0" y="48"/>
                  </a:lnTo>
                  <a:lnTo>
                    <a:pt x="238" y="185"/>
                  </a:lnTo>
                  <a:lnTo>
                    <a:pt x="238" y="138"/>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3"/>
            <p:cNvSpPr/>
            <p:nvPr/>
          </p:nvSpPr>
          <p:spPr>
            <a:xfrm>
              <a:off x="2435437" y="2981696"/>
              <a:ext cx="29842" cy="23099"/>
            </a:xfrm>
            <a:custGeom>
              <a:rect b="b" l="l" r="r" t="t"/>
              <a:pathLst>
                <a:path extrusionOk="0" h="185" w="239">
                  <a:moveTo>
                    <a:pt x="1" y="0"/>
                  </a:moveTo>
                  <a:lnTo>
                    <a:pt x="1" y="49"/>
                  </a:lnTo>
                  <a:lnTo>
                    <a:pt x="239" y="184"/>
                  </a:lnTo>
                  <a:lnTo>
                    <a:pt x="239" y="138"/>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3"/>
            <p:cNvSpPr/>
            <p:nvPr/>
          </p:nvSpPr>
          <p:spPr>
            <a:xfrm>
              <a:off x="2354902" y="2981321"/>
              <a:ext cx="32464" cy="20352"/>
            </a:xfrm>
            <a:custGeom>
              <a:rect b="b" l="l" r="r" t="t"/>
              <a:pathLst>
                <a:path extrusionOk="0" h="163" w="260">
                  <a:moveTo>
                    <a:pt x="22" y="0"/>
                  </a:moveTo>
                  <a:lnTo>
                    <a:pt x="0" y="13"/>
                  </a:lnTo>
                  <a:lnTo>
                    <a:pt x="260" y="163"/>
                  </a:lnTo>
                  <a:lnTo>
                    <a:pt x="260" y="1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2354902" y="2955725"/>
              <a:ext cx="32464" cy="22100"/>
            </a:xfrm>
            <a:custGeom>
              <a:rect b="b" l="l" r="r" t="t"/>
              <a:pathLst>
                <a:path extrusionOk="0" h="177" w="260">
                  <a:moveTo>
                    <a:pt x="0" y="1"/>
                  </a:moveTo>
                  <a:lnTo>
                    <a:pt x="0" y="27"/>
                  </a:lnTo>
                  <a:lnTo>
                    <a:pt x="260" y="176"/>
                  </a:lnTo>
                  <a:lnTo>
                    <a:pt x="260" y="150"/>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2389489" y="2871570"/>
              <a:ext cx="41329" cy="59683"/>
            </a:xfrm>
            <a:custGeom>
              <a:rect b="b" l="l" r="r" t="t"/>
              <a:pathLst>
                <a:path extrusionOk="0" h="478" w="331">
                  <a:moveTo>
                    <a:pt x="0" y="1"/>
                  </a:moveTo>
                  <a:lnTo>
                    <a:pt x="0" y="286"/>
                  </a:lnTo>
                  <a:lnTo>
                    <a:pt x="331" y="478"/>
                  </a:lnTo>
                  <a:lnTo>
                    <a:pt x="331" y="191"/>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2392235" y="2873068"/>
              <a:ext cx="38582" cy="54938"/>
            </a:xfrm>
            <a:custGeom>
              <a:rect b="b" l="l" r="r" t="t"/>
              <a:pathLst>
                <a:path extrusionOk="0" h="440" w="309">
                  <a:moveTo>
                    <a:pt x="0" y="0"/>
                  </a:moveTo>
                  <a:lnTo>
                    <a:pt x="0" y="263"/>
                  </a:lnTo>
                  <a:lnTo>
                    <a:pt x="309" y="440"/>
                  </a:lnTo>
                  <a:lnTo>
                    <a:pt x="309" y="179"/>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2392235" y="2873068"/>
              <a:ext cx="38582" cy="28343"/>
            </a:xfrm>
            <a:custGeom>
              <a:rect b="b" l="l" r="r" t="t"/>
              <a:pathLst>
                <a:path extrusionOk="0" h="227" w="309">
                  <a:moveTo>
                    <a:pt x="0" y="0"/>
                  </a:moveTo>
                  <a:lnTo>
                    <a:pt x="0" y="49"/>
                  </a:lnTo>
                  <a:lnTo>
                    <a:pt x="309" y="226"/>
                  </a:lnTo>
                  <a:lnTo>
                    <a:pt x="309" y="179"/>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2389489" y="2905781"/>
              <a:ext cx="41329" cy="25471"/>
            </a:xfrm>
            <a:custGeom>
              <a:rect b="b" l="l" r="r" t="t"/>
              <a:pathLst>
                <a:path extrusionOk="0" h="204" w="331">
                  <a:moveTo>
                    <a:pt x="22" y="1"/>
                  </a:moveTo>
                  <a:lnTo>
                    <a:pt x="0" y="12"/>
                  </a:lnTo>
                  <a:lnTo>
                    <a:pt x="331" y="204"/>
                  </a:lnTo>
                  <a:lnTo>
                    <a:pt x="331" y="178"/>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2313449" y="2871570"/>
              <a:ext cx="13859" cy="7866"/>
            </a:xfrm>
            <a:custGeom>
              <a:rect b="b" l="l" r="r" t="t"/>
              <a:pathLst>
                <a:path extrusionOk="0" h="63" w="111">
                  <a:moveTo>
                    <a:pt x="111" y="1"/>
                  </a:moveTo>
                  <a:lnTo>
                    <a:pt x="0" y="63"/>
                  </a:lnTo>
                  <a:lnTo>
                    <a:pt x="111" y="63"/>
                  </a:lnTo>
                  <a:lnTo>
                    <a:pt x="11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2432690" y="2980198"/>
              <a:ext cx="32588" cy="66550"/>
            </a:xfrm>
            <a:custGeom>
              <a:rect b="b" l="l" r="r" t="t"/>
              <a:pathLst>
                <a:path extrusionOk="0" h="533" w="261">
                  <a:moveTo>
                    <a:pt x="1" y="1"/>
                  </a:moveTo>
                  <a:lnTo>
                    <a:pt x="1" y="382"/>
                  </a:lnTo>
                  <a:lnTo>
                    <a:pt x="261" y="533"/>
                  </a:lnTo>
                  <a:lnTo>
                    <a:pt x="261" y="150"/>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a:off x="2435437" y="2981696"/>
              <a:ext cx="29842" cy="61806"/>
            </a:xfrm>
            <a:custGeom>
              <a:rect b="b" l="l" r="r" t="t"/>
              <a:pathLst>
                <a:path extrusionOk="0" h="495" w="239">
                  <a:moveTo>
                    <a:pt x="1" y="0"/>
                  </a:moveTo>
                  <a:lnTo>
                    <a:pt x="1" y="357"/>
                  </a:lnTo>
                  <a:lnTo>
                    <a:pt x="239" y="495"/>
                  </a:lnTo>
                  <a:lnTo>
                    <a:pt x="239" y="138"/>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2432690" y="3026146"/>
              <a:ext cx="32588" cy="20602"/>
            </a:xfrm>
            <a:custGeom>
              <a:rect b="b" l="l" r="r" t="t"/>
              <a:pathLst>
                <a:path extrusionOk="0" h="165" w="261">
                  <a:moveTo>
                    <a:pt x="23" y="1"/>
                  </a:moveTo>
                  <a:lnTo>
                    <a:pt x="1" y="14"/>
                  </a:lnTo>
                  <a:lnTo>
                    <a:pt x="261" y="165"/>
                  </a:lnTo>
                  <a:lnTo>
                    <a:pt x="261" y="139"/>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2432690" y="3000800"/>
              <a:ext cx="32588" cy="21851"/>
            </a:xfrm>
            <a:custGeom>
              <a:rect b="b" l="l" r="r" t="t"/>
              <a:pathLst>
                <a:path extrusionOk="0" h="175" w="261">
                  <a:moveTo>
                    <a:pt x="1" y="1"/>
                  </a:moveTo>
                  <a:lnTo>
                    <a:pt x="1" y="26"/>
                  </a:lnTo>
                  <a:lnTo>
                    <a:pt x="261" y="175"/>
                  </a:lnTo>
                  <a:lnTo>
                    <a:pt x="261" y="1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2435437" y="2981696"/>
              <a:ext cx="29842" cy="23099"/>
            </a:xfrm>
            <a:custGeom>
              <a:rect b="b" l="l" r="r" t="t"/>
              <a:pathLst>
                <a:path extrusionOk="0" h="185" w="239">
                  <a:moveTo>
                    <a:pt x="1" y="0"/>
                  </a:moveTo>
                  <a:lnTo>
                    <a:pt x="1" y="49"/>
                  </a:lnTo>
                  <a:lnTo>
                    <a:pt x="239" y="184"/>
                  </a:lnTo>
                  <a:lnTo>
                    <a:pt x="239" y="138"/>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2589140" y="2974954"/>
              <a:ext cx="41454" cy="68049"/>
            </a:xfrm>
            <a:custGeom>
              <a:rect b="b" l="l" r="r" t="t"/>
              <a:pathLst>
                <a:path extrusionOk="0" h="545" w="332">
                  <a:moveTo>
                    <a:pt x="1" y="1"/>
                  </a:moveTo>
                  <a:lnTo>
                    <a:pt x="1" y="353"/>
                  </a:lnTo>
                  <a:lnTo>
                    <a:pt x="331" y="544"/>
                  </a:lnTo>
                  <a:lnTo>
                    <a:pt x="331" y="192"/>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2591762" y="2976452"/>
              <a:ext cx="38831" cy="63679"/>
            </a:xfrm>
            <a:custGeom>
              <a:rect b="b" l="l" r="r" t="t"/>
              <a:pathLst>
                <a:path extrusionOk="0" h="510" w="311">
                  <a:moveTo>
                    <a:pt x="0" y="0"/>
                  </a:moveTo>
                  <a:lnTo>
                    <a:pt x="0" y="329"/>
                  </a:lnTo>
                  <a:lnTo>
                    <a:pt x="310" y="509"/>
                  </a:lnTo>
                  <a:lnTo>
                    <a:pt x="310" y="180"/>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2591762" y="2976452"/>
              <a:ext cx="38831" cy="32089"/>
            </a:xfrm>
            <a:custGeom>
              <a:rect b="b" l="l" r="r" t="t"/>
              <a:pathLst>
                <a:path extrusionOk="0" h="257" w="311">
                  <a:moveTo>
                    <a:pt x="0" y="0"/>
                  </a:moveTo>
                  <a:lnTo>
                    <a:pt x="0" y="77"/>
                  </a:lnTo>
                  <a:lnTo>
                    <a:pt x="310" y="257"/>
                  </a:lnTo>
                  <a:lnTo>
                    <a:pt x="310" y="180"/>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2589140" y="3017531"/>
              <a:ext cx="41454" cy="25471"/>
            </a:xfrm>
            <a:custGeom>
              <a:rect b="b" l="l" r="r" t="t"/>
              <a:pathLst>
                <a:path extrusionOk="0" h="204" w="332">
                  <a:moveTo>
                    <a:pt x="21" y="0"/>
                  </a:moveTo>
                  <a:lnTo>
                    <a:pt x="1" y="12"/>
                  </a:lnTo>
                  <a:lnTo>
                    <a:pt x="331" y="203"/>
                  </a:lnTo>
                  <a:lnTo>
                    <a:pt x="331" y="180"/>
                  </a:lnTo>
                  <a:lnTo>
                    <a:pt x="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2589140" y="2995431"/>
              <a:ext cx="41454" cy="25596"/>
            </a:xfrm>
            <a:custGeom>
              <a:rect b="b" l="l" r="r" t="t"/>
              <a:pathLst>
                <a:path extrusionOk="0" h="205" w="332">
                  <a:moveTo>
                    <a:pt x="21" y="0"/>
                  </a:moveTo>
                  <a:lnTo>
                    <a:pt x="1" y="12"/>
                  </a:lnTo>
                  <a:lnTo>
                    <a:pt x="331" y="205"/>
                  </a:lnTo>
                  <a:lnTo>
                    <a:pt x="331" y="180"/>
                  </a:lnTo>
                  <a:lnTo>
                    <a:pt x="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2608867" y="2986316"/>
              <a:ext cx="2747" cy="45574"/>
            </a:xfrm>
            <a:custGeom>
              <a:rect b="b" l="l" r="r" t="t"/>
              <a:pathLst>
                <a:path extrusionOk="0" h="365" w="22">
                  <a:moveTo>
                    <a:pt x="1" y="1"/>
                  </a:moveTo>
                  <a:lnTo>
                    <a:pt x="1" y="353"/>
                  </a:lnTo>
                  <a:lnTo>
                    <a:pt x="21" y="365"/>
                  </a:lnTo>
                  <a:lnTo>
                    <a:pt x="21" y="1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2522714" y="3024898"/>
              <a:ext cx="35460" cy="70046"/>
            </a:xfrm>
            <a:custGeom>
              <a:rect b="b" l="l" r="r" t="t"/>
              <a:pathLst>
                <a:path extrusionOk="0" h="561" w="284">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2522714" y="3024898"/>
              <a:ext cx="35460" cy="70046"/>
            </a:xfrm>
            <a:custGeom>
              <a:rect b="b" l="l" r="r" t="t"/>
              <a:pathLst>
                <a:path extrusionOk="0" h="561" w="284">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2533452" y="3028144"/>
              <a:ext cx="19978" cy="57436"/>
            </a:xfrm>
            <a:custGeom>
              <a:rect b="b" l="l" r="r" t="t"/>
              <a:pathLst>
                <a:path extrusionOk="0" h="460" w="160">
                  <a:moveTo>
                    <a:pt x="5" y="0"/>
                  </a:moveTo>
                  <a:cubicBezTo>
                    <a:pt x="3" y="0"/>
                    <a:pt x="2" y="1"/>
                    <a:pt x="2" y="2"/>
                  </a:cubicBezTo>
                  <a:cubicBezTo>
                    <a:pt x="0" y="4"/>
                    <a:pt x="0" y="5"/>
                    <a:pt x="2" y="8"/>
                  </a:cubicBezTo>
                  <a:cubicBezTo>
                    <a:pt x="81" y="85"/>
                    <a:pt x="152" y="278"/>
                    <a:pt x="128" y="453"/>
                  </a:cubicBezTo>
                  <a:cubicBezTo>
                    <a:pt x="128" y="456"/>
                    <a:pt x="129" y="458"/>
                    <a:pt x="131" y="459"/>
                  </a:cubicBezTo>
                  <a:cubicBezTo>
                    <a:pt x="134" y="459"/>
                    <a:pt x="135" y="458"/>
                    <a:pt x="135" y="455"/>
                  </a:cubicBezTo>
                  <a:cubicBezTo>
                    <a:pt x="160" y="276"/>
                    <a:pt x="89" y="81"/>
                    <a:pt x="7" y="2"/>
                  </a:cubicBezTo>
                  <a:cubicBezTo>
                    <a:pt x="7" y="1"/>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2511851" y="3045000"/>
              <a:ext cx="40829" cy="61681"/>
            </a:xfrm>
            <a:custGeom>
              <a:rect b="b" l="l" r="r" t="t"/>
              <a:pathLst>
                <a:path extrusionOk="0" h="494" w="327">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2511851" y="3045000"/>
              <a:ext cx="40829" cy="61681"/>
            </a:xfrm>
            <a:custGeom>
              <a:rect b="b" l="l" r="r" t="t"/>
              <a:pathLst>
                <a:path extrusionOk="0" h="494" w="327">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2521840" y="3048371"/>
              <a:ext cx="18354" cy="51817"/>
            </a:xfrm>
            <a:custGeom>
              <a:rect b="b" l="l" r="r" t="t"/>
              <a:pathLst>
                <a:path extrusionOk="0" h="415" w="147">
                  <a:moveTo>
                    <a:pt x="5" y="0"/>
                  </a:moveTo>
                  <a:cubicBezTo>
                    <a:pt x="4" y="0"/>
                    <a:pt x="3" y="1"/>
                    <a:pt x="2" y="1"/>
                  </a:cubicBezTo>
                  <a:cubicBezTo>
                    <a:pt x="0" y="3"/>
                    <a:pt x="0" y="6"/>
                    <a:pt x="2" y="7"/>
                  </a:cubicBezTo>
                  <a:cubicBezTo>
                    <a:pt x="60" y="61"/>
                    <a:pt x="138" y="245"/>
                    <a:pt x="131" y="410"/>
                  </a:cubicBezTo>
                  <a:cubicBezTo>
                    <a:pt x="131" y="413"/>
                    <a:pt x="132" y="415"/>
                    <a:pt x="135" y="415"/>
                  </a:cubicBezTo>
                  <a:cubicBezTo>
                    <a:pt x="137" y="415"/>
                    <a:pt x="140" y="413"/>
                    <a:pt x="140" y="412"/>
                  </a:cubicBezTo>
                  <a:cubicBezTo>
                    <a:pt x="147" y="242"/>
                    <a:pt x="66" y="56"/>
                    <a:pt x="8" y="1"/>
                  </a:cubicBezTo>
                  <a:cubicBezTo>
                    <a:pt x="7" y="1"/>
                    <a:pt x="6"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2519842" y="3072095"/>
              <a:ext cx="16357" cy="3621"/>
            </a:xfrm>
            <a:custGeom>
              <a:rect b="b" l="l" r="r" t="t"/>
              <a:pathLst>
                <a:path extrusionOk="0" h="29" w="131">
                  <a:moveTo>
                    <a:pt x="3" y="1"/>
                  </a:moveTo>
                  <a:cubicBezTo>
                    <a:pt x="1" y="1"/>
                    <a:pt x="0" y="3"/>
                    <a:pt x="0" y="4"/>
                  </a:cubicBezTo>
                  <a:cubicBezTo>
                    <a:pt x="0" y="7"/>
                    <a:pt x="2" y="8"/>
                    <a:pt x="3" y="8"/>
                  </a:cubicBezTo>
                  <a:cubicBezTo>
                    <a:pt x="45" y="11"/>
                    <a:pt x="85" y="17"/>
                    <a:pt x="125" y="29"/>
                  </a:cubicBezTo>
                  <a:lnTo>
                    <a:pt x="127" y="29"/>
                  </a:lnTo>
                  <a:cubicBezTo>
                    <a:pt x="128" y="29"/>
                    <a:pt x="129" y="27"/>
                    <a:pt x="129" y="26"/>
                  </a:cubicBezTo>
                  <a:cubicBezTo>
                    <a:pt x="131" y="23"/>
                    <a:pt x="129" y="22"/>
                    <a:pt x="127" y="20"/>
                  </a:cubicBezTo>
                  <a:cubicBezTo>
                    <a:pt x="87" y="10"/>
                    <a:pt x="45" y="3"/>
                    <a:pt x="5" y="1"/>
                  </a:cubicBezTo>
                  <a:cubicBezTo>
                    <a:pt x="4" y="1"/>
                    <a:pt x="4" y="1"/>
                    <a:pt x="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2717496" y="3049245"/>
              <a:ext cx="87777" cy="50568"/>
            </a:xfrm>
            <a:custGeom>
              <a:rect b="b" l="l" r="r" t="t"/>
              <a:pathLst>
                <a:path extrusionOk="0" h="405" w="703">
                  <a:moveTo>
                    <a:pt x="371" y="0"/>
                  </a:moveTo>
                  <a:lnTo>
                    <a:pt x="1" y="213"/>
                  </a:lnTo>
                  <a:lnTo>
                    <a:pt x="333" y="405"/>
                  </a:lnTo>
                  <a:lnTo>
                    <a:pt x="703" y="191"/>
                  </a:lnTo>
                  <a:lnTo>
                    <a:pt x="37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1567286" y="3145013"/>
              <a:ext cx="822078" cy="492698"/>
            </a:xfrm>
            <a:custGeom>
              <a:rect b="b" l="l" r="r" t="t"/>
              <a:pathLst>
                <a:path extrusionOk="0" h="3946" w="6584">
                  <a:moveTo>
                    <a:pt x="3230" y="0"/>
                  </a:moveTo>
                  <a:lnTo>
                    <a:pt x="1" y="1865"/>
                  </a:lnTo>
                  <a:lnTo>
                    <a:pt x="1" y="2008"/>
                  </a:lnTo>
                  <a:lnTo>
                    <a:pt x="3353" y="3946"/>
                  </a:lnTo>
                  <a:lnTo>
                    <a:pt x="6584" y="2081"/>
                  </a:lnTo>
                  <a:lnTo>
                    <a:pt x="6584" y="1937"/>
                  </a:lnTo>
                  <a:lnTo>
                    <a:pt x="3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2156625" y="3422701"/>
              <a:ext cx="123986" cy="71794"/>
            </a:xfrm>
            <a:custGeom>
              <a:rect b="b" l="l" r="r" t="t"/>
              <a:pathLst>
                <a:path extrusionOk="0" h="575" w="993">
                  <a:moveTo>
                    <a:pt x="621" y="1"/>
                  </a:moveTo>
                  <a:lnTo>
                    <a:pt x="1" y="359"/>
                  </a:lnTo>
                  <a:lnTo>
                    <a:pt x="370" y="575"/>
                  </a:lnTo>
                  <a:lnTo>
                    <a:pt x="992" y="217"/>
                  </a:lnTo>
                  <a:lnTo>
                    <a:pt x="62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1567286" y="3377751"/>
              <a:ext cx="418780" cy="259959"/>
            </a:xfrm>
            <a:custGeom>
              <a:rect b="b" l="l" r="r" t="t"/>
              <a:pathLst>
                <a:path extrusionOk="0" h="2082" w="3354">
                  <a:moveTo>
                    <a:pt x="1" y="1"/>
                  </a:moveTo>
                  <a:lnTo>
                    <a:pt x="1" y="144"/>
                  </a:lnTo>
                  <a:lnTo>
                    <a:pt x="3353" y="2082"/>
                  </a:lnTo>
                  <a:lnTo>
                    <a:pt x="3353" y="1938"/>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1985941" y="3386866"/>
              <a:ext cx="403423" cy="250844"/>
            </a:xfrm>
            <a:custGeom>
              <a:rect b="b" l="l" r="r" t="t"/>
              <a:pathLst>
                <a:path extrusionOk="0" h="2009" w="3231">
                  <a:moveTo>
                    <a:pt x="3231" y="0"/>
                  </a:moveTo>
                  <a:lnTo>
                    <a:pt x="0" y="1865"/>
                  </a:lnTo>
                  <a:lnTo>
                    <a:pt x="0" y="2009"/>
                  </a:lnTo>
                  <a:lnTo>
                    <a:pt x="3231" y="144"/>
                  </a:lnTo>
                  <a:lnTo>
                    <a:pt x="323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2327059" y="3308704"/>
              <a:ext cx="20852" cy="36959"/>
            </a:xfrm>
            <a:custGeom>
              <a:rect b="b" l="l" r="r" t="t"/>
              <a:pathLst>
                <a:path extrusionOk="0" h="296" w="167">
                  <a:moveTo>
                    <a:pt x="144" y="0"/>
                  </a:moveTo>
                  <a:lnTo>
                    <a:pt x="0" y="284"/>
                  </a:lnTo>
                  <a:lnTo>
                    <a:pt x="23" y="296"/>
                  </a:lnTo>
                  <a:lnTo>
                    <a:pt x="167" y="12"/>
                  </a:lnTo>
                  <a:lnTo>
                    <a:pt x="14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2307456" y="3303085"/>
              <a:ext cx="20352" cy="30091"/>
            </a:xfrm>
            <a:custGeom>
              <a:rect b="b" l="l" r="r" t="t"/>
              <a:pathLst>
                <a:path extrusionOk="0" h="241" w="163">
                  <a:moveTo>
                    <a:pt x="22" y="0"/>
                  </a:moveTo>
                  <a:lnTo>
                    <a:pt x="1" y="15"/>
                  </a:lnTo>
                  <a:lnTo>
                    <a:pt x="141" y="241"/>
                  </a:lnTo>
                  <a:lnTo>
                    <a:pt x="163" y="228"/>
                  </a:lnTo>
                  <a:lnTo>
                    <a:pt x="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2324686" y="3301212"/>
              <a:ext cx="5494" cy="87027"/>
            </a:xfrm>
            <a:custGeom>
              <a:rect b="b" l="l" r="r" t="t"/>
              <a:pathLst>
                <a:path extrusionOk="0" h="697" w="44">
                  <a:moveTo>
                    <a:pt x="0" y="1"/>
                  </a:moveTo>
                  <a:lnTo>
                    <a:pt x="0" y="684"/>
                  </a:lnTo>
                  <a:cubicBezTo>
                    <a:pt x="0" y="688"/>
                    <a:pt x="3" y="691"/>
                    <a:pt x="6" y="692"/>
                  </a:cubicBezTo>
                  <a:cubicBezTo>
                    <a:pt x="11" y="695"/>
                    <a:pt x="17" y="697"/>
                    <a:pt x="22" y="697"/>
                  </a:cubicBezTo>
                  <a:cubicBezTo>
                    <a:pt x="27" y="697"/>
                    <a:pt x="32" y="695"/>
                    <a:pt x="37" y="692"/>
                  </a:cubicBezTo>
                  <a:cubicBezTo>
                    <a:pt x="41" y="691"/>
                    <a:pt x="42" y="688"/>
                    <a:pt x="44" y="684"/>
                  </a:cubicBezTo>
                  <a:lnTo>
                    <a:pt x="4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2315197" y="3235161"/>
              <a:ext cx="79411" cy="79161"/>
            </a:xfrm>
            <a:custGeom>
              <a:rect b="b" l="l" r="r" t="t"/>
              <a:pathLst>
                <a:path extrusionOk="0" h="634" w="636">
                  <a:moveTo>
                    <a:pt x="318" y="0"/>
                  </a:moveTo>
                  <a:cubicBezTo>
                    <a:pt x="143" y="0"/>
                    <a:pt x="1" y="142"/>
                    <a:pt x="1" y="318"/>
                  </a:cubicBezTo>
                  <a:cubicBezTo>
                    <a:pt x="1" y="492"/>
                    <a:pt x="143" y="634"/>
                    <a:pt x="318" y="634"/>
                  </a:cubicBezTo>
                  <a:cubicBezTo>
                    <a:pt x="494" y="634"/>
                    <a:pt x="636" y="492"/>
                    <a:pt x="636" y="318"/>
                  </a:cubicBezTo>
                  <a:cubicBezTo>
                    <a:pt x="636" y="142"/>
                    <a:pt x="494" y="0"/>
                    <a:pt x="318"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2311201" y="3234912"/>
              <a:ext cx="74417" cy="79536"/>
            </a:xfrm>
            <a:custGeom>
              <a:rect b="b" l="l" r="r" t="t"/>
              <a:pathLst>
                <a:path extrusionOk="0" h="637" w="596">
                  <a:moveTo>
                    <a:pt x="351" y="1"/>
                  </a:moveTo>
                  <a:cubicBezTo>
                    <a:pt x="165" y="1"/>
                    <a:pt x="0" y="170"/>
                    <a:pt x="39" y="376"/>
                  </a:cubicBezTo>
                  <a:cubicBezTo>
                    <a:pt x="68" y="541"/>
                    <a:pt x="209" y="637"/>
                    <a:pt x="352" y="637"/>
                  </a:cubicBezTo>
                  <a:cubicBezTo>
                    <a:pt x="440" y="637"/>
                    <a:pt x="530" y="600"/>
                    <a:pt x="595" y="521"/>
                  </a:cubicBezTo>
                  <a:lnTo>
                    <a:pt x="595" y="521"/>
                  </a:lnTo>
                  <a:cubicBezTo>
                    <a:pt x="588" y="524"/>
                    <a:pt x="580" y="525"/>
                    <a:pt x="572" y="525"/>
                  </a:cubicBezTo>
                  <a:cubicBezTo>
                    <a:pt x="485" y="525"/>
                    <a:pt x="401" y="391"/>
                    <a:pt x="450" y="239"/>
                  </a:cubicBezTo>
                  <a:cubicBezTo>
                    <a:pt x="491" y="110"/>
                    <a:pt x="535" y="59"/>
                    <a:pt x="507" y="43"/>
                  </a:cubicBezTo>
                  <a:cubicBezTo>
                    <a:pt x="456" y="14"/>
                    <a:pt x="402" y="1"/>
                    <a:pt x="35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2264504" y="3258136"/>
              <a:ext cx="55937" cy="55688"/>
            </a:xfrm>
            <a:custGeom>
              <a:rect b="b" l="l" r="r" t="t"/>
              <a:pathLst>
                <a:path extrusionOk="0" h="446" w="448">
                  <a:moveTo>
                    <a:pt x="224" y="0"/>
                  </a:moveTo>
                  <a:cubicBezTo>
                    <a:pt x="101" y="0"/>
                    <a:pt x="1" y="100"/>
                    <a:pt x="1" y="224"/>
                  </a:cubicBezTo>
                  <a:cubicBezTo>
                    <a:pt x="1" y="346"/>
                    <a:pt x="101" y="446"/>
                    <a:pt x="224" y="446"/>
                  </a:cubicBezTo>
                  <a:cubicBezTo>
                    <a:pt x="347" y="446"/>
                    <a:pt x="447" y="346"/>
                    <a:pt x="447" y="224"/>
                  </a:cubicBezTo>
                  <a:cubicBezTo>
                    <a:pt x="447" y="100"/>
                    <a:pt x="347" y="0"/>
                    <a:pt x="22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2268374" y="3258136"/>
              <a:ext cx="58934" cy="55688"/>
            </a:xfrm>
            <a:custGeom>
              <a:rect b="b" l="l" r="r" t="t"/>
              <a:pathLst>
                <a:path extrusionOk="0" h="446" w="472">
                  <a:moveTo>
                    <a:pt x="193" y="0"/>
                  </a:moveTo>
                  <a:cubicBezTo>
                    <a:pt x="147" y="0"/>
                    <a:pt x="102" y="15"/>
                    <a:pt x="63" y="42"/>
                  </a:cubicBezTo>
                  <a:cubicBezTo>
                    <a:pt x="57" y="179"/>
                    <a:pt x="171" y="311"/>
                    <a:pt x="141" y="356"/>
                  </a:cubicBezTo>
                  <a:cubicBezTo>
                    <a:pt x="129" y="372"/>
                    <a:pt x="111" y="379"/>
                    <a:pt x="91" y="379"/>
                  </a:cubicBezTo>
                  <a:cubicBezTo>
                    <a:pt x="56" y="379"/>
                    <a:pt x="18" y="359"/>
                    <a:pt x="0" y="335"/>
                  </a:cubicBezTo>
                  <a:lnTo>
                    <a:pt x="0" y="335"/>
                  </a:lnTo>
                  <a:cubicBezTo>
                    <a:pt x="44" y="409"/>
                    <a:pt x="118" y="446"/>
                    <a:pt x="193" y="446"/>
                  </a:cubicBezTo>
                  <a:cubicBezTo>
                    <a:pt x="269" y="446"/>
                    <a:pt x="344" y="408"/>
                    <a:pt x="387" y="334"/>
                  </a:cubicBezTo>
                  <a:cubicBezTo>
                    <a:pt x="472" y="186"/>
                    <a:pt x="364" y="0"/>
                    <a:pt x="193"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2269998" y="3204071"/>
              <a:ext cx="112499" cy="102260"/>
            </a:xfrm>
            <a:custGeom>
              <a:rect b="b" l="l" r="r" t="t"/>
              <a:pathLst>
                <a:path extrusionOk="0" h="819" w="901">
                  <a:moveTo>
                    <a:pt x="450" y="0"/>
                  </a:moveTo>
                  <a:cubicBezTo>
                    <a:pt x="265" y="0"/>
                    <a:pt x="97" y="127"/>
                    <a:pt x="53" y="316"/>
                  </a:cubicBezTo>
                  <a:cubicBezTo>
                    <a:pt x="0" y="535"/>
                    <a:pt x="137" y="755"/>
                    <a:pt x="357" y="808"/>
                  </a:cubicBezTo>
                  <a:cubicBezTo>
                    <a:pt x="389" y="815"/>
                    <a:pt x="420" y="819"/>
                    <a:pt x="451" y="819"/>
                  </a:cubicBezTo>
                  <a:cubicBezTo>
                    <a:pt x="636" y="819"/>
                    <a:pt x="804" y="692"/>
                    <a:pt x="849" y="503"/>
                  </a:cubicBezTo>
                  <a:cubicBezTo>
                    <a:pt x="901" y="284"/>
                    <a:pt x="765" y="64"/>
                    <a:pt x="544" y="11"/>
                  </a:cubicBezTo>
                  <a:cubicBezTo>
                    <a:pt x="513" y="4"/>
                    <a:pt x="481" y="0"/>
                    <a:pt x="450"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2269748" y="3211438"/>
              <a:ext cx="107380" cy="95643"/>
            </a:xfrm>
            <a:custGeom>
              <a:rect b="b" l="l" r="r" t="t"/>
              <a:pathLst>
                <a:path extrusionOk="0" h="766" w="860">
                  <a:moveTo>
                    <a:pt x="260" y="0"/>
                  </a:moveTo>
                  <a:cubicBezTo>
                    <a:pt x="238" y="13"/>
                    <a:pt x="218" y="27"/>
                    <a:pt x="199" y="43"/>
                  </a:cubicBezTo>
                  <a:lnTo>
                    <a:pt x="199" y="43"/>
                  </a:lnTo>
                  <a:cubicBezTo>
                    <a:pt x="218" y="27"/>
                    <a:pt x="238" y="13"/>
                    <a:pt x="260" y="0"/>
                  </a:cubicBezTo>
                  <a:close/>
                  <a:moveTo>
                    <a:pt x="199" y="43"/>
                  </a:moveTo>
                  <a:cubicBezTo>
                    <a:pt x="2" y="206"/>
                    <a:pt x="1" y="522"/>
                    <a:pt x="215" y="683"/>
                  </a:cubicBezTo>
                  <a:cubicBezTo>
                    <a:pt x="291" y="739"/>
                    <a:pt x="376" y="765"/>
                    <a:pt x="460" y="765"/>
                  </a:cubicBezTo>
                  <a:cubicBezTo>
                    <a:pt x="641" y="765"/>
                    <a:pt x="814" y="646"/>
                    <a:pt x="859" y="450"/>
                  </a:cubicBezTo>
                  <a:lnTo>
                    <a:pt x="859" y="450"/>
                  </a:lnTo>
                  <a:cubicBezTo>
                    <a:pt x="781" y="534"/>
                    <a:pt x="672" y="578"/>
                    <a:pt x="562" y="578"/>
                  </a:cubicBezTo>
                  <a:cubicBezTo>
                    <a:pt x="496" y="578"/>
                    <a:pt x="429" y="562"/>
                    <a:pt x="368" y="530"/>
                  </a:cubicBezTo>
                  <a:cubicBezTo>
                    <a:pt x="205" y="441"/>
                    <a:pt x="121" y="256"/>
                    <a:pt x="165" y="76"/>
                  </a:cubicBezTo>
                  <a:cubicBezTo>
                    <a:pt x="176" y="64"/>
                    <a:pt x="187" y="53"/>
                    <a:pt x="199" y="43"/>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1627219" y="3296343"/>
              <a:ext cx="21101" cy="36834"/>
            </a:xfrm>
            <a:custGeom>
              <a:rect b="b" l="l" r="r" t="t"/>
              <a:pathLst>
                <a:path extrusionOk="0" h="295" w="169">
                  <a:moveTo>
                    <a:pt x="146" y="0"/>
                  </a:moveTo>
                  <a:lnTo>
                    <a:pt x="1" y="283"/>
                  </a:lnTo>
                  <a:lnTo>
                    <a:pt x="24" y="295"/>
                  </a:lnTo>
                  <a:lnTo>
                    <a:pt x="169" y="12"/>
                  </a:lnTo>
                  <a:lnTo>
                    <a:pt x="1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1609988" y="3293221"/>
              <a:ext cx="20477" cy="30091"/>
            </a:xfrm>
            <a:custGeom>
              <a:rect b="b" l="l" r="r" t="t"/>
              <a:pathLst>
                <a:path extrusionOk="0" h="241" w="164">
                  <a:moveTo>
                    <a:pt x="23" y="1"/>
                  </a:moveTo>
                  <a:lnTo>
                    <a:pt x="1" y="14"/>
                  </a:lnTo>
                  <a:lnTo>
                    <a:pt x="141" y="240"/>
                  </a:lnTo>
                  <a:lnTo>
                    <a:pt x="163" y="227"/>
                  </a:lnTo>
                  <a:lnTo>
                    <a:pt x="2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1627219" y="3291223"/>
              <a:ext cx="5619" cy="87027"/>
            </a:xfrm>
            <a:custGeom>
              <a:rect b="b" l="l" r="r" t="t"/>
              <a:pathLst>
                <a:path extrusionOk="0" h="697" w="45">
                  <a:moveTo>
                    <a:pt x="1" y="1"/>
                  </a:moveTo>
                  <a:lnTo>
                    <a:pt x="1" y="684"/>
                  </a:lnTo>
                  <a:cubicBezTo>
                    <a:pt x="1" y="688"/>
                    <a:pt x="3" y="691"/>
                    <a:pt x="6" y="692"/>
                  </a:cubicBezTo>
                  <a:cubicBezTo>
                    <a:pt x="11" y="695"/>
                    <a:pt x="17" y="697"/>
                    <a:pt x="22" y="697"/>
                  </a:cubicBezTo>
                  <a:cubicBezTo>
                    <a:pt x="27" y="697"/>
                    <a:pt x="32" y="695"/>
                    <a:pt x="37" y="692"/>
                  </a:cubicBezTo>
                  <a:cubicBezTo>
                    <a:pt x="41" y="691"/>
                    <a:pt x="43" y="688"/>
                    <a:pt x="44" y="684"/>
                  </a:cubicBezTo>
                  <a:lnTo>
                    <a:pt x="4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1617854" y="3225173"/>
              <a:ext cx="79411" cy="79286"/>
            </a:xfrm>
            <a:custGeom>
              <a:rect b="b" l="l" r="r" t="t"/>
              <a:pathLst>
                <a:path extrusionOk="0" h="635" w="636">
                  <a:moveTo>
                    <a:pt x="318" y="1"/>
                  </a:moveTo>
                  <a:cubicBezTo>
                    <a:pt x="142" y="1"/>
                    <a:pt x="0" y="143"/>
                    <a:pt x="0" y="317"/>
                  </a:cubicBezTo>
                  <a:cubicBezTo>
                    <a:pt x="0" y="492"/>
                    <a:pt x="142" y="634"/>
                    <a:pt x="318" y="634"/>
                  </a:cubicBezTo>
                  <a:cubicBezTo>
                    <a:pt x="493" y="634"/>
                    <a:pt x="635" y="492"/>
                    <a:pt x="635" y="317"/>
                  </a:cubicBezTo>
                  <a:cubicBezTo>
                    <a:pt x="635" y="143"/>
                    <a:pt x="493" y="1"/>
                    <a:pt x="31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1609114" y="3225173"/>
              <a:ext cx="79036" cy="79411"/>
            </a:xfrm>
            <a:custGeom>
              <a:rect b="b" l="l" r="r" t="t"/>
              <a:pathLst>
                <a:path extrusionOk="0" h="636" w="633">
                  <a:moveTo>
                    <a:pt x="388" y="1"/>
                  </a:moveTo>
                  <a:cubicBezTo>
                    <a:pt x="154" y="1"/>
                    <a:pt x="1" y="243"/>
                    <a:pt x="101" y="453"/>
                  </a:cubicBezTo>
                  <a:cubicBezTo>
                    <a:pt x="156" y="572"/>
                    <a:pt x="272" y="635"/>
                    <a:pt x="389" y="635"/>
                  </a:cubicBezTo>
                  <a:cubicBezTo>
                    <a:pt x="478" y="635"/>
                    <a:pt x="569" y="598"/>
                    <a:pt x="633" y="520"/>
                  </a:cubicBezTo>
                  <a:lnTo>
                    <a:pt x="633" y="520"/>
                  </a:lnTo>
                  <a:cubicBezTo>
                    <a:pt x="625" y="522"/>
                    <a:pt x="617" y="523"/>
                    <a:pt x="609" y="523"/>
                  </a:cubicBezTo>
                  <a:cubicBezTo>
                    <a:pt x="522" y="523"/>
                    <a:pt x="439" y="390"/>
                    <a:pt x="488" y="237"/>
                  </a:cubicBezTo>
                  <a:cubicBezTo>
                    <a:pt x="528" y="108"/>
                    <a:pt x="572" y="57"/>
                    <a:pt x="544" y="41"/>
                  </a:cubicBezTo>
                  <a:cubicBezTo>
                    <a:pt x="496" y="14"/>
                    <a:pt x="443" y="1"/>
                    <a:pt x="38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1567161" y="3248147"/>
              <a:ext cx="55812" cy="55688"/>
            </a:xfrm>
            <a:custGeom>
              <a:rect b="b" l="l" r="r" t="t"/>
              <a:pathLst>
                <a:path extrusionOk="0" h="446" w="447">
                  <a:moveTo>
                    <a:pt x="223" y="1"/>
                  </a:moveTo>
                  <a:cubicBezTo>
                    <a:pt x="100" y="1"/>
                    <a:pt x="0" y="101"/>
                    <a:pt x="0" y="224"/>
                  </a:cubicBezTo>
                  <a:cubicBezTo>
                    <a:pt x="0" y="346"/>
                    <a:pt x="100" y="446"/>
                    <a:pt x="223" y="446"/>
                  </a:cubicBezTo>
                  <a:cubicBezTo>
                    <a:pt x="347" y="446"/>
                    <a:pt x="447" y="346"/>
                    <a:pt x="447" y="224"/>
                  </a:cubicBezTo>
                  <a:cubicBezTo>
                    <a:pt x="447" y="101"/>
                    <a:pt x="347" y="1"/>
                    <a:pt x="223"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1570907" y="3248147"/>
              <a:ext cx="58934" cy="55688"/>
            </a:xfrm>
            <a:custGeom>
              <a:rect b="b" l="l" r="r" t="t"/>
              <a:pathLst>
                <a:path extrusionOk="0" h="446" w="472">
                  <a:moveTo>
                    <a:pt x="193" y="1"/>
                  </a:moveTo>
                  <a:cubicBezTo>
                    <a:pt x="147" y="1"/>
                    <a:pt x="102" y="15"/>
                    <a:pt x="63" y="43"/>
                  </a:cubicBezTo>
                  <a:cubicBezTo>
                    <a:pt x="57" y="179"/>
                    <a:pt x="172" y="311"/>
                    <a:pt x="141" y="356"/>
                  </a:cubicBezTo>
                  <a:cubicBezTo>
                    <a:pt x="130" y="373"/>
                    <a:pt x="111" y="379"/>
                    <a:pt x="91" y="379"/>
                  </a:cubicBezTo>
                  <a:cubicBezTo>
                    <a:pt x="57" y="379"/>
                    <a:pt x="19" y="359"/>
                    <a:pt x="1" y="336"/>
                  </a:cubicBezTo>
                  <a:lnTo>
                    <a:pt x="1" y="336"/>
                  </a:lnTo>
                  <a:cubicBezTo>
                    <a:pt x="44" y="409"/>
                    <a:pt x="119" y="446"/>
                    <a:pt x="194" y="446"/>
                  </a:cubicBezTo>
                  <a:cubicBezTo>
                    <a:pt x="269" y="446"/>
                    <a:pt x="345" y="409"/>
                    <a:pt x="388" y="334"/>
                  </a:cubicBezTo>
                  <a:cubicBezTo>
                    <a:pt x="472" y="186"/>
                    <a:pt x="365" y="1"/>
                    <a:pt x="193"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1573779" y="3194832"/>
              <a:ext cx="112249" cy="102260"/>
            </a:xfrm>
            <a:custGeom>
              <a:rect b="b" l="l" r="r" t="t"/>
              <a:pathLst>
                <a:path extrusionOk="0" h="819" w="899">
                  <a:moveTo>
                    <a:pt x="450" y="1"/>
                  </a:moveTo>
                  <a:cubicBezTo>
                    <a:pt x="345" y="1"/>
                    <a:pt x="240" y="41"/>
                    <a:pt x="160" y="120"/>
                  </a:cubicBezTo>
                  <a:cubicBezTo>
                    <a:pt x="1" y="280"/>
                    <a:pt x="1" y="539"/>
                    <a:pt x="160" y="699"/>
                  </a:cubicBezTo>
                  <a:cubicBezTo>
                    <a:pt x="240" y="779"/>
                    <a:pt x="345" y="818"/>
                    <a:pt x="450" y="818"/>
                  </a:cubicBezTo>
                  <a:cubicBezTo>
                    <a:pt x="554" y="818"/>
                    <a:pt x="659" y="779"/>
                    <a:pt x="739" y="699"/>
                  </a:cubicBezTo>
                  <a:cubicBezTo>
                    <a:pt x="898" y="539"/>
                    <a:pt x="898" y="280"/>
                    <a:pt x="739" y="120"/>
                  </a:cubicBezTo>
                  <a:cubicBezTo>
                    <a:pt x="659" y="41"/>
                    <a:pt x="554" y="1"/>
                    <a:pt x="450"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1569658" y="3201449"/>
              <a:ext cx="110002" cy="95643"/>
            </a:xfrm>
            <a:custGeom>
              <a:rect b="b" l="l" r="r" t="t"/>
              <a:pathLst>
                <a:path extrusionOk="0" h="766" w="881">
                  <a:moveTo>
                    <a:pt x="282" y="1"/>
                  </a:moveTo>
                  <a:lnTo>
                    <a:pt x="282" y="1"/>
                  </a:lnTo>
                  <a:cubicBezTo>
                    <a:pt x="25" y="146"/>
                    <a:pt x="0" y="507"/>
                    <a:pt x="237" y="684"/>
                  </a:cubicBezTo>
                  <a:cubicBezTo>
                    <a:pt x="312" y="740"/>
                    <a:pt x="397" y="766"/>
                    <a:pt x="481" y="766"/>
                  </a:cubicBezTo>
                  <a:cubicBezTo>
                    <a:pt x="662" y="766"/>
                    <a:pt x="835" y="646"/>
                    <a:pt x="881" y="450"/>
                  </a:cubicBezTo>
                  <a:lnTo>
                    <a:pt x="881" y="450"/>
                  </a:lnTo>
                  <a:cubicBezTo>
                    <a:pt x="807" y="535"/>
                    <a:pt x="703" y="579"/>
                    <a:pt x="598" y="579"/>
                  </a:cubicBezTo>
                  <a:cubicBezTo>
                    <a:pt x="519" y="579"/>
                    <a:pt x="440" y="554"/>
                    <a:pt x="373" y="504"/>
                  </a:cubicBezTo>
                  <a:cubicBezTo>
                    <a:pt x="215" y="385"/>
                    <a:pt x="176" y="166"/>
                    <a:pt x="282"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1753452" y="3037633"/>
              <a:ext cx="325635" cy="474593"/>
            </a:xfrm>
            <a:custGeom>
              <a:rect b="b" l="l" r="r" t="t"/>
              <a:pathLst>
                <a:path extrusionOk="0" h="3801" w="2608">
                  <a:moveTo>
                    <a:pt x="0" y="0"/>
                  </a:moveTo>
                  <a:lnTo>
                    <a:pt x="0" y="2296"/>
                  </a:lnTo>
                  <a:lnTo>
                    <a:pt x="2608" y="3801"/>
                  </a:lnTo>
                  <a:lnTo>
                    <a:pt x="2608" y="150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1660307" y="3216682"/>
              <a:ext cx="325760" cy="349358"/>
            </a:xfrm>
            <a:custGeom>
              <a:rect b="b" l="l" r="r" t="t"/>
              <a:pathLst>
                <a:path extrusionOk="0" h="2798" w="2609">
                  <a:moveTo>
                    <a:pt x="1" y="0"/>
                  </a:moveTo>
                  <a:lnTo>
                    <a:pt x="1" y="1291"/>
                  </a:lnTo>
                  <a:lnTo>
                    <a:pt x="2608" y="2798"/>
                  </a:lnTo>
                  <a:lnTo>
                    <a:pt x="2608" y="1507"/>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1660307" y="3216682"/>
              <a:ext cx="325760" cy="241979"/>
            </a:xfrm>
            <a:custGeom>
              <a:rect b="b" l="l" r="r" t="t"/>
              <a:pathLst>
                <a:path extrusionOk="0" h="1938" w="2609">
                  <a:moveTo>
                    <a:pt x="1" y="0"/>
                  </a:moveTo>
                  <a:lnTo>
                    <a:pt x="1" y="431"/>
                  </a:lnTo>
                  <a:lnTo>
                    <a:pt x="2608" y="1938"/>
                  </a:lnTo>
                  <a:lnTo>
                    <a:pt x="2608" y="1507"/>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1753452" y="3037633"/>
              <a:ext cx="325635" cy="241854"/>
            </a:xfrm>
            <a:custGeom>
              <a:rect b="b" l="l" r="r" t="t"/>
              <a:pathLst>
                <a:path extrusionOk="0" h="1937" w="2608">
                  <a:moveTo>
                    <a:pt x="0" y="0"/>
                  </a:moveTo>
                  <a:lnTo>
                    <a:pt x="0" y="431"/>
                  </a:lnTo>
                  <a:lnTo>
                    <a:pt x="2608" y="1936"/>
                  </a:lnTo>
                  <a:lnTo>
                    <a:pt x="2608" y="150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2078962" y="3100188"/>
              <a:ext cx="217381" cy="412038"/>
            </a:xfrm>
            <a:custGeom>
              <a:rect b="b" l="l" r="r" t="t"/>
              <a:pathLst>
                <a:path extrusionOk="0" h="3300" w="1741">
                  <a:moveTo>
                    <a:pt x="1741" y="1"/>
                  </a:moveTo>
                  <a:lnTo>
                    <a:pt x="1" y="1006"/>
                  </a:lnTo>
                  <a:lnTo>
                    <a:pt x="1" y="3300"/>
                  </a:lnTo>
                  <a:lnTo>
                    <a:pt x="1741" y="2296"/>
                  </a:lnTo>
                  <a:lnTo>
                    <a:pt x="174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1985941" y="3315196"/>
              <a:ext cx="93146" cy="250844"/>
            </a:xfrm>
            <a:custGeom>
              <a:rect b="b" l="l" r="r" t="t"/>
              <a:pathLst>
                <a:path extrusionOk="0" h="2009" w="746">
                  <a:moveTo>
                    <a:pt x="746" y="0"/>
                  </a:moveTo>
                  <a:lnTo>
                    <a:pt x="0" y="718"/>
                  </a:lnTo>
                  <a:lnTo>
                    <a:pt x="0" y="2009"/>
                  </a:lnTo>
                  <a:lnTo>
                    <a:pt x="746" y="1578"/>
                  </a:lnTo>
                  <a:lnTo>
                    <a:pt x="74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2078962" y="3037633"/>
              <a:ext cx="217381" cy="188164"/>
            </a:xfrm>
            <a:custGeom>
              <a:rect b="b" l="l" r="r" t="t"/>
              <a:pathLst>
                <a:path extrusionOk="0" h="1507" w="1741">
                  <a:moveTo>
                    <a:pt x="871" y="0"/>
                  </a:moveTo>
                  <a:lnTo>
                    <a:pt x="1" y="1507"/>
                  </a:lnTo>
                  <a:lnTo>
                    <a:pt x="1741" y="502"/>
                  </a:lnTo>
                  <a:lnTo>
                    <a:pt x="87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2063604" y="3024148"/>
              <a:ext cx="124111" cy="228494"/>
            </a:xfrm>
            <a:custGeom>
              <a:rect b="b" l="l" r="r" t="t"/>
              <a:pathLst>
                <a:path extrusionOk="0" h="1830" w="994">
                  <a:moveTo>
                    <a:pt x="994" y="1"/>
                  </a:moveTo>
                  <a:lnTo>
                    <a:pt x="0" y="1722"/>
                  </a:lnTo>
                  <a:lnTo>
                    <a:pt x="0" y="1829"/>
                  </a:lnTo>
                  <a:lnTo>
                    <a:pt x="994" y="108"/>
                  </a:lnTo>
                  <a:lnTo>
                    <a:pt x="99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2063604" y="3024148"/>
              <a:ext cx="124111" cy="228494"/>
            </a:xfrm>
            <a:custGeom>
              <a:rect b="b" l="l" r="r" t="t"/>
              <a:pathLst>
                <a:path extrusionOk="0" h="1830" w="994">
                  <a:moveTo>
                    <a:pt x="994" y="1"/>
                  </a:moveTo>
                  <a:lnTo>
                    <a:pt x="0" y="1722"/>
                  </a:lnTo>
                  <a:lnTo>
                    <a:pt x="0" y="1829"/>
                  </a:lnTo>
                  <a:lnTo>
                    <a:pt x="994" y="108"/>
                  </a:lnTo>
                  <a:lnTo>
                    <a:pt x="99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1737845" y="2836234"/>
              <a:ext cx="449995" cy="403173"/>
            </a:xfrm>
            <a:custGeom>
              <a:rect b="b" l="l" r="r" t="t"/>
              <a:pathLst>
                <a:path extrusionOk="0" h="3229" w="3604">
                  <a:moveTo>
                    <a:pt x="995" y="1"/>
                  </a:moveTo>
                  <a:lnTo>
                    <a:pt x="1" y="1722"/>
                  </a:lnTo>
                  <a:lnTo>
                    <a:pt x="2609" y="3229"/>
                  </a:lnTo>
                  <a:lnTo>
                    <a:pt x="3604" y="1507"/>
                  </a:lnTo>
                  <a:lnTo>
                    <a:pt x="99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1737845" y="3050993"/>
              <a:ext cx="325885" cy="201649"/>
            </a:xfrm>
            <a:custGeom>
              <a:rect b="b" l="l" r="r" t="t"/>
              <a:pathLst>
                <a:path extrusionOk="0" h="1615" w="2610">
                  <a:moveTo>
                    <a:pt x="1" y="1"/>
                  </a:moveTo>
                  <a:lnTo>
                    <a:pt x="1" y="108"/>
                  </a:lnTo>
                  <a:lnTo>
                    <a:pt x="2609" y="1614"/>
                  </a:lnTo>
                  <a:lnTo>
                    <a:pt x="2609" y="1507"/>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1737845" y="3050993"/>
              <a:ext cx="325885" cy="201649"/>
            </a:xfrm>
            <a:custGeom>
              <a:rect b="b" l="l" r="r" t="t"/>
              <a:pathLst>
                <a:path extrusionOk="0" h="1615" w="2610">
                  <a:moveTo>
                    <a:pt x="1" y="1"/>
                  </a:moveTo>
                  <a:lnTo>
                    <a:pt x="1" y="108"/>
                  </a:lnTo>
                  <a:lnTo>
                    <a:pt x="2609" y="1614"/>
                  </a:lnTo>
                  <a:lnTo>
                    <a:pt x="2609" y="1507"/>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2187590" y="3024148"/>
              <a:ext cx="135973" cy="85279"/>
            </a:xfrm>
            <a:custGeom>
              <a:rect b="b" l="l" r="r" t="t"/>
              <a:pathLst>
                <a:path extrusionOk="0" h="683" w="1089">
                  <a:moveTo>
                    <a:pt x="1" y="1"/>
                  </a:moveTo>
                  <a:lnTo>
                    <a:pt x="1" y="108"/>
                  </a:lnTo>
                  <a:lnTo>
                    <a:pt x="994" y="682"/>
                  </a:lnTo>
                  <a:lnTo>
                    <a:pt x="1088" y="629"/>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2187590" y="3024148"/>
              <a:ext cx="135973" cy="85279"/>
            </a:xfrm>
            <a:custGeom>
              <a:rect b="b" l="l" r="r" t="t"/>
              <a:pathLst>
                <a:path extrusionOk="0" h="683" w="1089">
                  <a:moveTo>
                    <a:pt x="1" y="1"/>
                  </a:moveTo>
                  <a:lnTo>
                    <a:pt x="1" y="108"/>
                  </a:lnTo>
                  <a:lnTo>
                    <a:pt x="994" y="682"/>
                  </a:lnTo>
                  <a:lnTo>
                    <a:pt x="1088" y="629"/>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2296218" y="3100188"/>
              <a:ext cx="15483" cy="9240"/>
            </a:xfrm>
            <a:custGeom>
              <a:rect b="b" l="l" r="r" t="t"/>
              <a:pathLst>
                <a:path extrusionOk="0" h="74" w="124">
                  <a:moveTo>
                    <a:pt x="1" y="1"/>
                  </a:moveTo>
                  <a:lnTo>
                    <a:pt x="1" y="73"/>
                  </a:lnTo>
                  <a:lnTo>
                    <a:pt x="124" y="73"/>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3"/>
            <p:cNvSpPr/>
            <p:nvPr/>
          </p:nvSpPr>
          <p:spPr>
            <a:xfrm>
              <a:off x="2296218" y="3100188"/>
              <a:ext cx="15483" cy="9240"/>
            </a:xfrm>
            <a:custGeom>
              <a:rect b="b" l="l" r="r" t="t"/>
              <a:pathLst>
                <a:path extrusionOk="0" h="74" w="124">
                  <a:moveTo>
                    <a:pt x="1" y="1"/>
                  </a:moveTo>
                  <a:lnTo>
                    <a:pt x="1" y="73"/>
                  </a:lnTo>
                  <a:lnTo>
                    <a:pt x="124" y="73"/>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3"/>
            <p:cNvSpPr/>
            <p:nvPr/>
          </p:nvSpPr>
          <p:spPr>
            <a:xfrm>
              <a:off x="1803271" y="2962593"/>
              <a:ext cx="74292" cy="128856"/>
            </a:xfrm>
            <a:custGeom>
              <a:rect b="b" l="l" r="r" t="t"/>
              <a:pathLst>
                <a:path extrusionOk="0" h="1032" w="595">
                  <a:moveTo>
                    <a:pt x="299" y="1"/>
                  </a:moveTo>
                  <a:lnTo>
                    <a:pt x="0" y="172"/>
                  </a:lnTo>
                  <a:lnTo>
                    <a:pt x="0" y="688"/>
                  </a:lnTo>
                  <a:lnTo>
                    <a:pt x="595" y="1032"/>
                  </a:lnTo>
                  <a:lnTo>
                    <a:pt x="595" y="514"/>
                  </a:lnTo>
                  <a:lnTo>
                    <a:pt x="29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3"/>
            <p:cNvSpPr/>
            <p:nvPr/>
          </p:nvSpPr>
          <p:spPr>
            <a:xfrm>
              <a:off x="1788787" y="2955725"/>
              <a:ext cx="51817" cy="33462"/>
            </a:xfrm>
            <a:custGeom>
              <a:rect b="b" l="l" r="r" t="t"/>
              <a:pathLst>
                <a:path extrusionOk="0" h="268" w="415">
                  <a:moveTo>
                    <a:pt x="415" y="1"/>
                  </a:moveTo>
                  <a:lnTo>
                    <a:pt x="0" y="240"/>
                  </a:lnTo>
                  <a:lnTo>
                    <a:pt x="48" y="268"/>
                  </a:lnTo>
                  <a:lnTo>
                    <a:pt x="415" y="56"/>
                  </a:lnTo>
                  <a:lnTo>
                    <a:pt x="41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3"/>
            <p:cNvSpPr/>
            <p:nvPr/>
          </p:nvSpPr>
          <p:spPr>
            <a:xfrm>
              <a:off x="1877438" y="2994307"/>
              <a:ext cx="56062" cy="97141"/>
            </a:xfrm>
            <a:custGeom>
              <a:rect b="b" l="l" r="r" t="t"/>
              <a:pathLst>
                <a:path extrusionOk="0" h="778" w="449">
                  <a:moveTo>
                    <a:pt x="449" y="1"/>
                  </a:moveTo>
                  <a:lnTo>
                    <a:pt x="1" y="259"/>
                  </a:lnTo>
                  <a:lnTo>
                    <a:pt x="1" y="778"/>
                  </a:lnTo>
                  <a:lnTo>
                    <a:pt x="296" y="263"/>
                  </a:lnTo>
                  <a:lnTo>
                    <a:pt x="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3"/>
            <p:cNvSpPr/>
            <p:nvPr/>
          </p:nvSpPr>
          <p:spPr>
            <a:xfrm>
              <a:off x="1794656" y="2984068"/>
              <a:ext cx="8740" cy="5119"/>
            </a:xfrm>
            <a:custGeom>
              <a:rect b="b" l="l" r="r" t="t"/>
              <a:pathLst>
                <a:path extrusionOk="0" h="41" w="70">
                  <a:moveTo>
                    <a:pt x="69" y="0"/>
                  </a:moveTo>
                  <a:lnTo>
                    <a:pt x="1" y="41"/>
                  </a:lnTo>
                  <a:lnTo>
                    <a:pt x="69" y="41"/>
                  </a:lnTo>
                  <a:lnTo>
                    <a:pt x="6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3"/>
            <p:cNvSpPr/>
            <p:nvPr/>
          </p:nvSpPr>
          <p:spPr>
            <a:xfrm>
              <a:off x="1840479" y="2955725"/>
              <a:ext cx="51567" cy="89649"/>
            </a:xfrm>
            <a:custGeom>
              <a:rect b="b" l="l" r="r" t="t"/>
              <a:pathLst>
                <a:path extrusionOk="0" h="718" w="413">
                  <a:moveTo>
                    <a:pt x="1" y="1"/>
                  </a:moveTo>
                  <a:lnTo>
                    <a:pt x="1" y="56"/>
                  </a:lnTo>
                  <a:lnTo>
                    <a:pt x="368" y="691"/>
                  </a:lnTo>
                  <a:lnTo>
                    <a:pt x="413" y="717"/>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a:off x="1840479" y="2955725"/>
              <a:ext cx="51567" cy="89649"/>
            </a:xfrm>
            <a:custGeom>
              <a:rect b="b" l="l" r="r" t="t"/>
              <a:pathLst>
                <a:path extrusionOk="0" h="718" w="413">
                  <a:moveTo>
                    <a:pt x="1" y="1"/>
                  </a:moveTo>
                  <a:lnTo>
                    <a:pt x="1" y="56"/>
                  </a:lnTo>
                  <a:lnTo>
                    <a:pt x="368" y="691"/>
                  </a:lnTo>
                  <a:lnTo>
                    <a:pt x="413" y="717"/>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3"/>
            <p:cNvSpPr/>
            <p:nvPr/>
          </p:nvSpPr>
          <p:spPr>
            <a:xfrm>
              <a:off x="1840479" y="2925010"/>
              <a:ext cx="105007" cy="120365"/>
            </a:xfrm>
            <a:custGeom>
              <a:rect b="b" l="l" r="r" t="t"/>
              <a:pathLst>
                <a:path extrusionOk="0" h="964" w="841">
                  <a:moveTo>
                    <a:pt x="427" y="0"/>
                  </a:moveTo>
                  <a:lnTo>
                    <a:pt x="1" y="247"/>
                  </a:lnTo>
                  <a:lnTo>
                    <a:pt x="413" y="963"/>
                  </a:lnTo>
                  <a:lnTo>
                    <a:pt x="840" y="717"/>
                  </a:lnTo>
                  <a:lnTo>
                    <a:pt x="42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3"/>
            <p:cNvSpPr/>
            <p:nvPr/>
          </p:nvSpPr>
          <p:spPr>
            <a:xfrm>
              <a:off x="1840479" y="2925010"/>
              <a:ext cx="105007" cy="120365"/>
            </a:xfrm>
            <a:custGeom>
              <a:rect b="b" l="l" r="r" t="t"/>
              <a:pathLst>
                <a:path extrusionOk="0" h="964" w="841">
                  <a:moveTo>
                    <a:pt x="427" y="0"/>
                  </a:moveTo>
                  <a:lnTo>
                    <a:pt x="1" y="247"/>
                  </a:lnTo>
                  <a:lnTo>
                    <a:pt x="413" y="963"/>
                  </a:lnTo>
                  <a:lnTo>
                    <a:pt x="840" y="717"/>
                  </a:lnTo>
                  <a:lnTo>
                    <a:pt x="4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3"/>
            <p:cNvSpPr/>
            <p:nvPr/>
          </p:nvSpPr>
          <p:spPr>
            <a:xfrm>
              <a:off x="1821875" y="2994931"/>
              <a:ext cx="37208" cy="64178"/>
            </a:xfrm>
            <a:custGeom>
              <a:rect b="b" l="l" r="r" t="t"/>
              <a:pathLst>
                <a:path extrusionOk="0" h="514" w="298">
                  <a:moveTo>
                    <a:pt x="0" y="0"/>
                  </a:moveTo>
                  <a:lnTo>
                    <a:pt x="0" y="342"/>
                  </a:lnTo>
                  <a:lnTo>
                    <a:pt x="298" y="513"/>
                  </a:lnTo>
                  <a:lnTo>
                    <a:pt x="298" y="17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3"/>
            <p:cNvSpPr/>
            <p:nvPr/>
          </p:nvSpPr>
          <p:spPr>
            <a:xfrm>
              <a:off x="1825621" y="2997054"/>
              <a:ext cx="33462" cy="57685"/>
            </a:xfrm>
            <a:custGeom>
              <a:rect b="b" l="l" r="r" t="t"/>
              <a:pathLst>
                <a:path extrusionOk="0" h="462" w="268">
                  <a:moveTo>
                    <a:pt x="1" y="0"/>
                  </a:moveTo>
                  <a:lnTo>
                    <a:pt x="1" y="308"/>
                  </a:lnTo>
                  <a:lnTo>
                    <a:pt x="268" y="462"/>
                  </a:lnTo>
                  <a:lnTo>
                    <a:pt x="268" y="154"/>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3"/>
            <p:cNvSpPr/>
            <p:nvPr/>
          </p:nvSpPr>
          <p:spPr>
            <a:xfrm>
              <a:off x="1821875" y="3035386"/>
              <a:ext cx="37208" cy="23723"/>
            </a:xfrm>
            <a:custGeom>
              <a:rect b="b" l="l" r="r" t="t"/>
              <a:pathLst>
                <a:path extrusionOk="0" h="190" w="298">
                  <a:moveTo>
                    <a:pt x="31" y="1"/>
                  </a:moveTo>
                  <a:lnTo>
                    <a:pt x="0" y="18"/>
                  </a:lnTo>
                  <a:lnTo>
                    <a:pt x="298" y="189"/>
                  </a:lnTo>
                  <a:lnTo>
                    <a:pt x="298" y="155"/>
                  </a:lnTo>
                  <a:lnTo>
                    <a:pt x="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3"/>
            <p:cNvSpPr/>
            <p:nvPr/>
          </p:nvSpPr>
          <p:spPr>
            <a:xfrm>
              <a:off x="1958347" y="3052117"/>
              <a:ext cx="74167" cy="128856"/>
            </a:xfrm>
            <a:custGeom>
              <a:rect b="b" l="l" r="r" t="t"/>
              <a:pathLst>
                <a:path extrusionOk="0" h="1032" w="594">
                  <a:moveTo>
                    <a:pt x="298" y="0"/>
                  </a:moveTo>
                  <a:lnTo>
                    <a:pt x="1" y="173"/>
                  </a:lnTo>
                  <a:lnTo>
                    <a:pt x="1" y="689"/>
                  </a:lnTo>
                  <a:lnTo>
                    <a:pt x="594" y="1031"/>
                  </a:lnTo>
                  <a:lnTo>
                    <a:pt x="594" y="514"/>
                  </a:lnTo>
                  <a:lnTo>
                    <a:pt x="29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3"/>
            <p:cNvSpPr/>
            <p:nvPr/>
          </p:nvSpPr>
          <p:spPr>
            <a:xfrm>
              <a:off x="1943863" y="3045375"/>
              <a:ext cx="51817" cy="33213"/>
            </a:xfrm>
            <a:custGeom>
              <a:rect b="b" l="l" r="r" t="t"/>
              <a:pathLst>
                <a:path extrusionOk="0" h="266" w="415">
                  <a:moveTo>
                    <a:pt x="414" y="1"/>
                  </a:moveTo>
                  <a:lnTo>
                    <a:pt x="1" y="240"/>
                  </a:lnTo>
                  <a:lnTo>
                    <a:pt x="47" y="266"/>
                  </a:lnTo>
                  <a:lnTo>
                    <a:pt x="414" y="54"/>
                  </a:lnTo>
                  <a:lnTo>
                    <a:pt x="41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p:nvPr/>
          </p:nvSpPr>
          <p:spPr>
            <a:xfrm>
              <a:off x="2032389" y="3083831"/>
              <a:ext cx="56062" cy="97141"/>
            </a:xfrm>
            <a:custGeom>
              <a:rect b="b" l="l" r="r" t="t"/>
              <a:pathLst>
                <a:path extrusionOk="0" h="778" w="449">
                  <a:moveTo>
                    <a:pt x="449" y="0"/>
                  </a:moveTo>
                  <a:lnTo>
                    <a:pt x="1" y="260"/>
                  </a:lnTo>
                  <a:lnTo>
                    <a:pt x="1" y="777"/>
                  </a:lnTo>
                  <a:lnTo>
                    <a:pt x="298" y="264"/>
                  </a:lnTo>
                  <a:lnTo>
                    <a:pt x="44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3"/>
            <p:cNvSpPr/>
            <p:nvPr/>
          </p:nvSpPr>
          <p:spPr>
            <a:xfrm>
              <a:off x="1949732" y="3073593"/>
              <a:ext cx="8740" cy="4994"/>
            </a:xfrm>
            <a:custGeom>
              <a:rect b="b" l="l" r="r" t="t"/>
              <a:pathLst>
                <a:path extrusionOk="0" h="40" w="70">
                  <a:moveTo>
                    <a:pt x="70" y="1"/>
                  </a:moveTo>
                  <a:lnTo>
                    <a:pt x="0" y="40"/>
                  </a:lnTo>
                  <a:lnTo>
                    <a:pt x="70" y="40"/>
                  </a:lnTo>
                  <a:lnTo>
                    <a:pt x="7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a:off x="1995555" y="3045375"/>
              <a:ext cx="51692" cy="89525"/>
            </a:xfrm>
            <a:custGeom>
              <a:rect b="b" l="l" r="r" t="t"/>
              <a:pathLst>
                <a:path extrusionOk="0" h="717" w="414">
                  <a:moveTo>
                    <a:pt x="0" y="1"/>
                  </a:moveTo>
                  <a:lnTo>
                    <a:pt x="0" y="54"/>
                  </a:lnTo>
                  <a:lnTo>
                    <a:pt x="367" y="689"/>
                  </a:lnTo>
                  <a:lnTo>
                    <a:pt x="413" y="717"/>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a:off x="1995555" y="3045375"/>
              <a:ext cx="51692" cy="89525"/>
            </a:xfrm>
            <a:custGeom>
              <a:rect b="b" l="l" r="r" t="t"/>
              <a:pathLst>
                <a:path extrusionOk="0" h="717" w="414">
                  <a:moveTo>
                    <a:pt x="0" y="1"/>
                  </a:moveTo>
                  <a:lnTo>
                    <a:pt x="0" y="54"/>
                  </a:lnTo>
                  <a:lnTo>
                    <a:pt x="367" y="689"/>
                  </a:lnTo>
                  <a:lnTo>
                    <a:pt x="413" y="717"/>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3"/>
            <p:cNvSpPr/>
            <p:nvPr/>
          </p:nvSpPr>
          <p:spPr>
            <a:xfrm>
              <a:off x="1995555" y="3014659"/>
              <a:ext cx="104882" cy="120240"/>
            </a:xfrm>
            <a:custGeom>
              <a:rect b="b" l="l" r="r" t="t"/>
              <a:pathLst>
                <a:path extrusionOk="0" h="963" w="840">
                  <a:moveTo>
                    <a:pt x="426" y="0"/>
                  </a:moveTo>
                  <a:lnTo>
                    <a:pt x="0" y="247"/>
                  </a:lnTo>
                  <a:lnTo>
                    <a:pt x="413" y="963"/>
                  </a:lnTo>
                  <a:lnTo>
                    <a:pt x="840" y="715"/>
                  </a:lnTo>
                  <a:lnTo>
                    <a:pt x="42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3"/>
            <p:cNvSpPr/>
            <p:nvPr/>
          </p:nvSpPr>
          <p:spPr>
            <a:xfrm>
              <a:off x="1995555" y="3014659"/>
              <a:ext cx="104882" cy="120240"/>
            </a:xfrm>
            <a:custGeom>
              <a:rect b="b" l="l" r="r" t="t"/>
              <a:pathLst>
                <a:path extrusionOk="0" h="963" w="840">
                  <a:moveTo>
                    <a:pt x="426" y="0"/>
                  </a:moveTo>
                  <a:lnTo>
                    <a:pt x="0" y="247"/>
                  </a:lnTo>
                  <a:lnTo>
                    <a:pt x="413" y="963"/>
                  </a:lnTo>
                  <a:lnTo>
                    <a:pt x="840" y="715"/>
                  </a:lnTo>
                  <a:lnTo>
                    <a:pt x="4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a:off x="1976826" y="3084456"/>
              <a:ext cx="37208" cy="64303"/>
            </a:xfrm>
            <a:custGeom>
              <a:rect b="b" l="l" r="r" t="t"/>
              <a:pathLst>
                <a:path extrusionOk="0" h="515" w="298">
                  <a:moveTo>
                    <a:pt x="1" y="1"/>
                  </a:moveTo>
                  <a:lnTo>
                    <a:pt x="1" y="343"/>
                  </a:lnTo>
                  <a:lnTo>
                    <a:pt x="298" y="514"/>
                  </a:lnTo>
                  <a:lnTo>
                    <a:pt x="298" y="17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p:nvPr/>
          </p:nvSpPr>
          <p:spPr>
            <a:xfrm>
              <a:off x="1980697" y="3086703"/>
              <a:ext cx="33338" cy="57685"/>
            </a:xfrm>
            <a:custGeom>
              <a:rect b="b" l="l" r="r" t="t"/>
              <a:pathLst>
                <a:path extrusionOk="0" h="462" w="267">
                  <a:moveTo>
                    <a:pt x="0" y="0"/>
                  </a:moveTo>
                  <a:lnTo>
                    <a:pt x="0" y="308"/>
                  </a:lnTo>
                  <a:lnTo>
                    <a:pt x="267" y="461"/>
                  </a:lnTo>
                  <a:lnTo>
                    <a:pt x="267" y="154"/>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a:off x="1976826" y="3125035"/>
              <a:ext cx="37208" cy="23723"/>
            </a:xfrm>
            <a:custGeom>
              <a:rect b="b" l="l" r="r" t="t"/>
              <a:pathLst>
                <a:path extrusionOk="0" h="190" w="298">
                  <a:moveTo>
                    <a:pt x="31" y="1"/>
                  </a:moveTo>
                  <a:lnTo>
                    <a:pt x="1" y="18"/>
                  </a:lnTo>
                  <a:lnTo>
                    <a:pt x="298" y="189"/>
                  </a:lnTo>
                  <a:lnTo>
                    <a:pt x="298" y="154"/>
                  </a:lnTo>
                  <a:lnTo>
                    <a:pt x="3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a:off x="1644824" y="3115046"/>
              <a:ext cx="434263" cy="316645"/>
            </a:xfrm>
            <a:custGeom>
              <a:rect b="b" l="l" r="r" t="t"/>
              <a:pathLst>
                <a:path extrusionOk="0" h="2536" w="3478">
                  <a:moveTo>
                    <a:pt x="870" y="1"/>
                  </a:moveTo>
                  <a:lnTo>
                    <a:pt x="0" y="933"/>
                  </a:lnTo>
                  <a:lnTo>
                    <a:pt x="0" y="1030"/>
                  </a:lnTo>
                  <a:lnTo>
                    <a:pt x="2609" y="2536"/>
                  </a:lnTo>
                  <a:lnTo>
                    <a:pt x="3478" y="1603"/>
                  </a:lnTo>
                  <a:lnTo>
                    <a:pt x="3478" y="1506"/>
                  </a:lnTo>
                  <a:lnTo>
                    <a:pt x="87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3"/>
            <p:cNvSpPr/>
            <p:nvPr/>
          </p:nvSpPr>
          <p:spPr>
            <a:xfrm>
              <a:off x="1644824" y="3115046"/>
              <a:ext cx="434263" cy="304534"/>
            </a:xfrm>
            <a:custGeom>
              <a:rect b="b" l="l" r="r" t="t"/>
              <a:pathLst>
                <a:path extrusionOk="0" h="2439" w="3478">
                  <a:moveTo>
                    <a:pt x="870" y="1"/>
                  </a:moveTo>
                  <a:lnTo>
                    <a:pt x="0" y="933"/>
                  </a:lnTo>
                  <a:lnTo>
                    <a:pt x="2609" y="2438"/>
                  </a:lnTo>
                  <a:lnTo>
                    <a:pt x="3478" y="1506"/>
                  </a:lnTo>
                  <a:lnTo>
                    <a:pt x="87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3"/>
            <p:cNvSpPr/>
            <p:nvPr/>
          </p:nvSpPr>
          <p:spPr>
            <a:xfrm>
              <a:off x="1970459" y="3303085"/>
              <a:ext cx="108628" cy="128606"/>
            </a:xfrm>
            <a:custGeom>
              <a:rect b="b" l="l" r="r" t="t"/>
              <a:pathLst>
                <a:path extrusionOk="0" h="1030" w="870">
                  <a:moveTo>
                    <a:pt x="870" y="0"/>
                  </a:moveTo>
                  <a:lnTo>
                    <a:pt x="1" y="932"/>
                  </a:lnTo>
                  <a:lnTo>
                    <a:pt x="1" y="1030"/>
                  </a:lnTo>
                  <a:lnTo>
                    <a:pt x="870" y="97"/>
                  </a:lnTo>
                  <a:lnTo>
                    <a:pt x="87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a:off x="1644824" y="3231540"/>
              <a:ext cx="325760" cy="200151"/>
            </a:xfrm>
            <a:custGeom>
              <a:rect b="b" l="l" r="r" t="t"/>
              <a:pathLst>
                <a:path extrusionOk="0" h="1603" w="2609">
                  <a:moveTo>
                    <a:pt x="0" y="0"/>
                  </a:moveTo>
                  <a:lnTo>
                    <a:pt x="0" y="97"/>
                  </a:lnTo>
                  <a:lnTo>
                    <a:pt x="2609" y="1603"/>
                  </a:lnTo>
                  <a:lnTo>
                    <a:pt x="2609" y="1505"/>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a:off x="1706879" y="3279362"/>
              <a:ext cx="77663" cy="127357"/>
            </a:xfrm>
            <a:custGeom>
              <a:rect b="b" l="l" r="r" t="t"/>
              <a:pathLst>
                <a:path extrusionOk="0" h="1020" w="622">
                  <a:moveTo>
                    <a:pt x="1" y="0"/>
                  </a:moveTo>
                  <a:lnTo>
                    <a:pt x="1" y="660"/>
                  </a:lnTo>
                  <a:lnTo>
                    <a:pt x="621" y="1019"/>
                  </a:lnTo>
                  <a:lnTo>
                    <a:pt x="621" y="36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a:off x="1711624" y="3282233"/>
              <a:ext cx="72918" cy="118867"/>
            </a:xfrm>
            <a:custGeom>
              <a:rect b="b" l="l" r="r" t="t"/>
              <a:pathLst>
                <a:path extrusionOk="0" h="952" w="584">
                  <a:moveTo>
                    <a:pt x="0" y="0"/>
                  </a:moveTo>
                  <a:lnTo>
                    <a:pt x="0" y="615"/>
                  </a:lnTo>
                  <a:lnTo>
                    <a:pt x="583" y="952"/>
                  </a:lnTo>
                  <a:lnTo>
                    <a:pt x="583" y="337"/>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3"/>
            <p:cNvSpPr/>
            <p:nvPr/>
          </p:nvSpPr>
          <p:spPr>
            <a:xfrm>
              <a:off x="1711624" y="3282234"/>
              <a:ext cx="72918" cy="59808"/>
            </a:xfrm>
            <a:custGeom>
              <a:rect b="b" l="l" r="r" t="t"/>
              <a:pathLst>
                <a:path extrusionOk="0" h="479" w="584">
                  <a:moveTo>
                    <a:pt x="0" y="0"/>
                  </a:moveTo>
                  <a:lnTo>
                    <a:pt x="0" y="144"/>
                  </a:lnTo>
                  <a:lnTo>
                    <a:pt x="583" y="479"/>
                  </a:lnTo>
                  <a:lnTo>
                    <a:pt x="583" y="33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a:off x="1706879" y="3359022"/>
              <a:ext cx="77663" cy="47697"/>
            </a:xfrm>
            <a:custGeom>
              <a:rect b="b" l="l" r="r" t="t"/>
              <a:pathLst>
                <a:path extrusionOk="0" h="382" w="622">
                  <a:moveTo>
                    <a:pt x="38" y="0"/>
                  </a:moveTo>
                  <a:lnTo>
                    <a:pt x="1" y="22"/>
                  </a:lnTo>
                  <a:lnTo>
                    <a:pt x="621" y="381"/>
                  </a:lnTo>
                  <a:lnTo>
                    <a:pt x="621" y="337"/>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a:off x="1706879" y="3317819"/>
              <a:ext cx="77663" cy="47572"/>
            </a:xfrm>
            <a:custGeom>
              <a:rect b="b" l="l" r="r" t="t"/>
              <a:pathLst>
                <a:path extrusionOk="0" h="381" w="622">
                  <a:moveTo>
                    <a:pt x="38" y="1"/>
                  </a:moveTo>
                  <a:lnTo>
                    <a:pt x="1" y="23"/>
                  </a:lnTo>
                  <a:lnTo>
                    <a:pt x="621" y="381"/>
                  </a:lnTo>
                  <a:lnTo>
                    <a:pt x="621" y="337"/>
                  </a:lnTo>
                  <a:lnTo>
                    <a:pt x="3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3"/>
            <p:cNvSpPr/>
            <p:nvPr/>
          </p:nvSpPr>
          <p:spPr>
            <a:xfrm>
              <a:off x="1743963" y="3300838"/>
              <a:ext cx="4870" cy="85279"/>
            </a:xfrm>
            <a:custGeom>
              <a:rect b="b" l="l" r="r" t="t"/>
              <a:pathLst>
                <a:path extrusionOk="0" h="683" w="39">
                  <a:moveTo>
                    <a:pt x="1" y="1"/>
                  </a:moveTo>
                  <a:lnTo>
                    <a:pt x="1" y="660"/>
                  </a:lnTo>
                  <a:lnTo>
                    <a:pt x="39" y="682"/>
                  </a:lnTo>
                  <a:lnTo>
                    <a:pt x="39" y="2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3"/>
            <p:cNvSpPr/>
            <p:nvPr/>
          </p:nvSpPr>
          <p:spPr>
            <a:xfrm>
              <a:off x="1846348" y="3359896"/>
              <a:ext cx="77788" cy="127357"/>
            </a:xfrm>
            <a:custGeom>
              <a:rect b="b" l="l" r="r" t="t"/>
              <a:pathLst>
                <a:path extrusionOk="0" h="1020" w="623">
                  <a:moveTo>
                    <a:pt x="0" y="0"/>
                  </a:moveTo>
                  <a:lnTo>
                    <a:pt x="0" y="662"/>
                  </a:lnTo>
                  <a:lnTo>
                    <a:pt x="622" y="1020"/>
                  </a:lnTo>
                  <a:lnTo>
                    <a:pt x="622" y="36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3"/>
            <p:cNvSpPr/>
            <p:nvPr/>
          </p:nvSpPr>
          <p:spPr>
            <a:xfrm>
              <a:off x="1851217" y="3362768"/>
              <a:ext cx="72918" cy="118867"/>
            </a:xfrm>
            <a:custGeom>
              <a:rect b="b" l="l" r="r" t="t"/>
              <a:pathLst>
                <a:path extrusionOk="0" h="952" w="584">
                  <a:moveTo>
                    <a:pt x="0" y="1"/>
                  </a:moveTo>
                  <a:lnTo>
                    <a:pt x="0" y="615"/>
                  </a:lnTo>
                  <a:lnTo>
                    <a:pt x="583" y="952"/>
                  </a:lnTo>
                  <a:lnTo>
                    <a:pt x="583" y="33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3"/>
            <p:cNvSpPr/>
            <p:nvPr/>
          </p:nvSpPr>
          <p:spPr>
            <a:xfrm>
              <a:off x="1851217" y="3362768"/>
              <a:ext cx="72918" cy="60058"/>
            </a:xfrm>
            <a:custGeom>
              <a:rect b="b" l="l" r="r" t="t"/>
              <a:pathLst>
                <a:path extrusionOk="0" h="481" w="584">
                  <a:moveTo>
                    <a:pt x="0" y="1"/>
                  </a:moveTo>
                  <a:lnTo>
                    <a:pt x="0" y="144"/>
                  </a:lnTo>
                  <a:lnTo>
                    <a:pt x="583" y="481"/>
                  </a:lnTo>
                  <a:lnTo>
                    <a:pt x="583" y="337"/>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3"/>
            <p:cNvSpPr/>
            <p:nvPr/>
          </p:nvSpPr>
          <p:spPr>
            <a:xfrm>
              <a:off x="1846348" y="3439557"/>
              <a:ext cx="77788" cy="47697"/>
            </a:xfrm>
            <a:custGeom>
              <a:rect b="b" l="l" r="r" t="t"/>
              <a:pathLst>
                <a:path extrusionOk="0" h="382" w="623">
                  <a:moveTo>
                    <a:pt x="39" y="0"/>
                  </a:moveTo>
                  <a:lnTo>
                    <a:pt x="0" y="24"/>
                  </a:lnTo>
                  <a:lnTo>
                    <a:pt x="622" y="382"/>
                  </a:lnTo>
                  <a:lnTo>
                    <a:pt x="622" y="337"/>
                  </a:lnTo>
                  <a:lnTo>
                    <a:pt x="3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3"/>
            <p:cNvSpPr/>
            <p:nvPr/>
          </p:nvSpPr>
          <p:spPr>
            <a:xfrm>
              <a:off x="1846348" y="3398478"/>
              <a:ext cx="77788" cy="47572"/>
            </a:xfrm>
            <a:custGeom>
              <a:rect b="b" l="l" r="r" t="t"/>
              <a:pathLst>
                <a:path extrusionOk="0" h="381" w="623">
                  <a:moveTo>
                    <a:pt x="39" y="0"/>
                  </a:moveTo>
                  <a:lnTo>
                    <a:pt x="0" y="22"/>
                  </a:lnTo>
                  <a:lnTo>
                    <a:pt x="622" y="380"/>
                  </a:lnTo>
                  <a:lnTo>
                    <a:pt x="622" y="337"/>
                  </a:lnTo>
                  <a:lnTo>
                    <a:pt x="3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3"/>
            <p:cNvSpPr/>
            <p:nvPr/>
          </p:nvSpPr>
          <p:spPr>
            <a:xfrm>
              <a:off x="1883556" y="3381372"/>
              <a:ext cx="4870" cy="85279"/>
            </a:xfrm>
            <a:custGeom>
              <a:rect b="b" l="l" r="r" t="t"/>
              <a:pathLst>
                <a:path extrusionOk="0" h="683" w="39">
                  <a:moveTo>
                    <a:pt x="1" y="1"/>
                  </a:moveTo>
                  <a:lnTo>
                    <a:pt x="1" y="661"/>
                  </a:lnTo>
                  <a:lnTo>
                    <a:pt x="39" y="682"/>
                  </a:lnTo>
                  <a:lnTo>
                    <a:pt x="39" y="23"/>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3"/>
            <p:cNvSpPr/>
            <p:nvPr/>
          </p:nvSpPr>
          <p:spPr>
            <a:xfrm>
              <a:off x="2032389" y="3368886"/>
              <a:ext cx="77788" cy="127232"/>
            </a:xfrm>
            <a:custGeom>
              <a:rect b="b" l="l" r="r" t="t"/>
              <a:pathLst>
                <a:path extrusionOk="0" h="1019" w="623">
                  <a:moveTo>
                    <a:pt x="623" y="1"/>
                  </a:moveTo>
                  <a:lnTo>
                    <a:pt x="1" y="359"/>
                  </a:lnTo>
                  <a:lnTo>
                    <a:pt x="1" y="1019"/>
                  </a:lnTo>
                  <a:lnTo>
                    <a:pt x="623" y="661"/>
                  </a:lnTo>
                  <a:lnTo>
                    <a:pt x="62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3"/>
            <p:cNvSpPr/>
            <p:nvPr/>
          </p:nvSpPr>
          <p:spPr>
            <a:xfrm>
              <a:off x="2032389" y="3371633"/>
              <a:ext cx="72918" cy="119116"/>
            </a:xfrm>
            <a:custGeom>
              <a:rect b="b" l="l" r="r" t="t"/>
              <a:pathLst>
                <a:path extrusionOk="0" h="954" w="584">
                  <a:moveTo>
                    <a:pt x="584" y="1"/>
                  </a:moveTo>
                  <a:lnTo>
                    <a:pt x="1" y="337"/>
                  </a:lnTo>
                  <a:lnTo>
                    <a:pt x="1" y="953"/>
                  </a:lnTo>
                  <a:lnTo>
                    <a:pt x="584" y="617"/>
                  </a:lnTo>
                  <a:lnTo>
                    <a:pt x="58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3"/>
            <p:cNvSpPr/>
            <p:nvPr/>
          </p:nvSpPr>
          <p:spPr>
            <a:xfrm>
              <a:off x="2032389" y="3371633"/>
              <a:ext cx="72918" cy="50069"/>
            </a:xfrm>
            <a:custGeom>
              <a:rect b="b" l="l" r="r" t="t"/>
              <a:pathLst>
                <a:path extrusionOk="0" h="401" w="584">
                  <a:moveTo>
                    <a:pt x="584" y="1"/>
                  </a:moveTo>
                  <a:lnTo>
                    <a:pt x="1" y="337"/>
                  </a:lnTo>
                  <a:lnTo>
                    <a:pt x="1" y="401"/>
                  </a:lnTo>
                  <a:lnTo>
                    <a:pt x="584" y="64"/>
                  </a:lnTo>
                  <a:lnTo>
                    <a:pt x="58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3"/>
            <p:cNvSpPr/>
            <p:nvPr/>
          </p:nvSpPr>
          <p:spPr>
            <a:xfrm>
              <a:off x="2032389" y="3448547"/>
              <a:ext cx="77788" cy="47572"/>
            </a:xfrm>
            <a:custGeom>
              <a:rect b="b" l="l" r="r" t="t"/>
              <a:pathLst>
                <a:path extrusionOk="0" h="381" w="623">
                  <a:moveTo>
                    <a:pt x="584" y="1"/>
                  </a:moveTo>
                  <a:lnTo>
                    <a:pt x="1" y="337"/>
                  </a:lnTo>
                  <a:lnTo>
                    <a:pt x="1" y="381"/>
                  </a:lnTo>
                  <a:lnTo>
                    <a:pt x="623" y="23"/>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3"/>
            <p:cNvSpPr/>
            <p:nvPr/>
          </p:nvSpPr>
          <p:spPr>
            <a:xfrm>
              <a:off x="2032389" y="3407343"/>
              <a:ext cx="77788" cy="47697"/>
            </a:xfrm>
            <a:custGeom>
              <a:rect b="b" l="l" r="r" t="t"/>
              <a:pathLst>
                <a:path extrusionOk="0" h="382" w="623">
                  <a:moveTo>
                    <a:pt x="584" y="0"/>
                  </a:moveTo>
                  <a:lnTo>
                    <a:pt x="1" y="337"/>
                  </a:lnTo>
                  <a:lnTo>
                    <a:pt x="1" y="382"/>
                  </a:lnTo>
                  <a:lnTo>
                    <a:pt x="623" y="22"/>
                  </a:lnTo>
                  <a:lnTo>
                    <a:pt x="58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3"/>
            <p:cNvSpPr/>
            <p:nvPr/>
          </p:nvSpPr>
          <p:spPr>
            <a:xfrm>
              <a:off x="2068099" y="3390237"/>
              <a:ext cx="4870" cy="85404"/>
            </a:xfrm>
            <a:custGeom>
              <a:rect b="b" l="l" r="r" t="t"/>
              <a:pathLst>
                <a:path extrusionOk="0" h="684" w="39">
                  <a:moveTo>
                    <a:pt x="38" y="1"/>
                  </a:moveTo>
                  <a:lnTo>
                    <a:pt x="1" y="24"/>
                  </a:lnTo>
                  <a:lnTo>
                    <a:pt x="1" y="684"/>
                  </a:lnTo>
                  <a:lnTo>
                    <a:pt x="38" y="661"/>
                  </a:lnTo>
                  <a:lnTo>
                    <a:pt x="3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3"/>
            <p:cNvSpPr/>
            <p:nvPr/>
          </p:nvSpPr>
          <p:spPr>
            <a:xfrm>
              <a:off x="2155126" y="3102435"/>
              <a:ext cx="77663" cy="127232"/>
            </a:xfrm>
            <a:custGeom>
              <a:rect b="b" l="l" r="r" t="t"/>
              <a:pathLst>
                <a:path extrusionOk="0" h="1019" w="622">
                  <a:moveTo>
                    <a:pt x="622" y="0"/>
                  </a:moveTo>
                  <a:lnTo>
                    <a:pt x="1" y="359"/>
                  </a:lnTo>
                  <a:lnTo>
                    <a:pt x="1" y="1018"/>
                  </a:lnTo>
                  <a:lnTo>
                    <a:pt x="622" y="660"/>
                  </a:lnTo>
                  <a:lnTo>
                    <a:pt x="6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3"/>
            <p:cNvSpPr/>
            <p:nvPr/>
          </p:nvSpPr>
          <p:spPr>
            <a:xfrm>
              <a:off x="2155126" y="3105182"/>
              <a:ext cx="72918" cy="118867"/>
            </a:xfrm>
            <a:custGeom>
              <a:rect b="b" l="l" r="r" t="t"/>
              <a:pathLst>
                <a:path extrusionOk="0" h="952" w="584">
                  <a:moveTo>
                    <a:pt x="584" y="0"/>
                  </a:moveTo>
                  <a:lnTo>
                    <a:pt x="1" y="337"/>
                  </a:lnTo>
                  <a:lnTo>
                    <a:pt x="1" y="951"/>
                  </a:lnTo>
                  <a:lnTo>
                    <a:pt x="584" y="615"/>
                  </a:lnTo>
                  <a:lnTo>
                    <a:pt x="58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a:off x="2155126" y="3105182"/>
              <a:ext cx="72918" cy="49819"/>
            </a:xfrm>
            <a:custGeom>
              <a:rect b="b" l="l" r="r" t="t"/>
              <a:pathLst>
                <a:path extrusionOk="0" h="399" w="584">
                  <a:moveTo>
                    <a:pt x="584" y="0"/>
                  </a:moveTo>
                  <a:lnTo>
                    <a:pt x="1" y="337"/>
                  </a:lnTo>
                  <a:lnTo>
                    <a:pt x="1" y="399"/>
                  </a:lnTo>
                  <a:lnTo>
                    <a:pt x="584" y="62"/>
                  </a:lnTo>
                  <a:lnTo>
                    <a:pt x="584"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a:off x="2155126" y="3181846"/>
              <a:ext cx="77663" cy="47821"/>
            </a:xfrm>
            <a:custGeom>
              <a:rect b="b" l="l" r="r" t="t"/>
              <a:pathLst>
                <a:path extrusionOk="0" h="383" w="622">
                  <a:moveTo>
                    <a:pt x="584" y="1"/>
                  </a:moveTo>
                  <a:lnTo>
                    <a:pt x="1" y="337"/>
                  </a:lnTo>
                  <a:lnTo>
                    <a:pt x="1" y="382"/>
                  </a:lnTo>
                  <a:lnTo>
                    <a:pt x="622" y="24"/>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3"/>
            <p:cNvSpPr/>
            <p:nvPr/>
          </p:nvSpPr>
          <p:spPr>
            <a:xfrm>
              <a:off x="2155126" y="3140767"/>
              <a:ext cx="77663" cy="47572"/>
            </a:xfrm>
            <a:custGeom>
              <a:rect b="b" l="l" r="r" t="t"/>
              <a:pathLst>
                <a:path extrusionOk="0" h="381" w="622">
                  <a:moveTo>
                    <a:pt x="584" y="1"/>
                  </a:moveTo>
                  <a:lnTo>
                    <a:pt x="1" y="337"/>
                  </a:lnTo>
                  <a:lnTo>
                    <a:pt x="1" y="381"/>
                  </a:lnTo>
                  <a:lnTo>
                    <a:pt x="622" y="23"/>
                  </a:lnTo>
                  <a:lnTo>
                    <a:pt x="58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3"/>
            <p:cNvSpPr/>
            <p:nvPr/>
          </p:nvSpPr>
          <p:spPr>
            <a:xfrm>
              <a:off x="2190836" y="3123786"/>
              <a:ext cx="4870" cy="85279"/>
            </a:xfrm>
            <a:custGeom>
              <a:rect b="b" l="l" r="r" t="t"/>
              <a:pathLst>
                <a:path extrusionOk="0" h="683" w="39">
                  <a:moveTo>
                    <a:pt x="38" y="0"/>
                  </a:moveTo>
                  <a:lnTo>
                    <a:pt x="1" y="22"/>
                  </a:lnTo>
                  <a:lnTo>
                    <a:pt x="1" y="682"/>
                  </a:lnTo>
                  <a:lnTo>
                    <a:pt x="38" y="660"/>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a:off x="2156625" y="3279362"/>
              <a:ext cx="77663" cy="188164"/>
            </a:xfrm>
            <a:custGeom>
              <a:rect b="b" l="l" r="r" t="t"/>
              <a:pathLst>
                <a:path extrusionOk="0" h="1507" w="622">
                  <a:moveTo>
                    <a:pt x="621" y="0"/>
                  </a:moveTo>
                  <a:lnTo>
                    <a:pt x="1" y="360"/>
                  </a:lnTo>
                  <a:lnTo>
                    <a:pt x="1" y="1507"/>
                  </a:lnTo>
                  <a:lnTo>
                    <a:pt x="621" y="1149"/>
                  </a:lnTo>
                  <a:lnTo>
                    <a:pt x="6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a:off x="2156625" y="3280985"/>
              <a:ext cx="74916" cy="182795"/>
            </a:xfrm>
            <a:custGeom>
              <a:rect b="b" l="l" r="r" t="t"/>
              <a:pathLst>
                <a:path extrusionOk="0" h="1464" w="600">
                  <a:moveTo>
                    <a:pt x="599" y="0"/>
                  </a:moveTo>
                  <a:lnTo>
                    <a:pt x="1" y="347"/>
                  </a:lnTo>
                  <a:lnTo>
                    <a:pt x="1" y="1463"/>
                  </a:lnTo>
                  <a:lnTo>
                    <a:pt x="599" y="1118"/>
                  </a:lnTo>
                  <a:lnTo>
                    <a:pt x="59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a:off x="2231416" y="3279362"/>
              <a:ext cx="2872" cy="143464"/>
            </a:xfrm>
            <a:custGeom>
              <a:rect b="b" l="l" r="r" t="t"/>
              <a:pathLst>
                <a:path extrusionOk="0" h="1149" w="23">
                  <a:moveTo>
                    <a:pt x="22" y="0"/>
                  </a:moveTo>
                  <a:lnTo>
                    <a:pt x="0" y="13"/>
                  </a:lnTo>
                  <a:lnTo>
                    <a:pt x="0" y="1131"/>
                  </a:lnTo>
                  <a:lnTo>
                    <a:pt x="22" y="1149"/>
                  </a:lnTo>
                  <a:lnTo>
                    <a:pt x="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26"/>
          <p:cNvGrpSpPr/>
          <p:nvPr/>
        </p:nvGrpSpPr>
        <p:grpSpPr>
          <a:xfrm>
            <a:off x="-1258727" y="1361422"/>
            <a:ext cx="2500846" cy="3750376"/>
            <a:chOff x="1267275" y="726675"/>
            <a:chExt cx="420600" cy="630750"/>
          </a:xfrm>
        </p:grpSpPr>
        <p:sp>
          <p:nvSpPr>
            <p:cNvPr id="346" name="Google Shape;346;p26"/>
            <p:cNvSpPr/>
            <p:nvPr/>
          </p:nvSpPr>
          <p:spPr>
            <a:xfrm>
              <a:off x="1267275"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1267675" y="1231450"/>
              <a:ext cx="209925" cy="125975"/>
            </a:xfrm>
            <a:custGeom>
              <a:rect b="b" l="l" r="r" t="t"/>
              <a:pathLst>
                <a:path extrusionOk="0" h="5039" w="8397">
                  <a:moveTo>
                    <a:pt x="332" y="1"/>
                  </a:moveTo>
                  <a:lnTo>
                    <a:pt x="0" y="204"/>
                  </a:lnTo>
                  <a:lnTo>
                    <a:pt x="8396" y="5038"/>
                  </a:lnTo>
                  <a:lnTo>
                    <a:pt x="8396" y="4642"/>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1275975" y="736575"/>
              <a:ext cx="201625" cy="494875"/>
            </a:xfrm>
            <a:custGeom>
              <a:rect b="b" l="l" r="r" t="t"/>
              <a:pathLst>
                <a:path extrusionOk="0" h="19795" w="8065">
                  <a:moveTo>
                    <a:pt x="8064" y="1"/>
                  </a:moveTo>
                  <a:lnTo>
                    <a:pt x="0" y="4642"/>
                  </a:lnTo>
                  <a:lnTo>
                    <a:pt x="0" y="19794"/>
                  </a:lnTo>
                  <a:lnTo>
                    <a:pt x="8064" y="15151"/>
                  </a:ln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1267675" y="726675"/>
              <a:ext cx="419800" cy="125975"/>
            </a:xfrm>
            <a:custGeom>
              <a:rect b="b" l="l" r="r" t="t"/>
              <a:pathLst>
                <a:path extrusionOk="0" h="5039" w="16792">
                  <a:moveTo>
                    <a:pt x="8396" y="1"/>
                  </a:moveTo>
                  <a:lnTo>
                    <a:pt x="0" y="4835"/>
                  </a:lnTo>
                  <a:lnTo>
                    <a:pt x="332" y="5038"/>
                  </a:lnTo>
                  <a:lnTo>
                    <a:pt x="8396" y="397"/>
                  </a:lnTo>
                  <a:lnTo>
                    <a:pt x="16458" y="5038"/>
                  </a:lnTo>
                  <a:lnTo>
                    <a:pt x="16792" y="4835"/>
                  </a:lnTo>
                  <a:lnTo>
                    <a:pt x="839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311025" y="1033600"/>
              <a:ext cx="86525" cy="99275"/>
            </a:xfrm>
            <a:custGeom>
              <a:rect b="b" l="l" r="r" t="t"/>
              <a:pathLst>
                <a:path extrusionOk="0" h="3971" w="3461">
                  <a:moveTo>
                    <a:pt x="3460" y="0"/>
                  </a:moveTo>
                  <a:lnTo>
                    <a:pt x="0" y="1977"/>
                  </a:lnTo>
                  <a:lnTo>
                    <a:pt x="0" y="3970"/>
                  </a:lnTo>
                  <a:lnTo>
                    <a:pt x="3460" y="1994"/>
                  </a:lnTo>
                  <a:lnTo>
                    <a:pt x="34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1317800" y="1044725"/>
              <a:ext cx="72825" cy="77025"/>
            </a:xfrm>
            <a:custGeom>
              <a:rect b="b" l="l" r="r" t="t"/>
              <a:pathLst>
                <a:path extrusionOk="0" h="3081" w="2913">
                  <a:moveTo>
                    <a:pt x="2912" y="0"/>
                  </a:moveTo>
                  <a:lnTo>
                    <a:pt x="1" y="1681"/>
                  </a:lnTo>
                  <a:lnTo>
                    <a:pt x="1" y="3080"/>
                  </a:lnTo>
                  <a:lnTo>
                    <a:pt x="2912" y="1398"/>
                  </a:lnTo>
                  <a:lnTo>
                    <a:pt x="291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1317400" y="1077175"/>
              <a:ext cx="73625" cy="44575"/>
            </a:xfrm>
            <a:custGeom>
              <a:rect b="b" l="l" r="r" t="t"/>
              <a:pathLst>
                <a:path extrusionOk="0" h="1783" w="2945">
                  <a:moveTo>
                    <a:pt x="1517" y="0"/>
                  </a:moveTo>
                  <a:lnTo>
                    <a:pt x="1" y="1782"/>
                  </a:lnTo>
                  <a:lnTo>
                    <a:pt x="1" y="1782"/>
                  </a:lnTo>
                  <a:lnTo>
                    <a:pt x="2944" y="100"/>
                  </a:lnTo>
                  <a:lnTo>
                    <a:pt x="151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16787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1477575" y="1231450"/>
              <a:ext cx="209900" cy="125975"/>
            </a:xfrm>
            <a:custGeom>
              <a:rect b="b" l="l" r="r" t="t"/>
              <a:pathLst>
                <a:path extrusionOk="0" h="5039" w="8396">
                  <a:moveTo>
                    <a:pt x="8062" y="1"/>
                  </a:moveTo>
                  <a:lnTo>
                    <a:pt x="0" y="4642"/>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1275975" y="1115350"/>
              <a:ext cx="403175" cy="232175"/>
            </a:xfrm>
            <a:custGeom>
              <a:rect b="b" l="l" r="r" t="t"/>
              <a:pathLst>
                <a:path extrusionOk="0" h="9287" w="16127">
                  <a:moveTo>
                    <a:pt x="8064" y="0"/>
                  </a:moveTo>
                  <a:lnTo>
                    <a:pt x="0" y="4643"/>
                  </a:lnTo>
                  <a:lnTo>
                    <a:pt x="8064" y="9286"/>
                  </a:lnTo>
                  <a:lnTo>
                    <a:pt x="16126" y="4645"/>
                  </a:lnTo>
                  <a:lnTo>
                    <a:pt x="806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1477575" y="736575"/>
              <a:ext cx="201575" cy="494875"/>
            </a:xfrm>
            <a:custGeom>
              <a:rect b="b" l="l" r="r" t="t"/>
              <a:pathLst>
                <a:path extrusionOk="0" h="19795" w="8063">
                  <a:moveTo>
                    <a:pt x="0" y="1"/>
                  </a:moveTo>
                  <a:lnTo>
                    <a:pt x="0" y="15151"/>
                  </a:lnTo>
                  <a:lnTo>
                    <a:pt x="8062" y="19794"/>
                  </a:lnTo>
                  <a:lnTo>
                    <a:pt x="8062" y="464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354275" y="1157575"/>
              <a:ext cx="101175" cy="82925"/>
            </a:xfrm>
            <a:custGeom>
              <a:rect b="b" l="l" r="r" t="t"/>
              <a:pathLst>
                <a:path extrusionOk="0" h="3317" w="4047">
                  <a:moveTo>
                    <a:pt x="4046" y="0"/>
                  </a:moveTo>
                  <a:lnTo>
                    <a:pt x="0" y="2310"/>
                  </a:lnTo>
                  <a:lnTo>
                    <a:pt x="0" y="3317"/>
                  </a:lnTo>
                  <a:lnTo>
                    <a:pt x="4046" y="973"/>
                  </a:lnTo>
                  <a:lnTo>
                    <a:pt x="404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312975" y="1103050"/>
              <a:ext cx="108600" cy="121400"/>
            </a:xfrm>
            <a:custGeom>
              <a:rect b="b" l="l" r="r" t="t"/>
              <a:pathLst>
                <a:path extrusionOk="0" h="4856" w="4344">
                  <a:moveTo>
                    <a:pt x="4344" y="1"/>
                  </a:moveTo>
                  <a:lnTo>
                    <a:pt x="1" y="2524"/>
                  </a:lnTo>
                  <a:lnTo>
                    <a:pt x="1" y="4855"/>
                  </a:lnTo>
                  <a:lnTo>
                    <a:pt x="4344" y="2332"/>
                  </a:lnTo>
                  <a:lnTo>
                    <a:pt x="434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1300700" y="1095575"/>
              <a:ext cx="120875" cy="70575"/>
            </a:xfrm>
            <a:custGeom>
              <a:rect b="b" l="l" r="r" t="t"/>
              <a:pathLst>
                <a:path extrusionOk="0" h="2823" w="4835">
                  <a:moveTo>
                    <a:pt x="4343" y="1"/>
                  </a:moveTo>
                  <a:lnTo>
                    <a:pt x="0" y="2524"/>
                  </a:lnTo>
                  <a:lnTo>
                    <a:pt x="492" y="2823"/>
                  </a:lnTo>
                  <a:lnTo>
                    <a:pt x="4835" y="300"/>
                  </a:lnTo>
                  <a:lnTo>
                    <a:pt x="434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1300625" y="1158650"/>
              <a:ext cx="54350" cy="89950"/>
            </a:xfrm>
            <a:custGeom>
              <a:rect b="b" l="l" r="r" t="t"/>
              <a:pathLst>
                <a:path extrusionOk="0" h="3598" w="2174">
                  <a:moveTo>
                    <a:pt x="0" y="1"/>
                  </a:moveTo>
                  <a:lnTo>
                    <a:pt x="0" y="2333"/>
                  </a:lnTo>
                  <a:lnTo>
                    <a:pt x="2174" y="3597"/>
                  </a:lnTo>
                  <a:lnTo>
                    <a:pt x="2174" y="3597"/>
                  </a:lnTo>
                  <a:lnTo>
                    <a:pt x="2170" y="2267"/>
                  </a:lnTo>
                  <a:lnTo>
                    <a:pt x="527" y="1271"/>
                  </a:lnTo>
                  <a:lnTo>
                    <a:pt x="527" y="30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1319250" y="1136475"/>
              <a:ext cx="136200" cy="78875"/>
            </a:xfrm>
            <a:custGeom>
              <a:rect b="b" l="l" r="r" t="t"/>
              <a:pathLst>
                <a:path extrusionOk="0" h="3155" w="5448">
                  <a:moveTo>
                    <a:pt x="4065" y="0"/>
                  </a:moveTo>
                  <a:lnTo>
                    <a:pt x="1" y="2299"/>
                  </a:lnTo>
                  <a:lnTo>
                    <a:pt x="1401" y="3154"/>
                  </a:lnTo>
                  <a:lnTo>
                    <a:pt x="5447" y="844"/>
                  </a:lnTo>
                  <a:lnTo>
                    <a:pt x="406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1313275" y="1183100"/>
              <a:ext cx="55025" cy="32250"/>
            </a:xfrm>
            <a:custGeom>
              <a:rect b="b" l="l" r="r" t="t"/>
              <a:pathLst>
                <a:path extrusionOk="0" h="1290" w="2201">
                  <a:moveTo>
                    <a:pt x="512" y="0"/>
                  </a:moveTo>
                  <a:lnTo>
                    <a:pt x="0" y="293"/>
                  </a:lnTo>
                  <a:lnTo>
                    <a:pt x="1640" y="1289"/>
                  </a:lnTo>
                  <a:lnTo>
                    <a:pt x="2200" y="970"/>
                  </a:lnTo>
                  <a:lnTo>
                    <a:pt x="51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1408350" y="1127850"/>
              <a:ext cx="55025" cy="32250"/>
            </a:xfrm>
            <a:custGeom>
              <a:rect b="b" l="l" r="r" t="t"/>
              <a:pathLst>
                <a:path extrusionOk="0" h="1290" w="2201">
                  <a:moveTo>
                    <a:pt x="513" y="0"/>
                  </a:moveTo>
                  <a:lnTo>
                    <a:pt x="1" y="292"/>
                  </a:lnTo>
                  <a:lnTo>
                    <a:pt x="1641" y="1289"/>
                  </a:lnTo>
                  <a:lnTo>
                    <a:pt x="2201" y="969"/>
                  </a:lnTo>
                  <a:lnTo>
                    <a:pt x="51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1407775" y="1135125"/>
              <a:ext cx="41400" cy="58175"/>
            </a:xfrm>
            <a:custGeom>
              <a:rect b="b" l="l" r="r" t="t"/>
              <a:pathLst>
                <a:path extrusionOk="0" h="2327" w="1656">
                  <a:moveTo>
                    <a:pt x="1" y="1"/>
                  </a:moveTo>
                  <a:lnTo>
                    <a:pt x="1" y="318"/>
                  </a:lnTo>
                  <a:lnTo>
                    <a:pt x="1367" y="1097"/>
                  </a:lnTo>
                  <a:lnTo>
                    <a:pt x="1378" y="2173"/>
                  </a:lnTo>
                  <a:lnTo>
                    <a:pt x="1651" y="2327"/>
                  </a:lnTo>
                  <a:lnTo>
                    <a:pt x="1655" y="998"/>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15604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1566525" y="1046650"/>
              <a:ext cx="67775" cy="106900"/>
            </a:xfrm>
            <a:custGeom>
              <a:rect b="b" l="l" r="r" t="t"/>
              <a:pathLst>
                <a:path extrusionOk="0" h="4276" w="2711">
                  <a:moveTo>
                    <a:pt x="0" y="0"/>
                  </a:moveTo>
                  <a:lnTo>
                    <a:pt x="0" y="2719"/>
                  </a:lnTo>
                  <a:lnTo>
                    <a:pt x="2711" y="4275"/>
                  </a:lnTo>
                  <a:lnTo>
                    <a:pt x="2711" y="155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1563550" y="1040400"/>
              <a:ext cx="10175" cy="74250"/>
            </a:xfrm>
            <a:custGeom>
              <a:rect b="b" l="l" r="r" t="t"/>
              <a:pathLst>
                <a:path extrusionOk="0" h="2970" w="407">
                  <a:moveTo>
                    <a:pt x="1" y="1"/>
                  </a:moveTo>
                  <a:lnTo>
                    <a:pt x="105" y="2969"/>
                  </a:lnTo>
                  <a:lnTo>
                    <a:pt x="407" y="2795"/>
                  </a:lnTo>
                  <a:lnTo>
                    <a:pt x="405" y="185"/>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1566150" y="1110275"/>
              <a:ext cx="72675" cy="45325"/>
            </a:xfrm>
            <a:custGeom>
              <a:rect b="b" l="l" r="r" t="t"/>
              <a:pathLst>
                <a:path extrusionOk="0" h="1813" w="2907">
                  <a:moveTo>
                    <a:pt x="303" y="0"/>
                  </a:moveTo>
                  <a:lnTo>
                    <a:pt x="1" y="174"/>
                  </a:lnTo>
                  <a:lnTo>
                    <a:pt x="2782" y="1813"/>
                  </a:lnTo>
                  <a:lnTo>
                    <a:pt x="2907" y="1457"/>
                  </a:lnTo>
                  <a:lnTo>
                    <a:pt x="30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1555400" y="1027750"/>
              <a:ext cx="90000" cy="91275"/>
            </a:xfrm>
            <a:custGeom>
              <a:rect b="b" l="l" r="r" t="t"/>
              <a:pathLst>
                <a:path extrusionOk="0" h="3651" w="3600">
                  <a:moveTo>
                    <a:pt x="0" y="1"/>
                  </a:moveTo>
                  <a:lnTo>
                    <a:pt x="0" y="1577"/>
                  </a:lnTo>
                  <a:lnTo>
                    <a:pt x="3599" y="3651"/>
                  </a:lnTo>
                  <a:lnTo>
                    <a:pt x="3599" y="2074"/>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1555400" y="1027750"/>
              <a:ext cx="90000" cy="64600"/>
            </a:xfrm>
            <a:custGeom>
              <a:rect b="b" l="l" r="r" t="t"/>
              <a:pathLst>
                <a:path extrusionOk="0" h="2584" w="3600">
                  <a:moveTo>
                    <a:pt x="0" y="1"/>
                  </a:moveTo>
                  <a:lnTo>
                    <a:pt x="0" y="510"/>
                  </a:lnTo>
                  <a:lnTo>
                    <a:pt x="3599" y="2583"/>
                  </a:lnTo>
                  <a:lnTo>
                    <a:pt x="3599" y="20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1494850" y="1155150"/>
              <a:ext cx="53475" cy="56200"/>
            </a:xfrm>
            <a:custGeom>
              <a:rect b="b" l="l" r="r" t="t"/>
              <a:pathLst>
                <a:path extrusionOk="0" h="2248" w="2139">
                  <a:moveTo>
                    <a:pt x="1" y="0"/>
                  </a:moveTo>
                  <a:lnTo>
                    <a:pt x="1" y="973"/>
                  </a:lnTo>
                  <a:lnTo>
                    <a:pt x="2138" y="2248"/>
                  </a:lnTo>
                  <a:lnTo>
                    <a:pt x="2138" y="124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1528725" y="1100625"/>
              <a:ext cx="60850" cy="94700"/>
            </a:xfrm>
            <a:custGeom>
              <a:rect b="b" l="l" r="r" t="t"/>
              <a:pathLst>
                <a:path extrusionOk="0" h="3788" w="2434">
                  <a:moveTo>
                    <a:pt x="0" y="0"/>
                  </a:moveTo>
                  <a:lnTo>
                    <a:pt x="0" y="2332"/>
                  </a:lnTo>
                  <a:lnTo>
                    <a:pt x="2433" y="3788"/>
                  </a:lnTo>
                  <a:lnTo>
                    <a:pt x="2433" y="1456"/>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1528725" y="1093150"/>
              <a:ext cx="73125" cy="43900"/>
            </a:xfrm>
            <a:custGeom>
              <a:rect b="b" l="l" r="r" t="t"/>
              <a:pathLst>
                <a:path extrusionOk="0" h="1756" w="2925">
                  <a:moveTo>
                    <a:pt x="490" y="1"/>
                  </a:moveTo>
                  <a:lnTo>
                    <a:pt x="0" y="299"/>
                  </a:lnTo>
                  <a:lnTo>
                    <a:pt x="2433" y="1755"/>
                  </a:lnTo>
                  <a:lnTo>
                    <a:pt x="2925" y="1457"/>
                  </a:lnTo>
                  <a:lnTo>
                    <a:pt x="49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1547575" y="1129550"/>
              <a:ext cx="54350" cy="89925"/>
            </a:xfrm>
            <a:custGeom>
              <a:rect b="b" l="l" r="r" t="t"/>
              <a:pathLst>
                <a:path extrusionOk="0" h="3597" w="2174">
                  <a:moveTo>
                    <a:pt x="2174" y="1"/>
                  </a:moveTo>
                  <a:lnTo>
                    <a:pt x="1649" y="299"/>
                  </a:lnTo>
                  <a:lnTo>
                    <a:pt x="1649" y="1269"/>
                  </a:lnTo>
                  <a:lnTo>
                    <a:pt x="4" y="2267"/>
                  </a:lnTo>
                  <a:lnTo>
                    <a:pt x="0" y="3597"/>
                  </a:lnTo>
                  <a:lnTo>
                    <a:pt x="0" y="3597"/>
                  </a:lnTo>
                  <a:lnTo>
                    <a:pt x="2174" y="2332"/>
                  </a:lnTo>
                  <a:lnTo>
                    <a:pt x="217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1494850" y="1134050"/>
              <a:ext cx="88475" cy="52175"/>
            </a:xfrm>
            <a:custGeom>
              <a:rect b="b" l="l" r="r" t="t"/>
              <a:pathLst>
                <a:path extrusionOk="0" h="2087" w="3539">
                  <a:moveTo>
                    <a:pt x="1383" y="0"/>
                  </a:moveTo>
                  <a:lnTo>
                    <a:pt x="1" y="844"/>
                  </a:lnTo>
                  <a:lnTo>
                    <a:pt x="2138" y="2087"/>
                  </a:lnTo>
                  <a:lnTo>
                    <a:pt x="3539" y="1231"/>
                  </a:lnTo>
                  <a:lnTo>
                    <a:pt x="138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1534250" y="1153975"/>
              <a:ext cx="55025" cy="32250"/>
            </a:xfrm>
            <a:custGeom>
              <a:rect b="b" l="l" r="r" t="t"/>
              <a:pathLst>
                <a:path extrusionOk="0" h="1290" w="2201">
                  <a:moveTo>
                    <a:pt x="1689" y="1"/>
                  </a:moveTo>
                  <a:lnTo>
                    <a:pt x="1" y="971"/>
                  </a:lnTo>
                  <a:lnTo>
                    <a:pt x="562" y="1290"/>
                  </a:lnTo>
                  <a:lnTo>
                    <a:pt x="2201" y="292"/>
                  </a:lnTo>
                  <a:lnTo>
                    <a:pt x="168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1486925" y="1125425"/>
              <a:ext cx="55000" cy="32250"/>
            </a:xfrm>
            <a:custGeom>
              <a:rect b="b" l="l" r="r" t="t"/>
              <a:pathLst>
                <a:path extrusionOk="0" h="1290" w="2200">
                  <a:moveTo>
                    <a:pt x="1687" y="0"/>
                  </a:moveTo>
                  <a:lnTo>
                    <a:pt x="0" y="969"/>
                  </a:lnTo>
                  <a:lnTo>
                    <a:pt x="560" y="1289"/>
                  </a:lnTo>
                  <a:lnTo>
                    <a:pt x="2200" y="292"/>
                  </a:lnTo>
                  <a:lnTo>
                    <a:pt x="168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1501025" y="1132700"/>
              <a:ext cx="41275" cy="58175"/>
            </a:xfrm>
            <a:custGeom>
              <a:rect b="b" l="l" r="r" t="t"/>
              <a:pathLst>
                <a:path extrusionOk="0" h="2327" w="1651">
                  <a:moveTo>
                    <a:pt x="1650" y="1"/>
                  </a:moveTo>
                  <a:lnTo>
                    <a:pt x="0" y="998"/>
                  </a:lnTo>
                  <a:lnTo>
                    <a:pt x="6" y="2327"/>
                  </a:lnTo>
                  <a:lnTo>
                    <a:pt x="279" y="2173"/>
                  </a:lnTo>
                  <a:lnTo>
                    <a:pt x="289" y="1097"/>
                  </a:lnTo>
                  <a:lnTo>
                    <a:pt x="1650" y="318"/>
                  </a:lnTo>
                  <a:lnTo>
                    <a:pt x="165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1275975" y="921250"/>
              <a:ext cx="403175" cy="232175"/>
            </a:xfrm>
            <a:custGeom>
              <a:rect b="b" l="l" r="r" t="t"/>
              <a:pathLst>
                <a:path extrusionOk="0" h="9287" w="16127">
                  <a:moveTo>
                    <a:pt x="8064" y="0"/>
                  </a:moveTo>
                  <a:lnTo>
                    <a:pt x="0" y="4642"/>
                  </a:lnTo>
                  <a:lnTo>
                    <a:pt x="8064" y="9287"/>
                  </a:lnTo>
                  <a:lnTo>
                    <a:pt x="16126" y="4644"/>
                  </a:lnTo>
                  <a:lnTo>
                    <a:pt x="806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1267675" y="1037325"/>
              <a:ext cx="209925" cy="125975"/>
            </a:xfrm>
            <a:custGeom>
              <a:rect b="b" l="l" r="r" t="t"/>
              <a:pathLst>
                <a:path extrusionOk="0" h="5039" w="8397">
                  <a:moveTo>
                    <a:pt x="332" y="1"/>
                  </a:moveTo>
                  <a:lnTo>
                    <a:pt x="0" y="204"/>
                  </a:lnTo>
                  <a:lnTo>
                    <a:pt x="8396" y="5038"/>
                  </a:lnTo>
                  <a:lnTo>
                    <a:pt x="8396" y="4644"/>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1477575" y="1037325"/>
              <a:ext cx="209900" cy="125975"/>
            </a:xfrm>
            <a:custGeom>
              <a:rect b="b" l="l" r="r" t="t"/>
              <a:pathLst>
                <a:path extrusionOk="0" h="5039" w="8396">
                  <a:moveTo>
                    <a:pt x="8062" y="1"/>
                  </a:moveTo>
                  <a:lnTo>
                    <a:pt x="0" y="4644"/>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1309675" y="959850"/>
              <a:ext cx="26600" cy="73700"/>
            </a:xfrm>
            <a:custGeom>
              <a:rect b="b" l="l" r="r" t="t"/>
              <a:pathLst>
                <a:path extrusionOk="0" h="2948" w="1064">
                  <a:moveTo>
                    <a:pt x="1" y="1"/>
                  </a:moveTo>
                  <a:lnTo>
                    <a:pt x="1" y="2332"/>
                  </a:lnTo>
                  <a:lnTo>
                    <a:pt x="1064" y="2947"/>
                  </a:lnTo>
                  <a:lnTo>
                    <a:pt x="1064" y="61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1336250" y="917475"/>
              <a:ext cx="101175" cy="116075"/>
            </a:xfrm>
            <a:custGeom>
              <a:rect b="b" l="l" r="r" t="t"/>
              <a:pathLst>
                <a:path extrusionOk="0" h="4643" w="4047">
                  <a:moveTo>
                    <a:pt x="4046" y="1"/>
                  </a:moveTo>
                  <a:lnTo>
                    <a:pt x="1" y="2312"/>
                  </a:lnTo>
                  <a:lnTo>
                    <a:pt x="1" y="4642"/>
                  </a:lnTo>
                  <a:lnTo>
                    <a:pt x="4046" y="2332"/>
                  </a:lnTo>
                  <a:lnTo>
                    <a:pt x="404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1336250" y="941775"/>
              <a:ext cx="101175" cy="67525"/>
            </a:xfrm>
            <a:custGeom>
              <a:rect b="b" l="l" r="r" t="t"/>
              <a:pathLst>
                <a:path extrusionOk="0" h="2701" w="4047">
                  <a:moveTo>
                    <a:pt x="4046" y="0"/>
                  </a:moveTo>
                  <a:lnTo>
                    <a:pt x="1" y="2310"/>
                  </a:lnTo>
                  <a:lnTo>
                    <a:pt x="1" y="2700"/>
                  </a:lnTo>
                  <a:lnTo>
                    <a:pt x="4046" y="390"/>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1310150" y="902075"/>
              <a:ext cx="127275" cy="73225"/>
            </a:xfrm>
            <a:custGeom>
              <a:rect b="b" l="l" r="r" t="t"/>
              <a:pathLst>
                <a:path extrusionOk="0" h="2929" w="5091">
                  <a:moveTo>
                    <a:pt x="4046" y="0"/>
                  </a:moveTo>
                  <a:lnTo>
                    <a:pt x="1" y="2312"/>
                  </a:lnTo>
                  <a:lnTo>
                    <a:pt x="1045" y="2928"/>
                  </a:lnTo>
                  <a:lnTo>
                    <a:pt x="5090" y="617"/>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319825" y="907700"/>
              <a:ext cx="107925" cy="61975"/>
            </a:xfrm>
            <a:custGeom>
              <a:rect b="b" l="l" r="r" t="t"/>
              <a:pathLst>
                <a:path extrusionOk="0" h="2479" w="4317">
                  <a:moveTo>
                    <a:pt x="3658" y="0"/>
                  </a:moveTo>
                  <a:lnTo>
                    <a:pt x="1" y="2090"/>
                  </a:lnTo>
                  <a:lnTo>
                    <a:pt x="659" y="2478"/>
                  </a:lnTo>
                  <a:lnTo>
                    <a:pt x="4316" y="389"/>
                  </a:lnTo>
                  <a:lnTo>
                    <a:pt x="365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1330425" y="844150"/>
              <a:ext cx="61100" cy="78725"/>
            </a:xfrm>
            <a:custGeom>
              <a:rect b="b" l="l" r="r" t="t"/>
              <a:pathLst>
                <a:path extrusionOk="0" h="3149" w="2444">
                  <a:moveTo>
                    <a:pt x="1766" y="0"/>
                  </a:moveTo>
                  <a:cubicBezTo>
                    <a:pt x="1603" y="0"/>
                    <a:pt x="1419" y="53"/>
                    <a:pt x="1224" y="165"/>
                  </a:cubicBezTo>
                  <a:cubicBezTo>
                    <a:pt x="554" y="553"/>
                    <a:pt x="3" y="1504"/>
                    <a:pt x="2" y="2278"/>
                  </a:cubicBezTo>
                  <a:cubicBezTo>
                    <a:pt x="1" y="2829"/>
                    <a:pt x="278" y="3149"/>
                    <a:pt x="680" y="3149"/>
                  </a:cubicBezTo>
                  <a:cubicBezTo>
                    <a:pt x="843" y="3149"/>
                    <a:pt x="1027" y="3096"/>
                    <a:pt x="1221" y="2984"/>
                  </a:cubicBezTo>
                  <a:cubicBezTo>
                    <a:pt x="1893" y="2597"/>
                    <a:pt x="2442" y="1646"/>
                    <a:pt x="2444" y="870"/>
                  </a:cubicBezTo>
                  <a:cubicBezTo>
                    <a:pt x="2444" y="319"/>
                    <a:pt x="2167" y="0"/>
                    <a:pt x="1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1335300" y="849025"/>
              <a:ext cx="51375" cy="69700"/>
            </a:xfrm>
            <a:custGeom>
              <a:rect b="b" l="l" r="r" t="t"/>
              <a:pathLst>
                <a:path extrusionOk="0" h="2788" w="2055">
                  <a:moveTo>
                    <a:pt x="1571" y="1"/>
                  </a:moveTo>
                  <a:cubicBezTo>
                    <a:pt x="1439" y="1"/>
                    <a:pt x="1284" y="52"/>
                    <a:pt x="1128" y="142"/>
                  </a:cubicBezTo>
                  <a:cubicBezTo>
                    <a:pt x="517" y="494"/>
                    <a:pt x="1" y="1387"/>
                    <a:pt x="1" y="2090"/>
                  </a:cubicBezTo>
                  <a:cubicBezTo>
                    <a:pt x="1" y="2334"/>
                    <a:pt x="65" y="2539"/>
                    <a:pt x="179" y="2653"/>
                  </a:cubicBezTo>
                  <a:cubicBezTo>
                    <a:pt x="259" y="2737"/>
                    <a:pt x="369" y="2786"/>
                    <a:pt x="485" y="2788"/>
                  </a:cubicBezTo>
                  <a:cubicBezTo>
                    <a:pt x="617" y="2788"/>
                    <a:pt x="771" y="2726"/>
                    <a:pt x="929" y="2634"/>
                  </a:cubicBezTo>
                  <a:cubicBezTo>
                    <a:pt x="1538" y="2285"/>
                    <a:pt x="2054" y="1380"/>
                    <a:pt x="2054" y="675"/>
                  </a:cubicBezTo>
                  <a:cubicBezTo>
                    <a:pt x="2054" y="455"/>
                    <a:pt x="2005" y="275"/>
                    <a:pt x="1909" y="156"/>
                  </a:cubicBezTo>
                  <a:cubicBezTo>
                    <a:pt x="1827" y="52"/>
                    <a:pt x="1713" y="1"/>
                    <a:pt x="15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1335300" y="849000"/>
              <a:ext cx="45450" cy="55275"/>
            </a:xfrm>
            <a:custGeom>
              <a:rect b="b" l="l" r="r" t="t"/>
              <a:pathLst>
                <a:path extrusionOk="0" h="2211" w="1818">
                  <a:moveTo>
                    <a:pt x="1579" y="0"/>
                  </a:moveTo>
                  <a:cubicBezTo>
                    <a:pt x="1576" y="0"/>
                    <a:pt x="1574" y="0"/>
                    <a:pt x="1571" y="0"/>
                  </a:cubicBezTo>
                  <a:cubicBezTo>
                    <a:pt x="1438" y="0"/>
                    <a:pt x="1284" y="50"/>
                    <a:pt x="1126" y="141"/>
                  </a:cubicBezTo>
                  <a:cubicBezTo>
                    <a:pt x="517" y="492"/>
                    <a:pt x="2" y="1385"/>
                    <a:pt x="1" y="2087"/>
                  </a:cubicBezTo>
                  <a:cubicBezTo>
                    <a:pt x="1" y="2131"/>
                    <a:pt x="2" y="2171"/>
                    <a:pt x="7" y="2210"/>
                  </a:cubicBezTo>
                  <a:cubicBezTo>
                    <a:pt x="320" y="1295"/>
                    <a:pt x="967" y="531"/>
                    <a:pt x="1818" y="72"/>
                  </a:cubicBezTo>
                  <a:cubicBezTo>
                    <a:pt x="1747" y="25"/>
                    <a:pt x="1663" y="0"/>
                    <a:pt x="157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1355325" y="858275"/>
              <a:ext cx="31375" cy="58075"/>
            </a:xfrm>
            <a:custGeom>
              <a:rect b="b" l="l" r="r" t="t"/>
              <a:pathLst>
                <a:path extrusionOk="0" h="2323" w="1255">
                  <a:moveTo>
                    <a:pt x="1214" y="1"/>
                  </a:moveTo>
                  <a:cubicBezTo>
                    <a:pt x="1081" y="888"/>
                    <a:pt x="653" y="1706"/>
                    <a:pt x="0" y="2322"/>
                  </a:cubicBezTo>
                  <a:cubicBezTo>
                    <a:pt x="42" y="2303"/>
                    <a:pt x="86" y="2282"/>
                    <a:pt x="128" y="2257"/>
                  </a:cubicBezTo>
                  <a:cubicBezTo>
                    <a:pt x="737" y="1906"/>
                    <a:pt x="1252" y="1010"/>
                    <a:pt x="1253" y="305"/>
                  </a:cubicBezTo>
                  <a:cubicBezTo>
                    <a:pt x="1255" y="202"/>
                    <a:pt x="1242" y="99"/>
                    <a:pt x="121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15604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1566525" y="829050"/>
              <a:ext cx="67775" cy="106950"/>
            </a:xfrm>
            <a:custGeom>
              <a:rect b="b" l="l" r="r" t="t"/>
              <a:pathLst>
                <a:path extrusionOk="0" h="4278" w="2711">
                  <a:moveTo>
                    <a:pt x="0" y="1"/>
                  </a:moveTo>
                  <a:lnTo>
                    <a:pt x="0" y="2720"/>
                  </a:lnTo>
                  <a:lnTo>
                    <a:pt x="2711" y="4277"/>
                  </a:lnTo>
                  <a:lnTo>
                    <a:pt x="2711" y="155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1563550" y="822850"/>
              <a:ext cx="10175" cy="74200"/>
            </a:xfrm>
            <a:custGeom>
              <a:rect b="b" l="l" r="r" t="t"/>
              <a:pathLst>
                <a:path extrusionOk="0" h="2968" w="407">
                  <a:moveTo>
                    <a:pt x="1" y="1"/>
                  </a:moveTo>
                  <a:lnTo>
                    <a:pt x="105" y="2968"/>
                  </a:lnTo>
                  <a:lnTo>
                    <a:pt x="407" y="2794"/>
                  </a:lnTo>
                  <a:lnTo>
                    <a:pt x="405" y="184"/>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1566150" y="892675"/>
              <a:ext cx="72675" cy="45350"/>
            </a:xfrm>
            <a:custGeom>
              <a:rect b="b" l="l" r="r" t="t"/>
              <a:pathLst>
                <a:path extrusionOk="0" h="1814" w="2907">
                  <a:moveTo>
                    <a:pt x="303" y="1"/>
                  </a:moveTo>
                  <a:lnTo>
                    <a:pt x="1" y="175"/>
                  </a:lnTo>
                  <a:lnTo>
                    <a:pt x="2782" y="1813"/>
                  </a:lnTo>
                  <a:lnTo>
                    <a:pt x="2907" y="1458"/>
                  </a:lnTo>
                  <a:lnTo>
                    <a:pt x="30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1555400" y="810175"/>
              <a:ext cx="90000" cy="91300"/>
            </a:xfrm>
            <a:custGeom>
              <a:rect b="b" l="l" r="r" t="t"/>
              <a:pathLst>
                <a:path extrusionOk="0" h="3652" w="3600">
                  <a:moveTo>
                    <a:pt x="0" y="0"/>
                  </a:moveTo>
                  <a:lnTo>
                    <a:pt x="0" y="1577"/>
                  </a:lnTo>
                  <a:lnTo>
                    <a:pt x="3599" y="3652"/>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1555400" y="810175"/>
              <a:ext cx="90000" cy="64625"/>
            </a:xfrm>
            <a:custGeom>
              <a:rect b="b" l="l" r="r" t="t"/>
              <a:pathLst>
                <a:path extrusionOk="0" h="2585" w="3600">
                  <a:moveTo>
                    <a:pt x="0" y="0"/>
                  </a:moveTo>
                  <a:lnTo>
                    <a:pt x="0" y="509"/>
                  </a:lnTo>
                  <a:lnTo>
                    <a:pt x="3599" y="2584"/>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1356700" y="1028200"/>
              <a:ext cx="170625" cy="97975"/>
            </a:xfrm>
            <a:custGeom>
              <a:rect b="b" l="l" r="r" t="t"/>
              <a:pathLst>
                <a:path extrusionOk="0" h="3919" w="6825">
                  <a:moveTo>
                    <a:pt x="1042" y="0"/>
                  </a:moveTo>
                  <a:lnTo>
                    <a:pt x="0" y="615"/>
                  </a:lnTo>
                  <a:lnTo>
                    <a:pt x="5783" y="3918"/>
                  </a:lnTo>
                  <a:lnTo>
                    <a:pt x="6825" y="3303"/>
                  </a:lnTo>
                  <a:lnTo>
                    <a:pt x="104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1639600" y="961450"/>
              <a:ext cx="8550" cy="63750"/>
            </a:xfrm>
            <a:custGeom>
              <a:rect b="b" l="l" r="r" t="t"/>
              <a:pathLst>
                <a:path extrusionOk="0" h="2550" w="342">
                  <a:moveTo>
                    <a:pt x="342" y="1"/>
                  </a:moveTo>
                  <a:lnTo>
                    <a:pt x="1" y="218"/>
                  </a:lnTo>
                  <a:lnTo>
                    <a:pt x="1" y="2550"/>
                  </a:lnTo>
                  <a:lnTo>
                    <a:pt x="342" y="2332"/>
                  </a:lnTo>
                  <a:lnTo>
                    <a:pt x="3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1538475" y="909150"/>
              <a:ext cx="101150" cy="116050"/>
            </a:xfrm>
            <a:custGeom>
              <a:rect b="b" l="l" r="r" t="t"/>
              <a:pathLst>
                <a:path extrusionOk="0" h="4642" w="4046">
                  <a:moveTo>
                    <a:pt x="0" y="0"/>
                  </a:moveTo>
                  <a:lnTo>
                    <a:pt x="0" y="2332"/>
                  </a:lnTo>
                  <a:lnTo>
                    <a:pt x="4046" y="4642"/>
                  </a:lnTo>
                  <a:lnTo>
                    <a:pt x="4046" y="231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1538475" y="903700"/>
              <a:ext cx="109200" cy="63225"/>
            </a:xfrm>
            <a:custGeom>
              <a:rect b="b" l="l" r="r" t="t"/>
              <a:pathLst>
                <a:path extrusionOk="0" h="2529" w="4368">
                  <a:moveTo>
                    <a:pt x="322" y="1"/>
                  </a:moveTo>
                  <a:lnTo>
                    <a:pt x="0" y="218"/>
                  </a:lnTo>
                  <a:lnTo>
                    <a:pt x="4046" y="2528"/>
                  </a:lnTo>
                  <a:lnTo>
                    <a:pt x="4368" y="2311"/>
                  </a:lnTo>
                  <a:lnTo>
                    <a:pt x="32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1531725" y="991175"/>
              <a:ext cx="107900" cy="96275"/>
            </a:xfrm>
            <a:custGeom>
              <a:rect b="b" l="l" r="r" t="t"/>
              <a:pathLst>
                <a:path extrusionOk="0" h="3851" w="4316">
                  <a:moveTo>
                    <a:pt x="4316" y="1"/>
                  </a:moveTo>
                  <a:lnTo>
                    <a:pt x="0" y="2522"/>
                  </a:lnTo>
                  <a:lnTo>
                    <a:pt x="0" y="3851"/>
                  </a:lnTo>
                  <a:lnTo>
                    <a:pt x="4316" y="1361"/>
                  </a:lnTo>
                  <a:lnTo>
                    <a:pt x="43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1430575" y="996475"/>
              <a:ext cx="101175" cy="90975"/>
            </a:xfrm>
            <a:custGeom>
              <a:rect b="b" l="l" r="r" t="t"/>
              <a:pathLst>
                <a:path extrusionOk="0" h="3639" w="4047">
                  <a:moveTo>
                    <a:pt x="1" y="0"/>
                  </a:moveTo>
                  <a:lnTo>
                    <a:pt x="1" y="1360"/>
                  </a:lnTo>
                  <a:lnTo>
                    <a:pt x="4046" y="3639"/>
                  </a:lnTo>
                  <a:lnTo>
                    <a:pt x="4046" y="231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1430575" y="933400"/>
              <a:ext cx="208575" cy="120850"/>
            </a:xfrm>
            <a:custGeom>
              <a:rect b="b" l="l" r="r" t="t"/>
              <a:pathLst>
                <a:path extrusionOk="0" h="4834" w="8343">
                  <a:moveTo>
                    <a:pt x="4297" y="0"/>
                  </a:moveTo>
                  <a:lnTo>
                    <a:pt x="1" y="2523"/>
                  </a:lnTo>
                  <a:lnTo>
                    <a:pt x="4046" y="4833"/>
                  </a:lnTo>
                  <a:lnTo>
                    <a:pt x="8343" y="2312"/>
                  </a:lnTo>
                  <a:lnTo>
                    <a:pt x="429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1523675" y="1044725"/>
              <a:ext cx="8550" cy="47575"/>
            </a:xfrm>
            <a:custGeom>
              <a:rect b="b" l="l" r="r" t="t"/>
              <a:pathLst>
                <a:path extrusionOk="0" h="1903" w="342">
                  <a:moveTo>
                    <a:pt x="341" y="0"/>
                  </a:moveTo>
                  <a:lnTo>
                    <a:pt x="1" y="218"/>
                  </a:lnTo>
                  <a:lnTo>
                    <a:pt x="1" y="1903"/>
                  </a:lnTo>
                  <a:lnTo>
                    <a:pt x="341" y="1697"/>
                  </a:lnTo>
                  <a:lnTo>
                    <a:pt x="3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1422575" y="992400"/>
              <a:ext cx="101125" cy="99900"/>
            </a:xfrm>
            <a:custGeom>
              <a:rect b="b" l="l" r="r" t="t"/>
              <a:pathLst>
                <a:path extrusionOk="0" h="3996" w="4045">
                  <a:moveTo>
                    <a:pt x="0" y="1"/>
                  </a:moveTo>
                  <a:lnTo>
                    <a:pt x="0" y="1684"/>
                  </a:lnTo>
                  <a:lnTo>
                    <a:pt x="4045" y="3996"/>
                  </a:lnTo>
                  <a:lnTo>
                    <a:pt x="4045" y="231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1422575" y="986975"/>
              <a:ext cx="109175" cy="63200"/>
            </a:xfrm>
            <a:custGeom>
              <a:rect b="b" l="l" r="r" t="t"/>
              <a:pathLst>
                <a:path extrusionOk="0" h="2528" w="4367">
                  <a:moveTo>
                    <a:pt x="321" y="0"/>
                  </a:moveTo>
                  <a:lnTo>
                    <a:pt x="0" y="218"/>
                  </a:lnTo>
                  <a:lnTo>
                    <a:pt x="4045" y="2528"/>
                  </a:lnTo>
                  <a:lnTo>
                    <a:pt x="4366" y="2310"/>
                  </a:lnTo>
                  <a:lnTo>
                    <a:pt x="32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532275" y="991175"/>
              <a:ext cx="107075" cy="73900"/>
            </a:xfrm>
            <a:custGeom>
              <a:rect b="b" l="l" r="r" t="t"/>
              <a:pathLst>
                <a:path extrusionOk="0" h="2956" w="4283">
                  <a:moveTo>
                    <a:pt x="4282" y="1"/>
                  </a:moveTo>
                  <a:lnTo>
                    <a:pt x="0" y="2515"/>
                  </a:lnTo>
                  <a:lnTo>
                    <a:pt x="0" y="2956"/>
                  </a:lnTo>
                  <a:lnTo>
                    <a:pt x="4282" y="450"/>
                  </a:lnTo>
                  <a:lnTo>
                    <a:pt x="428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1519625" y="929500"/>
              <a:ext cx="119725" cy="70675"/>
            </a:xfrm>
            <a:custGeom>
              <a:rect b="b" l="l" r="r" t="t"/>
              <a:pathLst>
                <a:path extrusionOk="0" h="2827" w="4789">
                  <a:moveTo>
                    <a:pt x="286" y="1"/>
                  </a:moveTo>
                  <a:cubicBezTo>
                    <a:pt x="272" y="1"/>
                    <a:pt x="257" y="5"/>
                    <a:pt x="245" y="13"/>
                  </a:cubicBezTo>
                  <a:cubicBezTo>
                    <a:pt x="94" y="105"/>
                    <a:pt x="2" y="269"/>
                    <a:pt x="0" y="446"/>
                  </a:cubicBezTo>
                  <a:lnTo>
                    <a:pt x="0" y="581"/>
                  </a:lnTo>
                  <a:cubicBezTo>
                    <a:pt x="0" y="610"/>
                    <a:pt x="16" y="636"/>
                    <a:pt x="41" y="651"/>
                  </a:cubicBezTo>
                  <a:lnTo>
                    <a:pt x="3702" y="2739"/>
                  </a:lnTo>
                  <a:cubicBezTo>
                    <a:pt x="3805" y="2797"/>
                    <a:pt x="3920" y="2827"/>
                    <a:pt x="4035" y="2827"/>
                  </a:cubicBezTo>
                  <a:cubicBezTo>
                    <a:pt x="4153" y="2827"/>
                    <a:pt x="4271" y="2796"/>
                    <a:pt x="4376" y="2733"/>
                  </a:cubicBezTo>
                  <a:lnTo>
                    <a:pt x="4749" y="2510"/>
                  </a:lnTo>
                  <a:cubicBezTo>
                    <a:pt x="4774" y="2494"/>
                    <a:pt x="4788" y="2468"/>
                    <a:pt x="4788" y="2440"/>
                  </a:cubicBezTo>
                  <a:lnTo>
                    <a:pt x="4788" y="2125"/>
                  </a:lnTo>
                  <a:cubicBezTo>
                    <a:pt x="4788" y="2079"/>
                    <a:pt x="4751" y="2045"/>
                    <a:pt x="4709" y="2045"/>
                  </a:cubicBezTo>
                  <a:cubicBezTo>
                    <a:pt x="4702" y="2045"/>
                    <a:pt x="4695" y="2045"/>
                    <a:pt x="4688" y="2047"/>
                  </a:cubicBezTo>
                  <a:lnTo>
                    <a:pt x="4044" y="2212"/>
                  </a:lnTo>
                  <a:lnTo>
                    <a:pt x="4044" y="2237"/>
                  </a:lnTo>
                  <a:lnTo>
                    <a:pt x="326" y="13"/>
                  </a:lnTo>
                  <a:cubicBezTo>
                    <a:pt x="314" y="5"/>
                    <a:pt x="300" y="1"/>
                    <a:pt x="286"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620975" y="980000"/>
              <a:ext cx="18375" cy="20125"/>
            </a:xfrm>
            <a:custGeom>
              <a:rect b="b" l="l" r="r" t="t"/>
              <a:pathLst>
                <a:path extrusionOk="0" h="805" w="735">
                  <a:moveTo>
                    <a:pt x="734" y="1"/>
                  </a:moveTo>
                  <a:lnTo>
                    <a:pt x="0" y="190"/>
                  </a:lnTo>
                  <a:lnTo>
                    <a:pt x="0" y="804"/>
                  </a:lnTo>
                  <a:cubicBezTo>
                    <a:pt x="114" y="801"/>
                    <a:pt x="224" y="770"/>
                    <a:pt x="321" y="712"/>
                  </a:cubicBezTo>
                  <a:lnTo>
                    <a:pt x="695" y="490"/>
                  </a:lnTo>
                  <a:cubicBezTo>
                    <a:pt x="720" y="474"/>
                    <a:pt x="734" y="448"/>
                    <a:pt x="734" y="420"/>
                  </a:cubicBez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522400" y="922275"/>
              <a:ext cx="116750" cy="67375"/>
            </a:xfrm>
            <a:custGeom>
              <a:rect b="b" l="l" r="r" t="t"/>
              <a:pathLst>
                <a:path extrusionOk="0" h="2695" w="4670">
                  <a:moveTo>
                    <a:pt x="624" y="0"/>
                  </a:moveTo>
                  <a:lnTo>
                    <a:pt x="83" y="336"/>
                  </a:lnTo>
                  <a:cubicBezTo>
                    <a:pt x="1" y="387"/>
                    <a:pt x="4" y="509"/>
                    <a:pt x="88" y="557"/>
                  </a:cubicBezTo>
                  <a:lnTo>
                    <a:pt x="3749" y="2645"/>
                  </a:lnTo>
                  <a:cubicBezTo>
                    <a:pt x="3806" y="2678"/>
                    <a:pt x="3870" y="2694"/>
                    <a:pt x="3934" y="2694"/>
                  </a:cubicBezTo>
                  <a:cubicBezTo>
                    <a:pt x="4001" y="2694"/>
                    <a:pt x="4069" y="2676"/>
                    <a:pt x="4129" y="2639"/>
                  </a:cubicBezTo>
                  <a:lnTo>
                    <a:pt x="4670" y="2310"/>
                  </a:lnTo>
                  <a:lnTo>
                    <a:pt x="62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1449725" y="969975"/>
              <a:ext cx="127775" cy="72875"/>
            </a:xfrm>
            <a:custGeom>
              <a:rect b="b" l="l" r="r" t="t"/>
              <a:pathLst>
                <a:path extrusionOk="0" h="2915" w="5111">
                  <a:moveTo>
                    <a:pt x="1042" y="0"/>
                  </a:moveTo>
                  <a:lnTo>
                    <a:pt x="0" y="615"/>
                  </a:lnTo>
                  <a:lnTo>
                    <a:pt x="4068" y="2915"/>
                  </a:lnTo>
                  <a:lnTo>
                    <a:pt x="5110" y="2300"/>
                  </a:lnTo>
                  <a:lnTo>
                    <a:pt x="10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1551375" y="1027475"/>
              <a:ext cx="26300" cy="26725"/>
            </a:xfrm>
            <a:custGeom>
              <a:rect b="b" l="l" r="r" t="t"/>
              <a:pathLst>
                <a:path extrusionOk="0" h="1069" w="1052">
                  <a:moveTo>
                    <a:pt x="1052" y="0"/>
                  </a:moveTo>
                  <a:lnTo>
                    <a:pt x="0" y="615"/>
                  </a:lnTo>
                  <a:lnTo>
                    <a:pt x="0" y="1069"/>
                  </a:lnTo>
                  <a:lnTo>
                    <a:pt x="1052" y="445"/>
                  </a:lnTo>
                  <a:lnTo>
                    <a:pt x="105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1451325" y="884375"/>
              <a:ext cx="49875" cy="69825"/>
            </a:xfrm>
            <a:custGeom>
              <a:rect b="b" l="l" r="r" t="t"/>
              <a:pathLst>
                <a:path extrusionOk="0" h="2793" w="1995">
                  <a:moveTo>
                    <a:pt x="0" y="1"/>
                  </a:moveTo>
                  <a:lnTo>
                    <a:pt x="0" y="2299"/>
                  </a:lnTo>
                  <a:cubicBezTo>
                    <a:pt x="0" y="2572"/>
                    <a:pt x="453" y="2792"/>
                    <a:pt x="996" y="2792"/>
                  </a:cubicBezTo>
                  <a:cubicBezTo>
                    <a:pt x="1542" y="2792"/>
                    <a:pt x="1994" y="2572"/>
                    <a:pt x="1994" y="2299"/>
                  </a:cubicBezTo>
                  <a:cubicBezTo>
                    <a:pt x="1994" y="2286"/>
                    <a:pt x="1985" y="4"/>
                    <a:pt x="1985"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1465425" y="884375"/>
              <a:ext cx="35775" cy="69825"/>
            </a:xfrm>
            <a:custGeom>
              <a:rect b="b" l="l" r="r" t="t"/>
              <a:pathLst>
                <a:path extrusionOk="0" h="2793" w="1431">
                  <a:moveTo>
                    <a:pt x="0" y="1"/>
                  </a:moveTo>
                  <a:lnTo>
                    <a:pt x="0" y="2746"/>
                  </a:lnTo>
                  <a:cubicBezTo>
                    <a:pt x="134" y="2776"/>
                    <a:pt x="270" y="2792"/>
                    <a:pt x="406" y="2792"/>
                  </a:cubicBezTo>
                  <a:cubicBezTo>
                    <a:pt x="412" y="2792"/>
                    <a:pt x="418" y="2792"/>
                    <a:pt x="424" y="2792"/>
                  </a:cubicBezTo>
                  <a:cubicBezTo>
                    <a:pt x="969" y="2792"/>
                    <a:pt x="1430" y="2572"/>
                    <a:pt x="1430" y="2299"/>
                  </a:cubicBezTo>
                  <a:cubicBezTo>
                    <a:pt x="1430" y="2286"/>
                    <a:pt x="1411" y="4"/>
                    <a:pt x="1411"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1477575" y="884425"/>
              <a:ext cx="23625" cy="69775"/>
            </a:xfrm>
            <a:custGeom>
              <a:rect b="b" l="l" r="r" t="t"/>
              <a:pathLst>
                <a:path extrusionOk="0" h="2791" w="945">
                  <a:moveTo>
                    <a:pt x="0" y="0"/>
                  </a:moveTo>
                  <a:lnTo>
                    <a:pt x="0" y="2790"/>
                  </a:lnTo>
                  <a:cubicBezTo>
                    <a:pt x="518" y="2774"/>
                    <a:pt x="944" y="2560"/>
                    <a:pt x="944" y="2297"/>
                  </a:cubicBezTo>
                  <a:cubicBezTo>
                    <a:pt x="944" y="2284"/>
                    <a:pt x="925" y="2"/>
                    <a:pt x="925" y="2"/>
                  </a:cubicBez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1490500" y="884450"/>
              <a:ext cx="10700" cy="67450"/>
            </a:xfrm>
            <a:custGeom>
              <a:rect b="b" l="l" r="r" t="t"/>
              <a:pathLst>
                <a:path extrusionOk="0" h="2698" w="428">
                  <a:moveTo>
                    <a:pt x="1" y="1"/>
                  </a:moveTo>
                  <a:lnTo>
                    <a:pt x="1" y="2698"/>
                  </a:lnTo>
                  <a:cubicBezTo>
                    <a:pt x="256" y="2608"/>
                    <a:pt x="427" y="2463"/>
                    <a:pt x="427" y="2296"/>
                  </a:cubicBezTo>
                  <a:cubicBezTo>
                    <a:pt x="427" y="2283"/>
                    <a:pt x="408" y="1"/>
                    <a:pt x="408"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1450850" y="871800"/>
              <a:ext cx="49875" cy="25050"/>
            </a:xfrm>
            <a:custGeom>
              <a:rect b="b" l="l" r="r" t="t"/>
              <a:pathLst>
                <a:path extrusionOk="0" h="1002" w="1995">
                  <a:moveTo>
                    <a:pt x="1994" y="501"/>
                  </a:moveTo>
                  <a:cubicBezTo>
                    <a:pt x="1994" y="776"/>
                    <a:pt x="1549" y="1001"/>
                    <a:pt x="998" y="1001"/>
                  </a:cubicBezTo>
                  <a:cubicBezTo>
                    <a:pt x="447" y="1001"/>
                    <a:pt x="0" y="776"/>
                    <a:pt x="0" y="501"/>
                  </a:cubicBezTo>
                  <a:cubicBezTo>
                    <a:pt x="0" y="224"/>
                    <a:pt x="447" y="1"/>
                    <a:pt x="998" y="1"/>
                  </a:cubicBezTo>
                  <a:cubicBezTo>
                    <a:pt x="1549" y="1"/>
                    <a:pt x="1994" y="224"/>
                    <a:pt x="1994" y="50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1462600" y="874400"/>
              <a:ext cx="26450" cy="13350"/>
            </a:xfrm>
            <a:custGeom>
              <a:rect b="b" l="l" r="r" t="t"/>
              <a:pathLst>
                <a:path extrusionOk="0" h="534" w="1058">
                  <a:moveTo>
                    <a:pt x="1057" y="266"/>
                  </a:moveTo>
                  <a:cubicBezTo>
                    <a:pt x="1057" y="414"/>
                    <a:pt x="821" y="533"/>
                    <a:pt x="528" y="533"/>
                  </a:cubicBezTo>
                  <a:cubicBezTo>
                    <a:pt x="236" y="533"/>
                    <a:pt x="0" y="414"/>
                    <a:pt x="0" y="266"/>
                  </a:cubicBezTo>
                  <a:cubicBezTo>
                    <a:pt x="0" y="120"/>
                    <a:pt x="236" y="1"/>
                    <a:pt x="528" y="1"/>
                  </a:cubicBezTo>
                  <a:cubicBezTo>
                    <a:pt x="821" y="1"/>
                    <a:pt x="1057" y="120"/>
                    <a:pt x="1057" y="266"/>
                  </a:cubicBezTo>
                  <a:close/>
                </a:path>
              </a:pathLst>
            </a:custGeom>
            <a:solidFill>
              <a:srgbClr val="F0C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1472475" y="864650"/>
              <a:ext cx="6125" cy="16575"/>
            </a:xfrm>
            <a:custGeom>
              <a:rect b="b" l="l" r="r" t="t"/>
              <a:pathLst>
                <a:path extrusionOk="0" h="663" w="245">
                  <a:moveTo>
                    <a:pt x="1" y="1"/>
                  </a:moveTo>
                  <a:lnTo>
                    <a:pt x="1" y="600"/>
                  </a:lnTo>
                  <a:cubicBezTo>
                    <a:pt x="1" y="635"/>
                    <a:pt x="55" y="662"/>
                    <a:pt x="123" y="662"/>
                  </a:cubicBezTo>
                  <a:cubicBezTo>
                    <a:pt x="191" y="662"/>
                    <a:pt x="245" y="635"/>
                    <a:pt x="245" y="600"/>
                  </a:cubicBezTo>
                  <a:lnTo>
                    <a:pt x="24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1457375" y="835375"/>
              <a:ext cx="36850" cy="31950"/>
            </a:xfrm>
            <a:custGeom>
              <a:rect b="b" l="l" r="r" t="t"/>
              <a:pathLst>
                <a:path extrusionOk="0" h="1278" w="1474">
                  <a:moveTo>
                    <a:pt x="383" y="0"/>
                  </a:moveTo>
                  <a:cubicBezTo>
                    <a:pt x="196" y="358"/>
                    <a:pt x="0" y="912"/>
                    <a:pt x="0" y="921"/>
                  </a:cubicBezTo>
                  <a:cubicBezTo>
                    <a:pt x="0" y="1118"/>
                    <a:pt x="334" y="1278"/>
                    <a:pt x="737" y="1278"/>
                  </a:cubicBezTo>
                  <a:cubicBezTo>
                    <a:pt x="1142" y="1278"/>
                    <a:pt x="1474" y="1118"/>
                    <a:pt x="1474" y="921"/>
                  </a:cubicBezTo>
                  <a:cubicBezTo>
                    <a:pt x="1474" y="917"/>
                    <a:pt x="1266" y="360"/>
                    <a:pt x="10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1466975" y="832000"/>
              <a:ext cx="17075" cy="7550"/>
            </a:xfrm>
            <a:custGeom>
              <a:rect b="b" l="l" r="r" t="t"/>
              <a:pathLst>
                <a:path extrusionOk="0" h="302" w="683">
                  <a:moveTo>
                    <a:pt x="341" y="0"/>
                  </a:moveTo>
                  <a:cubicBezTo>
                    <a:pt x="154" y="0"/>
                    <a:pt x="1" y="69"/>
                    <a:pt x="1" y="151"/>
                  </a:cubicBezTo>
                  <a:cubicBezTo>
                    <a:pt x="1" y="234"/>
                    <a:pt x="154" y="302"/>
                    <a:pt x="341" y="302"/>
                  </a:cubicBezTo>
                  <a:cubicBezTo>
                    <a:pt x="530" y="302"/>
                    <a:pt x="682" y="234"/>
                    <a:pt x="682" y="151"/>
                  </a:cubicBezTo>
                  <a:cubicBezTo>
                    <a:pt x="682" y="69"/>
                    <a:pt x="530"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1366425" y="1191575"/>
              <a:ext cx="171425" cy="98825"/>
            </a:xfrm>
            <a:custGeom>
              <a:rect b="b" l="l" r="r" t="t"/>
              <a:pathLst>
                <a:path extrusionOk="0" h="3953" w="6857">
                  <a:moveTo>
                    <a:pt x="4437" y="1"/>
                  </a:moveTo>
                  <a:lnTo>
                    <a:pt x="0" y="2557"/>
                  </a:lnTo>
                  <a:lnTo>
                    <a:pt x="2419" y="3952"/>
                  </a:lnTo>
                  <a:lnTo>
                    <a:pt x="6856" y="1396"/>
                  </a:lnTo>
                  <a:lnTo>
                    <a:pt x="443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1397050" y="1234025"/>
              <a:ext cx="26600" cy="38125"/>
            </a:xfrm>
            <a:custGeom>
              <a:rect b="b" l="l" r="r" t="t"/>
              <a:pathLst>
                <a:path extrusionOk="0" h="1525" w="1064">
                  <a:moveTo>
                    <a:pt x="0" y="1"/>
                  </a:moveTo>
                  <a:lnTo>
                    <a:pt x="0" y="908"/>
                  </a:lnTo>
                  <a:lnTo>
                    <a:pt x="1063" y="1525"/>
                  </a:lnTo>
                  <a:lnTo>
                    <a:pt x="1063" y="617"/>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1423625" y="1201375"/>
              <a:ext cx="81725" cy="70775"/>
            </a:xfrm>
            <a:custGeom>
              <a:rect b="b" l="l" r="r" t="t"/>
              <a:pathLst>
                <a:path extrusionOk="0" h="2831" w="3269">
                  <a:moveTo>
                    <a:pt x="3269" y="0"/>
                  </a:moveTo>
                  <a:lnTo>
                    <a:pt x="0" y="1923"/>
                  </a:lnTo>
                  <a:lnTo>
                    <a:pt x="0" y="2831"/>
                  </a:lnTo>
                  <a:lnTo>
                    <a:pt x="3269" y="909"/>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1397525" y="1186000"/>
              <a:ext cx="107825" cy="63450"/>
            </a:xfrm>
            <a:custGeom>
              <a:rect b="b" l="l" r="r" t="t"/>
              <a:pathLst>
                <a:path extrusionOk="0" h="2538" w="4313">
                  <a:moveTo>
                    <a:pt x="3269" y="0"/>
                  </a:moveTo>
                  <a:lnTo>
                    <a:pt x="0" y="1922"/>
                  </a:lnTo>
                  <a:lnTo>
                    <a:pt x="1044" y="2538"/>
                  </a:lnTo>
                  <a:lnTo>
                    <a:pt x="4313" y="615"/>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1407200" y="1191575"/>
              <a:ext cx="88475" cy="52275"/>
            </a:xfrm>
            <a:custGeom>
              <a:rect b="b" l="l" r="r" t="t"/>
              <a:pathLst>
                <a:path extrusionOk="0" h="2091" w="3539">
                  <a:moveTo>
                    <a:pt x="2880" y="1"/>
                  </a:moveTo>
                  <a:lnTo>
                    <a:pt x="0" y="1702"/>
                  </a:lnTo>
                  <a:lnTo>
                    <a:pt x="657" y="2090"/>
                  </a:lnTo>
                  <a:lnTo>
                    <a:pt x="3539" y="391"/>
                  </a:lnTo>
                  <a:lnTo>
                    <a:pt x="28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1329875" y="950500"/>
              <a:ext cx="9950" cy="14300"/>
            </a:xfrm>
            <a:custGeom>
              <a:rect b="b" l="l" r="r" t="t"/>
              <a:pathLst>
                <a:path extrusionOk="0" h="572" w="398">
                  <a:moveTo>
                    <a:pt x="0" y="1"/>
                  </a:moveTo>
                  <a:lnTo>
                    <a:pt x="0" y="341"/>
                  </a:lnTo>
                  <a:lnTo>
                    <a:pt x="398" y="572"/>
                  </a:lnTo>
                  <a:lnTo>
                    <a:pt x="398" y="23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1339800" y="946725"/>
              <a:ext cx="16225" cy="18075"/>
            </a:xfrm>
            <a:custGeom>
              <a:rect b="b" l="l" r="r" t="t"/>
              <a:pathLst>
                <a:path extrusionOk="0" h="723" w="649">
                  <a:moveTo>
                    <a:pt x="649" y="1"/>
                  </a:moveTo>
                  <a:lnTo>
                    <a:pt x="1" y="382"/>
                  </a:lnTo>
                  <a:lnTo>
                    <a:pt x="1" y="723"/>
                  </a:lnTo>
                  <a:lnTo>
                    <a:pt x="649" y="340"/>
                  </a:lnTo>
                  <a:lnTo>
                    <a:pt x="64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1330050" y="940975"/>
              <a:ext cx="25975" cy="15325"/>
            </a:xfrm>
            <a:custGeom>
              <a:rect b="b" l="l" r="r" t="t"/>
              <a:pathLst>
                <a:path extrusionOk="0" h="613" w="1039">
                  <a:moveTo>
                    <a:pt x="647" y="0"/>
                  </a:moveTo>
                  <a:lnTo>
                    <a:pt x="1" y="382"/>
                  </a:lnTo>
                  <a:lnTo>
                    <a:pt x="391" y="612"/>
                  </a:lnTo>
                  <a:lnTo>
                    <a:pt x="1039" y="231"/>
                  </a:lnTo>
                  <a:lnTo>
                    <a:pt x="6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1582700" y="1221200"/>
              <a:ext cx="40725" cy="13350"/>
            </a:xfrm>
            <a:custGeom>
              <a:rect b="b" l="l" r="r" t="t"/>
              <a:pathLst>
                <a:path extrusionOk="0" h="534" w="1629">
                  <a:moveTo>
                    <a:pt x="0" y="0"/>
                  </a:moveTo>
                  <a:lnTo>
                    <a:pt x="0" y="134"/>
                  </a:lnTo>
                  <a:cubicBezTo>
                    <a:pt x="0" y="354"/>
                    <a:pt x="371" y="534"/>
                    <a:pt x="815" y="534"/>
                  </a:cubicBezTo>
                  <a:cubicBezTo>
                    <a:pt x="1257" y="534"/>
                    <a:pt x="1629" y="354"/>
                    <a:pt x="1629" y="134"/>
                  </a:cubicBezTo>
                  <a:cubicBezTo>
                    <a:pt x="1629" y="122"/>
                    <a:pt x="1617" y="3"/>
                    <a:pt x="1617" y="3"/>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1582575" y="1210975"/>
              <a:ext cx="40500" cy="20350"/>
            </a:xfrm>
            <a:custGeom>
              <a:rect b="b" l="l" r="r" t="t"/>
              <a:pathLst>
                <a:path extrusionOk="0" h="814" w="1620">
                  <a:moveTo>
                    <a:pt x="1619" y="408"/>
                  </a:moveTo>
                  <a:cubicBezTo>
                    <a:pt x="1619" y="631"/>
                    <a:pt x="1257" y="814"/>
                    <a:pt x="810" y="814"/>
                  </a:cubicBezTo>
                  <a:cubicBezTo>
                    <a:pt x="363" y="814"/>
                    <a:pt x="1" y="633"/>
                    <a:pt x="1" y="408"/>
                  </a:cubicBezTo>
                  <a:cubicBezTo>
                    <a:pt x="1" y="182"/>
                    <a:pt x="363" y="0"/>
                    <a:pt x="810" y="0"/>
                  </a:cubicBezTo>
                  <a:cubicBezTo>
                    <a:pt x="1257" y="0"/>
                    <a:pt x="1619" y="183"/>
                    <a:pt x="1619" y="408"/>
                  </a:cubicBezTo>
                  <a:close/>
                </a:path>
              </a:pathLst>
            </a:custGeom>
            <a:solidFill>
              <a:srgbClr val="C6B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1597875" y="1197275"/>
              <a:ext cx="9125" cy="25275"/>
            </a:xfrm>
            <a:custGeom>
              <a:rect b="b" l="l" r="r" t="t"/>
              <a:pathLst>
                <a:path extrusionOk="0" h="1011" w="365">
                  <a:moveTo>
                    <a:pt x="1" y="0"/>
                  </a:moveTo>
                  <a:lnTo>
                    <a:pt x="1" y="915"/>
                  </a:lnTo>
                  <a:cubicBezTo>
                    <a:pt x="1" y="967"/>
                    <a:pt x="79" y="1011"/>
                    <a:pt x="184" y="1011"/>
                  </a:cubicBezTo>
                  <a:cubicBezTo>
                    <a:pt x="288" y="1011"/>
                    <a:pt x="365" y="967"/>
                    <a:pt x="365" y="915"/>
                  </a:cubicBezTo>
                  <a:lnTo>
                    <a:pt x="36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1577650" y="1192525"/>
              <a:ext cx="50525" cy="19700"/>
            </a:xfrm>
            <a:custGeom>
              <a:rect b="b" l="l" r="r" t="t"/>
              <a:pathLst>
                <a:path extrusionOk="0" h="788" w="2021">
                  <a:moveTo>
                    <a:pt x="1" y="0"/>
                  </a:moveTo>
                  <a:lnTo>
                    <a:pt x="1" y="293"/>
                  </a:lnTo>
                  <a:cubicBezTo>
                    <a:pt x="1" y="566"/>
                    <a:pt x="465" y="788"/>
                    <a:pt x="1010" y="788"/>
                  </a:cubicBezTo>
                  <a:cubicBezTo>
                    <a:pt x="1555" y="788"/>
                    <a:pt x="2021" y="566"/>
                    <a:pt x="2021" y="293"/>
                  </a:cubicBezTo>
                  <a:cubicBezTo>
                    <a:pt x="2021" y="280"/>
                    <a:pt x="1997" y="3"/>
                    <a:pt x="1997" y="3"/>
                  </a:cubicBez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1577825" y="1179950"/>
              <a:ext cx="49875" cy="25075"/>
            </a:xfrm>
            <a:custGeom>
              <a:rect b="b" l="l" r="r" t="t"/>
              <a:pathLst>
                <a:path extrusionOk="0" h="1003" w="1995">
                  <a:moveTo>
                    <a:pt x="1995" y="500"/>
                  </a:moveTo>
                  <a:cubicBezTo>
                    <a:pt x="1995" y="777"/>
                    <a:pt x="1548" y="1002"/>
                    <a:pt x="999" y="1002"/>
                  </a:cubicBezTo>
                  <a:cubicBezTo>
                    <a:pt x="448" y="1002"/>
                    <a:pt x="1" y="777"/>
                    <a:pt x="1" y="500"/>
                  </a:cubicBezTo>
                  <a:cubicBezTo>
                    <a:pt x="1" y="225"/>
                    <a:pt x="448" y="0"/>
                    <a:pt x="999" y="0"/>
                  </a:cubicBezTo>
                  <a:cubicBezTo>
                    <a:pt x="1548" y="0"/>
                    <a:pt x="1995" y="225"/>
                    <a:pt x="1995" y="500"/>
                  </a:cubicBezTo>
                  <a:close/>
                </a:path>
              </a:pathLst>
            </a:custGeom>
            <a:solidFill>
              <a:srgbClr val="C6B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1596025" y="1168300"/>
              <a:ext cx="9925" cy="4375"/>
            </a:xfrm>
            <a:custGeom>
              <a:rect b="b" l="l" r="r" t="t"/>
              <a:pathLst>
                <a:path extrusionOk="0" h="175" w="397">
                  <a:moveTo>
                    <a:pt x="198" y="1"/>
                  </a:moveTo>
                  <a:cubicBezTo>
                    <a:pt x="89" y="1"/>
                    <a:pt x="1" y="40"/>
                    <a:pt x="1" y="88"/>
                  </a:cubicBezTo>
                  <a:cubicBezTo>
                    <a:pt x="1" y="136"/>
                    <a:pt x="89" y="175"/>
                    <a:pt x="198" y="175"/>
                  </a:cubicBezTo>
                  <a:cubicBezTo>
                    <a:pt x="308" y="175"/>
                    <a:pt x="397" y="136"/>
                    <a:pt x="397" y="88"/>
                  </a:cubicBezTo>
                  <a:cubicBezTo>
                    <a:pt x="397" y="40"/>
                    <a:pt x="308" y="1"/>
                    <a:pt x="19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1577475" y="1142275"/>
              <a:ext cx="25625" cy="34325"/>
            </a:xfrm>
            <a:custGeom>
              <a:rect b="b" l="l" r="r" t="t"/>
              <a:pathLst>
                <a:path extrusionOk="0" h="1373" w="1025">
                  <a:moveTo>
                    <a:pt x="1024" y="1372"/>
                  </a:moveTo>
                  <a:cubicBezTo>
                    <a:pt x="1024" y="1372"/>
                    <a:pt x="865" y="3"/>
                    <a:pt x="0" y="1"/>
                  </a:cubicBezTo>
                  <a:cubicBezTo>
                    <a:pt x="0" y="1"/>
                    <a:pt x="622" y="657"/>
                    <a:pt x="1024" y="1372"/>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1589325" y="1124700"/>
              <a:ext cx="24450" cy="51850"/>
            </a:xfrm>
            <a:custGeom>
              <a:rect b="b" l="l" r="r" t="t"/>
              <a:pathLst>
                <a:path extrusionOk="0" h="2074" w="978">
                  <a:moveTo>
                    <a:pt x="463" y="2074"/>
                  </a:moveTo>
                  <a:cubicBezTo>
                    <a:pt x="463" y="2074"/>
                    <a:pt x="978" y="442"/>
                    <a:pt x="1" y="0"/>
                  </a:cubicBezTo>
                  <a:cubicBezTo>
                    <a:pt x="1" y="0"/>
                    <a:pt x="372" y="1060"/>
                    <a:pt x="463" y="2074"/>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1595500" y="1137025"/>
              <a:ext cx="20900" cy="39650"/>
            </a:xfrm>
            <a:custGeom>
              <a:rect b="b" l="l" r="r" t="t"/>
              <a:pathLst>
                <a:path extrusionOk="0" h="1586" w="836">
                  <a:moveTo>
                    <a:pt x="190" y="1585"/>
                  </a:moveTo>
                  <a:cubicBezTo>
                    <a:pt x="190" y="1585"/>
                    <a:pt x="0" y="221"/>
                    <a:pt x="835" y="0"/>
                  </a:cubicBezTo>
                  <a:cubicBezTo>
                    <a:pt x="835" y="0"/>
                    <a:pt x="735" y="860"/>
                    <a:pt x="190" y="1585"/>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1590850" y="1170125"/>
              <a:ext cx="20800" cy="27750"/>
            </a:xfrm>
            <a:custGeom>
              <a:rect b="b" l="l" r="r" t="t"/>
              <a:pathLst>
                <a:path extrusionOk="0" h="1110" w="832">
                  <a:moveTo>
                    <a:pt x="217" y="0"/>
                  </a:moveTo>
                  <a:cubicBezTo>
                    <a:pt x="111" y="334"/>
                    <a:pt x="0" y="851"/>
                    <a:pt x="0" y="859"/>
                  </a:cubicBezTo>
                  <a:cubicBezTo>
                    <a:pt x="0" y="1043"/>
                    <a:pt x="189" y="1109"/>
                    <a:pt x="417" y="1109"/>
                  </a:cubicBezTo>
                  <a:cubicBezTo>
                    <a:pt x="644" y="1109"/>
                    <a:pt x="831" y="1043"/>
                    <a:pt x="831" y="859"/>
                  </a:cubicBezTo>
                  <a:cubicBezTo>
                    <a:pt x="831" y="854"/>
                    <a:pt x="715" y="335"/>
                    <a:pt x="604" y="0"/>
                  </a:cubicBezTo>
                  <a:cubicBezTo>
                    <a:pt x="604" y="0"/>
                    <a:pt x="556" y="102"/>
                    <a:pt x="405" y="102"/>
                  </a:cubicBezTo>
                  <a:cubicBezTo>
                    <a:pt x="256" y="102"/>
                    <a:pt x="217" y="0"/>
                    <a:pt x="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1401800" y="891700"/>
              <a:ext cx="10350" cy="2350"/>
            </a:xfrm>
            <a:custGeom>
              <a:rect b="b" l="l" r="r" t="t"/>
              <a:pathLst>
                <a:path extrusionOk="0" h="94" w="414">
                  <a:moveTo>
                    <a:pt x="208" y="1"/>
                  </a:moveTo>
                  <a:cubicBezTo>
                    <a:pt x="93" y="1"/>
                    <a:pt x="0" y="21"/>
                    <a:pt x="0" y="47"/>
                  </a:cubicBezTo>
                  <a:cubicBezTo>
                    <a:pt x="0" y="72"/>
                    <a:pt x="93" y="93"/>
                    <a:pt x="208" y="93"/>
                  </a:cubicBezTo>
                  <a:cubicBezTo>
                    <a:pt x="322" y="93"/>
                    <a:pt x="414" y="72"/>
                    <a:pt x="414" y="47"/>
                  </a:cubicBezTo>
                  <a:cubicBezTo>
                    <a:pt x="414" y="21"/>
                    <a:pt x="322" y="1"/>
                    <a:pt x="20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1382550" y="859125"/>
              <a:ext cx="24700" cy="39025"/>
            </a:xfrm>
            <a:custGeom>
              <a:rect b="b" l="l" r="r" t="t"/>
              <a:pathLst>
                <a:path extrusionOk="0" h="1561" w="988">
                  <a:moveTo>
                    <a:pt x="988" y="1560"/>
                  </a:moveTo>
                  <a:cubicBezTo>
                    <a:pt x="988" y="1560"/>
                    <a:pt x="611" y="297"/>
                    <a:pt x="0" y="145"/>
                  </a:cubicBezTo>
                  <a:cubicBezTo>
                    <a:pt x="2" y="145"/>
                    <a:pt x="817" y="0"/>
                    <a:pt x="988" y="156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1404875" y="858925"/>
              <a:ext cx="20725" cy="39225"/>
            </a:xfrm>
            <a:custGeom>
              <a:rect b="b" l="l" r="r" t="t"/>
              <a:pathLst>
                <a:path extrusionOk="0" h="1569" w="829">
                  <a:moveTo>
                    <a:pt x="95" y="1568"/>
                  </a:moveTo>
                  <a:cubicBezTo>
                    <a:pt x="95" y="1568"/>
                    <a:pt x="254" y="260"/>
                    <a:pt x="829" y="5"/>
                  </a:cubicBezTo>
                  <a:cubicBezTo>
                    <a:pt x="829" y="5"/>
                    <a:pt x="1" y="1"/>
                    <a:pt x="95" y="1568"/>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393100" y="846100"/>
              <a:ext cx="16725" cy="52050"/>
            </a:xfrm>
            <a:custGeom>
              <a:rect b="b" l="l" r="r" t="t"/>
              <a:pathLst>
                <a:path extrusionOk="0" h="2082" w="669">
                  <a:moveTo>
                    <a:pt x="576" y="2013"/>
                  </a:moveTo>
                  <a:cubicBezTo>
                    <a:pt x="576" y="2013"/>
                    <a:pt x="569" y="683"/>
                    <a:pt x="0" y="0"/>
                  </a:cubicBezTo>
                  <a:cubicBezTo>
                    <a:pt x="0" y="0"/>
                    <a:pt x="447" y="259"/>
                    <a:pt x="557" y="914"/>
                  </a:cubicBezTo>
                  <a:cubicBezTo>
                    <a:pt x="669" y="1568"/>
                    <a:pt x="566" y="2081"/>
                    <a:pt x="566" y="2081"/>
                  </a:cubicBezTo>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1401825" y="892975"/>
              <a:ext cx="10375" cy="28725"/>
            </a:xfrm>
            <a:custGeom>
              <a:rect b="b" l="l" r="r" t="t"/>
              <a:pathLst>
                <a:path extrusionOk="0" h="1149" w="415">
                  <a:moveTo>
                    <a:pt x="4" y="0"/>
                  </a:moveTo>
                  <a:cubicBezTo>
                    <a:pt x="4" y="3"/>
                    <a:pt x="2" y="6"/>
                    <a:pt x="1" y="9"/>
                  </a:cubicBezTo>
                  <a:lnTo>
                    <a:pt x="1" y="1085"/>
                  </a:lnTo>
                  <a:cubicBezTo>
                    <a:pt x="46" y="1127"/>
                    <a:pt x="146" y="1149"/>
                    <a:pt x="228" y="1149"/>
                  </a:cubicBezTo>
                  <a:cubicBezTo>
                    <a:pt x="294" y="1149"/>
                    <a:pt x="414" y="1111"/>
                    <a:pt x="414" y="1059"/>
                  </a:cubicBezTo>
                  <a:lnTo>
                    <a:pt x="414" y="3"/>
                  </a:lnTo>
                  <a:cubicBezTo>
                    <a:pt x="372" y="28"/>
                    <a:pt x="321" y="42"/>
                    <a:pt x="217" y="42"/>
                  </a:cubicBezTo>
                  <a:cubicBezTo>
                    <a:pt x="49" y="42"/>
                    <a:pt x="4"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6"/>
          <p:cNvGrpSpPr/>
          <p:nvPr/>
        </p:nvGrpSpPr>
        <p:grpSpPr>
          <a:xfrm>
            <a:off x="7923300" y="1361422"/>
            <a:ext cx="2498616" cy="3750376"/>
            <a:chOff x="1766550" y="726675"/>
            <a:chExt cx="420225" cy="630750"/>
          </a:xfrm>
        </p:grpSpPr>
        <p:sp>
          <p:nvSpPr>
            <p:cNvPr id="454" name="Google Shape;454;p26"/>
            <p:cNvSpPr/>
            <p:nvPr/>
          </p:nvSpPr>
          <p:spPr>
            <a:xfrm>
              <a:off x="2083850" y="1108150"/>
              <a:ext cx="25075" cy="14000"/>
            </a:xfrm>
            <a:custGeom>
              <a:rect b="b" l="l" r="r" t="t"/>
              <a:pathLst>
                <a:path extrusionOk="0" h="560" w="1003">
                  <a:moveTo>
                    <a:pt x="502" y="1"/>
                  </a:moveTo>
                  <a:cubicBezTo>
                    <a:pt x="225" y="1"/>
                    <a:pt x="0" y="126"/>
                    <a:pt x="0" y="281"/>
                  </a:cubicBezTo>
                  <a:cubicBezTo>
                    <a:pt x="0" y="435"/>
                    <a:pt x="225" y="559"/>
                    <a:pt x="502" y="559"/>
                  </a:cubicBezTo>
                  <a:cubicBezTo>
                    <a:pt x="779" y="559"/>
                    <a:pt x="1002" y="435"/>
                    <a:pt x="1002" y="281"/>
                  </a:cubicBezTo>
                  <a:cubicBezTo>
                    <a:pt x="1002" y="126"/>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2083850" y="1107625"/>
              <a:ext cx="25075" cy="13975"/>
            </a:xfrm>
            <a:custGeom>
              <a:rect b="b" l="l" r="r" t="t"/>
              <a:pathLst>
                <a:path extrusionOk="0" h="559" w="1003">
                  <a:moveTo>
                    <a:pt x="502" y="0"/>
                  </a:moveTo>
                  <a:cubicBezTo>
                    <a:pt x="225" y="0"/>
                    <a:pt x="0" y="125"/>
                    <a:pt x="0" y="279"/>
                  </a:cubicBezTo>
                  <a:cubicBezTo>
                    <a:pt x="0" y="434"/>
                    <a:pt x="225" y="559"/>
                    <a:pt x="502" y="559"/>
                  </a:cubicBezTo>
                  <a:cubicBezTo>
                    <a:pt x="779" y="559"/>
                    <a:pt x="1002" y="434"/>
                    <a:pt x="1002" y="279"/>
                  </a:cubicBezTo>
                  <a:cubicBezTo>
                    <a:pt x="1002" y="125"/>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2095450" y="1039925"/>
              <a:ext cx="1900" cy="75125"/>
            </a:xfrm>
            <a:custGeom>
              <a:rect b="b" l="l" r="r" t="t"/>
              <a:pathLst>
                <a:path extrusionOk="0" h="3005" w="76">
                  <a:moveTo>
                    <a:pt x="13" y="1"/>
                  </a:moveTo>
                  <a:cubicBezTo>
                    <a:pt x="6" y="1"/>
                    <a:pt x="0" y="7"/>
                    <a:pt x="0" y="14"/>
                  </a:cubicBezTo>
                  <a:lnTo>
                    <a:pt x="0" y="2991"/>
                  </a:lnTo>
                  <a:cubicBezTo>
                    <a:pt x="0" y="2998"/>
                    <a:pt x="6" y="3004"/>
                    <a:pt x="13" y="3004"/>
                  </a:cubicBezTo>
                  <a:lnTo>
                    <a:pt x="62" y="3004"/>
                  </a:lnTo>
                  <a:cubicBezTo>
                    <a:pt x="70" y="3004"/>
                    <a:pt x="75" y="2998"/>
                    <a:pt x="75" y="2991"/>
                  </a:cubicBezTo>
                  <a:lnTo>
                    <a:pt x="75" y="14"/>
                  </a:lnTo>
                  <a:cubicBezTo>
                    <a:pt x="75" y="7"/>
                    <a:pt x="70" y="1"/>
                    <a:pt x="6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2079850" y="1010675"/>
              <a:ext cx="33075" cy="40150"/>
            </a:xfrm>
            <a:custGeom>
              <a:rect b="b" l="l" r="r" t="t"/>
              <a:pathLst>
                <a:path extrusionOk="0" h="1606" w="1323">
                  <a:moveTo>
                    <a:pt x="1194" y="1"/>
                  </a:moveTo>
                  <a:lnTo>
                    <a:pt x="128" y="21"/>
                  </a:lnTo>
                  <a:lnTo>
                    <a:pt x="3" y="1204"/>
                  </a:lnTo>
                  <a:cubicBezTo>
                    <a:pt x="1" y="1216"/>
                    <a:pt x="1" y="1228"/>
                    <a:pt x="1" y="1238"/>
                  </a:cubicBezTo>
                  <a:cubicBezTo>
                    <a:pt x="1" y="1442"/>
                    <a:pt x="296" y="1606"/>
                    <a:pt x="662" y="1606"/>
                  </a:cubicBezTo>
                  <a:cubicBezTo>
                    <a:pt x="1026" y="1606"/>
                    <a:pt x="1323" y="1442"/>
                    <a:pt x="1323" y="1238"/>
                  </a:cubicBezTo>
                  <a:cubicBezTo>
                    <a:pt x="1323" y="1228"/>
                    <a:pt x="1322" y="1216"/>
                    <a:pt x="1320" y="1206"/>
                  </a:cubicBezTo>
                  <a:lnTo>
                    <a:pt x="1323" y="1204"/>
                  </a:lnTo>
                  <a:lnTo>
                    <a:pt x="119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2083050" y="1003750"/>
              <a:ext cx="26650" cy="14850"/>
            </a:xfrm>
            <a:custGeom>
              <a:rect b="b" l="l" r="r" t="t"/>
              <a:pathLst>
                <a:path extrusionOk="0" h="594" w="1066">
                  <a:moveTo>
                    <a:pt x="534" y="1"/>
                  </a:moveTo>
                  <a:cubicBezTo>
                    <a:pt x="239" y="1"/>
                    <a:pt x="0" y="134"/>
                    <a:pt x="0" y="298"/>
                  </a:cubicBezTo>
                  <a:cubicBezTo>
                    <a:pt x="0" y="462"/>
                    <a:pt x="239" y="594"/>
                    <a:pt x="534" y="594"/>
                  </a:cubicBezTo>
                  <a:cubicBezTo>
                    <a:pt x="828" y="594"/>
                    <a:pt x="1066" y="462"/>
                    <a:pt x="1066" y="298"/>
                  </a:cubicBezTo>
                  <a:cubicBezTo>
                    <a:pt x="1066" y="134"/>
                    <a:pt x="828" y="1"/>
                    <a:pt x="534"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2084925" y="1004800"/>
              <a:ext cx="22900" cy="12750"/>
            </a:xfrm>
            <a:custGeom>
              <a:rect b="b" l="l" r="r" t="t"/>
              <a:pathLst>
                <a:path extrusionOk="0" h="510" w="916">
                  <a:moveTo>
                    <a:pt x="459" y="1"/>
                  </a:moveTo>
                  <a:cubicBezTo>
                    <a:pt x="206" y="1"/>
                    <a:pt x="1" y="115"/>
                    <a:pt x="1" y="256"/>
                  </a:cubicBezTo>
                  <a:cubicBezTo>
                    <a:pt x="1" y="397"/>
                    <a:pt x="206" y="510"/>
                    <a:pt x="459" y="510"/>
                  </a:cubicBezTo>
                  <a:cubicBezTo>
                    <a:pt x="711" y="510"/>
                    <a:pt x="916" y="397"/>
                    <a:pt x="916" y="256"/>
                  </a:cubicBezTo>
                  <a:cubicBezTo>
                    <a:pt x="916" y="115"/>
                    <a:pt x="711" y="1"/>
                    <a:pt x="45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1768994"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1766550" y="1231450"/>
              <a:ext cx="209925" cy="125975"/>
            </a:xfrm>
            <a:custGeom>
              <a:rect b="b" l="l" r="r" t="t"/>
              <a:pathLst>
                <a:path extrusionOk="0" h="5039" w="8397">
                  <a:moveTo>
                    <a:pt x="335" y="1"/>
                  </a:moveTo>
                  <a:lnTo>
                    <a:pt x="1" y="204"/>
                  </a:lnTo>
                  <a:lnTo>
                    <a:pt x="8397" y="5038"/>
                  </a:lnTo>
                  <a:lnTo>
                    <a:pt x="8397" y="4642"/>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774900" y="736575"/>
              <a:ext cx="201575" cy="494875"/>
            </a:xfrm>
            <a:custGeom>
              <a:rect b="b" l="l" r="r" t="t"/>
              <a:pathLst>
                <a:path extrusionOk="0" h="19795" w="8063">
                  <a:moveTo>
                    <a:pt x="8063" y="1"/>
                  </a:moveTo>
                  <a:lnTo>
                    <a:pt x="1" y="4642"/>
                  </a:lnTo>
                  <a:lnTo>
                    <a:pt x="1" y="19794"/>
                  </a:lnTo>
                  <a:lnTo>
                    <a:pt x="8063" y="15151"/>
                  </a:lnTo>
                  <a:lnTo>
                    <a:pt x="806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1766550" y="726675"/>
              <a:ext cx="419825" cy="125975"/>
            </a:xfrm>
            <a:custGeom>
              <a:rect b="b" l="l" r="r" t="t"/>
              <a:pathLst>
                <a:path extrusionOk="0" h="5039" w="16793">
                  <a:moveTo>
                    <a:pt x="8397" y="1"/>
                  </a:moveTo>
                  <a:lnTo>
                    <a:pt x="1" y="4835"/>
                  </a:lnTo>
                  <a:lnTo>
                    <a:pt x="335" y="5038"/>
                  </a:lnTo>
                  <a:lnTo>
                    <a:pt x="8397" y="397"/>
                  </a:lnTo>
                  <a:lnTo>
                    <a:pt x="16461" y="5038"/>
                  </a:lnTo>
                  <a:lnTo>
                    <a:pt x="16793" y="4835"/>
                  </a:lnTo>
                  <a:lnTo>
                    <a:pt x="839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1776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1976450" y="1231450"/>
              <a:ext cx="209925" cy="125975"/>
            </a:xfrm>
            <a:custGeom>
              <a:rect b="b" l="l" r="r" t="t"/>
              <a:pathLst>
                <a:path extrusionOk="0" h="5039" w="8397">
                  <a:moveTo>
                    <a:pt x="8065" y="1"/>
                  </a:moveTo>
                  <a:lnTo>
                    <a:pt x="1" y="4642"/>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1774900" y="1115350"/>
              <a:ext cx="403175" cy="232175"/>
            </a:xfrm>
            <a:custGeom>
              <a:rect b="b" l="l" r="r" t="t"/>
              <a:pathLst>
                <a:path extrusionOk="0" h="9287" w="16127">
                  <a:moveTo>
                    <a:pt x="8063" y="0"/>
                  </a:moveTo>
                  <a:lnTo>
                    <a:pt x="1" y="4643"/>
                  </a:lnTo>
                  <a:lnTo>
                    <a:pt x="8063" y="9286"/>
                  </a:lnTo>
                  <a:lnTo>
                    <a:pt x="16127" y="4645"/>
                  </a:lnTo>
                  <a:lnTo>
                    <a:pt x="806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1976450" y="736575"/>
              <a:ext cx="201625" cy="494875"/>
            </a:xfrm>
            <a:custGeom>
              <a:rect b="b" l="l" r="r" t="t"/>
              <a:pathLst>
                <a:path extrusionOk="0" h="19795" w="8065">
                  <a:moveTo>
                    <a:pt x="1" y="1"/>
                  </a:moveTo>
                  <a:lnTo>
                    <a:pt x="1" y="15151"/>
                  </a:lnTo>
                  <a:lnTo>
                    <a:pt x="8065" y="19794"/>
                  </a:lnTo>
                  <a:lnTo>
                    <a:pt x="8065" y="464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20593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2065450" y="1046650"/>
              <a:ext cx="67750" cy="106900"/>
            </a:xfrm>
            <a:custGeom>
              <a:rect b="b" l="l" r="r" t="t"/>
              <a:pathLst>
                <a:path extrusionOk="0" h="4276" w="2710">
                  <a:moveTo>
                    <a:pt x="1" y="0"/>
                  </a:moveTo>
                  <a:lnTo>
                    <a:pt x="1" y="2719"/>
                  </a:lnTo>
                  <a:lnTo>
                    <a:pt x="2710" y="4275"/>
                  </a:lnTo>
                  <a:lnTo>
                    <a:pt x="2710" y="1556"/>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062475" y="1040400"/>
              <a:ext cx="10175" cy="74250"/>
            </a:xfrm>
            <a:custGeom>
              <a:rect b="b" l="l" r="r" t="t"/>
              <a:pathLst>
                <a:path extrusionOk="0" h="2970" w="407">
                  <a:moveTo>
                    <a:pt x="1" y="1"/>
                  </a:moveTo>
                  <a:lnTo>
                    <a:pt x="105" y="2969"/>
                  </a:lnTo>
                  <a:lnTo>
                    <a:pt x="407" y="2795"/>
                  </a:lnTo>
                  <a:lnTo>
                    <a:pt x="406" y="18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2065100" y="1110275"/>
              <a:ext cx="72675" cy="45325"/>
            </a:xfrm>
            <a:custGeom>
              <a:rect b="b" l="l" r="r" t="t"/>
              <a:pathLst>
                <a:path extrusionOk="0" h="1813" w="2907">
                  <a:moveTo>
                    <a:pt x="302" y="0"/>
                  </a:moveTo>
                  <a:lnTo>
                    <a:pt x="0" y="174"/>
                  </a:lnTo>
                  <a:lnTo>
                    <a:pt x="2780" y="1813"/>
                  </a:lnTo>
                  <a:lnTo>
                    <a:pt x="2906" y="1457"/>
                  </a:lnTo>
                  <a:lnTo>
                    <a:pt x="30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2054325" y="1027750"/>
              <a:ext cx="90000" cy="91275"/>
            </a:xfrm>
            <a:custGeom>
              <a:rect b="b" l="l" r="r" t="t"/>
              <a:pathLst>
                <a:path extrusionOk="0" h="3651" w="3600">
                  <a:moveTo>
                    <a:pt x="1" y="1"/>
                  </a:moveTo>
                  <a:lnTo>
                    <a:pt x="1" y="1577"/>
                  </a:lnTo>
                  <a:lnTo>
                    <a:pt x="3600" y="3651"/>
                  </a:lnTo>
                  <a:lnTo>
                    <a:pt x="3600" y="20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2054325" y="1027750"/>
              <a:ext cx="90000" cy="64600"/>
            </a:xfrm>
            <a:custGeom>
              <a:rect b="b" l="l" r="r" t="t"/>
              <a:pathLst>
                <a:path extrusionOk="0" h="2584" w="3600">
                  <a:moveTo>
                    <a:pt x="1" y="1"/>
                  </a:moveTo>
                  <a:lnTo>
                    <a:pt x="1" y="510"/>
                  </a:lnTo>
                  <a:lnTo>
                    <a:pt x="3600" y="2583"/>
                  </a:lnTo>
                  <a:lnTo>
                    <a:pt x="3600" y="207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082900" y="1206950"/>
              <a:ext cx="7275" cy="18150"/>
            </a:xfrm>
            <a:custGeom>
              <a:rect b="b" l="l" r="r" t="t"/>
              <a:pathLst>
                <a:path extrusionOk="0" h="726" w="291">
                  <a:moveTo>
                    <a:pt x="19" y="1"/>
                  </a:moveTo>
                  <a:cubicBezTo>
                    <a:pt x="7" y="1"/>
                    <a:pt x="0" y="10"/>
                    <a:pt x="0" y="35"/>
                  </a:cubicBezTo>
                  <a:lnTo>
                    <a:pt x="0" y="580"/>
                  </a:lnTo>
                  <a:cubicBezTo>
                    <a:pt x="0" y="660"/>
                    <a:pt x="64" y="725"/>
                    <a:pt x="145" y="725"/>
                  </a:cubicBezTo>
                  <a:cubicBezTo>
                    <a:pt x="146" y="725"/>
                    <a:pt x="147" y="725"/>
                    <a:pt x="148" y="725"/>
                  </a:cubicBezTo>
                  <a:cubicBezTo>
                    <a:pt x="225" y="725"/>
                    <a:pt x="289" y="661"/>
                    <a:pt x="290" y="583"/>
                  </a:cubicBezTo>
                  <a:lnTo>
                    <a:pt x="290" y="37"/>
                  </a:lnTo>
                  <a:cubicBezTo>
                    <a:pt x="290" y="11"/>
                    <a:pt x="283" y="2"/>
                    <a:pt x="271" y="2"/>
                  </a:cubicBezTo>
                  <a:cubicBezTo>
                    <a:pt x="246" y="2"/>
                    <a:pt x="198" y="41"/>
                    <a:pt x="145" y="41"/>
                  </a:cubicBezTo>
                  <a:cubicBezTo>
                    <a:pt x="91" y="40"/>
                    <a:pt x="44" y="1"/>
                    <a:pt x="19"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1961825" y="1138300"/>
              <a:ext cx="7275" cy="14075"/>
            </a:xfrm>
            <a:custGeom>
              <a:rect b="b" l="l" r="r" t="t"/>
              <a:pathLst>
                <a:path extrusionOk="0" h="563" w="291">
                  <a:moveTo>
                    <a:pt x="7" y="0"/>
                  </a:moveTo>
                  <a:cubicBezTo>
                    <a:pt x="3" y="0"/>
                    <a:pt x="0" y="6"/>
                    <a:pt x="0" y="22"/>
                  </a:cubicBezTo>
                  <a:lnTo>
                    <a:pt x="0" y="418"/>
                  </a:lnTo>
                  <a:cubicBezTo>
                    <a:pt x="0" y="497"/>
                    <a:pt x="64" y="561"/>
                    <a:pt x="145" y="563"/>
                  </a:cubicBezTo>
                  <a:cubicBezTo>
                    <a:pt x="223" y="563"/>
                    <a:pt x="289" y="499"/>
                    <a:pt x="290" y="421"/>
                  </a:cubicBezTo>
                  <a:lnTo>
                    <a:pt x="290" y="23"/>
                  </a:lnTo>
                  <a:cubicBezTo>
                    <a:pt x="290" y="8"/>
                    <a:pt x="288" y="2"/>
                    <a:pt x="283" y="2"/>
                  </a:cubicBezTo>
                  <a:cubicBezTo>
                    <a:pt x="264" y="2"/>
                    <a:pt x="208" y="107"/>
                    <a:pt x="145" y="107"/>
                  </a:cubicBezTo>
                  <a:cubicBezTo>
                    <a:pt x="81" y="107"/>
                    <a:pt x="26" y="0"/>
                    <a:pt x="7"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116825" y="1192150"/>
              <a:ext cx="7275" cy="17625"/>
            </a:xfrm>
            <a:custGeom>
              <a:rect b="b" l="l" r="r" t="t"/>
              <a:pathLst>
                <a:path extrusionOk="0" h="705" w="291">
                  <a:moveTo>
                    <a:pt x="3" y="1"/>
                  </a:moveTo>
                  <a:cubicBezTo>
                    <a:pt x="1" y="1"/>
                    <a:pt x="1" y="5"/>
                    <a:pt x="1" y="14"/>
                  </a:cubicBezTo>
                  <a:lnTo>
                    <a:pt x="1" y="559"/>
                  </a:lnTo>
                  <a:cubicBezTo>
                    <a:pt x="1" y="639"/>
                    <a:pt x="66" y="704"/>
                    <a:pt x="146" y="704"/>
                  </a:cubicBezTo>
                  <a:cubicBezTo>
                    <a:pt x="147" y="704"/>
                    <a:pt x="147" y="704"/>
                    <a:pt x="148" y="704"/>
                  </a:cubicBezTo>
                  <a:cubicBezTo>
                    <a:pt x="227" y="704"/>
                    <a:pt x="291" y="641"/>
                    <a:pt x="291" y="562"/>
                  </a:cubicBezTo>
                  <a:lnTo>
                    <a:pt x="291" y="17"/>
                  </a:lnTo>
                  <a:cubicBezTo>
                    <a:pt x="291" y="8"/>
                    <a:pt x="290" y="4"/>
                    <a:pt x="288" y="4"/>
                  </a:cubicBezTo>
                  <a:cubicBezTo>
                    <a:pt x="276" y="4"/>
                    <a:pt x="216" y="250"/>
                    <a:pt x="146" y="250"/>
                  </a:cubicBezTo>
                  <a:cubicBezTo>
                    <a:pt x="75" y="250"/>
                    <a:pt x="15" y="1"/>
                    <a:pt x="3"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966425" y="1114500"/>
              <a:ext cx="134225" cy="82650"/>
            </a:xfrm>
            <a:custGeom>
              <a:rect b="b" l="l" r="r" t="t"/>
              <a:pathLst>
                <a:path extrusionOk="0" h="3306" w="5369">
                  <a:moveTo>
                    <a:pt x="1054" y="1"/>
                  </a:moveTo>
                  <a:lnTo>
                    <a:pt x="71" y="555"/>
                  </a:lnTo>
                  <a:lnTo>
                    <a:pt x="39" y="572"/>
                  </a:lnTo>
                  <a:lnTo>
                    <a:pt x="0" y="621"/>
                  </a:lnTo>
                  <a:lnTo>
                    <a:pt x="4678" y="3305"/>
                  </a:lnTo>
                  <a:lnTo>
                    <a:pt x="5368" y="2515"/>
                  </a:lnTo>
                  <a:lnTo>
                    <a:pt x="105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959125" y="1124125"/>
              <a:ext cx="132275" cy="85825"/>
            </a:xfrm>
            <a:custGeom>
              <a:rect b="b" l="l" r="r" t="t"/>
              <a:pathLst>
                <a:path extrusionOk="0" h="3433" w="5291">
                  <a:moveTo>
                    <a:pt x="1" y="0"/>
                  </a:moveTo>
                  <a:lnTo>
                    <a:pt x="1" y="479"/>
                  </a:lnTo>
                  <a:lnTo>
                    <a:pt x="5291" y="3432"/>
                  </a:lnTo>
                  <a:lnTo>
                    <a:pt x="5291" y="3012"/>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959125" y="1131250"/>
              <a:ext cx="132275" cy="85825"/>
            </a:xfrm>
            <a:custGeom>
              <a:rect b="b" l="l" r="r" t="t"/>
              <a:pathLst>
                <a:path extrusionOk="0" h="3433" w="5291">
                  <a:moveTo>
                    <a:pt x="1" y="1"/>
                  </a:moveTo>
                  <a:lnTo>
                    <a:pt x="1" y="330"/>
                  </a:lnTo>
                  <a:lnTo>
                    <a:pt x="5291" y="3433"/>
                  </a:lnTo>
                  <a:lnTo>
                    <a:pt x="5291" y="303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959050" y="1063150"/>
              <a:ext cx="43525" cy="81250"/>
            </a:xfrm>
            <a:custGeom>
              <a:rect b="b" l="l" r="r" t="t"/>
              <a:pathLst>
                <a:path extrusionOk="0" h="3250" w="1741">
                  <a:moveTo>
                    <a:pt x="1407" y="0"/>
                  </a:moveTo>
                  <a:lnTo>
                    <a:pt x="1020" y="233"/>
                  </a:lnTo>
                  <a:lnTo>
                    <a:pt x="1020" y="1044"/>
                  </a:lnTo>
                  <a:lnTo>
                    <a:pt x="198" y="1508"/>
                  </a:lnTo>
                  <a:cubicBezTo>
                    <a:pt x="76" y="1576"/>
                    <a:pt x="1" y="1705"/>
                    <a:pt x="1" y="1844"/>
                  </a:cubicBezTo>
                  <a:lnTo>
                    <a:pt x="1" y="3054"/>
                  </a:lnTo>
                  <a:lnTo>
                    <a:pt x="334" y="3250"/>
                  </a:lnTo>
                  <a:lnTo>
                    <a:pt x="334" y="2047"/>
                  </a:lnTo>
                  <a:lnTo>
                    <a:pt x="1354" y="1689"/>
                  </a:lnTo>
                  <a:lnTo>
                    <a:pt x="1354" y="429"/>
                  </a:lnTo>
                  <a:lnTo>
                    <a:pt x="1741" y="196"/>
                  </a:lnTo>
                  <a:lnTo>
                    <a:pt x="140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992875" y="1068025"/>
              <a:ext cx="125400" cy="72650"/>
            </a:xfrm>
            <a:custGeom>
              <a:rect b="b" l="l" r="r" t="t"/>
              <a:pathLst>
                <a:path extrusionOk="0" h="2906" w="5016">
                  <a:moveTo>
                    <a:pt x="388" y="1"/>
                  </a:moveTo>
                  <a:lnTo>
                    <a:pt x="1" y="234"/>
                  </a:lnTo>
                  <a:lnTo>
                    <a:pt x="4628" y="2905"/>
                  </a:lnTo>
                  <a:lnTo>
                    <a:pt x="5015" y="2672"/>
                  </a:lnTo>
                  <a:lnTo>
                    <a:pt x="388"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992875" y="1073875"/>
              <a:ext cx="115700" cy="108400"/>
            </a:xfrm>
            <a:custGeom>
              <a:rect b="b" l="l" r="r" t="t"/>
              <a:pathLst>
                <a:path extrusionOk="0" h="4336" w="4628">
                  <a:moveTo>
                    <a:pt x="1" y="0"/>
                  </a:moveTo>
                  <a:lnTo>
                    <a:pt x="1" y="1624"/>
                  </a:lnTo>
                  <a:lnTo>
                    <a:pt x="4628" y="4336"/>
                  </a:lnTo>
                  <a:lnTo>
                    <a:pt x="4628" y="2671"/>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967400" y="1094175"/>
              <a:ext cx="25500" cy="34650"/>
            </a:xfrm>
            <a:custGeom>
              <a:rect b="b" l="l" r="r" t="t"/>
              <a:pathLst>
                <a:path extrusionOk="0" h="1386" w="1020">
                  <a:moveTo>
                    <a:pt x="1020" y="0"/>
                  </a:moveTo>
                  <a:lnTo>
                    <a:pt x="164" y="482"/>
                  </a:lnTo>
                  <a:cubicBezTo>
                    <a:pt x="63" y="538"/>
                    <a:pt x="0" y="647"/>
                    <a:pt x="0" y="763"/>
                  </a:cubicBezTo>
                  <a:lnTo>
                    <a:pt x="0" y="1385"/>
                  </a:lnTo>
                  <a:lnTo>
                    <a:pt x="1020" y="812"/>
                  </a:lnTo>
                  <a:lnTo>
                    <a:pt x="102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083075" y="1134775"/>
              <a:ext cx="43500" cy="82300"/>
            </a:xfrm>
            <a:custGeom>
              <a:rect b="b" l="l" r="r" t="t"/>
              <a:pathLst>
                <a:path extrusionOk="0" h="3292" w="1740">
                  <a:moveTo>
                    <a:pt x="1406" y="0"/>
                  </a:moveTo>
                  <a:lnTo>
                    <a:pt x="1019" y="234"/>
                  </a:lnTo>
                  <a:lnTo>
                    <a:pt x="1019" y="1086"/>
                  </a:lnTo>
                  <a:lnTo>
                    <a:pt x="185" y="1558"/>
                  </a:lnTo>
                  <a:cubicBezTo>
                    <a:pt x="70" y="1622"/>
                    <a:pt x="1" y="1743"/>
                    <a:pt x="1" y="1875"/>
                  </a:cubicBezTo>
                  <a:lnTo>
                    <a:pt x="1" y="3096"/>
                  </a:lnTo>
                  <a:lnTo>
                    <a:pt x="333" y="3292"/>
                  </a:lnTo>
                  <a:lnTo>
                    <a:pt x="1407" y="2419"/>
                  </a:lnTo>
                  <a:lnTo>
                    <a:pt x="1739" y="196"/>
                  </a:lnTo>
                  <a:lnTo>
                    <a:pt x="140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2091375" y="1139700"/>
              <a:ext cx="35200" cy="77375"/>
            </a:xfrm>
            <a:custGeom>
              <a:rect b="b" l="l" r="r" t="t"/>
              <a:pathLst>
                <a:path extrusionOk="0" h="3095" w="1408">
                  <a:moveTo>
                    <a:pt x="1407" y="1"/>
                  </a:moveTo>
                  <a:lnTo>
                    <a:pt x="1020" y="234"/>
                  </a:lnTo>
                  <a:lnTo>
                    <a:pt x="1020" y="1087"/>
                  </a:lnTo>
                  <a:lnTo>
                    <a:pt x="205" y="1546"/>
                  </a:lnTo>
                  <a:cubicBezTo>
                    <a:pt x="79" y="1617"/>
                    <a:pt x="1" y="1751"/>
                    <a:pt x="1" y="1897"/>
                  </a:cubicBezTo>
                  <a:lnTo>
                    <a:pt x="1" y="3095"/>
                  </a:lnTo>
                  <a:lnTo>
                    <a:pt x="1407" y="2418"/>
                  </a:lnTo>
                  <a:lnTo>
                    <a:pt x="1407"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2023525" y="1139050"/>
              <a:ext cx="25150" cy="19850"/>
            </a:xfrm>
            <a:custGeom>
              <a:rect b="b" l="l" r="r" t="t"/>
              <a:pathLst>
                <a:path extrusionOk="0" h="794" w="1006">
                  <a:moveTo>
                    <a:pt x="1005" y="0"/>
                  </a:moveTo>
                  <a:lnTo>
                    <a:pt x="988" y="28"/>
                  </a:lnTo>
                  <a:lnTo>
                    <a:pt x="61" y="576"/>
                  </a:lnTo>
                  <a:lnTo>
                    <a:pt x="0" y="557"/>
                  </a:lnTo>
                  <a:lnTo>
                    <a:pt x="0" y="794"/>
                  </a:lnTo>
                  <a:cubicBezTo>
                    <a:pt x="18" y="792"/>
                    <a:pt x="35" y="788"/>
                    <a:pt x="49" y="779"/>
                  </a:cubicBezTo>
                  <a:lnTo>
                    <a:pt x="985" y="225"/>
                  </a:lnTo>
                  <a:cubicBezTo>
                    <a:pt x="998" y="218"/>
                    <a:pt x="1005" y="203"/>
                    <a:pt x="1005" y="189"/>
                  </a:cubicBezTo>
                  <a:lnTo>
                    <a:pt x="100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970400" y="1123675"/>
              <a:ext cx="53150" cy="35200"/>
            </a:xfrm>
            <a:custGeom>
              <a:rect b="b" l="l" r="r" t="t"/>
              <a:pathLst>
                <a:path extrusionOk="0" h="1408" w="2126">
                  <a:moveTo>
                    <a:pt x="2" y="1"/>
                  </a:moveTo>
                  <a:lnTo>
                    <a:pt x="2" y="189"/>
                  </a:lnTo>
                  <a:cubicBezTo>
                    <a:pt x="1" y="204"/>
                    <a:pt x="9" y="217"/>
                    <a:pt x="23" y="225"/>
                  </a:cubicBezTo>
                  <a:lnTo>
                    <a:pt x="2076" y="1391"/>
                  </a:lnTo>
                  <a:lnTo>
                    <a:pt x="2077" y="1393"/>
                  </a:lnTo>
                  <a:lnTo>
                    <a:pt x="2092" y="1400"/>
                  </a:lnTo>
                  <a:cubicBezTo>
                    <a:pt x="2102" y="1406"/>
                    <a:pt x="2114" y="1407"/>
                    <a:pt x="2125" y="1407"/>
                  </a:cubicBezTo>
                  <a:lnTo>
                    <a:pt x="2125" y="1185"/>
                  </a:lnTo>
                  <a:lnTo>
                    <a:pt x="2058" y="1185"/>
                  </a:lnTo>
                  <a:lnTo>
                    <a:pt x="20" y="28"/>
                  </a:lnTo>
                  <a:lnTo>
                    <a:pt x="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970300" y="1108825"/>
              <a:ext cx="78550" cy="44950"/>
            </a:xfrm>
            <a:custGeom>
              <a:rect b="b" l="l" r="r" t="t"/>
              <a:pathLst>
                <a:path extrusionOk="0" h="1798" w="3142">
                  <a:moveTo>
                    <a:pt x="1012" y="1"/>
                  </a:moveTo>
                  <a:cubicBezTo>
                    <a:pt x="987" y="1"/>
                    <a:pt x="962" y="8"/>
                    <a:pt x="940" y="20"/>
                  </a:cubicBezTo>
                  <a:lnTo>
                    <a:pt x="28" y="554"/>
                  </a:lnTo>
                  <a:cubicBezTo>
                    <a:pt x="0" y="570"/>
                    <a:pt x="0" y="608"/>
                    <a:pt x="28" y="624"/>
                  </a:cubicBezTo>
                  <a:lnTo>
                    <a:pt x="2058" y="1776"/>
                  </a:lnTo>
                  <a:cubicBezTo>
                    <a:pt x="2080" y="1790"/>
                    <a:pt x="2106" y="1797"/>
                    <a:pt x="2131" y="1797"/>
                  </a:cubicBezTo>
                  <a:cubicBezTo>
                    <a:pt x="2156" y="1797"/>
                    <a:pt x="2181" y="1791"/>
                    <a:pt x="2203" y="1778"/>
                  </a:cubicBezTo>
                  <a:lnTo>
                    <a:pt x="3114" y="1238"/>
                  </a:lnTo>
                  <a:cubicBezTo>
                    <a:pt x="3140" y="1222"/>
                    <a:pt x="3141" y="1185"/>
                    <a:pt x="3115" y="1169"/>
                  </a:cubicBezTo>
                  <a:lnTo>
                    <a:pt x="1085" y="22"/>
                  </a:lnTo>
                  <a:cubicBezTo>
                    <a:pt x="1062" y="8"/>
                    <a:pt x="1037" y="1"/>
                    <a:pt x="101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2081600" y="1185475"/>
              <a:ext cx="1500" cy="5900"/>
            </a:xfrm>
            <a:custGeom>
              <a:rect b="b" l="l" r="r" t="t"/>
              <a:pathLst>
                <a:path extrusionOk="0" h="236" w="60">
                  <a:moveTo>
                    <a:pt x="0" y="1"/>
                  </a:moveTo>
                  <a:lnTo>
                    <a:pt x="0" y="236"/>
                  </a:lnTo>
                  <a:cubicBezTo>
                    <a:pt x="18" y="236"/>
                    <a:pt x="35" y="230"/>
                    <a:pt x="49" y="221"/>
                  </a:cubicBezTo>
                  <a:lnTo>
                    <a:pt x="60" y="216"/>
                  </a:lnTo>
                  <a:lnTo>
                    <a:pt x="60" y="18"/>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2026450" y="1155000"/>
              <a:ext cx="55175" cy="36375"/>
            </a:xfrm>
            <a:custGeom>
              <a:rect b="b" l="l" r="r" t="t"/>
              <a:pathLst>
                <a:path extrusionOk="0" h="1455" w="2207">
                  <a:moveTo>
                    <a:pt x="1" y="0"/>
                  </a:moveTo>
                  <a:lnTo>
                    <a:pt x="1" y="189"/>
                  </a:lnTo>
                  <a:cubicBezTo>
                    <a:pt x="1" y="203"/>
                    <a:pt x="9" y="217"/>
                    <a:pt x="21" y="225"/>
                  </a:cubicBezTo>
                  <a:lnTo>
                    <a:pt x="2157" y="1439"/>
                  </a:lnTo>
                  <a:lnTo>
                    <a:pt x="2171" y="1448"/>
                  </a:lnTo>
                  <a:cubicBezTo>
                    <a:pt x="2183" y="1452"/>
                    <a:pt x="2195" y="1455"/>
                    <a:pt x="2206" y="1455"/>
                  </a:cubicBezTo>
                  <a:lnTo>
                    <a:pt x="2206" y="1233"/>
                  </a:lnTo>
                  <a:lnTo>
                    <a:pt x="2139" y="1233"/>
                  </a:lnTo>
                  <a:lnTo>
                    <a:pt x="19" y="28"/>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026350" y="1140150"/>
              <a:ext cx="73350" cy="46100"/>
            </a:xfrm>
            <a:custGeom>
              <a:rect b="b" l="l" r="r" t="t"/>
              <a:pathLst>
                <a:path extrusionOk="0" h="1844" w="2934">
                  <a:moveTo>
                    <a:pt x="1011" y="1"/>
                  </a:moveTo>
                  <a:cubicBezTo>
                    <a:pt x="987" y="1"/>
                    <a:pt x="962" y="7"/>
                    <a:pt x="940" y="20"/>
                  </a:cubicBezTo>
                  <a:lnTo>
                    <a:pt x="28" y="554"/>
                  </a:lnTo>
                  <a:cubicBezTo>
                    <a:pt x="0" y="570"/>
                    <a:pt x="0" y="608"/>
                    <a:pt x="28" y="625"/>
                  </a:cubicBezTo>
                  <a:lnTo>
                    <a:pt x="2138" y="1824"/>
                  </a:lnTo>
                  <a:cubicBezTo>
                    <a:pt x="2160" y="1837"/>
                    <a:pt x="2186" y="1844"/>
                    <a:pt x="2211" y="1844"/>
                  </a:cubicBezTo>
                  <a:cubicBezTo>
                    <a:pt x="2231" y="1844"/>
                    <a:pt x="2251" y="1840"/>
                    <a:pt x="2270" y="1831"/>
                  </a:cubicBezTo>
                  <a:lnTo>
                    <a:pt x="2270" y="1697"/>
                  </a:lnTo>
                  <a:lnTo>
                    <a:pt x="2270" y="1660"/>
                  </a:lnTo>
                  <a:cubicBezTo>
                    <a:pt x="2270" y="1528"/>
                    <a:pt x="2339" y="1407"/>
                    <a:pt x="2454" y="1343"/>
                  </a:cubicBezTo>
                  <a:lnTo>
                    <a:pt x="2934" y="1072"/>
                  </a:lnTo>
                  <a:lnTo>
                    <a:pt x="1085" y="22"/>
                  </a:lnTo>
                  <a:cubicBezTo>
                    <a:pt x="1062" y="8"/>
                    <a:pt x="1037" y="1"/>
                    <a:pt x="101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994550" y="1091450"/>
              <a:ext cx="20350" cy="35850"/>
            </a:xfrm>
            <a:custGeom>
              <a:rect b="b" l="l" r="r" t="t"/>
              <a:pathLst>
                <a:path extrusionOk="0" h="1434" w="814">
                  <a:moveTo>
                    <a:pt x="1" y="1"/>
                  </a:moveTo>
                  <a:lnTo>
                    <a:pt x="1" y="982"/>
                  </a:lnTo>
                  <a:lnTo>
                    <a:pt x="814" y="1433"/>
                  </a:lnTo>
                  <a:lnTo>
                    <a:pt x="814" y="45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014875" y="1098950"/>
              <a:ext cx="6375" cy="28350"/>
            </a:xfrm>
            <a:custGeom>
              <a:rect b="b" l="l" r="r" t="t"/>
              <a:pathLst>
                <a:path extrusionOk="0" h="1134" w="255">
                  <a:moveTo>
                    <a:pt x="255" y="1"/>
                  </a:moveTo>
                  <a:lnTo>
                    <a:pt x="1" y="151"/>
                  </a:lnTo>
                  <a:lnTo>
                    <a:pt x="1" y="1133"/>
                  </a:lnTo>
                  <a:lnTo>
                    <a:pt x="255" y="982"/>
                  </a:lnTo>
                  <a:lnTo>
                    <a:pt x="25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994550" y="1087800"/>
              <a:ext cx="26675" cy="14950"/>
            </a:xfrm>
            <a:custGeom>
              <a:rect b="b" l="l" r="r" t="t"/>
              <a:pathLst>
                <a:path extrusionOk="0" h="598" w="1067">
                  <a:moveTo>
                    <a:pt x="254" y="0"/>
                  </a:moveTo>
                  <a:lnTo>
                    <a:pt x="1" y="147"/>
                  </a:lnTo>
                  <a:lnTo>
                    <a:pt x="814" y="597"/>
                  </a:lnTo>
                  <a:lnTo>
                    <a:pt x="1066" y="447"/>
                  </a:lnTo>
                  <a:lnTo>
                    <a:pt x="25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035300" y="1114225"/>
              <a:ext cx="20350" cy="35825"/>
            </a:xfrm>
            <a:custGeom>
              <a:rect b="b" l="l" r="r" t="t"/>
              <a:pathLst>
                <a:path extrusionOk="0" h="1433" w="814">
                  <a:moveTo>
                    <a:pt x="0" y="0"/>
                  </a:moveTo>
                  <a:lnTo>
                    <a:pt x="0" y="980"/>
                  </a:lnTo>
                  <a:lnTo>
                    <a:pt x="814" y="1433"/>
                  </a:lnTo>
                  <a:lnTo>
                    <a:pt x="814" y="451"/>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055625" y="1121725"/>
              <a:ext cx="6375" cy="28325"/>
            </a:xfrm>
            <a:custGeom>
              <a:rect b="b" l="l" r="r" t="t"/>
              <a:pathLst>
                <a:path extrusionOk="0" h="1133" w="255">
                  <a:moveTo>
                    <a:pt x="255" y="0"/>
                  </a:moveTo>
                  <a:lnTo>
                    <a:pt x="1" y="151"/>
                  </a:lnTo>
                  <a:lnTo>
                    <a:pt x="1" y="1133"/>
                  </a:lnTo>
                  <a:lnTo>
                    <a:pt x="255" y="982"/>
                  </a:lnTo>
                  <a:lnTo>
                    <a:pt x="25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035300" y="1110550"/>
              <a:ext cx="26675" cy="14975"/>
            </a:xfrm>
            <a:custGeom>
              <a:rect b="b" l="l" r="r" t="t"/>
              <a:pathLst>
                <a:path extrusionOk="0" h="599" w="1067">
                  <a:moveTo>
                    <a:pt x="254" y="1"/>
                  </a:moveTo>
                  <a:lnTo>
                    <a:pt x="0" y="146"/>
                  </a:lnTo>
                  <a:lnTo>
                    <a:pt x="814" y="598"/>
                  </a:lnTo>
                  <a:lnTo>
                    <a:pt x="1066" y="447"/>
                  </a:lnTo>
                  <a:lnTo>
                    <a:pt x="25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069550" y="1133200"/>
              <a:ext cx="20325" cy="35900"/>
            </a:xfrm>
            <a:custGeom>
              <a:rect b="b" l="l" r="r" t="t"/>
              <a:pathLst>
                <a:path extrusionOk="0" h="1436" w="813">
                  <a:moveTo>
                    <a:pt x="1" y="1"/>
                  </a:moveTo>
                  <a:lnTo>
                    <a:pt x="1" y="983"/>
                  </a:lnTo>
                  <a:lnTo>
                    <a:pt x="813" y="1435"/>
                  </a:lnTo>
                  <a:lnTo>
                    <a:pt x="813" y="45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089850" y="1140750"/>
              <a:ext cx="6375" cy="28350"/>
            </a:xfrm>
            <a:custGeom>
              <a:rect b="b" l="l" r="r" t="t"/>
              <a:pathLst>
                <a:path extrusionOk="0" h="1134" w="255">
                  <a:moveTo>
                    <a:pt x="255" y="1"/>
                  </a:moveTo>
                  <a:lnTo>
                    <a:pt x="1" y="151"/>
                  </a:lnTo>
                  <a:lnTo>
                    <a:pt x="1" y="1133"/>
                  </a:lnTo>
                  <a:lnTo>
                    <a:pt x="255" y="982"/>
                  </a:lnTo>
                  <a:lnTo>
                    <a:pt x="25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069550" y="1129550"/>
              <a:ext cx="26675" cy="15000"/>
            </a:xfrm>
            <a:custGeom>
              <a:rect b="b" l="l" r="r" t="t"/>
              <a:pathLst>
                <a:path extrusionOk="0" h="600" w="1067">
                  <a:moveTo>
                    <a:pt x="254" y="1"/>
                  </a:moveTo>
                  <a:lnTo>
                    <a:pt x="1" y="147"/>
                  </a:lnTo>
                  <a:lnTo>
                    <a:pt x="813" y="599"/>
                  </a:lnTo>
                  <a:lnTo>
                    <a:pt x="1067" y="449"/>
                  </a:lnTo>
                  <a:lnTo>
                    <a:pt x="2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1819575" y="1139550"/>
              <a:ext cx="40225" cy="23925"/>
            </a:xfrm>
            <a:custGeom>
              <a:rect b="b" l="l" r="r" t="t"/>
              <a:pathLst>
                <a:path extrusionOk="0" h="957" w="1609">
                  <a:moveTo>
                    <a:pt x="1011" y="1"/>
                  </a:moveTo>
                  <a:lnTo>
                    <a:pt x="0" y="534"/>
                  </a:lnTo>
                  <a:lnTo>
                    <a:pt x="0" y="614"/>
                  </a:lnTo>
                  <a:lnTo>
                    <a:pt x="596" y="956"/>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819575" y="1138400"/>
              <a:ext cx="40225" cy="23075"/>
            </a:xfrm>
            <a:custGeom>
              <a:rect b="b" l="l" r="r" t="t"/>
              <a:pathLst>
                <a:path extrusionOk="0" h="923" w="1609">
                  <a:moveTo>
                    <a:pt x="1011" y="0"/>
                  </a:moveTo>
                  <a:lnTo>
                    <a:pt x="0" y="580"/>
                  </a:lnTo>
                  <a:lnTo>
                    <a:pt x="596" y="923"/>
                  </a:lnTo>
                  <a:lnTo>
                    <a:pt x="1608" y="343"/>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1819575" y="1082375"/>
              <a:ext cx="40225" cy="23925"/>
            </a:xfrm>
            <a:custGeom>
              <a:rect b="b" l="l" r="r" t="t"/>
              <a:pathLst>
                <a:path extrusionOk="0" h="957" w="1609">
                  <a:moveTo>
                    <a:pt x="1011" y="1"/>
                  </a:moveTo>
                  <a:lnTo>
                    <a:pt x="0" y="535"/>
                  </a:lnTo>
                  <a:lnTo>
                    <a:pt x="0" y="614"/>
                  </a:lnTo>
                  <a:lnTo>
                    <a:pt x="596" y="957"/>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819575" y="1081200"/>
              <a:ext cx="40225" cy="23100"/>
            </a:xfrm>
            <a:custGeom>
              <a:rect b="b" l="l" r="r" t="t"/>
              <a:pathLst>
                <a:path extrusionOk="0" h="924" w="1609">
                  <a:moveTo>
                    <a:pt x="1011" y="0"/>
                  </a:moveTo>
                  <a:lnTo>
                    <a:pt x="0" y="582"/>
                  </a:lnTo>
                  <a:lnTo>
                    <a:pt x="596" y="924"/>
                  </a:lnTo>
                  <a:lnTo>
                    <a:pt x="1608" y="344"/>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1823725" y="1065050"/>
              <a:ext cx="6700" cy="32200"/>
            </a:xfrm>
            <a:custGeom>
              <a:rect b="b" l="l" r="r" t="t"/>
              <a:pathLst>
                <a:path extrusionOk="0" h="1288" w="268">
                  <a:moveTo>
                    <a:pt x="1" y="1"/>
                  </a:moveTo>
                  <a:lnTo>
                    <a:pt x="1" y="1126"/>
                  </a:lnTo>
                  <a:lnTo>
                    <a:pt x="268" y="1287"/>
                  </a:lnTo>
                  <a:lnTo>
                    <a:pt x="268" y="163"/>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824575" y="1067600"/>
              <a:ext cx="5025" cy="21150"/>
            </a:xfrm>
            <a:custGeom>
              <a:rect b="b" l="l" r="r" t="t"/>
              <a:pathLst>
                <a:path extrusionOk="0" h="846" w="201">
                  <a:moveTo>
                    <a:pt x="0" y="0"/>
                  </a:moveTo>
                  <a:lnTo>
                    <a:pt x="0" y="725"/>
                  </a:lnTo>
                  <a:lnTo>
                    <a:pt x="200" y="846"/>
                  </a:lnTo>
                  <a:lnTo>
                    <a:pt x="200" y="121"/>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1824575" y="1087025"/>
              <a:ext cx="5025" cy="8300"/>
            </a:xfrm>
            <a:custGeom>
              <a:rect b="b" l="l" r="r" t="t"/>
              <a:pathLst>
                <a:path extrusionOk="0" h="332" w="201">
                  <a:moveTo>
                    <a:pt x="0" y="1"/>
                  </a:moveTo>
                  <a:lnTo>
                    <a:pt x="0" y="211"/>
                  </a:lnTo>
                  <a:lnTo>
                    <a:pt x="200" y="331"/>
                  </a:lnTo>
                  <a:lnTo>
                    <a:pt x="200" y="12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1825425" y="1055300"/>
              <a:ext cx="17550" cy="11750"/>
            </a:xfrm>
            <a:custGeom>
              <a:rect b="b" l="l" r="r" t="t"/>
              <a:pathLst>
                <a:path extrusionOk="0" h="470" w="702">
                  <a:moveTo>
                    <a:pt x="701" y="1"/>
                  </a:moveTo>
                  <a:lnTo>
                    <a:pt x="1" y="391"/>
                  </a:lnTo>
                  <a:lnTo>
                    <a:pt x="39" y="433"/>
                  </a:lnTo>
                  <a:lnTo>
                    <a:pt x="111" y="469"/>
                  </a:lnTo>
                  <a:lnTo>
                    <a:pt x="590" y="175"/>
                  </a:lnTo>
                  <a:lnTo>
                    <a:pt x="701" y="107"/>
                  </a:lnTo>
                  <a:lnTo>
                    <a:pt x="70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1826200" y="1057050"/>
              <a:ext cx="20400" cy="11525"/>
            </a:xfrm>
            <a:custGeom>
              <a:rect b="b" l="l" r="r" t="t"/>
              <a:pathLst>
                <a:path extrusionOk="0" h="461" w="816">
                  <a:moveTo>
                    <a:pt x="627" y="0"/>
                  </a:moveTo>
                  <a:lnTo>
                    <a:pt x="0" y="359"/>
                  </a:lnTo>
                  <a:lnTo>
                    <a:pt x="170" y="460"/>
                  </a:lnTo>
                  <a:lnTo>
                    <a:pt x="815" y="98"/>
                  </a:lnTo>
                  <a:lnTo>
                    <a:pt x="62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1830400" y="1058775"/>
              <a:ext cx="18375" cy="38475"/>
            </a:xfrm>
            <a:custGeom>
              <a:rect b="b" l="l" r="r" t="t"/>
              <a:pathLst>
                <a:path extrusionOk="0" h="1539" w="735">
                  <a:moveTo>
                    <a:pt x="734" y="1"/>
                  </a:moveTo>
                  <a:lnTo>
                    <a:pt x="1" y="414"/>
                  </a:lnTo>
                  <a:lnTo>
                    <a:pt x="1" y="1538"/>
                  </a:lnTo>
                  <a:lnTo>
                    <a:pt x="734" y="112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1830400" y="1064225"/>
              <a:ext cx="18375" cy="24525"/>
            </a:xfrm>
            <a:custGeom>
              <a:rect b="b" l="l" r="r" t="t"/>
              <a:pathLst>
                <a:path extrusionOk="0" h="981" w="735">
                  <a:moveTo>
                    <a:pt x="734" y="1"/>
                  </a:moveTo>
                  <a:lnTo>
                    <a:pt x="1" y="415"/>
                  </a:lnTo>
                  <a:lnTo>
                    <a:pt x="1" y="981"/>
                  </a:lnTo>
                  <a:lnTo>
                    <a:pt x="734" y="56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1830400" y="1080200"/>
              <a:ext cx="18375" cy="12900"/>
            </a:xfrm>
            <a:custGeom>
              <a:rect b="b" l="l" r="r" t="t"/>
              <a:pathLst>
                <a:path extrusionOk="0" h="516" w="735">
                  <a:moveTo>
                    <a:pt x="734" y="1"/>
                  </a:moveTo>
                  <a:lnTo>
                    <a:pt x="1" y="416"/>
                  </a:lnTo>
                  <a:lnTo>
                    <a:pt x="1" y="516"/>
                  </a:lnTo>
                  <a:lnTo>
                    <a:pt x="734" y="100"/>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1823725" y="1054550"/>
              <a:ext cx="25050" cy="14600"/>
            </a:xfrm>
            <a:custGeom>
              <a:rect b="b" l="l" r="r" t="t"/>
              <a:pathLst>
                <a:path extrusionOk="0" h="584" w="1002">
                  <a:moveTo>
                    <a:pt x="720" y="0"/>
                  </a:moveTo>
                  <a:lnTo>
                    <a:pt x="1" y="421"/>
                  </a:lnTo>
                  <a:lnTo>
                    <a:pt x="268" y="583"/>
                  </a:lnTo>
                  <a:lnTo>
                    <a:pt x="1001" y="171"/>
                  </a:lnTo>
                  <a:lnTo>
                    <a:pt x="952" y="141"/>
                  </a:lnTo>
                  <a:lnTo>
                    <a:pt x="269" y="525"/>
                  </a:lnTo>
                  <a:lnTo>
                    <a:pt x="99" y="422"/>
                  </a:lnTo>
                  <a:lnTo>
                    <a:pt x="769" y="31"/>
                  </a:lnTo>
                  <a:lnTo>
                    <a:pt x="72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832325" y="1076250"/>
              <a:ext cx="5250" cy="25200"/>
            </a:xfrm>
            <a:custGeom>
              <a:rect b="b" l="l" r="r" t="t"/>
              <a:pathLst>
                <a:path extrusionOk="0" h="1008" w="210">
                  <a:moveTo>
                    <a:pt x="0" y="1"/>
                  </a:moveTo>
                  <a:lnTo>
                    <a:pt x="0" y="881"/>
                  </a:lnTo>
                  <a:lnTo>
                    <a:pt x="209" y="1007"/>
                  </a:lnTo>
                  <a:lnTo>
                    <a:pt x="209" y="127"/>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833675" y="1068650"/>
              <a:ext cx="13675" cy="9150"/>
            </a:xfrm>
            <a:custGeom>
              <a:rect b="b" l="l" r="r" t="t"/>
              <a:pathLst>
                <a:path extrusionOk="0" h="366" w="547">
                  <a:moveTo>
                    <a:pt x="547" y="0"/>
                  </a:moveTo>
                  <a:lnTo>
                    <a:pt x="0" y="305"/>
                  </a:lnTo>
                  <a:lnTo>
                    <a:pt x="29" y="338"/>
                  </a:lnTo>
                  <a:lnTo>
                    <a:pt x="87" y="366"/>
                  </a:lnTo>
                  <a:lnTo>
                    <a:pt x="460" y="137"/>
                  </a:lnTo>
                  <a:lnTo>
                    <a:pt x="547" y="83"/>
                  </a:lnTo>
                  <a:lnTo>
                    <a:pt x="54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1834250" y="1070000"/>
              <a:ext cx="15975" cy="9050"/>
            </a:xfrm>
            <a:custGeom>
              <a:rect b="b" l="l" r="r" t="t"/>
              <a:pathLst>
                <a:path extrusionOk="0" h="362" w="639">
                  <a:moveTo>
                    <a:pt x="490" y="0"/>
                  </a:moveTo>
                  <a:lnTo>
                    <a:pt x="0" y="280"/>
                  </a:lnTo>
                  <a:lnTo>
                    <a:pt x="134" y="361"/>
                  </a:lnTo>
                  <a:lnTo>
                    <a:pt x="638" y="77"/>
                  </a:lnTo>
                  <a:lnTo>
                    <a:pt x="49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1837550" y="1071375"/>
              <a:ext cx="14375" cy="30075"/>
            </a:xfrm>
            <a:custGeom>
              <a:rect b="b" l="l" r="r" t="t"/>
              <a:pathLst>
                <a:path extrusionOk="0" h="1203" w="575">
                  <a:moveTo>
                    <a:pt x="574" y="0"/>
                  </a:moveTo>
                  <a:lnTo>
                    <a:pt x="0" y="322"/>
                  </a:lnTo>
                  <a:lnTo>
                    <a:pt x="0" y="1202"/>
                  </a:lnTo>
                  <a:lnTo>
                    <a:pt x="574" y="880"/>
                  </a:lnTo>
                  <a:lnTo>
                    <a:pt x="5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837550" y="1075600"/>
              <a:ext cx="14375" cy="19200"/>
            </a:xfrm>
            <a:custGeom>
              <a:rect b="b" l="l" r="r" t="t"/>
              <a:pathLst>
                <a:path extrusionOk="0" h="768" w="575">
                  <a:moveTo>
                    <a:pt x="574" y="1"/>
                  </a:moveTo>
                  <a:lnTo>
                    <a:pt x="0" y="326"/>
                  </a:lnTo>
                  <a:lnTo>
                    <a:pt x="0" y="768"/>
                  </a:lnTo>
                  <a:lnTo>
                    <a:pt x="574" y="443"/>
                  </a:lnTo>
                  <a:lnTo>
                    <a:pt x="57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832325" y="1068075"/>
              <a:ext cx="19600" cy="11400"/>
            </a:xfrm>
            <a:custGeom>
              <a:rect b="b" l="l" r="r" t="t"/>
              <a:pathLst>
                <a:path extrusionOk="0" h="456" w="784">
                  <a:moveTo>
                    <a:pt x="563" y="0"/>
                  </a:moveTo>
                  <a:lnTo>
                    <a:pt x="0" y="328"/>
                  </a:lnTo>
                  <a:lnTo>
                    <a:pt x="209" y="456"/>
                  </a:lnTo>
                  <a:lnTo>
                    <a:pt x="783" y="132"/>
                  </a:lnTo>
                  <a:lnTo>
                    <a:pt x="744" y="109"/>
                  </a:lnTo>
                  <a:lnTo>
                    <a:pt x="211" y="409"/>
                  </a:lnTo>
                  <a:lnTo>
                    <a:pt x="77" y="329"/>
                  </a:lnTo>
                  <a:lnTo>
                    <a:pt x="601" y="23"/>
                  </a:lnTo>
                  <a:lnTo>
                    <a:pt x="56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823925" y="1124775"/>
              <a:ext cx="6175" cy="29625"/>
            </a:xfrm>
            <a:custGeom>
              <a:rect b="b" l="l" r="r" t="t"/>
              <a:pathLst>
                <a:path extrusionOk="0" h="1185" w="247">
                  <a:moveTo>
                    <a:pt x="0" y="0"/>
                  </a:moveTo>
                  <a:lnTo>
                    <a:pt x="0" y="1035"/>
                  </a:lnTo>
                  <a:lnTo>
                    <a:pt x="247" y="1185"/>
                  </a:lnTo>
                  <a:lnTo>
                    <a:pt x="247" y="149"/>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825475" y="1115775"/>
              <a:ext cx="16150" cy="10825"/>
            </a:xfrm>
            <a:custGeom>
              <a:rect b="b" l="l" r="r" t="t"/>
              <a:pathLst>
                <a:path extrusionOk="0" h="433" w="646">
                  <a:moveTo>
                    <a:pt x="646" y="1"/>
                  </a:moveTo>
                  <a:lnTo>
                    <a:pt x="0" y="360"/>
                  </a:lnTo>
                  <a:lnTo>
                    <a:pt x="35" y="399"/>
                  </a:lnTo>
                  <a:lnTo>
                    <a:pt x="103" y="433"/>
                  </a:lnTo>
                  <a:lnTo>
                    <a:pt x="543" y="161"/>
                  </a:lnTo>
                  <a:lnTo>
                    <a:pt x="646" y="98"/>
                  </a:lnTo>
                  <a:lnTo>
                    <a:pt x="646"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826200" y="1117375"/>
              <a:ext cx="18800" cy="10650"/>
            </a:xfrm>
            <a:custGeom>
              <a:rect b="b" l="l" r="r" t="t"/>
              <a:pathLst>
                <a:path extrusionOk="0" h="426" w="752">
                  <a:moveTo>
                    <a:pt x="577" y="0"/>
                  </a:moveTo>
                  <a:lnTo>
                    <a:pt x="0" y="329"/>
                  </a:lnTo>
                  <a:lnTo>
                    <a:pt x="157" y="425"/>
                  </a:lnTo>
                  <a:lnTo>
                    <a:pt x="752" y="90"/>
                  </a:lnTo>
                  <a:lnTo>
                    <a:pt x="57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1830075" y="1119000"/>
              <a:ext cx="16925" cy="35400"/>
            </a:xfrm>
            <a:custGeom>
              <a:rect b="b" l="l" r="r" t="t"/>
              <a:pathLst>
                <a:path extrusionOk="0" h="1416" w="677">
                  <a:moveTo>
                    <a:pt x="676" y="1"/>
                  </a:moveTo>
                  <a:lnTo>
                    <a:pt x="1" y="380"/>
                  </a:lnTo>
                  <a:lnTo>
                    <a:pt x="1" y="1416"/>
                  </a:lnTo>
                  <a:lnTo>
                    <a:pt x="676" y="1036"/>
                  </a:lnTo>
                  <a:lnTo>
                    <a:pt x="67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1830075" y="1138725"/>
              <a:ext cx="16925" cy="11875"/>
            </a:xfrm>
            <a:custGeom>
              <a:rect b="b" l="l" r="r" t="t"/>
              <a:pathLst>
                <a:path extrusionOk="0" h="475" w="677">
                  <a:moveTo>
                    <a:pt x="676" y="0"/>
                  </a:moveTo>
                  <a:lnTo>
                    <a:pt x="1" y="383"/>
                  </a:lnTo>
                  <a:lnTo>
                    <a:pt x="1" y="475"/>
                  </a:lnTo>
                  <a:lnTo>
                    <a:pt x="676" y="92"/>
                  </a:lnTo>
                  <a:lnTo>
                    <a:pt x="67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1830075" y="11346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1830075" y="11305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1823925" y="1115075"/>
              <a:ext cx="23075" cy="13450"/>
            </a:xfrm>
            <a:custGeom>
              <a:rect b="b" l="l" r="r" t="t"/>
              <a:pathLst>
                <a:path extrusionOk="0" h="538" w="923">
                  <a:moveTo>
                    <a:pt x="663" y="1"/>
                  </a:moveTo>
                  <a:lnTo>
                    <a:pt x="0" y="388"/>
                  </a:lnTo>
                  <a:lnTo>
                    <a:pt x="247" y="537"/>
                  </a:lnTo>
                  <a:lnTo>
                    <a:pt x="922" y="158"/>
                  </a:lnTo>
                  <a:lnTo>
                    <a:pt x="877" y="130"/>
                  </a:lnTo>
                  <a:lnTo>
                    <a:pt x="248" y="484"/>
                  </a:lnTo>
                  <a:lnTo>
                    <a:pt x="91" y="390"/>
                  </a:lnTo>
                  <a:lnTo>
                    <a:pt x="708" y="29"/>
                  </a:lnTo>
                  <a:lnTo>
                    <a:pt x="66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825000" y="1127200"/>
              <a:ext cx="3400" cy="5600"/>
            </a:xfrm>
            <a:custGeom>
              <a:rect b="b" l="l" r="r" t="t"/>
              <a:pathLst>
                <a:path extrusionOk="0" h="224" w="136">
                  <a:moveTo>
                    <a:pt x="1" y="0"/>
                  </a:moveTo>
                  <a:lnTo>
                    <a:pt x="1" y="142"/>
                  </a:lnTo>
                  <a:lnTo>
                    <a:pt x="135" y="224"/>
                  </a:lnTo>
                  <a:lnTo>
                    <a:pt x="135" y="81"/>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1825000" y="1149525"/>
              <a:ext cx="3400" cy="2575"/>
            </a:xfrm>
            <a:custGeom>
              <a:rect b="b" l="l" r="r" t="t"/>
              <a:pathLst>
                <a:path extrusionOk="0" h="103" w="136">
                  <a:moveTo>
                    <a:pt x="1" y="1"/>
                  </a:moveTo>
                  <a:lnTo>
                    <a:pt x="1" y="21"/>
                  </a:lnTo>
                  <a:lnTo>
                    <a:pt x="135" y="102"/>
                  </a:lnTo>
                  <a:lnTo>
                    <a:pt x="135" y="8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774900" y="921250"/>
              <a:ext cx="403175" cy="232175"/>
            </a:xfrm>
            <a:custGeom>
              <a:rect b="b" l="l" r="r" t="t"/>
              <a:pathLst>
                <a:path extrusionOk="0" h="9287" w="16127">
                  <a:moveTo>
                    <a:pt x="8063" y="0"/>
                  </a:moveTo>
                  <a:lnTo>
                    <a:pt x="1" y="4642"/>
                  </a:lnTo>
                  <a:lnTo>
                    <a:pt x="8063" y="9287"/>
                  </a:lnTo>
                  <a:lnTo>
                    <a:pt x="16127" y="4644"/>
                  </a:lnTo>
                  <a:lnTo>
                    <a:pt x="806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766550" y="1037325"/>
              <a:ext cx="209925" cy="125975"/>
            </a:xfrm>
            <a:custGeom>
              <a:rect b="b" l="l" r="r" t="t"/>
              <a:pathLst>
                <a:path extrusionOk="0" h="5039" w="8397">
                  <a:moveTo>
                    <a:pt x="335" y="1"/>
                  </a:moveTo>
                  <a:lnTo>
                    <a:pt x="1" y="204"/>
                  </a:lnTo>
                  <a:lnTo>
                    <a:pt x="8397" y="5038"/>
                  </a:lnTo>
                  <a:lnTo>
                    <a:pt x="8397" y="4644"/>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1976450" y="1037325"/>
              <a:ext cx="209925" cy="125975"/>
            </a:xfrm>
            <a:custGeom>
              <a:rect b="b" l="l" r="r" t="t"/>
              <a:pathLst>
                <a:path extrusionOk="0" h="5039" w="8397">
                  <a:moveTo>
                    <a:pt x="8065" y="1"/>
                  </a:moveTo>
                  <a:lnTo>
                    <a:pt x="1" y="4644"/>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20593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2065450" y="829050"/>
              <a:ext cx="67750" cy="106950"/>
            </a:xfrm>
            <a:custGeom>
              <a:rect b="b" l="l" r="r" t="t"/>
              <a:pathLst>
                <a:path extrusionOk="0" h="4278" w="2710">
                  <a:moveTo>
                    <a:pt x="1" y="1"/>
                  </a:moveTo>
                  <a:lnTo>
                    <a:pt x="1" y="2720"/>
                  </a:lnTo>
                  <a:lnTo>
                    <a:pt x="2710" y="4277"/>
                  </a:lnTo>
                  <a:lnTo>
                    <a:pt x="2710" y="1557"/>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2062475" y="822850"/>
              <a:ext cx="10175" cy="74200"/>
            </a:xfrm>
            <a:custGeom>
              <a:rect b="b" l="l" r="r" t="t"/>
              <a:pathLst>
                <a:path extrusionOk="0" h="2968" w="407">
                  <a:moveTo>
                    <a:pt x="1" y="1"/>
                  </a:moveTo>
                  <a:lnTo>
                    <a:pt x="105" y="2968"/>
                  </a:lnTo>
                  <a:lnTo>
                    <a:pt x="407" y="2794"/>
                  </a:lnTo>
                  <a:lnTo>
                    <a:pt x="406" y="1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2065100" y="892675"/>
              <a:ext cx="72675" cy="45350"/>
            </a:xfrm>
            <a:custGeom>
              <a:rect b="b" l="l" r="r" t="t"/>
              <a:pathLst>
                <a:path extrusionOk="0" h="1814" w="2907">
                  <a:moveTo>
                    <a:pt x="302" y="1"/>
                  </a:moveTo>
                  <a:lnTo>
                    <a:pt x="0" y="175"/>
                  </a:lnTo>
                  <a:lnTo>
                    <a:pt x="2780" y="1813"/>
                  </a:lnTo>
                  <a:lnTo>
                    <a:pt x="2906" y="1458"/>
                  </a:lnTo>
                  <a:lnTo>
                    <a:pt x="30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2054325" y="810175"/>
              <a:ext cx="90000" cy="91300"/>
            </a:xfrm>
            <a:custGeom>
              <a:rect b="b" l="l" r="r" t="t"/>
              <a:pathLst>
                <a:path extrusionOk="0" h="3652" w="3600">
                  <a:moveTo>
                    <a:pt x="1" y="0"/>
                  </a:moveTo>
                  <a:lnTo>
                    <a:pt x="1" y="1577"/>
                  </a:lnTo>
                  <a:lnTo>
                    <a:pt x="3600" y="3652"/>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2054325" y="810175"/>
              <a:ext cx="90000" cy="64625"/>
            </a:xfrm>
            <a:custGeom>
              <a:rect b="b" l="l" r="r" t="t"/>
              <a:pathLst>
                <a:path extrusionOk="0" h="2585" w="3600">
                  <a:moveTo>
                    <a:pt x="1" y="0"/>
                  </a:moveTo>
                  <a:lnTo>
                    <a:pt x="1" y="509"/>
                  </a:lnTo>
                  <a:lnTo>
                    <a:pt x="3600" y="2584"/>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931500" y="1294650"/>
              <a:ext cx="1150" cy="14875"/>
            </a:xfrm>
            <a:custGeom>
              <a:rect b="b" l="l" r="r" t="t"/>
              <a:pathLst>
                <a:path extrusionOk="0" h="595" w="46">
                  <a:moveTo>
                    <a:pt x="8" y="0"/>
                  </a:moveTo>
                  <a:cubicBezTo>
                    <a:pt x="4" y="0"/>
                    <a:pt x="1" y="3"/>
                    <a:pt x="1" y="7"/>
                  </a:cubicBezTo>
                  <a:lnTo>
                    <a:pt x="1" y="587"/>
                  </a:lnTo>
                  <a:cubicBezTo>
                    <a:pt x="1" y="592"/>
                    <a:pt x="4" y="595"/>
                    <a:pt x="8" y="595"/>
                  </a:cubicBezTo>
                  <a:lnTo>
                    <a:pt x="37" y="595"/>
                  </a:lnTo>
                  <a:cubicBezTo>
                    <a:pt x="43" y="595"/>
                    <a:pt x="46" y="592"/>
                    <a:pt x="46" y="587"/>
                  </a:cubicBezTo>
                  <a:lnTo>
                    <a:pt x="46" y="7"/>
                  </a:lnTo>
                  <a:cubicBezTo>
                    <a:pt x="46" y="3"/>
                    <a:pt x="43"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952025" y="1285175"/>
              <a:ext cx="1175" cy="14900"/>
            </a:xfrm>
            <a:custGeom>
              <a:rect b="b" l="l" r="r" t="t"/>
              <a:pathLst>
                <a:path extrusionOk="0" h="596" w="47">
                  <a:moveTo>
                    <a:pt x="9" y="1"/>
                  </a:moveTo>
                  <a:cubicBezTo>
                    <a:pt x="5" y="1"/>
                    <a:pt x="1" y="4"/>
                    <a:pt x="1" y="8"/>
                  </a:cubicBezTo>
                  <a:lnTo>
                    <a:pt x="1" y="586"/>
                  </a:lnTo>
                  <a:cubicBezTo>
                    <a:pt x="1" y="592"/>
                    <a:pt x="5" y="595"/>
                    <a:pt x="9" y="595"/>
                  </a:cubicBezTo>
                  <a:lnTo>
                    <a:pt x="38" y="595"/>
                  </a:lnTo>
                  <a:cubicBezTo>
                    <a:pt x="43" y="595"/>
                    <a:pt x="47" y="592"/>
                    <a:pt x="47" y="586"/>
                  </a:cubicBezTo>
                  <a:lnTo>
                    <a:pt x="47" y="8"/>
                  </a:lnTo>
                  <a:cubicBezTo>
                    <a:pt x="47"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1816000" y="1228050"/>
              <a:ext cx="1150" cy="14875"/>
            </a:xfrm>
            <a:custGeom>
              <a:rect b="b" l="l" r="r" t="t"/>
              <a:pathLst>
                <a:path extrusionOk="0" h="595" w="46">
                  <a:moveTo>
                    <a:pt x="8" y="0"/>
                  </a:moveTo>
                  <a:cubicBezTo>
                    <a:pt x="4" y="0"/>
                    <a:pt x="1" y="3"/>
                    <a:pt x="1" y="8"/>
                  </a:cubicBezTo>
                  <a:lnTo>
                    <a:pt x="1" y="588"/>
                  </a:lnTo>
                  <a:cubicBezTo>
                    <a:pt x="1" y="592"/>
                    <a:pt x="4" y="595"/>
                    <a:pt x="8" y="595"/>
                  </a:cubicBezTo>
                  <a:lnTo>
                    <a:pt x="37" y="595"/>
                  </a:lnTo>
                  <a:cubicBezTo>
                    <a:pt x="41" y="595"/>
                    <a:pt x="46" y="592"/>
                    <a:pt x="46" y="588"/>
                  </a:cubicBezTo>
                  <a:lnTo>
                    <a:pt x="46" y="8"/>
                  </a:lnTo>
                  <a:cubicBezTo>
                    <a:pt x="46" y="3"/>
                    <a:pt x="41"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1836525" y="1218575"/>
              <a:ext cx="1150" cy="14900"/>
            </a:xfrm>
            <a:custGeom>
              <a:rect b="b" l="l" r="r" t="t"/>
              <a:pathLst>
                <a:path extrusionOk="0" h="596" w="46">
                  <a:moveTo>
                    <a:pt x="9" y="1"/>
                  </a:moveTo>
                  <a:cubicBezTo>
                    <a:pt x="5" y="1"/>
                    <a:pt x="1" y="4"/>
                    <a:pt x="1" y="8"/>
                  </a:cubicBezTo>
                  <a:lnTo>
                    <a:pt x="1" y="588"/>
                  </a:lnTo>
                  <a:cubicBezTo>
                    <a:pt x="1" y="593"/>
                    <a:pt x="5" y="595"/>
                    <a:pt x="9" y="595"/>
                  </a:cubicBezTo>
                  <a:lnTo>
                    <a:pt x="38" y="595"/>
                  </a:lnTo>
                  <a:cubicBezTo>
                    <a:pt x="43" y="595"/>
                    <a:pt x="46" y="593"/>
                    <a:pt x="46" y="588"/>
                  </a:cubicBezTo>
                  <a:lnTo>
                    <a:pt x="46" y="8"/>
                  </a:lnTo>
                  <a:cubicBezTo>
                    <a:pt x="46"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1814925" y="1215500"/>
              <a:ext cx="139000" cy="82075"/>
            </a:xfrm>
            <a:custGeom>
              <a:rect b="b" l="l" r="r" t="t"/>
              <a:pathLst>
                <a:path extrusionOk="0" h="3283" w="5560">
                  <a:moveTo>
                    <a:pt x="876" y="1"/>
                  </a:moveTo>
                  <a:lnTo>
                    <a:pt x="0" y="456"/>
                  </a:lnTo>
                  <a:lnTo>
                    <a:pt x="0" y="530"/>
                  </a:lnTo>
                  <a:lnTo>
                    <a:pt x="4684" y="3282"/>
                  </a:lnTo>
                  <a:lnTo>
                    <a:pt x="5560" y="2780"/>
                  </a:lnTo>
                  <a:lnTo>
                    <a:pt x="5560" y="2706"/>
                  </a:lnTo>
                  <a:lnTo>
                    <a:pt x="87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1814925" y="1214350"/>
              <a:ext cx="139000" cy="81375"/>
            </a:xfrm>
            <a:custGeom>
              <a:rect b="b" l="l" r="r" t="t"/>
              <a:pathLst>
                <a:path extrusionOk="0" h="3255" w="5560">
                  <a:moveTo>
                    <a:pt x="876" y="0"/>
                  </a:moveTo>
                  <a:lnTo>
                    <a:pt x="0" y="502"/>
                  </a:lnTo>
                  <a:lnTo>
                    <a:pt x="4684" y="3254"/>
                  </a:lnTo>
                  <a:lnTo>
                    <a:pt x="5560" y="2752"/>
                  </a:lnTo>
                  <a:lnTo>
                    <a:pt x="87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1930650" y="1277500"/>
              <a:ext cx="15650" cy="11775"/>
            </a:xfrm>
            <a:custGeom>
              <a:rect b="b" l="l" r="r" t="t"/>
              <a:pathLst>
                <a:path extrusionOk="0" fill="none" h="471" w="626">
                  <a:moveTo>
                    <a:pt x="0" y="470"/>
                  </a:moveTo>
                  <a:cubicBezTo>
                    <a:pt x="0" y="470"/>
                    <a:pt x="171" y="0"/>
                    <a:pt x="625" y="92"/>
                  </a:cubicBezTo>
                </a:path>
              </a:pathLst>
            </a:custGeom>
            <a:noFill/>
            <a:ln cap="rnd" cmpd="sng" w="900">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1822525" y="1215475"/>
              <a:ext cx="17150" cy="11725"/>
            </a:xfrm>
            <a:custGeom>
              <a:rect b="b" l="l" r="r" t="t"/>
              <a:pathLst>
                <a:path extrusionOk="0" fill="none" h="469" w="686">
                  <a:moveTo>
                    <a:pt x="1" y="469"/>
                  </a:moveTo>
                  <a:cubicBezTo>
                    <a:pt x="1" y="469"/>
                    <a:pt x="233" y="0"/>
                    <a:pt x="685" y="183"/>
                  </a:cubicBezTo>
                </a:path>
              </a:pathLst>
            </a:custGeom>
            <a:noFill/>
            <a:ln cap="rnd" cmpd="sng" w="900">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1815000" y="1129550"/>
              <a:ext cx="144275" cy="164350"/>
            </a:xfrm>
            <a:custGeom>
              <a:rect b="b" l="l" r="r" t="t"/>
              <a:pathLst>
                <a:path extrusionOk="0" h="6574" w="5771">
                  <a:moveTo>
                    <a:pt x="0" y="1"/>
                  </a:moveTo>
                  <a:lnTo>
                    <a:pt x="0" y="3123"/>
                  </a:lnTo>
                  <a:lnTo>
                    <a:pt x="5770" y="6574"/>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951525" y="1259350"/>
              <a:ext cx="1900" cy="2525"/>
            </a:xfrm>
            <a:custGeom>
              <a:rect b="b" l="l" r="r" t="t"/>
              <a:pathLst>
                <a:path extrusionOk="0" h="101" w="76">
                  <a:moveTo>
                    <a:pt x="22" y="1"/>
                  </a:moveTo>
                  <a:cubicBezTo>
                    <a:pt x="9" y="1"/>
                    <a:pt x="0" y="11"/>
                    <a:pt x="0" y="29"/>
                  </a:cubicBezTo>
                  <a:cubicBezTo>
                    <a:pt x="2" y="55"/>
                    <a:pt x="16" y="80"/>
                    <a:pt x="38" y="95"/>
                  </a:cubicBezTo>
                  <a:cubicBezTo>
                    <a:pt x="44" y="99"/>
                    <a:pt x="49" y="100"/>
                    <a:pt x="54" y="100"/>
                  </a:cubicBezTo>
                  <a:cubicBezTo>
                    <a:pt x="67" y="100"/>
                    <a:pt x="76" y="90"/>
                    <a:pt x="76" y="72"/>
                  </a:cubicBezTo>
                  <a:cubicBezTo>
                    <a:pt x="74" y="46"/>
                    <a:pt x="60" y="22"/>
                    <a:pt x="38" y="6"/>
                  </a:cubicBezTo>
                  <a:cubicBezTo>
                    <a:pt x="32" y="2"/>
                    <a:pt x="27" y="1"/>
                    <a:pt x="2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951525" y="1262800"/>
              <a:ext cx="1900" cy="2500"/>
            </a:xfrm>
            <a:custGeom>
              <a:rect b="b" l="l" r="r" t="t"/>
              <a:pathLst>
                <a:path extrusionOk="0" h="100" w="76">
                  <a:moveTo>
                    <a:pt x="22" y="1"/>
                  </a:moveTo>
                  <a:cubicBezTo>
                    <a:pt x="9" y="1"/>
                    <a:pt x="0" y="11"/>
                    <a:pt x="0" y="29"/>
                  </a:cubicBezTo>
                  <a:cubicBezTo>
                    <a:pt x="2" y="55"/>
                    <a:pt x="16" y="79"/>
                    <a:pt x="38" y="94"/>
                  </a:cubicBezTo>
                  <a:cubicBezTo>
                    <a:pt x="44" y="98"/>
                    <a:pt x="50" y="99"/>
                    <a:pt x="55" y="99"/>
                  </a:cubicBezTo>
                  <a:cubicBezTo>
                    <a:pt x="67" y="99"/>
                    <a:pt x="76" y="89"/>
                    <a:pt x="76" y="72"/>
                  </a:cubicBezTo>
                  <a:cubicBezTo>
                    <a:pt x="74" y="46"/>
                    <a:pt x="60" y="21"/>
                    <a:pt x="38" y="5"/>
                  </a:cubicBezTo>
                  <a:cubicBezTo>
                    <a:pt x="32" y="2"/>
                    <a:pt x="27" y="1"/>
                    <a:pt x="22"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1951525" y="1265950"/>
              <a:ext cx="1900" cy="2525"/>
            </a:xfrm>
            <a:custGeom>
              <a:rect b="b" l="l" r="r" t="t"/>
              <a:pathLst>
                <a:path extrusionOk="0" h="101" w="76">
                  <a:moveTo>
                    <a:pt x="22" y="1"/>
                  </a:moveTo>
                  <a:cubicBezTo>
                    <a:pt x="9" y="1"/>
                    <a:pt x="0" y="11"/>
                    <a:pt x="0" y="29"/>
                  </a:cubicBezTo>
                  <a:cubicBezTo>
                    <a:pt x="2" y="55"/>
                    <a:pt x="16" y="79"/>
                    <a:pt x="38" y="95"/>
                  </a:cubicBezTo>
                  <a:cubicBezTo>
                    <a:pt x="44" y="99"/>
                    <a:pt x="49" y="100"/>
                    <a:pt x="54" y="100"/>
                  </a:cubicBezTo>
                  <a:cubicBezTo>
                    <a:pt x="67" y="100"/>
                    <a:pt x="76" y="90"/>
                    <a:pt x="76" y="72"/>
                  </a:cubicBezTo>
                  <a:cubicBezTo>
                    <a:pt x="74" y="46"/>
                    <a:pt x="60" y="21"/>
                    <a:pt x="38" y="5"/>
                  </a:cubicBezTo>
                  <a:cubicBezTo>
                    <a:pt x="32" y="2"/>
                    <a:pt x="27" y="1"/>
                    <a:pt x="2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1815000" y="1129550"/>
              <a:ext cx="144275" cy="86550"/>
            </a:xfrm>
            <a:custGeom>
              <a:rect b="b" l="l" r="r" t="t"/>
              <a:pathLst>
                <a:path extrusionOk="0" h="3462" w="5771">
                  <a:moveTo>
                    <a:pt x="0" y="1"/>
                  </a:moveTo>
                  <a:lnTo>
                    <a:pt x="0" y="12"/>
                  </a:lnTo>
                  <a:lnTo>
                    <a:pt x="5770" y="3462"/>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1938400" y="1262675"/>
              <a:ext cx="14925" cy="10575"/>
            </a:xfrm>
            <a:custGeom>
              <a:rect b="b" l="l" r="r" t="t"/>
              <a:pathLst>
                <a:path extrusionOk="0" h="423" w="597">
                  <a:moveTo>
                    <a:pt x="0" y="0"/>
                  </a:moveTo>
                  <a:lnTo>
                    <a:pt x="0" y="67"/>
                  </a:lnTo>
                  <a:lnTo>
                    <a:pt x="596" y="422"/>
                  </a:lnTo>
                  <a:lnTo>
                    <a:pt x="596" y="35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1938400" y="126897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1938400" y="1275275"/>
              <a:ext cx="14925" cy="10550"/>
            </a:xfrm>
            <a:custGeom>
              <a:rect b="b" l="l" r="r" t="t"/>
              <a:pathLst>
                <a:path extrusionOk="0" h="422" w="597">
                  <a:moveTo>
                    <a:pt x="0" y="1"/>
                  </a:moveTo>
                  <a:lnTo>
                    <a:pt x="0" y="66"/>
                  </a:lnTo>
                  <a:lnTo>
                    <a:pt x="596" y="421"/>
                  </a:lnTo>
                  <a:lnTo>
                    <a:pt x="596" y="356"/>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1938400" y="127202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1938400" y="1265700"/>
              <a:ext cx="14925" cy="10575"/>
            </a:xfrm>
            <a:custGeom>
              <a:rect b="b" l="l" r="r" t="t"/>
              <a:pathLst>
                <a:path extrusionOk="0" h="423" w="597">
                  <a:moveTo>
                    <a:pt x="0" y="1"/>
                  </a:moveTo>
                  <a:lnTo>
                    <a:pt x="0" y="68"/>
                  </a:lnTo>
                  <a:lnTo>
                    <a:pt x="596" y="423"/>
                  </a:lnTo>
                  <a:lnTo>
                    <a:pt x="596" y="358"/>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852450" y="1188375"/>
              <a:ext cx="53925" cy="73875"/>
            </a:xfrm>
            <a:custGeom>
              <a:rect b="b" l="l" r="r" t="t"/>
              <a:pathLst>
                <a:path extrusionOk="0" h="2955" w="2157">
                  <a:moveTo>
                    <a:pt x="0" y="1"/>
                  </a:moveTo>
                  <a:lnTo>
                    <a:pt x="0" y="1666"/>
                  </a:lnTo>
                  <a:lnTo>
                    <a:pt x="2156" y="2955"/>
                  </a:lnTo>
                  <a:lnTo>
                    <a:pt x="2156" y="129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1852450" y="1188375"/>
              <a:ext cx="53925" cy="32400"/>
            </a:xfrm>
            <a:custGeom>
              <a:rect b="b" l="l" r="r" t="t"/>
              <a:pathLst>
                <a:path extrusionOk="0" h="1296" w="2157">
                  <a:moveTo>
                    <a:pt x="0" y="1"/>
                  </a:moveTo>
                  <a:lnTo>
                    <a:pt x="0" y="7"/>
                  </a:lnTo>
                  <a:lnTo>
                    <a:pt x="2156" y="1296"/>
                  </a:lnTo>
                  <a:lnTo>
                    <a:pt x="2156" y="1292"/>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859725" y="1178950"/>
              <a:ext cx="39375" cy="31725"/>
            </a:xfrm>
            <a:custGeom>
              <a:rect b="b" l="l" r="r" t="t"/>
              <a:pathLst>
                <a:path extrusionOk="0" h="1269" w="1575">
                  <a:moveTo>
                    <a:pt x="1" y="1"/>
                  </a:moveTo>
                  <a:lnTo>
                    <a:pt x="1" y="327"/>
                  </a:lnTo>
                  <a:lnTo>
                    <a:pt x="1574" y="1268"/>
                  </a:lnTo>
                  <a:lnTo>
                    <a:pt x="1574" y="942"/>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1959250" y="1214300"/>
              <a:ext cx="2150" cy="79600"/>
            </a:xfrm>
            <a:custGeom>
              <a:rect b="b" l="l" r="r" t="t"/>
              <a:pathLst>
                <a:path extrusionOk="0" h="3184" w="86">
                  <a:moveTo>
                    <a:pt x="86" y="1"/>
                  </a:moveTo>
                  <a:lnTo>
                    <a:pt x="0" y="62"/>
                  </a:lnTo>
                  <a:lnTo>
                    <a:pt x="0" y="3184"/>
                  </a:lnTo>
                  <a:lnTo>
                    <a:pt x="86" y="3123"/>
                  </a:lnTo>
                  <a:lnTo>
                    <a:pt x="8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1815000" y="1128400"/>
              <a:ext cx="146400" cy="87450"/>
            </a:xfrm>
            <a:custGeom>
              <a:rect b="b" l="l" r="r" t="t"/>
              <a:pathLst>
                <a:path extrusionOk="0" h="3498" w="5856">
                  <a:moveTo>
                    <a:pt x="89" y="0"/>
                  </a:moveTo>
                  <a:lnTo>
                    <a:pt x="0" y="47"/>
                  </a:lnTo>
                  <a:lnTo>
                    <a:pt x="5770" y="3498"/>
                  </a:lnTo>
                  <a:lnTo>
                    <a:pt x="5856" y="3437"/>
                  </a:lnTo>
                  <a:lnTo>
                    <a:pt x="8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2127600" y="1214450"/>
              <a:ext cx="25100" cy="13950"/>
            </a:xfrm>
            <a:custGeom>
              <a:rect b="b" l="l" r="r" t="t"/>
              <a:pathLst>
                <a:path extrusionOk="0" h="558" w="1004">
                  <a:moveTo>
                    <a:pt x="502" y="1"/>
                  </a:moveTo>
                  <a:cubicBezTo>
                    <a:pt x="225" y="1"/>
                    <a:pt x="0" y="125"/>
                    <a:pt x="0" y="279"/>
                  </a:cubicBezTo>
                  <a:cubicBezTo>
                    <a:pt x="0" y="433"/>
                    <a:pt x="225" y="557"/>
                    <a:pt x="502" y="557"/>
                  </a:cubicBezTo>
                  <a:cubicBezTo>
                    <a:pt x="779" y="557"/>
                    <a:pt x="1004" y="433"/>
                    <a:pt x="1004" y="279"/>
                  </a:cubicBezTo>
                  <a:cubicBezTo>
                    <a:pt x="1004" y="125"/>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2127600" y="1213875"/>
              <a:ext cx="25100" cy="13975"/>
            </a:xfrm>
            <a:custGeom>
              <a:rect b="b" l="l" r="r" t="t"/>
              <a:pathLst>
                <a:path extrusionOk="0" h="559" w="1004">
                  <a:moveTo>
                    <a:pt x="502" y="0"/>
                  </a:moveTo>
                  <a:cubicBezTo>
                    <a:pt x="225" y="0"/>
                    <a:pt x="0" y="127"/>
                    <a:pt x="0" y="280"/>
                  </a:cubicBezTo>
                  <a:cubicBezTo>
                    <a:pt x="0" y="434"/>
                    <a:pt x="225" y="559"/>
                    <a:pt x="502" y="559"/>
                  </a:cubicBezTo>
                  <a:cubicBezTo>
                    <a:pt x="779" y="559"/>
                    <a:pt x="1004" y="434"/>
                    <a:pt x="1004" y="280"/>
                  </a:cubicBezTo>
                  <a:cubicBezTo>
                    <a:pt x="1004" y="127"/>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2139200" y="1146200"/>
              <a:ext cx="1900" cy="75100"/>
            </a:xfrm>
            <a:custGeom>
              <a:rect b="b" l="l" r="r" t="t"/>
              <a:pathLst>
                <a:path extrusionOk="0" h="3004" w="76">
                  <a:moveTo>
                    <a:pt x="13" y="0"/>
                  </a:moveTo>
                  <a:cubicBezTo>
                    <a:pt x="6" y="0"/>
                    <a:pt x="0" y="7"/>
                    <a:pt x="0" y="15"/>
                  </a:cubicBezTo>
                  <a:lnTo>
                    <a:pt x="0" y="2990"/>
                  </a:lnTo>
                  <a:cubicBezTo>
                    <a:pt x="0" y="2997"/>
                    <a:pt x="6" y="3003"/>
                    <a:pt x="13" y="3003"/>
                  </a:cubicBezTo>
                  <a:lnTo>
                    <a:pt x="63" y="3003"/>
                  </a:lnTo>
                  <a:cubicBezTo>
                    <a:pt x="70" y="3003"/>
                    <a:pt x="76" y="2997"/>
                    <a:pt x="76" y="2990"/>
                  </a:cubicBezTo>
                  <a:lnTo>
                    <a:pt x="76" y="15"/>
                  </a:lnTo>
                  <a:cubicBezTo>
                    <a:pt x="76" y="7"/>
                    <a:pt x="70" y="0"/>
                    <a:pt x="6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2123600" y="1116975"/>
              <a:ext cx="33100" cy="40125"/>
            </a:xfrm>
            <a:custGeom>
              <a:rect b="b" l="l" r="r" t="t"/>
              <a:pathLst>
                <a:path extrusionOk="0" h="1605" w="1324">
                  <a:moveTo>
                    <a:pt x="1196" y="0"/>
                  </a:moveTo>
                  <a:lnTo>
                    <a:pt x="130" y="19"/>
                  </a:lnTo>
                  <a:lnTo>
                    <a:pt x="4" y="1204"/>
                  </a:lnTo>
                  <a:cubicBezTo>
                    <a:pt x="2" y="1214"/>
                    <a:pt x="1" y="1226"/>
                    <a:pt x="1" y="1237"/>
                  </a:cubicBezTo>
                  <a:cubicBezTo>
                    <a:pt x="1" y="1440"/>
                    <a:pt x="297" y="1604"/>
                    <a:pt x="662" y="1604"/>
                  </a:cubicBezTo>
                  <a:cubicBezTo>
                    <a:pt x="1027" y="1604"/>
                    <a:pt x="1323" y="1440"/>
                    <a:pt x="1323" y="1237"/>
                  </a:cubicBezTo>
                  <a:cubicBezTo>
                    <a:pt x="1323" y="1226"/>
                    <a:pt x="1322" y="1216"/>
                    <a:pt x="1320" y="1204"/>
                  </a:cubicBezTo>
                  <a:lnTo>
                    <a:pt x="1323" y="1204"/>
                  </a:lnTo>
                  <a:lnTo>
                    <a:pt x="11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2126800" y="1110050"/>
              <a:ext cx="26700" cy="14850"/>
            </a:xfrm>
            <a:custGeom>
              <a:rect b="b" l="l" r="r" t="t"/>
              <a:pathLst>
                <a:path extrusionOk="0" h="594" w="1068">
                  <a:moveTo>
                    <a:pt x="534" y="0"/>
                  </a:moveTo>
                  <a:cubicBezTo>
                    <a:pt x="240" y="0"/>
                    <a:pt x="0" y="132"/>
                    <a:pt x="0" y="296"/>
                  </a:cubicBezTo>
                  <a:cubicBezTo>
                    <a:pt x="0" y="460"/>
                    <a:pt x="240" y="593"/>
                    <a:pt x="534" y="593"/>
                  </a:cubicBezTo>
                  <a:cubicBezTo>
                    <a:pt x="828" y="593"/>
                    <a:pt x="1068" y="460"/>
                    <a:pt x="1068" y="296"/>
                  </a:cubicBezTo>
                  <a:cubicBezTo>
                    <a:pt x="1068" y="132"/>
                    <a:pt x="828" y="0"/>
                    <a:pt x="534"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128725" y="1111100"/>
              <a:ext cx="22850" cy="12750"/>
            </a:xfrm>
            <a:custGeom>
              <a:rect b="b" l="l" r="r" t="t"/>
              <a:pathLst>
                <a:path extrusionOk="0" h="510" w="914">
                  <a:moveTo>
                    <a:pt x="457" y="0"/>
                  </a:moveTo>
                  <a:cubicBezTo>
                    <a:pt x="205" y="0"/>
                    <a:pt x="0" y="114"/>
                    <a:pt x="0" y="254"/>
                  </a:cubicBezTo>
                  <a:cubicBezTo>
                    <a:pt x="0" y="395"/>
                    <a:pt x="205" y="509"/>
                    <a:pt x="457" y="509"/>
                  </a:cubicBezTo>
                  <a:cubicBezTo>
                    <a:pt x="709" y="509"/>
                    <a:pt x="914" y="395"/>
                    <a:pt x="914" y="254"/>
                  </a:cubicBezTo>
                  <a:cubicBezTo>
                    <a:pt x="914" y="114"/>
                    <a:pt x="709" y="0"/>
                    <a:pt x="457"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1931250" y="1163875"/>
              <a:ext cx="131850" cy="77175"/>
            </a:xfrm>
            <a:custGeom>
              <a:rect b="b" l="l" r="r" t="t"/>
              <a:pathLst>
                <a:path extrusionOk="0" h="3087" w="5274">
                  <a:moveTo>
                    <a:pt x="1491" y="1"/>
                  </a:moveTo>
                  <a:lnTo>
                    <a:pt x="1" y="872"/>
                  </a:lnTo>
                  <a:lnTo>
                    <a:pt x="3781" y="3086"/>
                  </a:lnTo>
                  <a:lnTo>
                    <a:pt x="5273" y="2215"/>
                  </a:lnTo>
                  <a:lnTo>
                    <a:pt x="149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1893925" y="1056100"/>
              <a:ext cx="101450" cy="52275"/>
            </a:xfrm>
            <a:custGeom>
              <a:rect b="b" l="l" r="r" t="t"/>
              <a:pathLst>
                <a:path extrusionOk="0" h="2091" w="4058">
                  <a:moveTo>
                    <a:pt x="2029" y="1"/>
                  </a:moveTo>
                  <a:cubicBezTo>
                    <a:pt x="908" y="1"/>
                    <a:pt x="0" y="468"/>
                    <a:pt x="0" y="1045"/>
                  </a:cubicBezTo>
                  <a:cubicBezTo>
                    <a:pt x="0" y="1622"/>
                    <a:pt x="908" y="2090"/>
                    <a:pt x="2029" y="2090"/>
                  </a:cubicBezTo>
                  <a:cubicBezTo>
                    <a:pt x="3150" y="2090"/>
                    <a:pt x="4057" y="1622"/>
                    <a:pt x="4057" y="1045"/>
                  </a:cubicBezTo>
                  <a:cubicBezTo>
                    <a:pt x="4057" y="468"/>
                    <a:pt x="3150" y="1"/>
                    <a:pt x="2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1910300" y="1064525"/>
              <a:ext cx="68675" cy="35400"/>
            </a:xfrm>
            <a:custGeom>
              <a:rect b="b" l="l" r="r" t="t"/>
              <a:pathLst>
                <a:path extrusionOk="0" h="1416" w="2747">
                  <a:moveTo>
                    <a:pt x="1374" y="0"/>
                  </a:moveTo>
                  <a:cubicBezTo>
                    <a:pt x="615" y="0"/>
                    <a:pt x="1" y="318"/>
                    <a:pt x="1" y="708"/>
                  </a:cubicBezTo>
                  <a:cubicBezTo>
                    <a:pt x="1" y="1099"/>
                    <a:pt x="615" y="1415"/>
                    <a:pt x="1374" y="1415"/>
                  </a:cubicBezTo>
                  <a:cubicBezTo>
                    <a:pt x="2132" y="1415"/>
                    <a:pt x="2747" y="1099"/>
                    <a:pt x="2747" y="708"/>
                  </a:cubicBezTo>
                  <a:cubicBezTo>
                    <a:pt x="2747" y="318"/>
                    <a:pt x="2132" y="0"/>
                    <a:pt x="137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1927925" y="1073625"/>
              <a:ext cx="33450" cy="17200"/>
            </a:xfrm>
            <a:custGeom>
              <a:rect b="b" l="l" r="r" t="t"/>
              <a:pathLst>
                <a:path extrusionOk="0" h="688" w="1338">
                  <a:moveTo>
                    <a:pt x="669" y="0"/>
                  </a:moveTo>
                  <a:cubicBezTo>
                    <a:pt x="300" y="0"/>
                    <a:pt x="0" y="154"/>
                    <a:pt x="0" y="344"/>
                  </a:cubicBezTo>
                  <a:cubicBezTo>
                    <a:pt x="0" y="534"/>
                    <a:pt x="300" y="687"/>
                    <a:pt x="669" y="687"/>
                  </a:cubicBezTo>
                  <a:cubicBezTo>
                    <a:pt x="1039" y="687"/>
                    <a:pt x="1337" y="534"/>
                    <a:pt x="1337" y="344"/>
                  </a:cubicBezTo>
                  <a:cubicBezTo>
                    <a:pt x="1337" y="154"/>
                    <a:pt x="1039" y="0"/>
                    <a:pt x="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1839575" y="946400"/>
              <a:ext cx="197950" cy="125800"/>
            </a:xfrm>
            <a:custGeom>
              <a:rect b="b" l="l" r="r" t="t"/>
              <a:pathLst>
                <a:path extrusionOk="0" h="5032" w="7918">
                  <a:moveTo>
                    <a:pt x="3370" y="1"/>
                  </a:moveTo>
                  <a:lnTo>
                    <a:pt x="0" y="1774"/>
                  </a:lnTo>
                  <a:lnTo>
                    <a:pt x="0" y="2408"/>
                  </a:lnTo>
                  <a:lnTo>
                    <a:pt x="4538" y="5031"/>
                  </a:lnTo>
                  <a:lnTo>
                    <a:pt x="7918" y="3087"/>
                  </a:lnTo>
                  <a:lnTo>
                    <a:pt x="7918" y="2554"/>
                  </a:lnTo>
                  <a:lnTo>
                    <a:pt x="33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839575" y="994575"/>
              <a:ext cx="113600" cy="77625"/>
            </a:xfrm>
            <a:custGeom>
              <a:rect b="b" l="l" r="r" t="t"/>
              <a:pathLst>
                <a:path extrusionOk="0" h="3105" w="4544">
                  <a:moveTo>
                    <a:pt x="0" y="1"/>
                  </a:moveTo>
                  <a:lnTo>
                    <a:pt x="0" y="481"/>
                  </a:lnTo>
                  <a:lnTo>
                    <a:pt x="4538" y="3104"/>
                  </a:lnTo>
                  <a:lnTo>
                    <a:pt x="4544" y="2552"/>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953000" y="1010250"/>
              <a:ext cx="84525" cy="61950"/>
            </a:xfrm>
            <a:custGeom>
              <a:rect b="b" l="l" r="r" t="t"/>
              <a:pathLst>
                <a:path extrusionOk="0" h="2478" w="3381">
                  <a:moveTo>
                    <a:pt x="3381" y="0"/>
                  </a:moveTo>
                  <a:lnTo>
                    <a:pt x="7" y="1925"/>
                  </a:lnTo>
                  <a:lnTo>
                    <a:pt x="1" y="2477"/>
                  </a:lnTo>
                  <a:lnTo>
                    <a:pt x="3381" y="533"/>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847150" y="874700"/>
              <a:ext cx="93200" cy="124375"/>
            </a:xfrm>
            <a:custGeom>
              <a:rect b="b" l="l" r="r" t="t"/>
              <a:pathLst>
                <a:path extrusionOk="0" h="4975" w="3728">
                  <a:moveTo>
                    <a:pt x="3727" y="1"/>
                  </a:moveTo>
                  <a:lnTo>
                    <a:pt x="1" y="2141"/>
                  </a:lnTo>
                  <a:lnTo>
                    <a:pt x="1" y="4974"/>
                  </a:lnTo>
                  <a:lnTo>
                    <a:pt x="3727" y="2856"/>
                  </a:lnTo>
                  <a:lnTo>
                    <a:pt x="37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839575" y="870250"/>
              <a:ext cx="100775" cy="57975"/>
            </a:xfrm>
            <a:custGeom>
              <a:rect b="b" l="l" r="r" t="t"/>
              <a:pathLst>
                <a:path extrusionOk="0" h="2319" w="4031">
                  <a:moveTo>
                    <a:pt x="3724" y="0"/>
                  </a:moveTo>
                  <a:lnTo>
                    <a:pt x="0" y="2117"/>
                  </a:lnTo>
                  <a:lnTo>
                    <a:pt x="304" y="2319"/>
                  </a:lnTo>
                  <a:lnTo>
                    <a:pt x="4030" y="179"/>
                  </a:lnTo>
                  <a:lnTo>
                    <a:pt x="37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839575" y="923175"/>
              <a:ext cx="7600" cy="75900"/>
            </a:xfrm>
            <a:custGeom>
              <a:rect b="b" l="l" r="r" t="t"/>
              <a:pathLst>
                <a:path extrusionOk="0" h="3036" w="304">
                  <a:moveTo>
                    <a:pt x="0" y="0"/>
                  </a:moveTo>
                  <a:lnTo>
                    <a:pt x="0" y="2854"/>
                  </a:lnTo>
                  <a:lnTo>
                    <a:pt x="304" y="3035"/>
                  </a:lnTo>
                  <a:lnTo>
                    <a:pt x="304" y="2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860600" y="953875"/>
              <a:ext cx="11775" cy="11775"/>
            </a:xfrm>
            <a:custGeom>
              <a:rect b="b" l="l" r="r" t="t"/>
              <a:pathLst>
                <a:path extrusionOk="0" h="471" w="471">
                  <a:moveTo>
                    <a:pt x="235" y="0"/>
                  </a:moveTo>
                  <a:lnTo>
                    <a:pt x="190" y="215"/>
                  </a:lnTo>
                  <a:lnTo>
                    <a:pt x="0" y="363"/>
                  </a:lnTo>
                  <a:lnTo>
                    <a:pt x="0" y="363"/>
                  </a:lnTo>
                  <a:lnTo>
                    <a:pt x="190" y="306"/>
                  </a:lnTo>
                  <a:lnTo>
                    <a:pt x="235" y="470"/>
                  </a:lnTo>
                  <a:lnTo>
                    <a:pt x="282" y="257"/>
                  </a:lnTo>
                  <a:lnTo>
                    <a:pt x="470" y="108"/>
                  </a:lnTo>
                  <a:lnTo>
                    <a:pt x="282" y="164"/>
                  </a:lnTo>
                  <a:lnTo>
                    <a:pt x="23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78800" y="943900"/>
              <a:ext cx="11775" cy="11775"/>
            </a:xfrm>
            <a:custGeom>
              <a:rect b="b" l="l" r="r" t="t"/>
              <a:pathLst>
                <a:path extrusionOk="0" h="471" w="471">
                  <a:moveTo>
                    <a:pt x="235" y="1"/>
                  </a:moveTo>
                  <a:lnTo>
                    <a:pt x="189" y="214"/>
                  </a:lnTo>
                  <a:lnTo>
                    <a:pt x="0" y="363"/>
                  </a:lnTo>
                  <a:lnTo>
                    <a:pt x="0" y="363"/>
                  </a:lnTo>
                  <a:lnTo>
                    <a:pt x="189" y="307"/>
                  </a:lnTo>
                  <a:lnTo>
                    <a:pt x="235" y="471"/>
                  </a:lnTo>
                  <a:lnTo>
                    <a:pt x="282" y="256"/>
                  </a:lnTo>
                  <a:lnTo>
                    <a:pt x="470" y="107"/>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1896950" y="933150"/>
              <a:ext cx="11775" cy="11750"/>
            </a:xfrm>
            <a:custGeom>
              <a:rect b="b" l="l" r="r" t="t"/>
              <a:pathLst>
                <a:path extrusionOk="0" h="470" w="471">
                  <a:moveTo>
                    <a:pt x="236" y="0"/>
                  </a:moveTo>
                  <a:lnTo>
                    <a:pt x="189" y="215"/>
                  </a:lnTo>
                  <a:lnTo>
                    <a:pt x="1" y="363"/>
                  </a:lnTo>
                  <a:lnTo>
                    <a:pt x="189" y="306"/>
                  </a:lnTo>
                  <a:lnTo>
                    <a:pt x="236" y="470"/>
                  </a:lnTo>
                  <a:lnTo>
                    <a:pt x="282" y="255"/>
                  </a:lnTo>
                  <a:lnTo>
                    <a:pt x="471" y="107"/>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1915150" y="923175"/>
              <a:ext cx="11775" cy="11775"/>
            </a:xfrm>
            <a:custGeom>
              <a:rect b="b" l="l" r="r" t="t"/>
              <a:pathLst>
                <a:path extrusionOk="0" h="471" w="471">
                  <a:moveTo>
                    <a:pt x="236" y="0"/>
                  </a:moveTo>
                  <a:lnTo>
                    <a:pt x="189" y="213"/>
                  </a:lnTo>
                  <a:lnTo>
                    <a:pt x="1" y="363"/>
                  </a:lnTo>
                  <a:lnTo>
                    <a:pt x="189" y="306"/>
                  </a:lnTo>
                  <a:lnTo>
                    <a:pt x="236" y="470"/>
                  </a:lnTo>
                  <a:lnTo>
                    <a:pt x="281" y="256"/>
                  </a:lnTo>
                  <a:lnTo>
                    <a:pt x="471" y="106"/>
                  </a:lnTo>
                  <a:lnTo>
                    <a:pt x="471" y="106"/>
                  </a:lnTo>
                  <a:lnTo>
                    <a:pt x="281"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860600" y="932625"/>
              <a:ext cx="11775" cy="11775"/>
            </a:xfrm>
            <a:custGeom>
              <a:rect b="b" l="l" r="r" t="t"/>
              <a:pathLst>
                <a:path extrusionOk="0" h="471" w="471">
                  <a:moveTo>
                    <a:pt x="235" y="1"/>
                  </a:moveTo>
                  <a:lnTo>
                    <a:pt x="190" y="215"/>
                  </a:lnTo>
                  <a:lnTo>
                    <a:pt x="0" y="365"/>
                  </a:lnTo>
                  <a:lnTo>
                    <a:pt x="0" y="365"/>
                  </a:lnTo>
                  <a:lnTo>
                    <a:pt x="190" y="307"/>
                  </a:lnTo>
                  <a:lnTo>
                    <a:pt x="235" y="471"/>
                  </a:lnTo>
                  <a:lnTo>
                    <a:pt x="282" y="257"/>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1878800" y="922650"/>
              <a:ext cx="11775" cy="11775"/>
            </a:xfrm>
            <a:custGeom>
              <a:rect b="b" l="l" r="r" t="t"/>
              <a:pathLst>
                <a:path extrusionOk="0" h="471" w="471">
                  <a:moveTo>
                    <a:pt x="235" y="1"/>
                  </a:moveTo>
                  <a:lnTo>
                    <a:pt x="189" y="214"/>
                  </a:lnTo>
                  <a:lnTo>
                    <a:pt x="0" y="364"/>
                  </a:lnTo>
                  <a:lnTo>
                    <a:pt x="0" y="364"/>
                  </a:lnTo>
                  <a:lnTo>
                    <a:pt x="189" y="307"/>
                  </a:lnTo>
                  <a:lnTo>
                    <a:pt x="235" y="471"/>
                  </a:lnTo>
                  <a:lnTo>
                    <a:pt x="282" y="256"/>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1896950" y="911900"/>
              <a:ext cx="11775" cy="11775"/>
            </a:xfrm>
            <a:custGeom>
              <a:rect b="b" l="l" r="r" t="t"/>
              <a:pathLst>
                <a:path extrusionOk="0" h="471" w="471">
                  <a:moveTo>
                    <a:pt x="236" y="0"/>
                  </a:moveTo>
                  <a:lnTo>
                    <a:pt x="189" y="215"/>
                  </a:lnTo>
                  <a:lnTo>
                    <a:pt x="1" y="364"/>
                  </a:lnTo>
                  <a:lnTo>
                    <a:pt x="189" y="306"/>
                  </a:lnTo>
                  <a:lnTo>
                    <a:pt x="236" y="470"/>
                  </a:lnTo>
                  <a:lnTo>
                    <a:pt x="282" y="257"/>
                  </a:lnTo>
                  <a:lnTo>
                    <a:pt x="471" y="108"/>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1915150" y="901925"/>
              <a:ext cx="11775" cy="11775"/>
            </a:xfrm>
            <a:custGeom>
              <a:rect b="b" l="l" r="r" t="t"/>
              <a:pathLst>
                <a:path extrusionOk="0" h="471" w="471">
                  <a:moveTo>
                    <a:pt x="236" y="1"/>
                  </a:moveTo>
                  <a:lnTo>
                    <a:pt x="189" y="214"/>
                  </a:lnTo>
                  <a:lnTo>
                    <a:pt x="1" y="363"/>
                  </a:lnTo>
                  <a:lnTo>
                    <a:pt x="189" y="307"/>
                  </a:lnTo>
                  <a:lnTo>
                    <a:pt x="236" y="470"/>
                  </a:lnTo>
                  <a:lnTo>
                    <a:pt x="281" y="256"/>
                  </a:lnTo>
                  <a:lnTo>
                    <a:pt x="471" y="108"/>
                  </a:lnTo>
                  <a:lnTo>
                    <a:pt x="281" y="164"/>
                  </a:lnTo>
                  <a:lnTo>
                    <a:pt x="23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1851900" y="933150"/>
              <a:ext cx="185625" cy="121375"/>
            </a:xfrm>
            <a:custGeom>
              <a:rect b="b" l="l" r="r" t="t"/>
              <a:pathLst>
                <a:path extrusionOk="0" h="4855" w="7425">
                  <a:moveTo>
                    <a:pt x="3369" y="0"/>
                  </a:moveTo>
                  <a:lnTo>
                    <a:pt x="0" y="1895"/>
                  </a:lnTo>
                  <a:lnTo>
                    <a:pt x="0" y="2529"/>
                  </a:lnTo>
                  <a:lnTo>
                    <a:pt x="4045" y="4855"/>
                  </a:lnTo>
                  <a:lnTo>
                    <a:pt x="7425" y="2909"/>
                  </a:lnTo>
                  <a:lnTo>
                    <a:pt x="7425" y="2253"/>
                  </a:lnTo>
                  <a:lnTo>
                    <a:pt x="3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1851900" y="980525"/>
              <a:ext cx="101275" cy="74000"/>
            </a:xfrm>
            <a:custGeom>
              <a:rect b="b" l="l" r="r" t="t"/>
              <a:pathLst>
                <a:path extrusionOk="0" h="2960" w="4051">
                  <a:moveTo>
                    <a:pt x="0" y="0"/>
                  </a:moveTo>
                  <a:lnTo>
                    <a:pt x="0" y="634"/>
                  </a:lnTo>
                  <a:lnTo>
                    <a:pt x="4045" y="2960"/>
                  </a:lnTo>
                  <a:lnTo>
                    <a:pt x="4051" y="225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1953000" y="989475"/>
              <a:ext cx="84525" cy="65050"/>
            </a:xfrm>
            <a:custGeom>
              <a:rect b="b" l="l" r="r" t="t"/>
              <a:pathLst>
                <a:path extrusionOk="0" h="2602" w="3381">
                  <a:moveTo>
                    <a:pt x="3381" y="0"/>
                  </a:moveTo>
                  <a:lnTo>
                    <a:pt x="7" y="1896"/>
                  </a:lnTo>
                  <a:lnTo>
                    <a:pt x="1" y="2602"/>
                  </a:lnTo>
                  <a:lnTo>
                    <a:pt x="1" y="2602"/>
                  </a:lnTo>
                  <a:lnTo>
                    <a:pt x="3381" y="656"/>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1863075" y="955025"/>
              <a:ext cx="49800" cy="34700"/>
            </a:xfrm>
            <a:custGeom>
              <a:rect b="b" l="l" r="r" t="t"/>
              <a:pathLst>
                <a:path extrusionOk="0" h="1388" w="1992">
                  <a:moveTo>
                    <a:pt x="1246" y="1"/>
                  </a:moveTo>
                  <a:cubicBezTo>
                    <a:pt x="1205" y="1"/>
                    <a:pt x="1172" y="33"/>
                    <a:pt x="1172" y="33"/>
                  </a:cubicBezTo>
                  <a:cubicBezTo>
                    <a:pt x="902" y="368"/>
                    <a:pt x="104" y="700"/>
                    <a:pt x="104" y="700"/>
                  </a:cubicBezTo>
                  <a:cubicBezTo>
                    <a:pt x="0" y="756"/>
                    <a:pt x="75" y="843"/>
                    <a:pt x="75" y="843"/>
                  </a:cubicBezTo>
                  <a:cubicBezTo>
                    <a:pt x="75" y="843"/>
                    <a:pt x="660" y="1152"/>
                    <a:pt x="700" y="1315"/>
                  </a:cubicBezTo>
                  <a:cubicBezTo>
                    <a:pt x="714" y="1369"/>
                    <a:pt x="739" y="1387"/>
                    <a:pt x="766" y="1387"/>
                  </a:cubicBezTo>
                  <a:cubicBezTo>
                    <a:pt x="821" y="1387"/>
                    <a:pt x="885" y="1315"/>
                    <a:pt x="885" y="1315"/>
                  </a:cubicBezTo>
                  <a:cubicBezTo>
                    <a:pt x="1233" y="885"/>
                    <a:pt x="1765" y="803"/>
                    <a:pt x="1878" y="711"/>
                  </a:cubicBezTo>
                  <a:cubicBezTo>
                    <a:pt x="1991" y="622"/>
                    <a:pt x="1878" y="566"/>
                    <a:pt x="1878" y="566"/>
                  </a:cubicBezTo>
                  <a:cubicBezTo>
                    <a:pt x="1878" y="566"/>
                    <a:pt x="1437" y="362"/>
                    <a:pt x="1366" y="137"/>
                  </a:cubicBezTo>
                  <a:cubicBezTo>
                    <a:pt x="1332" y="29"/>
                    <a:pt x="1285" y="1"/>
                    <a:pt x="12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1861350" y="950150"/>
              <a:ext cx="49850" cy="34700"/>
            </a:xfrm>
            <a:custGeom>
              <a:rect b="b" l="l" r="r" t="t"/>
              <a:pathLst>
                <a:path extrusionOk="0" h="1388" w="1994">
                  <a:moveTo>
                    <a:pt x="1248" y="0"/>
                  </a:moveTo>
                  <a:cubicBezTo>
                    <a:pt x="1206" y="0"/>
                    <a:pt x="1174" y="32"/>
                    <a:pt x="1174" y="32"/>
                  </a:cubicBezTo>
                  <a:cubicBezTo>
                    <a:pt x="903" y="368"/>
                    <a:pt x="105" y="701"/>
                    <a:pt x="105" y="701"/>
                  </a:cubicBezTo>
                  <a:cubicBezTo>
                    <a:pt x="1" y="757"/>
                    <a:pt x="78" y="844"/>
                    <a:pt x="78" y="844"/>
                  </a:cubicBezTo>
                  <a:cubicBezTo>
                    <a:pt x="78" y="844"/>
                    <a:pt x="661" y="1151"/>
                    <a:pt x="701" y="1315"/>
                  </a:cubicBezTo>
                  <a:cubicBezTo>
                    <a:pt x="715" y="1369"/>
                    <a:pt x="741" y="1388"/>
                    <a:pt x="768" y="1388"/>
                  </a:cubicBezTo>
                  <a:cubicBezTo>
                    <a:pt x="823" y="1388"/>
                    <a:pt x="887" y="1315"/>
                    <a:pt x="887" y="1315"/>
                  </a:cubicBezTo>
                  <a:cubicBezTo>
                    <a:pt x="1235" y="886"/>
                    <a:pt x="1767" y="803"/>
                    <a:pt x="1880" y="712"/>
                  </a:cubicBezTo>
                  <a:cubicBezTo>
                    <a:pt x="1993" y="621"/>
                    <a:pt x="1880" y="567"/>
                    <a:pt x="1880" y="567"/>
                  </a:cubicBezTo>
                  <a:cubicBezTo>
                    <a:pt x="1880" y="567"/>
                    <a:pt x="1439" y="363"/>
                    <a:pt x="1368" y="138"/>
                  </a:cubicBezTo>
                  <a:cubicBezTo>
                    <a:pt x="1333" y="28"/>
                    <a:pt x="1287" y="0"/>
                    <a:pt x="1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1896450" y="934650"/>
              <a:ext cx="49850" cy="34725"/>
            </a:xfrm>
            <a:custGeom>
              <a:rect b="b" l="l" r="r" t="t"/>
              <a:pathLst>
                <a:path extrusionOk="0" h="1389" w="1994">
                  <a:moveTo>
                    <a:pt x="1247" y="1"/>
                  </a:moveTo>
                  <a:cubicBezTo>
                    <a:pt x="1205" y="1"/>
                    <a:pt x="1172" y="33"/>
                    <a:pt x="1172" y="33"/>
                  </a:cubicBezTo>
                  <a:cubicBezTo>
                    <a:pt x="903" y="369"/>
                    <a:pt x="105" y="701"/>
                    <a:pt x="105" y="701"/>
                  </a:cubicBezTo>
                  <a:cubicBezTo>
                    <a:pt x="1" y="758"/>
                    <a:pt x="77" y="845"/>
                    <a:pt x="77" y="845"/>
                  </a:cubicBezTo>
                  <a:cubicBezTo>
                    <a:pt x="77" y="845"/>
                    <a:pt x="660" y="1154"/>
                    <a:pt x="702" y="1316"/>
                  </a:cubicBezTo>
                  <a:cubicBezTo>
                    <a:pt x="716" y="1371"/>
                    <a:pt x="741" y="1389"/>
                    <a:pt x="768" y="1389"/>
                  </a:cubicBezTo>
                  <a:cubicBezTo>
                    <a:pt x="823" y="1389"/>
                    <a:pt x="887" y="1316"/>
                    <a:pt x="887" y="1316"/>
                  </a:cubicBezTo>
                  <a:cubicBezTo>
                    <a:pt x="1235" y="886"/>
                    <a:pt x="1767" y="804"/>
                    <a:pt x="1880" y="713"/>
                  </a:cubicBezTo>
                  <a:cubicBezTo>
                    <a:pt x="1993" y="623"/>
                    <a:pt x="1880" y="568"/>
                    <a:pt x="1880" y="568"/>
                  </a:cubicBezTo>
                  <a:cubicBezTo>
                    <a:pt x="1880" y="568"/>
                    <a:pt x="1439" y="363"/>
                    <a:pt x="1368" y="139"/>
                  </a:cubicBezTo>
                  <a:cubicBezTo>
                    <a:pt x="1333" y="29"/>
                    <a:pt x="1286" y="1"/>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1894775" y="929800"/>
              <a:ext cx="49850" cy="34725"/>
            </a:xfrm>
            <a:custGeom>
              <a:rect b="b" l="l" r="r" t="t"/>
              <a:pathLst>
                <a:path extrusionOk="0" h="1389" w="1994">
                  <a:moveTo>
                    <a:pt x="1247" y="0"/>
                  </a:moveTo>
                  <a:cubicBezTo>
                    <a:pt x="1206" y="0"/>
                    <a:pt x="1173" y="33"/>
                    <a:pt x="1173" y="33"/>
                  </a:cubicBezTo>
                  <a:cubicBezTo>
                    <a:pt x="903" y="369"/>
                    <a:pt x="105" y="700"/>
                    <a:pt x="105" y="700"/>
                  </a:cubicBezTo>
                  <a:cubicBezTo>
                    <a:pt x="1" y="758"/>
                    <a:pt x="76" y="845"/>
                    <a:pt x="76" y="845"/>
                  </a:cubicBezTo>
                  <a:cubicBezTo>
                    <a:pt x="76" y="845"/>
                    <a:pt x="661" y="1152"/>
                    <a:pt x="701" y="1316"/>
                  </a:cubicBezTo>
                  <a:cubicBezTo>
                    <a:pt x="715" y="1370"/>
                    <a:pt x="740" y="1388"/>
                    <a:pt x="767" y="1388"/>
                  </a:cubicBezTo>
                  <a:cubicBezTo>
                    <a:pt x="822" y="1388"/>
                    <a:pt x="885" y="1316"/>
                    <a:pt x="885" y="1316"/>
                  </a:cubicBezTo>
                  <a:cubicBezTo>
                    <a:pt x="1233" y="885"/>
                    <a:pt x="1767" y="804"/>
                    <a:pt x="1880" y="713"/>
                  </a:cubicBezTo>
                  <a:cubicBezTo>
                    <a:pt x="1993" y="623"/>
                    <a:pt x="1880" y="568"/>
                    <a:pt x="1880" y="568"/>
                  </a:cubicBezTo>
                  <a:cubicBezTo>
                    <a:pt x="1880" y="568"/>
                    <a:pt x="1439" y="363"/>
                    <a:pt x="1367" y="137"/>
                  </a:cubicBezTo>
                  <a:cubicBezTo>
                    <a:pt x="1333" y="28"/>
                    <a:pt x="1286" y="0"/>
                    <a:pt x="12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1910400" y="967025"/>
              <a:ext cx="123875" cy="68225"/>
            </a:xfrm>
            <a:custGeom>
              <a:rect b="b" l="l" r="r" t="t"/>
              <a:pathLst>
                <a:path extrusionOk="0" h="2729" w="4955">
                  <a:moveTo>
                    <a:pt x="3469" y="1"/>
                  </a:moveTo>
                  <a:lnTo>
                    <a:pt x="1" y="1828"/>
                  </a:lnTo>
                  <a:lnTo>
                    <a:pt x="1595" y="2728"/>
                  </a:lnTo>
                  <a:lnTo>
                    <a:pt x="4954" y="826"/>
                  </a:lnTo>
                  <a:lnTo>
                    <a:pt x="346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1910400" y="1012700"/>
              <a:ext cx="39875" cy="40250"/>
            </a:xfrm>
            <a:custGeom>
              <a:rect b="b" l="l" r="r" t="t"/>
              <a:pathLst>
                <a:path extrusionOk="0" h="1610" w="1595">
                  <a:moveTo>
                    <a:pt x="1" y="1"/>
                  </a:moveTo>
                  <a:lnTo>
                    <a:pt x="1" y="693"/>
                  </a:lnTo>
                  <a:lnTo>
                    <a:pt x="1595" y="1609"/>
                  </a:lnTo>
                  <a:lnTo>
                    <a:pt x="1595" y="901"/>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1828200" y="995575"/>
              <a:ext cx="3500" cy="44375"/>
            </a:xfrm>
            <a:custGeom>
              <a:rect b="b" l="l" r="r" t="t"/>
              <a:pathLst>
                <a:path extrusionOk="0" h="1775" w="140">
                  <a:moveTo>
                    <a:pt x="0" y="0"/>
                  </a:moveTo>
                  <a:lnTo>
                    <a:pt x="0" y="1694"/>
                  </a:lnTo>
                  <a:lnTo>
                    <a:pt x="139" y="1775"/>
                  </a:lnTo>
                  <a:lnTo>
                    <a:pt x="139" y="8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1831675" y="995575"/>
              <a:ext cx="3500" cy="44375"/>
            </a:xfrm>
            <a:custGeom>
              <a:rect b="b" l="l" r="r" t="t"/>
              <a:pathLst>
                <a:path extrusionOk="0" h="1775" w="140">
                  <a:moveTo>
                    <a:pt x="140" y="0"/>
                  </a:moveTo>
                  <a:lnTo>
                    <a:pt x="0" y="81"/>
                  </a:lnTo>
                  <a:lnTo>
                    <a:pt x="0" y="1775"/>
                  </a:lnTo>
                  <a:lnTo>
                    <a:pt x="140" y="1694"/>
                  </a:lnTo>
                  <a:lnTo>
                    <a:pt x="14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1851825"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855300" y="981600"/>
              <a:ext cx="3500" cy="44400"/>
            </a:xfrm>
            <a:custGeom>
              <a:rect b="b" l="l" r="r" t="t"/>
              <a:pathLst>
                <a:path extrusionOk="0" h="1776" w="140">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1804550"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1808025" y="981600"/>
              <a:ext cx="3525" cy="44400"/>
            </a:xfrm>
            <a:custGeom>
              <a:rect b="b" l="l" r="r" t="t"/>
              <a:pathLst>
                <a:path extrusionOk="0" h="1776" w="141">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1802825" y="980475"/>
              <a:ext cx="28875" cy="21100"/>
            </a:xfrm>
            <a:custGeom>
              <a:rect b="b" l="l" r="r" t="t"/>
              <a:pathLst>
                <a:path extrusionOk="0" h="844" w="1155">
                  <a:moveTo>
                    <a:pt x="0" y="1"/>
                  </a:moveTo>
                  <a:lnTo>
                    <a:pt x="0" y="173"/>
                  </a:lnTo>
                  <a:lnTo>
                    <a:pt x="1154" y="843"/>
                  </a:lnTo>
                  <a:lnTo>
                    <a:pt x="1154" y="67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1802825" y="963775"/>
              <a:ext cx="57725" cy="33475"/>
            </a:xfrm>
            <a:custGeom>
              <a:rect b="b" l="l" r="r" t="t"/>
              <a:pathLst>
                <a:path extrusionOk="0" h="1339" w="2309">
                  <a:moveTo>
                    <a:pt x="1154" y="0"/>
                  </a:moveTo>
                  <a:lnTo>
                    <a:pt x="0" y="669"/>
                  </a:lnTo>
                  <a:lnTo>
                    <a:pt x="1154" y="1339"/>
                  </a:lnTo>
                  <a:lnTo>
                    <a:pt x="2309" y="669"/>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1831675" y="980475"/>
              <a:ext cx="28875" cy="21100"/>
            </a:xfrm>
            <a:custGeom>
              <a:rect b="b" l="l" r="r" t="t"/>
              <a:pathLst>
                <a:path extrusionOk="0" h="844" w="1155">
                  <a:moveTo>
                    <a:pt x="1155" y="1"/>
                  </a:moveTo>
                  <a:lnTo>
                    <a:pt x="0" y="671"/>
                  </a:lnTo>
                  <a:lnTo>
                    <a:pt x="0" y="843"/>
                  </a:lnTo>
                  <a:lnTo>
                    <a:pt x="1155" y="173"/>
                  </a:lnTo>
                  <a:lnTo>
                    <a:pt x="11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802825" y="961600"/>
              <a:ext cx="28875" cy="21075"/>
            </a:xfrm>
            <a:custGeom>
              <a:rect b="b" l="l" r="r" t="t"/>
              <a:pathLst>
                <a:path extrusionOk="0" h="843" w="1155">
                  <a:moveTo>
                    <a:pt x="0" y="0"/>
                  </a:moveTo>
                  <a:lnTo>
                    <a:pt x="0" y="173"/>
                  </a:lnTo>
                  <a:lnTo>
                    <a:pt x="1154" y="843"/>
                  </a:lnTo>
                  <a:lnTo>
                    <a:pt x="1154" y="67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802825" y="944850"/>
              <a:ext cx="57725" cy="33525"/>
            </a:xfrm>
            <a:custGeom>
              <a:rect b="b" l="l" r="r" t="t"/>
              <a:pathLst>
                <a:path extrusionOk="0" h="1341" w="2309">
                  <a:moveTo>
                    <a:pt x="1154" y="0"/>
                  </a:moveTo>
                  <a:lnTo>
                    <a:pt x="0" y="670"/>
                  </a:lnTo>
                  <a:lnTo>
                    <a:pt x="1154" y="1340"/>
                  </a:lnTo>
                  <a:lnTo>
                    <a:pt x="2309" y="670"/>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1831675" y="961600"/>
              <a:ext cx="28875" cy="21075"/>
            </a:xfrm>
            <a:custGeom>
              <a:rect b="b" l="l" r="r" t="t"/>
              <a:pathLst>
                <a:path extrusionOk="0" h="843" w="1155">
                  <a:moveTo>
                    <a:pt x="1155" y="0"/>
                  </a:moveTo>
                  <a:lnTo>
                    <a:pt x="0" y="670"/>
                  </a:lnTo>
                  <a:lnTo>
                    <a:pt x="0" y="843"/>
                  </a:lnTo>
                  <a:lnTo>
                    <a:pt x="1155" y="173"/>
                  </a:lnTo>
                  <a:lnTo>
                    <a:pt x="1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1831675" y="967950"/>
              <a:ext cx="25400" cy="26650"/>
            </a:xfrm>
            <a:custGeom>
              <a:rect b="b" l="l" r="r" t="t"/>
              <a:pathLst>
                <a:path extrusionOk="0" h="1066" w="1016">
                  <a:moveTo>
                    <a:pt x="1015" y="0"/>
                  </a:moveTo>
                  <a:lnTo>
                    <a:pt x="0" y="589"/>
                  </a:lnTo>
                  <a:lnTo>
                    <a:pt x="0" y="1066"/>
                  </a:lnTo>
                  <a:lnTo>
                    <a:pt x="1015" y="502"/>
                  </a:lnTo>
                  <a:lnTo>
                    <a:pt x="101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1806225" y="967950"/>
              <a:ext cx="25475" cy="26650"/>
            </a:xfrm>
            <a:custGeom>
              <a:rect b="b" l="l" r="r" t="t"/>
              <a:pathLst>
                <a:path extrusionOk="0" h="1066" w="1019">
                  <a:moveTo>
                    <a:pt x="0" y="0"/>
                  </a:moveTo>
                  <a:lnTo>
                    <a:pt x="0" y="468"/>
                  </a:lnTo>
                  <a:lnTo>
                    <a:pt x="1018" y="1066"/>
                  </a:lnTo>
                  <a:lnTo>
                    <a:pt x="1018" y="589"/>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1842700" y="978950"/>
              <a:ext cx="4850" cy="5325"/>
            </a:xfrm>
            <a:custGeom>
              <a:rect b="b" l="l" r="r" t="t"/>
              <a:pathLst>
                <a:path extrusionOk="0" h="213" w="194">
                  <a:moveTo>
                    <a:pt x="123" y="35"/>
                  </a:moveTo>
                  <a:cubicBezTo>
                    <a:pt x="145" y="35"/>
                    <a:pt x="161" y="51"/>
                    <a:pt x="161" y="78"/>
                  </a:cubicBezTo>
                  <a:cubicBezTo>
                    <a:pt x="157" y="118"/>
                    <a:pt x="132" y="153"/>
                    <a:pt x="96" y="171"/>
                  </a:cubicBezTo>
                  <a:cubicBezTo>
                    <a:pt x="86" y="175"/>
                    <a:pt x="77" y="177"/>
                    <a:pt x="69" y="177"/>
                  </a:cubicBezTo>
                  <a:cubicBezTo>
                    <a:pt x="47" y="177"/>
                    <a:pt x="32" y="161"/>
                    <a:pt x="32" y="134"/>
                  </a:cubicBezTo>
                  <a:cubicBezTo>
                    <a:pt x="35" y="94"/>
                    <a:pt x="60" y="59"/>
                    <a:pt x="96" y="42"/>
                  </a:cubicBezTo>
                  <a:cubicBezTo>
                    <a:pt x="105" y="37"/>
                    <a:pt x="114" y="35"/>
                    <a:pt x="123" y="35"/>
                  </a:cubicBezTo>
                  <a:close/>
                  <a:moveTo>
                    <a:pt x="135" y="1"/>
                  </a:moveTo>
                  <a:cubicBezTo>
                    <a:pt x="123" y="1"/>
                    <a:pt x="110" y="4"/>
                    <a:pt x="96" y="10"/>
                  </a:cubicBezTo>
                  <a:cubicBezTo>
                    <a:pt x="42" y="34"/>
                    <a:pt x="0" y="97"/>
                    <a:pt x="0" y="150"/>
                  </a:cubicBezTo>
                  <a:cubicBezTo>
                    <a:pt x="0" y="189"/>
                    <a:pt x="23" y="212"/>
                    <a:pt x="55" y="212"/>
                  </a:cubicBezTo>
                  <a:cubicBezTo>
                    <a:pt x="68" y="212"/>
                    <a:pt x="81" y="209"/>
                    <a:pt x="96" y="203"/>
                  </a:cubicBezTo>
                  <a:cubicBezTo>
                    <a:pt x="150" y="179"/>
                    <a:pt x="193" y="117"/>
                    <a:pt x="193" y="63"/>
                  </a:cubicBezTo>
                  <a:cubicBezTo>
                    <a:pt x="193" y="24"/>
                    <a:pt x="169" y="1"/>
                    <a:pt x="13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1843675" y="977975"/>
              <a:ext cx="2875" cy="3175"/>
            </a:xfrm>
            <a:custGeom>
              <a:rect b="b" l="l" r="r" t="t"/>
              <a:pathLst>
                <a:path extrusionOk="0" h="127" w="115">
                  <a:moveTo>
                    <a:pt x="81" y="1"/>
                  </a:moveTo>
                  <a:cubicBezTo>
                    <a:pt x="73" y="1"/>
                    <a:pt x="65" y="3"/>
                    <a:pt x="57" y="7"/>
                  </a:cubicBezTo>
                  <a:cubicBezTo>
                    <a:pt x="25" y="23"/>
                    <a:pt x="3" y="54"/>
                    <a:pt x="0" y="89"/>
                  </a:cubicBezTo>
                  <a:cubicBezTo>
                    <a:pt x="0" y="113"/>
                    <a:pt x="14" y="127"/>
                    <a:pt x="33" y="127"/>
                  </a:cubicBezTo>
                  <a:cubicBezTo>
                    <a:pt x="41" y="127"/>
                    <a:pt x="48" y="125"/>
                    <a:pt x="57" y="121"/>
                  </a:cubicBezTo>
                  <a:cubicBezTo>
                    <a:pt x="90" y="105"/>
                    <a:pt x="112" y="73"/>
                    <a:pt x="115" y="38"/>
                  </a:cubicBezTo>
                  <a:cubicBezTo>
                    <a:pt x="115" y="15"/>
                    <a:pt x="101" y="1"/>
                    <a:pt x="8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1821375" y="955075"/>
              <a:ext cx="20575" cy="11175"/>
            </a:xfrm>
            <a:custGeom>
              <a:rect b="b" l="l" r="r" t="t"/>
              <a:pathLst>
                <a:path extrusionOk="0" h="447" w="823">
                  <a:moveTo>
                    <a:pt x="412" y="0"/>
                  </a:moveTo>
                  <a:cubicBezTo>
                    <a:pt x="185" y="0"/>
                    <a:pt x="1" y="100"/>
                    <a:pt x="1" y="224"/>
                  </a:cubicBezTo>
                  <a:cubicBezTo>
                    <a:pt x="1" y="347"/>
                    <a:pt x="185" y="447"/>
                    <a:pt x="412" y="447"/>
                  </a:cubicBezTo>
                  <a:cubicBezTo>
                    <a:pt x="639" y="447"/>
                    <a:pt x="823" y="347"/>
                    <a:pt x="823" y="224"/>
                  </a:cubicBezTo>
                  <a:cubicBezTo>
                    <a:pt x="823" y="100"/>
                    <a:pt x="639" y="0"/>
                    <a:pt x="41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1821375" y="953650"/>
              <a:ext cx="20575" cy="11200"/>
            </a:xfrm>
            <a:custGeom>
              <a:rect b="b" l="l" r="r" t="t"/>
              <a:pathLst>
                <a:path extrusionOk="0" h="448" w="823">
                  <a:moveTo>
                    <a:pt x="412" y="1"/>
                  </a:moveTo>
                  <a:cubicBezTo>
                    <a:pt x="185" y="1"/>
                    <a:pt x="1" y="101"/>
                    <a:pt x="1" y="224"/>
                  </a:cubicBezTo>
                  <a:cubicBezTo>
                    <a:pt x="1" y="347"/>
                    <a:pt x="185" y="447"/>
                    <a:pt x="412" y="447"/>
                  </a:cubicBezTo>
                  <a:cubicBezTo>
                    <a:pt x="639" y="447"/>
                    <a:pt x="823" y="347"/>
                    <a:pt x="823" y="224"/>
                  </a:cubicBezTo>
                  <a:cubicBezTo>
                    <a:pt x="823" y="101"/>
                    <a:pt x="639" y="1"/>
                    <a:pt x="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1830250" y="935600"/>
              <a:ext cx="3000" cy="23275"/>
            </a:xfrm>
            <a:custGeom>
              <a:rect b="b" l="l" r="r" t="t"/>
              <a:pathLst>
                <a:path extrusionOk="0" h="931" w="120">
                  <a:moveTo>
                    <a:pt x="1" y="1"/>
                  </a:moveTo>
                  <a:lnTo>
                    <a:pt x="1" y="895"/>
                  </a:lnTo>
                  <a:lnTo>
                    <a:pt x="1" y="898"/>
                  </a:lnTo>
                  <a:cubicBezTo>
                    <a:pt x="1" y="916"/>
                    <a:pt x="28" y="930"/>
                    <a:pt x="60" y="930"/>
                  </a:cubicBezTo>
                  <a:cubicBezTo>
                    <a:pt x="94" y="930"/>
                    <a:pt x="120" y="916"/>
                    <a:pt x="120" y="898"/>
                  </a:cubicBezTo>
                  <a:lnTo>
                    <a:pt x="12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1820025" y="929625"/>
              <a:ext cx="23300" cy="22425"/>
            </a:xfrm>
            <a:custGeom>
              <a:rect b="b" l="l" r="r" t="t"/>
              <a:pathLst>
                <a:path extrusionOk="0" h="897" w="932">
                  <a:moveTo>
                    <a:pt x="1" y="0"/>
                  </a:moveTo>
                  <a:lnTo>
                    <a:pt x="1" y="643"/>
                  </a:lnTo>
                  <a:cubicBezTo>
                    <a:pt x="1" y="782"/>
                    <a:pt x="210" y="897"/>
                    <a:pt x="466" y="897"/>
                  </a:cubicBezTo>
                  <a:cubicBezTo>
                    <a:pt x="723" y="897"/>
                    <a:pt x="932" y="782"/>
                    <a:pt x="932" y="643"/>
                  </a:cubicBezTo>
                  <a:lnTo>
                    <a:pt x="9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1820000" y="923275"/>
              <a:ext cx="23325" cy="12675"/>
            </a:xfrm>
            <a:custGeom>
              <a:rect b="b" l="l" r="r" t="t"/>
              <a:pathLst>
                <a:path extrusionOk="0" h="507" w="933">
                  <a:moveTo>
                    <a:pt x="467" y="1"/>
                  </a:moveTo>
                  <a:cubicBezTo>
                    <a:pt x="209" y="1"/>
                    <a:pt x="0" y="114"/>
                    <a:pt x="0" y="254"/>
                  </a:cubicBezTo>
                  <a:cubicBezTo>
                    <a:pt x="0" y="394"/>
                    <a:pt x="209" y="507"/>
                    <a:pt x="467" y="507"/>
                  </a:cubicBezTo>
                  <a:cubicBezTo>
                    <a:pt x="724" y="507"/>
                    <a:pt x="933" y="394"/>
                    <a:pt x="933" y="254"/>
                  </a:cubicBezTo>
                  <a:cubicBezTo>
                    <a:pt x="933" y="114"/>
                    <a:pt x="724" y="1"/>
                    <a:pt x="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1821750" y="924225"/>
              <a:ext cx="19875" cy="10800"/>
            </a:xfrm>
            <a:custGeom>
              <a:rect b="b" l="l" r="r" t="t"/>
              <a:pathLst>
                <a:path extrusionOk="0" h="432" w="795">
                  <a:moveTo>
                    <a:pt x="397" y="0"/>
                  </a:moveTo>
                  <a:cubicBezTo>
                    <a:pt x="178" y="0"/>
                    <a:pt x="0" y="96"/>
                    <a:pt x="0" y="216"/>
                  </a:cubicBezTo>
                  <a:cubicBezTo>
                    <a:pt x="0" y="335"/>
                    <a:pt x="178" y="431"/>
                    <a:pt x="397" y="431"/>
                  </a:cubicBezTo>
                  <a:cubicBezTo>
                    <a:pt x="616" y="431"/>
                    <a:pt x="795" y="335"/>
                    <a:pt x="795" y="216"/>
                  </a:cubicBezTo>
                  <a:cubicBezTo>
                    <a:pt x="795" y="96"/>
                    <a:pt x="616" y="0"/>
                    <a:pt x="39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1882175" y="786325"/>
              <a:ext cx="76000" cy="80325"/>
            </a:xfrm>
            <a:custGeom>
              <a:rect b="b" l="l" r="r" t="t"/>
              <a:pathLst>
                <a:path extrusionOk="0" h="3213" w="3040">
                  <a:moveTo>
                    <a:pt x="3040" y="0"/>
                  </a:moveTo>
                  <a:lnTo>
                    <a:pt x="0" y="1735"/>
                  </a:lnTo>
                  <a:lnTo>
                    <a:pt x="0" y="3212"/>
                  </a:lnTo>
                  <a:lnTo>
                    <a:pt x="3040" y="1466"/>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1917850" y="809300"/>
              <a:ext cx="12675" cy="31575"/>
            </a:xfrm>
            <a:custGeom>
              <a:rect b="b" l="l" r="r" t="t"/>
              <a:pathLst>
                <a:path extrusionOk="0" h="1263" w="507">
                  <a:moveTo>
                    <a:pt x="360" y="1"/>
                  </a:moveTo>
                  <a:lnTo>
                    <a:pt x="125" y="131"/>
                  </a:lnTo>
                  <a:cubicBezTo>
                    <a:pt x="52" y="427"/>
                    <a:pt x="0" y="730"/>
                    <a:pt x="7" y="1033"/>
                  </a:cubicBezTo>
                  <a:cubicBezTo>
                    <a:pt x="9" y="1110"/>
                    <a:pt x="16" y="1185"/>
                    <a:pt x="26" y="1262"/>
                  </a:cubicBezTo>
                  <a:lnTo>
                    <a:pt x="506" y="990"/>
                  </a:lnTo>
                  <a:cubicBezTo>
                    <a:pt x="466" y="897"/>
                    <a:pt x="435" y="801"/>
                    <a:pt x="413" y="704"/>
                  </a:cubicBezTo>
                  <a:cubicBezTo>
                    <a:pt x="361" y="473"/>
                    <a:pt x="354" y="237"/>
                    <a:pt x="3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886550" y="812575"/>
              <a:ext cx="34425" cy="46425"/>
            </a:xfrm>
            <a:custGeom>
              <a:rect b="b" l="l" r="r" t="t"/>
              <a:pathLst>
                <a:path extrusionOk="0" h="1857" w="1377">
                  <a:moveTo>
                    <a:pt x="1377" y="0"/>
                  </a:moveTo>
                  <a:lnTo>
                    <a:pt x="833" y="306"/>
                  </a:lnTo>
                  <a:cubicBezTo>
                    <a:pt x="743" y="680"/>
                    <a:pt x="568" y="1034"/>
                    <a:pt x="378" y="1372"/>
                  </a:cubicBezTo>
                  <a:cubicBezTo>
                    <a:pt x="278" y="1550"/>
                    <a:pt x="160" y="1734"/>
                    <a:pt x="1" y="1853"/>
                  </a:cubicBezTo>
                  <a:lnTo>
                    <a:pt x="1" y="1856"/>
                  </a:lnTo>
                  <a:lnTo>
                    <a:pt x="737" y="1437"/>
                  </a:lnTo>
                  <a:cubicBezTo>
                    <a:pt x="823" y="1327"/>
                    <a:pt x="884" y="1201"/>
                    <a:pt x="920" y="1066"/>
                  </a:cubicBezTo>
                  <a:lnTo>
                    <a:pt x="920" y="1066"/>
                  </a:lnTo>
                  <a:cubicBezTo>
                    <a:pt x="920" y="1066"/>
                    <a:pt x="919" y="1175"/>
                    <a:pt x="935" y="1325"/>
                  </a:cubicBezTo>
                  <a:lnTo>
                    <a:pt x="1280" y="1130"/>
                  </a:lnTo>
                  <a:cubicBezTo>
                    <a:pt x="1268" y="1054"/>
                    <a:pt x="1262" y="979"/>
                    <a:pt x="1261" y="902"/>
                  </a:cubicBezTo>
                  <a:cubicBezTo>
                    <a:pt x="1252" y="598"/>
                    <a:pt x="1306" y="296"/>
                    <a:pt x="137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1886525" y="826150"/>
              <a:ext cx="10250" cy="15650"/>
            </a:xfrm>
            <a:custGeom>
              <a:rect b="b" l="l" r="r" t="t"/>
              <a:pathLst>
                <a:path extrusionOk="0" h="626" w="410">
                  <a:moveTo>
                    <a:pt x="409" y="1"/>
                  </a:moveTo>
                  <a:lnTo>
                    <a:pt x="261" y="88"/>
                  </a:lnTo>
                  <a:lnTo>
                    <a:pt x="197" y="126"/>
                  </a:lnTo>
                  <a:lnTo>
                    <a:pt x="0" y="242"/>
                  </a:lnTo>
                  <a:lnTo>
                    <a:pt x="0" y="626"/>
                  </a:lnTo>
                  <a:cubicBezTo>
                    <a:pt x="163" y="436"/>
                    <a:pt x="300" y="226"/>
                    <a:pt x="40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886525" y="820225"/>
              <a:ext cx="20875" cy="38700"/>
            </a:xfrm>
            <a:custGeom>
              <a:rect b="b" l="l" r="r" t="t"/>
              <a:pathLst>
                <a:path extrusionOk="0" h="1548" w="835">
                  <a:moveTo>
                    <a:pt x="834" y="0"/>
                  </a:moveTo>
                  <a:lnTo>
                    <a:pt x="421" y="231"/>
                  </a:lnTo>
                  <a:lnTo>
                    <a:pt x="409" y="238"/>
                  </a:lnTo>
                  <a:cubicBezTo>
                    <a:pt x="300" y="463"/>
                    <a:pt x="163" y="673"/>
                    <a:pt x="0" y="863"/>
                  </a:cubicBezTo>
                  <a:lnTo>
                    <a:pt x="0" y="1547"/>
                  </a:lnTo>
                  <a:cubicBezTo>
                    <a:pt x="160" y="1428"/>
                    <a:pt x="279" y="1243"/>
                    <a:pt x="377" y="1066"/>
                  </a:cubicBezTo>
                  <a:cubicBezTo>
                    <a:pt x="567" y="728"/>
                    <a:pt x="743" y="374"/>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904975" y="839200"/>
              <a:ext cx="4950" cy="9325"/>
            </a:xfrm>
            <a:custGeom>
              <a:rect b="b" l="l" r="r" t="t"/>
              <a:pathLst>
                <a:path extrusionOk="0" h="373" w="198">
                  <a:moveTo>
                    <a:pt x="183" y="1"/>
                  </a:moveTo>
                  <a:lnTo>
                    <a:pt x="183" y="1"/>
                  </a:lnTo>
                  <a:cubicBezTo>
                    <a:pt x="147" y="136"/>
                    <a:pt x="84" y="262"/>
                    <a:pt x="0" y="372"/>
                  </a:cubicBezTo>
                  <a:lnTo>
                    <a:pt x="198" y="260"/>
                  </a:lnTo>
                  <a:cubicBezTo>
                    <a:pt x="182" y="110"/>
                    <a:pt x="183"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931975" y="803950"/>
              <a:ext cx="20475" cy="23275"/>
            </a:xfrm>
            <a:custGeom>
              <a:rect b="b" l="l" r="r" t="t"/>
              <a:pathLst>
                <a:path extrusionOk="0" h="931" w="819">
                  <a:moveTo>
                    <a:pt x="178" y="0"/>
                  </a:moveTo>
                  <a:lnTo>
                    <a:pt x="1" y="100"/>
                  </a:lnTo>
                  <a:cubicBezTo>
                    <a:pt x="78" y="405"/>
                    <a:pt x="223" y="687"/>
                    <a:pt x="423" y="931"/>
                  </a:cubicBezTo>
                  <a:lnTo>
                    <a:pt x="504" y="885"/>
                  </a:lnTo>
                  <a:lnTo>
                    <a:pt x="558" y="853"/>
                  </a:lnTo>
                  <a:lnTo>
                    <a:pt x="616" y="818"/>
                  </a:lnTo>
                  <a:lnTo>
                    <a:pt x="774" y="722"/>
                  </a:lnTo>
                  <a:lnTo>
                    <a:pt x="819" y="696"/>
                  </a:lnTo>
                  <a:cubicBezTo>
                    <a:pt x="547" y="525"/>
                    <a:pt x="325" y="284"/>
                    <a:pt x="1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936400" y="799050"/>
              <a:ext cx="17425" cy="22325"/>
            </a:xfrm>
            <a:custGeom>
              <a:rect b="b" l="l" r="r" t="t"/>
              <a:pathLst>
                <a:path extrusionOk="0" h="893" w="697">
                  <a:moveTo>
                    <a:pt x="347" y="0"/>
                  </a:moveTo>
                  <a:lnTo>
                    <a:pt x="328" y="10"/>
                  </a:lnTo>
                  <a:lnTo>
                    <a:pt x="1" y="195"/>
                  </a:lnTo>
                  <a:cubicBezTo>
                    <a:pt x="148" y="479"/>
                    <a:pt x="369" y="719"/>
                    <a:pt x="640" y="892"/>
                  </a:cubicBezTo>
                  <a:lnTo>
                    <a:pt x="642" y="892"/>
                  </a:lnTo>
                  <a:lnTo>
                    <a:pt x="697" y="859"/>
                  </a:lnTo>
                  <a:lnTo>
                    <a:pt x="697" y="400"/>
                  </a:lnTo>
                  <a:cubicBezTo>
                    <a:pt x="615" y="335"/>
                    <a:pt x="541" y="263"/>
                    <a:pt x="475" y="183"/>
                  </a:cubicBezTo>
                  <a:cubicBezTo>
                    <a:pt x="427" y="126"/>
                    <a:pt x="385" y="64"/>
                    <a:pt x="34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945075" y="793925"/>
              <a:ext cx="8750" cy="15150"/>
            </a:xfrm>
            <a:custGeom>
              <a:rect b="b" l="l" r="r" t="t"/>
              <a:pathLst>
                <a:path extrusionOk="0" h="606" w="350">
                  <a:moveTo>
                    <a:pt x="350" y="1"/>
                  </a:moveTo>
                  <a:lnTo>
                    <a:pt x="0" y="207"/>
                  </a:lnTo>
                  <a:cubicBezTo>
                    <a:pt x="38" y="271"/>
                    <a:pt x="80" y="331"/>
                    <a:pt x="128" y="389"/>
                  </a:cubicBezTo>
                  <a:cubicBezTo>
                    <a:pt x="194" y="468"/>
                    <a:pt x="268" y="540"/>
                    <a:pt x="350" y="605"/>
                  </a:cubicBezTo>
                  <a:lnTo>
                    <a:pt x="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926675" y="806450"/>
              <a:ext cx="15875" cy="27600"/>
            </a:xfrm>
            <a:custGeom>
              <a:rect b="b" l="l" r="r" t="t"/>
              <a:pathLst>
                <a:path extrusionOk="0" h="1104" w="635">
                  <a:moveTo>
                    <a:pt x="213" y="0"/>
                  </a:moveTo>
                  <a:lnTo>
                    <a:pt x="7" y="115"/>
                  </a:lnTo>
                  <a:cubicBezTo>
                    <a:pt x="1" y="351"/>
                    <a:pt x="8" y="587"/>
                    <a:pt x="60" y="818"/>
                  </a:cubicBezTo>
                  <a:cubicBezTo>
                    <a:pt x="82" y="915"/>
                    <a:pt x="113" y="1011"/>
                    <a:pt x="153" y="1104"/>
                  </a:cubicBezTo>
                  <a:lnTo>
                    <a:pt x="635" y="831"/>
                  </a:lnTo>
                  <a:cubicBezTo>
                    <a:pt x="435" y="587"/>
                    <a:pt x="290" y="305"/>
                    <a:pt x="21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882175" y="786325"/>
              <a:ext cx="76000" cy="45875"/>
            </a:xfrm>
            <a:custGeom>
              <a:rect b="b" l="l" r="r" t="t"/>
              <a:pathLst>
                <a:path extrusionOk="0" h="1835" w="3040">
                  <a:moveTo>
                    <a:pt x="3040" y="0"/>
                  </a:moveTo>
                  <a:lnTo>
                    <a:pt x="0" y="1735"/>
                  </a:lnTo>
                  <a:lnTo>
                    <a:pt x="174" y="1835"/>
                  </a:lnTo>
                  <a:lnTo>
                    <a:pt x="2866" y="305"/>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1882175" y="820500"/>
              <a:ext cx="76000" cy="46150"/>
            </a:xfrm>
            <a:custGeom>
              <a:rect b="b" l="l" r="r" t="t"/>
              <a:pathLst>
                <a:path extrusionOk="0" h="1846" w="3040">
                  <a:moveTo>
                    <a:pt x="2866" y="1"/>
                  </a:moveTo>
                  <a:lnTo>
                    <a:pt x="174" y="1539"/>
                  </a:lnTo>
                  <a:lnTo>
                    <a:pt x="0" y="1845"/>
                  </a:lnTo>
                  <a:lnTo>
                    <a:pt x="3040" y="99"/>
                  </a:lnTo>
                  <a:lnTo>
                    <a:pt x="286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886525" y="819500"/>
              <a:ext cx="67300" cy="39500"/>
            </a:xfrm>
            <a:custGeom>
              <a:rect b="b" l="l" r="r" t="t"/>
              <a:pathLst>
                <a:path extrusionOk="0" h="1580" w="2692">
                  <a:moveTo>
                    <a:pt x="2642" y="0"/>
                  </a:moveTo>
                  <a:lnTo>
                    <a:pt x="0" y="1508"/>
                  </a:lnTo>
                  <a:lnTo>
                    <a:pt x="0" y="1579"/>
                  </a:lnTo>
                  <a:lnTo>
                    <a:pt x="2692" y="41"/>
                  </a:lnTo>
                  <a:lnTo>
                    <a:pt x="2642"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1952575" y="793925"/>
              <a:ext cx="1250" cy="26600"/>
            </a:xfrm>
            <a:custGeom>
              <a:rect b="b" l="l" r="r" t="t"/>
              <a:pathLst>
                <a:path extrusionOk="0" h="1064" w="50">
                  <a:moveTo>
                    <a:pt x="50" y="1"/>
                  </a:moveTo>
                  <a:lnTo>
                    <a:pt x="0" y="30"/>
                  </a:lnTo>
                  <a:lnTo>
                    <a:pt x="0" y="1023"/>
                  </a:lnTo>
                  <a:lnTo>
                    <a:pt x="50" y="1064"/>
                  </a:lnTo>
                  <a:lnTo>
                    <a:pt x="5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880500" y="828550"/>
              <a:ext cx="1700" cy="38100"/>
            </a:xfrm>
            <a:custGeom>
              <a:rect b="b" l="l" r="r" t="t"/>
              <a:pathLst>
                <a:path extrusionOk="0" h="1524" w="68">
                  <a:moveTo>
                    <a:pt x="1" y="1"/>
                  </a:moveTo>
                  <a:lnTo>
                    <a:pt x="1" y="1483"/>
                  </a:lnTo>
                  <a:lnTo>
                    <a:pt x="67" y="1523"/>
                  </a:lnTo>
                  <a:lnTo>
                    <a:pt x="67" y="46"/>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880500" y="785150"/>
              <a:ext cx="77675" cy="44550"/>
            </a:xfrm>
            <a:custGeom>
              <a:rect b="b" l="l" r="r" t="t"/>
              <a:pathLst>
                <a:path extrusionOk="0" h="1782" w="3107">
                  <a:moveTo>
                    <a:pt x="3041" y="1"/>
                  </a:moveTo>
                  <a:lnTo>
                    <a:pt x="1" y="1737"/>
                  </a:lnTo>
                  <a:lnTo>
                    <a:pt x="67" y="1782"/>
                  </a:lnTo>
                  <a:lnTo>
                    <a:pt x="3107" y="47"/>
                  </a:lnTo>
                  <a:lnTo>
                    <a:pt x="304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2072500" y="1000500"/>
              <a:ext cx="63350" cy="42750"/>
            </a:xfrm>
            <a:custGeom>
              <a:rect b="b" l="l" r="r" t="t"/>
              <a:pathLst>
                <a:path extrusionOk="0" h="1710" w="2534">
                  <a:moveTo>
                    <a:pt x="0" y="0"/>
                  </a:moveTo>
                  <a:lnTo>
                    <a:pt x="0" y="241"/>
                  </a:lnTo>
                  <a:lnTo>
                    <a:pt x="2533" y="1710"/>
                  </a:lnTo>
                  <a:lnTo>
                    <a:pt x="2533" y="146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2072500" y="982375"/>
              <a:ext cx="94550" cy="54875"/>
            </a:xfrm>
            <a:custGeom>
              <a:rect b="b" l="l" r="r" t="t"/>
              <a:pathLst>
                <a:path extrusionOk="0" h="2195" w="3782">
                  <a:moveTo>
                    <a:pt x="1247" y="0"/>
                  </a:moveTo>
                  <a:lnTo>
                    <a:pt x="0" y="725"/>
                  </a:lnTo>
                  <a:lnTo>
                    <a:pt x="2533" y="2194"/>
                  </a:lnTo>
                  <a:lnTo>
                    <a:pt x="3782" y="1471"/>
                  </a:lnTo>
                  <a:lnTo>
                    <a:pt x="1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2135825" y="1019125"/>
              <a:ext cx="31225" cy="24125"/>
            </a:xfrm>
            <a:custGeom>
              <a:rect b="b" l="l" r="r" t="t"/>
              <a:pathLst>
                <a:path extrusionOk="0" h="965" w="1249">
                  <a:moveTo>
                    <a:pt x="1249" y="1"/>
                  </a:moveTo>
                  <a:lnTo>
                    <a:pt x="0" y="724"/>
                  </a:lnTo>
                  <a:lnTo>
                    <a:pt x="0" y="965"/>
                  </a:lnTo>
                  <a:lnTo>
                    <a:pt x="1249" y="241"/>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2072500" y="967975"/>
              <a:ext cx="63350" cy="56025"/>
            </a:xfrm>
            <a:custGeom>
              <a:rect b="b" l="l" r="r" t="t"/>
              <a:pathLst>
                <a:path extrusionOk="0" h="2241" w="2534">
                  <a:moveTo>
                    <a:pt x="0" y="1"/>
                  </a:moveTo>
                  <a:lnTo>
                    <a:pt x="0" y="771"/>
                  </a:lnTo>
                  <a:lnTo>
                    <a:pt x="2533" y="2241"/>
                  </a:lnTo>
                  <a:lnTo>
                    <a:pt x="2533" y="146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2072500" y="949875"/>
              <a:ext cx="94550" cy="54850"/>
            </a:xfrm>
            <a:custGeom>
              <a:rect b="b" l="l" r="r" t="t"/>
              <a:pathLst>
                <a:path extrusionOk="0" h="2194" w="3782">
                  <a:moveTo>
                    <a:pt x="1247" y="1"/>
                  </a:moveTo>
                  <a:lnTo>
                    <a:pt x="0" y="725"/>
                  </a:lnTo>
                  <a:lnTo>
                    <a:pt x="2533" y="2193"/>
                  </a:lnTo>
                  <a:lnTo>
                    <a:pt x="3782" y="1470"/>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2135825" y="986600"/>
              <a:ext cx="31225" cy="37400"/>
            </a:xfrm>
            <a:custGeom>
              <a:rect b="b" l="l" r="r" t="t"/>
              <a:pathLst>
                <a:path extrusionOk="0" h="1496" w="1249">
                  <a:moveTo>
                    <a:pt x="1249" y="1"/>
                  </a:moveTo>
                  <a:lnTo>
                    <a:pt x="0" y="724"/>
                  </a:lnTo>
                  <a:lnTo>
                    <a:pt x="0" y="1496"/>
                  </a:lnTo>
                  <a:lnTo>
                    <a:pt x="1249" y="772"/>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2161775" y="998500"/>
              <a:ext cx="5275" cy="26675"/>
            </a:xfrm>
            <a:custGeom>
              <a:rect b="b" l="l" r="r" t="t"/>
              <a:pathLst>
                <a:path extrusionOk="0" h="1067" w="211">
                  <a:moveTo>
                    <a:pt x="1" y="1"/>
                  </a:moveTo>
                  <a:lnTo>
                    <a:pt x="1" y="1066"/>
                  </a:lnTo>
                  <a:lnTo>
                    <a:pt x="211" y="1066"/>
                  </a:lnTo>
                  <a:lnTo>
                    <a:pt x="21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2150550" y="1008900"/>
              <a:ext cx="11250" cy="13300"/>
            </a:xfrm>
            <a:custGeom>
              <a:rect b="b" l="l" r="r" t="t"/>
              <a:pathLst>
                <a:path extrusionOk="0" h="532" w="450">
                  <a:moveTo>
                    <a:pt x="450" y="1"/>
                  </a:moveTo>
                  <a:lnTo>
                    <a:pt x="0" y="262"/>
                  </a:lnTo>
                  <a:lnTo>
                    <a:pt x="450" y="531"/>
                  </a:lnTo>
                  <a:lnTo>
                    <a:pt x="45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2135250" y="977825"/>
              <a:ext cx="10350" cy="16325"/>
            </a:xfrm>
            <a:custGeom>
              <a:rect b="b" l="l" r="r" t="t"/>
              <a:pathLst>
                <a:path extrusionOk="0" h="653" w="414">
                  <a:moveTo>
                    <a:pt x="414" y="1"/>
                  </a:moveTo>
                  <a:lnTo>
                    <a:pt x="0" y="237"/>
                  </a:lnTo>
                  <a:lnTo>
                    <a:pt x="0" y="652"/>
                  </a:lnTo>
                  <a:lnTo>
                    <a:pt x="361" y="443"/>
                  </a:lnTo>
                  <a:lnTo>
                    <a:pt x="41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2124700" y="977700"/>
              <a:ext cx="10575" cy="16450"/>
            </a:xfrm>
            <a:custGeom>
              <a:rect b="b" l="l" r="r" t="t"/>
              <a:pathLst>
                <a:path extrusionOk="0" h="658" w="423">
                  <a:moveTo>
                    <a:pt x="0" y="0"/>
                  </a:moveTo>
                  <a:lnTo>
                    <a:pt x="63" y="448"/>
                  </a:lnTo>
                  <a:lnTo>
                    <a:pt x="422" y="657"/>
                  </a:lnTo>
                  <a:lnTo>
                    <a:pt x="422" y="24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2124700" y="971300"/>
              <a:ext cx="20900" cy="12475"/>
            </a:xfrm>
            <a:custGeom>
              <a:rect b="b" l="l" r="r" t="t"/>
              <a:pathLst>
                <a:path extrusionOk="0" h="499" w="836">
                  <a:moveTo>
                    <a:pt x="422" y="65"/>
                  </a:moveTo>
                  <a:lnTo>
                    <a:pt x="730" y="259"/>
                  </a:lnTo>
                  <a:lnTo>
                    <a:pt x="422" y="436"/>
                  </a:lnTo>
                  <a:lnTo>
                    <a:pt x="106" y="255"/>
                  </a:lnTo>
                  <a:lnTo>
                    <a:pt x="422" y="65"/>
                  </a:lnTo>
                  <a:close/>
                  <a:moveTo>
                    <a:pt x="422" y="1"/>
                  </a:moveTo>
                  <a:lnTo>
                    <a:pt x="0" y="256"/>
                  </a:lnTo>
                  <a:lnTo>
                    <a:pt x="422" y="498"/>
                  </a:lnTo>
                  <a:lnTo>
                    <a:pt x="836" y="262"/>
                  </a:lnTo>
                  <a:lnTo>
                    <a:pt x="4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2135250" y="972900"/>
              <a:ext cx="7750" cy="5825"/>
            </a:xfrm>
            <a:custGeom>
              <a:rect b="b" l="l" r="r" t="t"/>
              <a:pathLst>
                <a:path extrusionOk="0" h="233" w="310">
                  <a:moveTo>
                    <a:pt x="0" y="1"/>
                  </a:moveTo>
                  <a:lnTo>
                    <a:pt x="0" y="83"/>
                  </a:lnTo>
                  <a:lnTo>
                    <a:pt x="244" y="233"/>
                  </a:lnTo>
                  <a:lnTo>
                    <a:pt x="309" y="195"/>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2127350" y="972900"/>
              <a:ext cx="7925" cy="5675"/>
            </a:xfrm>
            <a:custGeom>
              <a:rect b="b" l="l" r="r" t="t"/>
              <a:pathLst>
                <a:path extrusionOk="0" h="227" w="317">
                  <a:moveTo>
                    <a:pt x="316" y="1"/>
                  </a:moveTo>
                  <a:lnTo>
                    <a:pt x="0" y="191"/>
                  </a:lnTo>
                  <a:lnTo>
                    <a:pt x="64" y="227"/>
                  </a:lnTo>
                  <a:lnTo>
                    <a:pt x="316" y="83"/>
                  </a:lnTo>
                  <a:lnTo>
                    <a:pt x="3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2128925" y="974975"/>
              <a:ext cx="12425" cy="7225"/>
            </a:xfrm>
            <a:custGeom>
              <a:rect b="b" l="l" r="r" t="t"/>
              <a:pathLst>
                <a:path extrusionOk="0" h="289" w="497">
                  <a:moveTo>
                    <a:pt x="253" y="0"/>
                  </a:moveTo>
                  <a:lnTo>
                    <a:pt x="1" y="144"/>
                  </a:lnTo>
                  <a:lnTo>
                    <a:pt x="253" y="289"/>
                  </a:lnTo>
                  <a:lnTo>
                    <a:pt x="497" y="150"/>
                  </a:lnTo>
                  <a:lnTo>
                    <a:pt x="25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2126625" y="963700"/>
              <a:ext cx="17050" cy="17025"/>
            </a:xfrm>
            <a:custGeom>
              <a:rect b="b" l="l" r="r" t="t"/>
              <a:pathLst>
                <a:path extrusionOk="0" h="681" w="682">
                  <a:moveTo>
                    <a:pt x="341" y="0"/>
                  </a:moveTo>
                  <a:cubicBezTo>
                    <a:pt x="152" y="0"/>
                    <a:pt x="0" y="153"/>
                    <a:pt x="0" y="341"/>
                  </a:cubicBezTo>
                  <a:cubicBezTo>
                    <a:pt x="0" y="528"/>
                    <a:pt x="152" y="681"/>
                    <a:pt x="341" y="681"/>
                  </a:cubicBezTo>
                  <a:cubicBezTo>
                    <a:pt x="529" y="681"/>
                    <a:pt x="682" y="528"/>
                    <a:pt x="682" y="341"/>
                  </a:cubicBezTo>
                  <a:cubicBezTo>
                    <a:pt x="682" y="153"/>
                    <a:pt x="529"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2127350" y="966600"/>
              <a:ext cx="17625" cy="14125"/>
            </a:xfrm>
            <a:custGeom>
              <a:rect b="b" l="l" r="r" t="t"/>
              <a:pathLst>
                <a:path extrusionOk="0" h="565" w="705">
                  <a:moveTo>
                    <a:pt x="569" y="0"/>
                  </a:moveTo>
                  <a:cubicBezTo>
                    <a:pt x="637" y="156"/>
                    <a:pt x="582" y="335"/>
                    <a:pt x="439" y="425"/>
                  </a:cubicBezTo>
                  <a:cubicBezTo>
                    <a:pt x="383" y="462"/>
                    <a:pt x="320" y="479"/>
                    <a:pt x="257" y="479"/>
                  </a:cubicBezTo>
                  <a:cubicBezTo>
                    <a:pt x="161" y="479"/>
                    <a:pt x="67" y="439"/>
                    <a:pt x="0" y="362"/>
                  </a:cubicBezTo>
                  <a:lnTo>
                    <a:pt x="0" y="362"/>
                  </a:lnTo>
                  <a:cubicBezTo>
                    <a:pt x="57" y="490"/>
                    <a:pt x="183" y="564"/>
                    <a:pt x="313" y="564"/>
                  </a:cubicBezTo>
                  <a:cubicBezTo>
                    <a:pt x="375" y="564"/>
                    <a:pt x="438" y="547"/>
                    <a:pt x="495" y="511"/>
                  </a:cubicBezTo>
                  <a:cubicBezTo>
                    <a:pt x="670" y="399"/>
                    <a:pt x="705" y="159"/>
                    <a:pt x="56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2137150" y="967850"/>
              <a:ext cx="2075" cy="850"/>
            </a:xfrm>
            <a:custGeom>
              <a:rect b="b" l="l" r="r" t="t"/>
              <a:pathLst>
                <a:path extrusionOk="0" h="34" w="83">
                  <a:moveTo>
                    <a:pt x="41" y="1"/>
                  </a:moveTo>
                  <a:cubicBezTo>
                    <a:pt x="21" y="1"/>
                    <a:pt x="0" y="11"/>
                    <a:pt x="7" y="33"/>
                  </a:cubicBezTo>
                  <a:cubicBezTo>
                    <a:pt x="11" y="18"/>
                    <a:pt x="24" y="8"/>
                    <a:pt x="39" y="8"/>
                  </a:cubicBezTo>
                  <a:cubicBezTo>
                    <a:pt x="40" y="8"/>
                    <a:pt x="41" y="8"/>
                    <a:pt x="42" y="8"/>
                  </a:cubicBezTo>
                  <a:cubicBezTo>
                    <a:pt x="43" y="8"/>
                    <a:pt x="44" y="8"/>
                    <a:pt x="44" y="8"/>
                  </a:cubicBezTo>
                  <a:cubicBezTo>
                    <a:pt x="58" y="8"/>
                    <a:pt x="71" y="18"/>
                    <a:pt x="76" y="33"/>
                  </a:cubicBezTo>
                  <a:cubicBezTo>
                    <a:pt x="82" y="11"/>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2135425" y="970200"/>
              <a:ext cx="1875" cy="1250"/>
            </a:xfrm>
            <a:custGeom>
              <a:rect b="b" l="l" r="r" t="t"/>
              <a:pathLst>
                <a:path extrusionOk="0" h="50" w="75">
                  <a:moveTo>
                    <a:pt x="37" y="1"/>
                  </a:moveTo>
                  <a:cubicBezTo>
                    <a:pt x="19" y="1"/>
                    <a:pt x="0" y="13"/>
                    <a:pt x="0" y="38"/>
                  </a:cubicBezTo>
                  <a:cubicBezTo>
                    <a:pt x="0" y="42"/>
                    <a:pt x="0"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2134325" y="966775"/>
              <a:ext cx="1950" cy="1075"/>
            </a:xfrm>
            <a:custGeom>
              <a:rect b="b" l="l" r="r" t="t"/>
              <a:pathLst>
                <a:path extrusionOk="0" h="43" w="78">
                  <a:moveTo>
                    <a:pt x="42" y="1"/>
                  </a:moveTo>
                  <a:cubicBezTo>
                    <a:pt x="21" y="1"/>
                    <a:pt x="0" y="16"/>
                    <a:pt x="5" y="43"/>
                  </a:cubicBezTo>
                  <a:cubicBezTo>
                    <a:pt x="10" y="28"/>
                    <a:pt x="24" y="18"/>
                    <a:pt x="40" y="18"/>
                  </a:cubicBezTo>
                  <a:cubicBezTo>
                    <a:pt x="56" y="18"/>
                    <a:pt x="71" y="28"/>
                    <a:pt x="75" y="43"/>
                  </a:cubicBezTo>
                  <a:cubicBezTo>
                    <a:pt x="76" y="40"/>
                    <a:pt x="78" y="36"/>
                    <a:pt x="78" y="31"/>
                  </a:cubicBezTo>
                  <a:cubicBezTo>
                    <a:pt x="74" y="10"/>
                    <a:pt x="58" y="1"/>
                    <a:pt x="42"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2131800" y="967850"/>
              <a:ext cx="1875" cy="1250"/>
            </a:xfrm>
            <a:custGeom>
              <a:rect b="b" l="l" r="r" t="t"/>
              <a:pathLst>
                <a:path extrusionOk="0" h="50" w="75">
                  <a:moveTo>
                    <a:pt x="37" y="1"/>
                  </a:moveTo>
                  <a:cubicBezTo>
                    <a:pt x="19" y="1"/>
                    <a:pt x="0" y="13"/>
                    <a:pt x="0" y="37"/>
                  </a:cubicBezTo>
                  <a:cubicBezTo>
                    <a:pt x="0" y="42"/>
                    <a:pt x="2" y="45"/>
                    <a:pt x="3" y="49"/>
                  </a:cubicBezTo>
                  <a:cubicBezTo>
                    <a:pt x="8" y="35"/>
                    <a:pt x="22" y="24"/>
                    <a:pt x="38" y="24"/>
                  </a:cubicBezTo>
                  <a:cubicBezTo>
                    <a:pt x="53" y="24"/>
                    <a:pt x="67" y="35"/>
                    <a:pt x="73" y="49"/>
                  </a:cubicBezTo>
                  <a:cubicBezTo>
                    <a:pt x="74" y="45"/>
                    <a:pt x="74" y="42"/>
                    <a:pt x="74" y="37"/>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2132275" y="965475"/>
              <a:ext cx="1025" cy="675"/>
            </a:xfrm>
            <a:custGeom>
              <a:rect b="b" l="l" r="r" t="t"/>
              <a:pathLst>
                <a:path extrusionOk="0" h="27" w="41">
                  <a:moveTo>
                    <a:pt x="21" y="0"/>
                  </a:moveTo>
                  <a:cubicBezTo>
                    <a:pt x="10" y="0"/>
                    <a:pt x="0" y="7"/>
                    <a:pt x="0" y="21"/>
                  </a:cubicBezTo>
                  <a:cubicBezTo>
                    <a:pt x="0" y="22"/>
                    <a:pt x="0" y="25"/>
                    <a:pt x="2" y="27"/>
                  </a:cubicBezTo>
                  <a:cubicBezTo>
                    <a:pt x="5" y="19"/>
                    <a:pt x="12" y="14"/>
                    <a:pt x="21" y="14"/>
                  </a:cubicBezTo>
                  <a:cubicBezTo>
                    <a:pt x="29" y="14"/>
                    <a:pt x="37" y="19"/>
                    <a:pt x="39" y="27"/>
                  </a:cubicBezTo>
                  <a:cubicBezTo>
                    <a:pt x="41" y="25"/>
                    <a:pt x="41" y="22"/>
                    <a:pt x="41" y="21"/>
                  </a:cubicBezTo>
                  <a:cubicBezTo>
                    <a:pt x="41" y="7"/>
                    <a:pt x="31" y="0"/>
                    <a:pt x="2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2139775" y="966900"/>
              <a:ext cx="1050" cy="700"/>
            </a:xfrm>
            <a:custGeom>
              <a:rect b="b" l="l" r="r" t="t"/>
              <a:pathLst>
                <a:path extrusionOk="0" h="28" w="42">
                  <a:moveTo>
                    <a:pt x="21" y="1"/>
                  </a:moveTo>
                  <a:cubicBezTo>
                    <a:pt x="11" y="1"/>
                    <a:pt x="1" y="7"/>
                    <a:pt x="1" y="20"/>
                  </a:cubicBezTo>
                  <a:cubicBezTo>
                    <a:pt x="1" y="23"/>
                    <a:pt x="1" y="25"/>
                    <a:pt x="2" y="28"/>
                  </a:cubicBezTo>
                  <a:cubicBezTo>
                    <a:pt x="5" y="19"/>
                    <a:pt x="12" y="13"/>
                    <a:pt x="21" y="13"/>
                  </a:cubicBezTo>
                  <a:cubicBezTo>
                    <a:pt x="30" y="13"/>
                    <a:pt x="37" y="19"/>
                    <a:pt x="40" y="28"/>
                  </a:cubicBezTo>
                  <a:cubicBezTo>
                    <a:pt x="41" y="25"/>
                    <a:pt x="41" y="23"/>
                    <a:pt x="41" y="20"/>
                  </a:cubicBezTo>
                  <a:cubicBezTo>
                    <a:pt x="41" y="7"/>
                    <a:pt x="31" y="1"/>
                    <a:pt x="2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2128750" y="970425"/>
              <a:ext cx="1875" cy="1250"/>
            </a:xfrm>
            <a:custGeom>
              <a:rect b="b" l="l" r="r" t="t"/>
              <a:pathLst>
                <a:path extrusionOk="0" h="50" w="75">
                  <a:moveTo>
                    <a:pt x="38" y="0"/>
                  </a:moveTo>
                  <a:cubicBezTo>
                    <a:pt x="19" y="0"/>
                    <a:pt x="1" y="13"/>
                    <a:pt x="1" y="37"/>
                  </a:cubicBezTo>
                  <a:cubicBezTo>
                    <a:pt x="1" y="42"/>
                    <a:pt x="1" y="46"/>
                    <a:pt x="2" y="49"/>
                  </a:cubicBezTo>
                  <a:cubicBezTo>
                    <a:pt x="6" y="35"/>
                    <a:pt x="21" y="24"/>
                    <a:pt x="37" y="24"/>
                  </a:cubicBezTo>
                  <a:cubicBezTo>
                    <a:pt x="53" y="24"/>
                    <a:pt x="67" y="35"/>
                    <a:pt x="72" y="49"/>
                  </a:cubicBezTo>
                  <a:cubicBezTo>
                    <a:pt x="73" y="46"/>
                    <a:pt x="73" y="42"/>
                    <a:pt x="75" y="37"/>
                  </a:cubicBezTo>
                  <a:cubicBezTo>
                    <a:pt x="75"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21312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4" y="25"/>
                    <a:pt x="67" y="35"/>
                    <a:pt x="73" y="49"/>
                  </a:cubicBezTo>
                  <a:cubicBezTo>
                    <a:pt x="74"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2132850" y="970825"/>
              <a:ext cx="1875" cy="1225"/>
            </a:xfrm>
            <a:custGeom>
              <a:rect b="b" l="l" r="r" t="t"/>
              <a:pathLst>
                <a:path extrusionOk="0" h="49" w="75">
                  <a:moveTo>
                    <a:pt x="38" y="0"/>
                  </a:moveTo>
                  <a:cubicBezTo>
                    <a:pt x="19" y="0"/>
                    <a:pt x="1" y="13"/>
                    <a:pt x="1" y="37"/>
                  </a:cubicBezTo>
                  <a:cubicBezTo>
                    <a:pt x="1" y="42"/>
                    <a:pt x="1" y="46"/>
                    <a:pt x="2" y="49"/>
                  </a:cubicBezTo>
                  <a:cubicBezTo>
                    <a:pt x="8" y="34"/>
                    <a:pt x="21" y="24"/>
                    <a:pt x="37" y="24"/>
                  </a:cubicBezTo>
                  <a:cubicBezTo>
                    <a:pt x="53" y="24"/>
                    <a:pt x="67" y="34"/>
                    <a:pt x="72" y="49"/>
                  </a:cubicBezTo>
                  <a:cubicBezTo>
                    <a:pt x="73" y="46"/>
                    <a:pt x="74" y="42"/>
                    <a:pt x="74" y="37"/>
                  </a:cubicBezTo>
                  <a:cubicBezTo>
                    <a:pt x="74"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2139075" y="970050"/>
              <a:ext cx="1875" cy="1250"/>
            </a:xfrm>
            <a:custGeom>
              <a:rect b="b" l="l" r="r" t="t"/>
              <a:pathLst>
                <a:path extrusionOk="0" h="50" w="75">
                  <a:moveTo>
                    <a:pt x="38" y="1"/>
                  </a:moveTo>
                  <a:cubicBezTo>
                    <a:pt x="19" y="1"/>
                    <a:pt x="1" y="13"/>
                    <a:pt x="1" y="38"/>
                  </a:cubicBezTo>
                  <a:cubicBezTo>
                    <a:pt x="1" y="41"/>
                    <a:pt x="2" y="45"/>
                    <a:pt x="4" y="50"/>
                  </a:cubicBezTo>
                  <a:cubicBezTo>
                    <a:pt x="8" y="35"/>
                    <a:pt x="23" y="25"/>
                    <a:pt x="39" y="25"/>
                  </a:cubicBezTo>
                  <a:cubicBezTo>
                    <a:pt x="55" y="25"/>
                    <a:pt x="68" y="35"/>
                    <a:pt x="73" y="50"/>
                  </a:cubicBezTo>
                  <a:cubicBezTo>
                    <a:pt x="75" y="45"/>
                    <a:pt x="75" y="41"/>
                    <a:pt x="75" y="38"/>
                  </a:cubicBezTo>
                  <a:cubicBezTo>
                    <a:pt x="75" y="13"/>
                    <a:pt x="56" y="1"/>
                    <a:pt x="3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21366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2133350" y="974875"/>
              <a:ext cx="2075" cy="850"/>
            </a:xfrm>
            <a:custGeom>
              <a:rect b="b" l="l" r="r" t="t"/>
              <a:pathLst>
                <a:path extrusionOk="0" h="34" w="83">
                  <a:moveTo>
                    <a:pt x="41" y="1"/>
                  </a:moveTo>
                  <a:cubicBezTo>
                    <a:pt x="21" y="1"/>
                    <a:pt x="0" y="12"/>
                    <a:pt x="7" y="33"/>
                  </a:cubicBezTo>
                  <a:cubicBezTo>
                    <a:pt x="12" y="19"/>
                    <a:pt x="25" y="9"/>
                    <a:pt x="41" y="9"/>
                  </a:cubicBezTo>
                  <a:cubicBezTo>
                    <a:pt x="57" y="9"/>
                    <a:pt x="72" y="19"/>
                    <a:pt x="76" y="33"/>
                  </a:cubicBezTo>
                  <a:cubicBezTo>
                    <a:pt x="83" y="12"/>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2128350" y="973625"/>
              <a:ext cx="1875" cy="1225"/>
            </a:xfrm>
            <a:custGeom>
              <a:rect b="b" l="l" r="r" t="t"/>
              <a:pathLst>
                <a:path extrusionOk="0" h="49" w="75">
                  <a:moveTo>
                    <a:pt x="38" y="0"/>
                  </a:moveTo>
                  <a:cubicBezTo>
                    <a:pt x="19" y="0"/>
                    <a:pt x="1" y="12"/>
                    <a:pt x="1" y="37"/>
                  </a:cubicBezTo>
                  <a:cubicBezTo>
                    <a:pt x="1" y="40"/>
                    <a:pt x="1" y="44"/>
                    <a:pt x="2" y="49"/>
                  </a:cubicBezTo>
                  <a:cubicBezTo>
                    <a:pt x="8" y="33"/>
                    <a:pt x="21" y="24"/>
                    <a:pt x="37" y="24"/>
                  </a:cubicBezTo>
                  <a:cubicBezTo>
                    <a:pt x="53" y="24"/>
                    <a:pt x="67" y="33"/>
                    <a:pt x="72" y="49"/>
                  </a:cubicBezTo>
                  <a:cubicBezTo>
                    <a:pt x="73" y="44"/>
                    <a:pt x="75" y="40"/>
                    <a:pt x="75" y="37"/>
                  </a:cubicBezTo>
                  <a:cubicBezTo>
                    <a:pt x="75" y="12"/>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129325" y="968250"/>
              <a:ext cx="1300" cy="850"/>
            </a:xfrm>
            <a:custGeom>
              <a:rect b="b" l="l" r="r" t="t"/>
              <a:pathLst>
                <a:path extrusionOk="0" h="34" w="52">
                  <a:moveTo>
                    <a:pt x="26" y="0"/>
                  </a:moveTo>
                  <a:cubicBezTo>
                    <a:pt x="14" y="0"/>
                    <a:pt x="1" y="8"/>
                    <a:pt x="1" y="24"/>
                  </a:cubicBezTo>
                  <a:cubicBezTo>
                    <a:pt x="1" y="27"/>
                    <a:pt x="1" y="30"/>
                    <a:pt x="2" y="33"/>
                  </a:cubicBezTo>
                  <a:cubicBezTo>
                    <a:pt x="5" y="23"/>
                    <a:pt x="15" y="17"/>
                    <a:pt x="26" y="17"/>
                  </a:cubicBezTo>
                  <a:cubicBezTo>
                    <a:pt x="37" y="17"/>
                    <a:pt x="46" y="23"/>
                    <a:pt x="50" y="33"/>
                  </a:cubicBezTo>
                  <a:cubicBezTo>
                    <a:pt x="50" y="30"/>
                    <a:pt x="50" y="27"/>
                    <a:pt x="52" y="24"/>
                  </a:cubicBezTo>
                  <a:cubicBezTo>
                    <a:pt x="52" y="8"/>
                    <a:pt x="39" y="0"/>
                    <a:pt x="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136325" y="964950"/>
              <a:ext cx="1300" cy="875"/>
            </a:xfrm>
            <a:custGeom>
              <a:rect b="b" l="l" r="r" t="t"/>
              <a:pathLst>
                <a:path extrusionOk="0" h="35" w="52">
                  <a:moveTo>
                    <a:pt x="26" y="1"/>
                  </a:moveTo>
                  <a:cubicBezTo>
                    <a:pt x="13" y="1"/>
                    <a:pt x="1" y="9"/>
                    <a:pt x="1" y="26"/>
                  </a:cubicBezTo>
                  <a:cubicBezTo>
                    <a:pt x="1" y="29"/>
                    <a:pt x="1" y="32"/>
                    <a:pt x="2" y="35"/>
                  </a:cubicBezTo>
                  <a:cubicBezTo>
                    <a:pt x="5" y="24"/>
                    <a:pt x="15" y="17"/>
                    <a:pt x="25" y="17"/>
                  </a:cubicBezTo>
                  <a:cubicBezTo>
                    <a:pt x="37" y="17"/>
                    <a:pt x="46" y="24"/>
                    <a:pt x="50" y="35"/>
                  </a:cubicBezTo>
                  <a:cubicBezTo>
                    <a:pt x="50" y="32"/>
                    <a:pt x="51" y="29"/>
                    <a:pt x="51" y="26"/>
                  </a:cubicBezTo>
                  <a:cubicBezTo>
                    <a:pt x="51" y="9"/>
                    <a:pt x="39" y="1"/>
                    <a:pt x="26"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6"/>
          <p:cNvSpPr txBox="1"/>
          <p:nvPr>
            <p:ph idx="15"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65" name="Google Shape;665;p26"/>
          <p:cNvSpPr txBox="1"/>
          <p:nvPr>
            <p:ph idx="2" type="title"/>
          </p:nvPr>
        </p:nvSpPr>
        <p:spPr>
          <a:xfrm>
            <a:off x="1068406" y="2282846"/>
            <a:ext cx="8181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66" name="Google Shape;666;p26"/>
          <p:cNvSpPr txBox="1"/>
          <p:nvPr>
            <p:ph idx="5" type="title"/>
          </p:nvPr>
        </p:nvSpPr>
        <p:spPr>
          <a:xfrm>
            <a:off x="1149400" y="3332525"/>
            <a:ext cx="737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67" name="Google Shape;667;p26"/>
          <p:cNvSpPr txBox="1"/>
          <p:nvPr>
            <p:ph idx="7" type="title"/>
          </p:nvPr>
        </p:nvSpPr>
        <p:spPr>
          <a:xfrm>
            <a:off x="7216550" y="2282850"/>
            <a:ext cx="703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68" name="Google Shape;668;p26"/>
          <p:cNvSpPr txBox="1"/>
          <p:nvPr>
            <p:ph idx="9" type="title"/>
          </p:nvPr>
        </p:nvSpPr>
        <p:spPr>
          <a:xfrm>
            <a:off x="7216550" y="3280350"/>
            <a:ext cx="703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669" name="Google Shape;669;p26"/>
          <p:cNvCxnSpPr/>
          <p:nvPr/>
        </p:nvCxnSpPr>
        <p:spPr>
          <a:xfrm>
            <a:off x="7240775" y="2188700"/>
            <a:ext cx="847200" cy="0"/>
          </a:xfrm>
          <a:prstGeom prst="straightConnector1">
            <a:avLst/>
          </a:prstGeom>
          <a:noFill/>
          <a:ln cap="flat" cmpd="sng" w="9525">
            <a:solidFill>
              <a:schemeClr val="accent5"/>
            </a:solidFill>
            <a:prstDash val="solid"/>
            <a:round/>
            <a:headEnd len="lg" w="lg" type="diamond"/>
            <a:tailEnd len="lg" w="lg" type="none"/>
          </a:ln>
        </p:spPr>
      </p:cxnSp>
      <p:cxnSp>
        <p:nvCxnSpPr>
          <p:cNvPr id="670" name="Google Shape;670;p26"/>
          <p:cNvCxnSpPr/>
          <p:nvPr/>
        </p:nvCxnSpPr>
        <p:spPr>
          <a:xfrm>
            <a:off x="7240766" y="3222500"/>
            <a:ext cx="847200" cy="0"/>
          </a:xfrm>
          <a:prstGeom prst="straightConnector1">
            <a:avLst/>
          </a:prstGeom>
          <a:noFill/>
          <a:ln cap="flat" cmpd="sng" w="9525">
            <a:solidFill>
              <a:schemeClr val="accent5"/>
            </a:solidFill>
            <a:prstDash val="solid"/>
            <a:round/>
            <a:headEnd len="lg" w="lg" type="diamond"/>
            <a:tailEnd len="lg" w="lg" type="none"/>
          </a:ln>
        </p:spPr>
      </p:cxnSp>
      <p:cxnSp>
        <p:nvCxnSpPr>
          <p:cNvPr id="671" name="Google Shape;671;p26"/>
          <p:cNvCxnSpPr/>
          <p:nvPr/>
        </p:nvCxnSpPr>
        <p:spPr>
          <a:xfrm rot="10800000">
            <a:off x="1052975" y="2224313"/>
            <a:ext cx="737100" cy="0"/>
          </a:xfrm>
          <a:prstGeom prst="straightConnector1">
            <a:avLst/>
          </a:prstGeom>
          <a:noFill/>
          <a:ln cap="flat" cmpd="sng" w="9525">
            <a:solidFill>
              <a:schemeClr val="accent5"/>
            </a:solidFill>
            <a:prstDash val="solid"/>
            <a:round/>
            <a:headEnd len="lg" w="lg" type="diamond"/>
            <a:tailEnd len="lg" w="lg" type="none"/>
          </a:ln>
        </p:spPr>
      </p:cxnSp>
      <p:sp>
        <p:nvSpPr>
          <p:cNvPr id="672" name="Google Shape;672;p26"/>
          <p:cNvSpPr txBox="1"/>
          <p:nvPr>
            <p:ph idx="3" type="ctrTitle"/>
          </p:nvPr>
        </p:nvSpPr>
        <p:spPr>
          <a:xfrm>
            <a:off x="2207225" y="2866473"/>
            <a:ext cx="1753800" cy="8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Case</a:t>
            </a:r>
            <a:endParaRPr/>
          </a:p>
          <a:p>
            <a:pPr indent="0" lvl="0" marL="0" rtl="0" algn="l">
              <a:spcBef>
                <a:spcPts val="0"/>
              </a:spcBef>
              <a:spcAft>
                <a:spcPts val="0"/>
              </a:spcAft>
              <a:buNone/>
            </a:pPr>
            <a:r>
              <a:t/>
            </a:r>
            <a:endParaRPr/>
          </a:p>
        </p:txBody>
      </p:sp>
      <p:sp>
        <p:nvSpPr>
          <p:cNvPr id="673" name="Google Shape;673;p26"/>
          <p:cNvSpPr txBox="1"/>
          <p:nvPr>
            <p:ph type="ctrTitle"/>
          </p:nvPr>
        </p:nvSpPr>
        <p:spPr>
          <a:xfrm>
            <a:off x="2189850" y="2023675"/>
            <a:ext cx="2251800" cy="91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Kaggle Competition</a:t>
            </a:r>
            <a:endParaRPr/>
          </a:p>
          <a:p>
            <a:pPr indent="0" lvl="0" marL="0" rtl="0" algn="l">
              <a:spcBef>
                <a:spcPts val="0"/>
              </a:spcBef>
              <a:spcAft>
                <a:spcPts val="0"/>
              </a:spcAft>
              <a:buNone/>
            </a:pPr>
            <a:r>
              <a:t/>
            </a:r>
            <a:endParaRPr/>
          </a:p>
        </p:txBody>
      </p:sp>
      <p:sp>
        <p:nvSpPr>
          <p:cNvPr id="674" name="Google Shape;674;p26"/>
          <p:cNvSpPr txBox="1"/>
          <p:nvPr>
            <p:ph idx="6" type="ctrTitle"/>
          </p:nvPr>
        </p:nvSpPr>
        <p:spPr>
          <a:xfrm>
            <a:off x="2189862" y="4294425"/>
            <a:ext cx="153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1</a:t>
            </a:r>
            <a:endParaRPr/>
          </a:p>
          <a:p>
            <a:pPr indent="0" lvl="0" marL="0" rtl="0" algn="l">
              <a:spcBef>
                <a:spcPts val="0"/>
              </a:spcBef>
              <a:spcAft>
                <a:spcPts val="0"/>
              </a:spcAft>
              <a:buNone/>
            </a:pPr>
            <a:r>
              <a:t/>
            </a:r>
            <a:endParaRPr/>
          </a:p>
        </p:txBody>
      </p:sp>
      <p:sp>
        <p:nvSpPr>
          <p:cNvPr id="675" name="Google Shape;675;p26"/>
          <p:cNvSpPr txBox="1"/>
          <p:nvPr>
            <p:ph idx="8" type="ctrTitle"/>
          </p:nvPr>
        </p:nvSpPr>
        <p:spPr>
          <a:xfrm>
            <a:off x="5633850" y="2166275"/>
            <a:ext cx="14280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Objective 2</a:t>
            </a:r>
            <a:endParaRPr/>
          </a:p>
          <a:p>
            <a:pPr indent="0" lvl="0" marL="0" rtl="0" algn="r">
              <a:spcBef>
                <a:spcPts val="0"/>
              </a:spcBef>
              <a:spcAft>
                <a:spcPts val="0"/>
              </a:spcAft>
              <a:buNone/>
            </a:pPr>
            <a:r>
              <a:t/>
            </a:r>
            <a:endParaRPr/>
          </a:p>
        </p:txBody>
      </p:sp>
      <p:sp>
        <p:nvSpPr>
          <p:cNvPr id="676" name="Google Shape;676;p26"/>
          <p:cNvSpPr/>
          <p:nvPr/>
        </p:nvSpPr>
        <p:spPr>
          <a:xfrm>
            <a:off x="699700" y="922825"/>
            <a:ext cx="41799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7" name="Google Shape;677;p26"/>
          <p:cNvCxnSpPr/>
          <p:nvPr/>
        </p:nvCxnSpPr>
        <p:spPr>
          <a:xfrm rot="10800000">
            <a:off x="1108900" y="3236624"/>
            <a:ext cx="737100" cy="0"/>
          </a:xfrm>
          <a:prstGeom prst="straightConnector1">
            <a:avLst/>
          </a:prstGeom>
          <a:noFill/>
          <a:ln cap="flat" cmpd="sng" w="9525">
            <a:solidFill>
              <a:schemeClr val="accent5"/>
            </a:solidFill>
            <a:prstDash val="solid"/>
            <a:round/>
            <a:headEnd len="lg" w="lg" type="diamond"/>
            <a:tailEnd len="lg" w="lg" type="none"/>
          </a:ln>
        </p:spPr>
      </p:cxnSp>
      <p:sp>
        <p:nvSpPr>
          <p:cNvPr id="678" name="Google Shape;678;p26"/>
          <p:cNvSpPr txBox="1"/>
          <p:nvPr>
            <p:ph idx="5" type="title"/>
          </p:nvPr>
        </p:nvSpPr>
        <p:spPr>
          <a:xfrm>
            <a:off x="1149400" y="4429000"/>
            <a:ext cx="737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79" name="Google Shape;679;p26"/>
          <p:cNvSpPr txBox="1"/>
          <p:nvPr>
            <p:ph idx="3" type="ctrTitle"/>
          </p:nvPr>
        </p:nvSpPr>
        <p:spPr>
          <a:xfrm>
            <a:off x="5691573" y="2977250"/>
            <a:ext cx="1428000" cy="49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Prediction</a:t>
            </a:r>
            <a:endParaRPr/>
          </a:p>
        </p:txBody>
      </p:sp>
      <p:cxnSp>
        <p:nvCxnSpPr>
          <p:cNvPr id="680" name="Google Shape;680;p26"/>
          <p:cNvCxnSpPr/>
          <p:nvPr/>
        </p:nvCxnSpPr>
        <p:spPr>
          <a:xfrm>
            <a:off x="7240766" y="4382200"/>
            <a:ext cx="847200" cy="0"/>
          </a:xfrm>
          <a:prstGeom prst="straightConnector1">
            <a:avLst/>
          </a:prstGeom>
          <a:noFill/>
          <a:ln cap="flat" cmpd="sng" w="9525">
            <a:solidFill>
              <a:schemeClr val="accent5"/>
            </a:solidFill>
            <a:prstDash val="solid"/>
            <a:round/>
            <a:headEnd len="lg" w="lg" type="diamond"/>
            <a:tailEnd len="lg" w="lg" type="none"/>
          </a:ln>
        </p:spPr>
      </p:cxnSp>
      <p:cxnSp>
        <p:nvCxnSpPr>
          <p:cNvPr id="681" name="Google Shape;681;p26"/>
          <p:cNvCxnSpPr/>
          <p:nvPr/>
        </p:nvCxnSpPr>
        <p:spPr>
          <a:xfrm rot="10800000">
            <a:off x="1052975" y="4382212"/>
            <a:ext cx="737100" cy="0"/>
          </a:xfrm>
          <a:prstGeom prst="straightConnector1">
            <a:avLst/>
          </a:prstGeom>
          <a:noFill/>
          <a:ln cap="flat" cmpd="sng" w="9525">
            <a:solidFill>
              <a:schemeClr val="accent5"/>
            </a:solidFill>
            <a:prstDash val="solid"/>
            <a:round/>
            <a:headEnd len="lg" w="lg" type="diamond"/>
            <a:tailEnd len="lg" w="lg" type="none"/>
          </a:ln>
        </p:spPr>
      </p:cxnSp>
      <p:sp>
        <p:nvSpPr>
          <p:cNvPr id="682" name="Google Shape;682;p26"/>
          <p:cNvSpPr txBox="1"/>
          <p:nvPr>
            <p:ph idx="5" type="title"/>
          </p:nvPr>
        </p:nvSpPr>
        <p:spPr>
          <a:xfrm>
            <a:off x="7216550" y="4382200"/>
            <a:ext cx="703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683" name="Google Shape;683;p26"/>
          <p:cNvSpPr txBox="1"/>
          <p:nvPr>
            <p:ph idx="3" type="ctrTitle"/>
          </p:nvPr>
        </p:nvSpPr>
        <p:spPr>
          <a:xfrm>
            <a:off x="4964750" y="4099100"/>
            <a:ext cx="2251800" cy="49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44"/>
          <p:cNvSpPr txBox="1"/>
          <p:nvPr>
            <p:ph idx="8" type="title"/>
          </p:nvPr>
        </p:nvSpPr>
        <p:spPr>
          <a:xfrm>
            <a:off x="473204" y="354650"/>
            <a:ext cx="286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722" name="Google Shape;1722;p44"/>
          <p:cNvSpPr/>
          <p:nvPr/>
        </p:nvSpPr>
        <p:spPr>
          <a:xfrm>
            <a:off x="581925" y="2099875"/>
            <a:ext cx="1635000" cy="522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590850" y="1169625"/>
            <a:ext cx="1635000" cy="522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581925" y="927350"/>
            <a:ext cx="21486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txBox="1"/>
          <p:nvPr>
            <p:ph type="title"/>
          </p:nvPr>
        </p:nvSpPr>
        <p:spPr>
          <a:xfrm>
            <a:off x="685425" y="1116513"/>
            <a:ext cx="1566000" cy="62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1726" name="Google Shape;1726;p44"/>
          <p:cNvSpPr txBox="1"/>
          <p:nvPr>
            <p:ph type="title"/>
          </p:nvPr>
        </p:nvSpPr>
        <p:spPr>
          <a:xfrm>
            <a:off x="2370200" y="1213600"/>
            <a:ext cx="67179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rPr>
              <a:t>Number of Variables added from domain knowledge</a:t>
            </a:r>
            <a:endParaRPr sz="1800">
              <a:solidFill>
                <a:schemeClr val="dk1"/>
              </a:solidFill>
            </a:endParaRPr>
          </a:p>
        </p:txBody>
      </p:sp>
      <p:sp>
        <p:nvSpPr>
          <p:cNvPr id="1727" name="Google Shape;1727;p44"/>
          <p:cNvSpPr txBox="1"/>
          <p:nvPr>
            <p:ph idx="4" type="title"/>
          </p:nvPr>
        </p:nvSpPr>
        <p:spPr>
          <a:xfrm>
            <a:off x="720000" y="2046775"/>
            <a:ext cx="1376700" cy="62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17</a:t>
            </a:r>
            <a:endParaRPr>
              <a:solidFill>
                <a:schemeClr val="accent5"/>
              </a:solidFill>
            </a:endParaRPr>
          </a:p>
        </p:txBody>
      </p:sp>
      <p:sp>
        <p:nvSpPr>
          <p:cNvPr id="1728" name="Google Shape;1728;p44"/>
          <p:cNvSpPr txBox="1"/>
          <p:nvPr>
            <p:ph type="title"/>
          </p:nvPr>
        </p:nvSpPr>
        <p:spPr>
          <a:xfrm>
            <a:off x="2377925" y="2154475"/>
            <a:ext cx="6291600" cy="4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rPr>
              <a:t>Number of Variables included in the final model</a:t>
            </a:r>
            <a:endParaRPr sz="1800">
              <a:solidFill>
                <a:schemeClr val="dk1"/>
              </a:solidFill>
            </a:endParaRPr>
          </a:p>
        </p:txBody>
      </p:sp>
      <p:sp>
        <p:nvSpPr>
          <p:cNvPr id="1729" name="Google Shape;1729;p44"/>
          <p:cNvSpPr txBox="1"/>
          <p:nvPr>
            <p:ph idx="3" type="subTitle"/>
          </p:nvPr>
        </p:nvSpPr>
        <p:spPr>
          <a:xfrm>
            <a:off x="601650" y="3099750"/>
            <a:ext cx="7940700" cy="1892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trike="sngStrike"/>
              <a:t>hostDays</a:t>
            </a:r>
            <a:r>
              <a:rPr lang="en"/>
              <a:t>, hostVerifications, host_listings_count, host_response_time, host_is_superhost, </a:t>
            </a:r>
            <a:r>
              <a:rPr lang="en" strike="sngStrike"/>
              <a:t>host_has_profile_pic</a:t>
            </a:r>
            <a:r>
              <a:rPr lang="en"/>
              <a:t>,</a:t>
            </a:r>
            <a:r>
              <a:rPr lang="en" strike="sngStrike"/>
              <a:t> host_identity_verified</a:t>
            </a:r>
            <a:r>
              <a:rPr lang="en"/>
              <a:t>, </a:t>
            </a:r>
            <a:r>
              <a:rPr lang="en" strike="sngStrike"/>
              <a:t>maximum_nights</a:t>
            </a:r>
            <a:r>
              <a:rPr lang="en"/>
              <a:t>, minimum_nights, price, </a:t>
            </a:r>
            <a:endParaRPr/>
          </a:p>
          <a:p>
            <a:pPr indent="0" lvl="0" marL="0" rtl="0" algn="l">
              <a:lnSpc>
                <a:spcPct val="200000"/>
              </a:lnSpc>
              <a:spcBef>
                <a:spcPts val="0"/>
              </a:spcBef>
              <a:spcAft>
                <a:spcPts val="0"/>
              </a:spcAft>
              <a:buNone/>
            </a:pPr>
            <a:r>
              <a:rPr lang="en" strike="sngStrike"/>
              <a:t>cleaning fee</a:t>
            </a:r>
            <a:r>
              <a:rPr lang="en"/>
              <a:t>, </a:t>
            </a:r>
            <a:r>
              <a:rPr lang="en" strike="sngStrike"/>
              <a:t>require_guest_phone_verification</a:t>
            </a:r>
            <a:r>
              <a:rPr lang="en"/>
              <a:t>, security_deposit, AmenitiesCount, dryer, hot water, hairdryer, cancellation policy, dummyTransit, instant_bookable, dummyHostLocal</a:t>
            </a:r>
            <a:endParaRPr/>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45"/>
          <p:cNvSpPr txBox="1"/>
          <p:nvPr>
            <p:ph type="title"/>
          </p:nvPr>
        </p:nvSpPr>
        <p:spPr>
          <a:xfrm>
            <a:off x="609050" y="354650"/>
            <a:ext cx="529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1735" name="Google Shape;1735;p45"/>
          <p:cNvPicPr preferRelativeResize="0"/>
          <p:nvPr/>
        </p:nvPicPr>
        <p:blipFill>
          <a:blip r:embed="rId3">
            <a:alphaModFix/>
          </a:blip>
          <a:stretch>
            <a:fillRect/>
          </a:stretch>
        </p:blipFill>
        <p:spPr>
          <a:xfrm>
            <a:off x="0" y="1599475"/>
            <a:ext cx="4388274" cy="2914000"/>
          </a:xfrm>
          <a:prstGeom prst="rect">
            <a:avLst/>
          </a:prstGeom>
          <a:noFill/>
          <a:ln>
            <a:noFill/>
          </a:ln>
        </p:spPr>
      </p:pic>
      <p:pic>
        <p:nvPicPr>
          <p:cNvPr id="1736" name="Google Shape;1736;p45"/>
          <p:cNvPicPr preferRelativeResize="0"/>
          <p:nvPr/>
        </p:nvPicPr>
        <p:blipFill>
          <a:blip r:embed="rId4">
            <a:alphaModFix/>
          </a:blip>
          <a:stretch>
            <a:fillRect/>
          </a:stretch>
        </p:blipFill>
        <p:spPr>
          <a:xfrm>
            <a:off x="4388283" y="1599475"/>
            <a:ext cx="4693617" cy="2914000"/>
          </a:xfrm>
          <a:prstGeom prst="rect">
            <a:avLst/>
          </a:prstGeom>
          <a:noFill/>
          <a:ln>
            <a:noFill/>
          </a:ln>
        </p:spPr>
      </p:pic>
      <p:sp>
        <p:nvSpPr>
          <p:cNvPr id="1737" name="Google Shape;1737;p45"/>
          <p:cNvSpPr/>
          <p:nvPr/>
        </p:nvSpPr>
        <p:spPr>
          <a:xfrm>
            <a:off x="720000" y="922825"/>
            <a:ext cx="47784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46"/>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a:latin typeface="Muli"/>
              <a:ea typeface="Muli"/>
              <a:cs typeface="Muli"/>
              <a:sym typeface="Muli"/>
            </a:endParaRPr>
          </a:p>
        </p:txBody>
      </p:sp>
      <p:pic>
        <p:nvPicPr>
          <p:cNvPr id="1743" name="Google Shape;1743;p46"/>
          <p:cNvPicPr preferRelativeResize="0"/>
          <p:nvPr/>
        </p:nvPicPr>
        <p:blipFill>
          <a:blip r:embed="rId3">
            <a:alphaModFix/>
          </a:blip>
          <a:stretch>
            <a:fillRect/>
          </a:stretch>
        </p:blipFill>
        <p:spPr>
          <a:xfrm>
            <a:off x="93150" y="1422600"/>
            <a:ext cx="4675349" cy="3292725"/>
          </a:xfrm>
          <a:prstGeom prst="rect">
            <a:avLst/>
          </a:prstGeom>
          <a:noFill/>
          <a:ln>
            <a:noFill/>
          </a:ln>
        </p:spPr>
      </p:pic>
      <p:pic>
        <p:nvPicPr>
          <p:cNvPr id="1744" name="Google Shape;1744;p46"/>
          <p:cNvPicPr preferRelativeResize="0"/>
          <p:nvPr/>
        </p:nvPicPr>
        <p:blipFill>
          <a:blip r:embed="rId4">
            <a:alphaModFix/>
          </a:blip>
          <a:stretch>
            <a:fillRect/>
          </a:stretch>
        </p:blipFill>
        <p:spPr>
          <a:xfrm>
            <a:off x="4768500" y="1422600"/>
            <a:ext cx="4183600" cy="3292725"/>
          </a:xfrm>
          <a:prstGeom prst="rect">
            <a:avLst/>
          </a:prstGeom>
          <a:noFill/>
          <a:ln>
            <a:noFill/>
          </a:ln>
        </p:spPr>
      </p:pic>
      <p:sp>
        <p:nvSpPr>
          <p:cNvPr id="1745" name="Google Shape;1745;p46"/>
          <p:cNvSpPr/>
          <p:nvPr/>
        </p:nvSpPr>
        <p:spPr>
          <a:xfrm>
            <a:off x="720000" y="922825"/>
            <a:ext cx="48045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47"/>
          <p:cNvSpPr txBox="1"/>
          <p:nvPr>
            <p:ph type="title"/>
          </p:nvPr>
        </p:nvSpPr>
        <p:spPr>
          <a:xfrm>
            <a:off x="609048" y="354650"/>
            <a:ext cx="832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rPr lang="en"/>
              <a:t> </a:t>
            </a:r>
            <a:endParaRPr/>
          </a:p>
        </p:txBody>
      </p:sp>
      <p:pic>
        <p:nvPicPr>
          <p:cNvPr id="1751" name="Google Shape;1751;p47"/>
          <p:cNvPicPr preferRelativeResize="0"/>
          <p:nvPr/>
        </p:nvPicPr>
        <p:blipFill rotWithShape="1">
          <a:blip r:embed="rId3">
            <a:alphaModFix/>
          </a:blip>
          <a:srcRect b="0" l="0" r="0" t="0"/>
          <a:stretch/>
        </p:blipFill>
        <p:spPr>
          <a:xfrm>
            <a:off x="4478525" y="1797125"/>
            <a:ext cx="4549425" cy="2819050"/>
          </a:xfrm>
          <a:prstGeom prst="rect">
            <a:avLst/>
          </a:prstGeom>
          <a:noFill/>
          <a:ln>
            <a:noFill/>
          </a:ln>
        </p:spPr>
      </p:pic>
      <p:pic>
        <p:nvPicPr>
          <p:cNvPr id="1752" name="Google Shape;1752;p47"/>
          <p:cNvPicPr preferRelativeResize="0"/>
          <p:nvPr/>
        </p:nvPicPr>
        <p:blipFill rotWithShape="1">
          <a:blip r:embed="rId4">
            <a:alphaModFix/>
          </a:blip>
          <a:srcRect b="0" l="2296" r="0" t="-5518"/>
          <a:stretch/>
        </p:blipFill>
        <p:spPr>
          <a:xfrm>
            <a:off x="78050" y="1665550"/>
            <a:ext cx="4400476" cy="2950625"/>
          </a:xfrm>
          <a:prstGeom prst="rect">
            <a:avLst/>
          </a:prstGeom>
          <a:noFill/>
          <a:ln>
            <a:noFill/>
          </a:ln>
        </p:spPr>
      </p:pic>
      <p:sp>
        <p:nvSpPr>
          <p:cNvPr id="1753" name="Google Shape;1753;p47"/>
          <p:cNvSpPr/>
          <p:nvPr/>
        </p:nvSpPr>
        <p:spPr>
          <a:xfrm>
            <a:off x="720000" y="922825"/>
            <a:ext cx="48477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grpSp>
        <p:nvGrpSpPr>
          <p:cNvPr id="1758" name="Google Shape;1758;p48"/>
          <p:cNvGrpSpPr/>
          <p:nvPr/>
        </p:nvGrpSpPr>
        <p:grpSpPr>
          <a:xfrm flipH="1">
            <a:off x="481304" y="647443"/>
            <a:ext cx="3664950" cy="3494250"/>
            <a:chOff x="4177618" y="768600"/>
            <a:chExt cx="3053107" cy="2025300"/>
          </a:xfrm>
        </p:grpSpPr>
        <p:sp>
          <p:nvSpPr>
            <p:cNvPr id="1759" name="Google Shape;1759;p48"/>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8"/>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1" name="Google Shape;1761;p48"/>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Predictive Modeling</a:t>
            </a:r>
            <a:endParaRPr/>
          </a:p>
        </p:txBody>
      </p:sp>
      <p:sp>
        <p:nvSpPr>
          <p:cNvPr id="1762" name="Google Shape;1762;p48"/>
          <p:cNvSpPr txBox="1"/>
          <p:nvPr>
            <p:ph idx="2" type="title"/>
          </p:nvPr>
        </p:nvSpPr>
        <p:spPr>
          <a:xfrm flipH="1">
            <a:off x="989423" y="2155338"/>
            <a:ext cx="2268300" cy="7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05</a:t>
            </a:r>
            <a:endParaRPr sz="1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cxnSp>
        <p:nvCxnSpPr>
          <p:cNvPr id="1767" name="Google Shape;1767;p49"/>
          <p:cNvCxnSpPr>
            <a:stCxn id="1768" idx="2"/>
            <a:endCxn id="1769" idx="0"/>
          </p:cNvCxnSpPr>
          <p:nvPr/>
        </p:nvCxnSpPr>
        <p:spPr>
          <a:xfrm>
            <a:off x="1095795" y="2069850"/>
            <a:ext cx="0" cy="1215600"/>
          </a:xfrm>
          <a:prstGeom prst="straightConnector1">
            <a:avLst/>
          </a:prstGeom>
          <a:noFill/>
          <a:ln cap="flat" cmpd="sng" w="9525">
            <a:solidFill>
              <a:schemeClr val="accent5"/>
            </a:solidFill>
            <a:prstDash val="solid"/>
            <a:round/>
            <a:headEnd len="med" w="med" type="none"/>
            <a:tailEnd len="med" w="med" type="none"/>
          </a:ln>
        </p:spPr>
      </p:cxnSp>
      <p:sp>
        <p:nvSpPr>
          <p:cNvPr id="1769" name="Google Shape;1769;p49"/>
          <p:cNvSpPr/>
          <p:nvPr/>
        </p:nvSpPr>
        <p:spPr>
          <a:xfrm>
            <a:off x="718845" y="3285500"/>
            <a:ext cx="753900" cy="753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9"/>
          <p:cNvSpPr txBox="1"/>
          <p:nvPr>
            <p:ph type="ctrTitle"/>
          </p:nvPr>
        </p:nvSpPr>
        <p:spPr>
          <a:xfrm>
            <a:off x="611976" y="355932"/>
            <a:ext cx="64470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MODELS</a:t>
            </a:r>
            <a:endParaRPr/>
          </a:p>
        </p:txBody>
      </p:sp>
      <p:sp>
        <p:nvSpPr>
          <p:cNvPr id="1768" name="Google Shape;1768;p49"/>
          <p:cNvSpPr/>
          <p:nvPr/>
        </p:nvSpPr>
        <p:spPr>
          <a:xfrm>
            <a:off x="718845" y="1315950"/>
            <a:ext cx="753900" cy="753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9"/>
          <p:cNvSpPr txBox="1"/>
          <p:nvPr>
            <p:ph idx="4" type="ctrTitle"/>
          </p:nvPr>
        </p:nvSpPr>
        <p:spPr>
          <a:xfrm>
            <a:off x="1614274" y="3353200"/>
            <a:ext cx="21447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Ensemble Model</a:t>
            </a:r>
            <a:endParaRPr/>
          </a:p>
        </p:txBody>
      </p:sp>
      <p:sp>
        <p:nvSpPr>
          <p:cNvPr id="1772" name="Google Shape;1772;p49"/>
          <p:cNvSpPr txBox="1"/>
          <p:nvPr>
            <p:ph idx="1" type="subTitle"/>
          </p:nvPr>
        </p:nvSpPr>
        <p:spPr>
          <a:xfrm>
            <a:off x="1614276" y="1616850"/>
            <a:ext cx="22203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features</a:t>
            </a:r>
            <a:endParaRPr/>
          </a:p>
        </p:txBody>
      </p:sp>
      <p:sp>
        <p:nvSpPr>
          <p:cNvPr id="1773" name="Google Shape;1773;p49"/>
          <p:cNvSpPr txBox="1"/>
          <p:nvPr>
            <p:ph idx="2" type="subTitle"/>
          </p:nvPr>
        </p:nvSpPr>
        <p:spPr>
          <a:xfrm>
            <a:off x="1614276" y="3570846"/>
            <a:ext cx="2220300" cy="7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predict probability of high booking rate</a:t>
            </a:r>
            <a:endParaRPr/>
          </a:p>
        </p:txBody>
      </p:sp>
      <p:sp>
        <p:nvSpPr>
          <p:cNvPr id="1774" name="Google Shape;1774;p49"/>
          <p:cNvSpPr txBox="1"/>
          <p:nvPr>
            <p:ph idx="3" type="ctrTitle"/>
          </p:nvPr>
        </p:nvSpPr>
        <p:spPr>
          <a:xfrm>
            <a:off x="1614275" y="1412800"/>
            <a:ext cx="2220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Model</a:t>
            </a:r>
            <a:endParaRPr/>
          </a:p>
        </p:txBody>
      </p:sp>
      <p:sp>
        <p:nvSpPr>
          <p:cNvPr id="1775" name="Google Shape;1775;p49"/>
          <p:cNvSpPr txBox="1"/>
          <p:nvPr>
            <p:ph idx="4" type="ctrTitle"/>
          </p:nvPr>
        </p:nvSpPr>
        <p:spPr>
          <a:xfrm>
            <a:off x="729451" y="3460901"/>
            <a:ext cx="7350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02</a:t>
            </a:r>
            <a:endParaRPr sz="3000">
              <a:solidFill>
                <a:schemeClr val="accent1"/>
              </a:solidFill>
            </a:endParaRPr>
          </a:p>
        </p:txBody>
      </p:sp>
      <p:sp>
        <p:nvSpPr>
          <p:cNvPr id="1776" name="Google Shape;1776;p49"/>
          <p:cNvSpPr txBox="1"/>
          <p:nvPr>
            <p:ph idx="3" type="ctrTitle"/>
          </p:nvPr>
        </p:nvSpPr>
        <p:spPr>
          <a:xfrm>
            <a:off x="720001" y="1513900"/>
            <a:ext cx="7539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01</a:t>
            </a:r>
            <a:endParaRPr sz="3000">
              <a:solidFill>
                <a:schemeClr val="accent1"/>
              </a:solidFill>
            </a:endParaRPr>
          </a:p>
        </p:txBody>
      </p:sp>
      <p:sp>
        <p:nvSpPr>
          <p:cNvPr id="1777" name="Google Shape;1777;p49"/>
          <p:cNvSpPr/>
          <p:nvPr/>
        </p:nvSpPr>
        <p:spPr>
          <a:xfrm>
            <a:off x="5196716" y="2163478"/>
            <a:ext cx="80101" cy="46246"/>
          </a:xfrm>
          <a:custGeom>
            <a:rect b="b" l="l" r="r" t="t"/>
            <a:pathLst>
              <a:path extrusionOk="0" h="2747" w="4758">
                <a:moveTo>
                  <a:pt x="1066" y="0"/>
                </a:moveTo>
                <a:lnTo>
                  <a:pt x="0" y="541"/>
                </a:lnTo>
                <a:lnTo>
                  <a:pt x="3782" y="2747"/>
                </a:lnTo>
                <a:lnTo>
                  <a:pt x="4758" y="2177"/>
                </a:lnTo>
                <a:lnTo>
                  <a:pt x="10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9"/>
          <p:cNvSpPr/>
          <p:nvPr/>
        </p:nvSpPr>
        <p:spPr>
          <a:xfrm>
            <a:off x="5186346" y="2184201"/>
            <a:ext cx="68249" cy="38923"/>
          </a:xfrm>
          <a:custGeom>
            <a:rect b="b" l="l" r="r" t="t"/>
            <a:pathLst>
              <a:path extrusionOk="0" h="2312" w="4054">
                <a:moveTo>
                  <a:pt x="1096" y="0"/>
                </a:moveTo>
                <a:lnTo>
                  <a:pt x="1" y="555"/>
                </a:lnTo>
                <a:lnTo>
                  <a:pt x="3017" y="2311"/>
                </a:lnTo>
                <a:lnTo>
                  <a:pt x="4053" y="1711"/>
                </a:lnTo>
                <a:lnTo>
                  <a:pt x="10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9"/>
          <p:cNvSpPr/>
          <p:nvPr/>
        </p:nvSpPr>
        <p:spPr>
          <a:xfrm>
            <a:off x="5175235" y="2205161"/>
            <a:ext cx="55859" cy="31852"/>
          </a:xfrm>
          <a:custGeom>
            <a:rect b="b" l="l" r="r" t="t"/>
            <a:pathLst>
              <a:path extrusionOk="0" h="1892" w="3318">
                <a:moveTo>
                  <a:pt x="1111" y="1"/>
                </a:moveTo>
                <a:lnTo>
                  <a:pt x="0" y="601"/>
                </a:lnTo>
                <a:lnTo>
                  <a:pt x="2237" y="1892"/>
                </a:lnTo>
                <a:lnTo>
                  <a:pt x="3317" y="1276"/>
                </a:lnTo>
                <a:lnTo>
                  <a:pt x="11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9"/>
          <p:cNvSpPr/>
          <p:nvPr/>
        </p:nvSpPr>
        <p:spPr>
          <a:xfrm>
            <a:off x="5165117" y="2228158"/>
            <a:ext cx="41465" cy="23518"/>
          </a:xfrm>
          <a:custGeom>
            <a:rect b="b" l="l" r="r" t="t"/>
            <a:pathLst>
              <a:path extrusionOk="0" h="1397" w="2463">
                <a:moveTo>
                  <a:pt x="1157" y="1"/>
                </a:moveTo>
                <a:lnTo>
                  <a:pt x="1" y="646"/>
                </a:lnTo>
                <a:lnTo>
                  <a:pt x="1322" y="1396"/>
                </a:lnTo>
                <a:lnTo>
                  <a:pt x="2462" y="751"/>
                </a:lnTo>
                <a:lnTo>
                  <a:pt x="11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9"/>
          <p:cNvSpPr/>
          <p:nvPr/>
        </p:nvSpPr>
        <p:spPr>
          <a:xfrm>
            <a:off x="5301060" y="2141811"/>
            <a:ext cx="43232" cy="28350"/>
          </a:xfrm>
          <a:custGeom>
            <a:rect b="b" l="l" r="r" t="t"/>
            <a:pathLst>
              <a:path extrusionOk="0" h="1684" w="2568">
                <a:moveTo>
                  <a:pt x="854" y="188"/>
                </a:moveTo>
                <a:cubicBezTo>
                  <a:pt x="1048" y="188"/>
                  <a:pt x="1281" y="302"/>
                  <a:pt x="1622" y="582"/>
                </a:cubicBezTo>
                <a:cubicBezTo>
                  <a:pt x="2132" y="1002"/>
                  <a:pt x="2192" y="1227"/>
                  <a:pt x="1907" y="1377"/>
                </a:cubicBezTo>
                <a:cubicBezTo>
                  <a:pt x="1821" y="1430"/>
                  <a:pt x="1730" y="1458"/>
                  <a:pt x="1631" y="1458"/>
                </a:cubicBezTo>
                <a:cubicBezTo>
                  <a:pt x="1418" y="1458"/>
                  <a:pt x="1164" y="1329"/>
                  <a:pt x="826" y="1032"/>
                </a:cubicBezTo>
                <a:cubicBezTo>
                  <a:pt x="361" y="627"/>
                  <a:pt x="331" y="417"/>
                  <a:pt x="586" y="267"/>
                </a:cubicBezTo>
                <a:cubicBezTo>
                  <a:pt x="671" y="217"/>
                  <a:pt x="758" y="188"/>
                  <a:pt x="854" y="188"/>
                </a:cubicBezTo>
                <a:close/>
                <a:moveTo>
                  <a:pt x="965" y="1"/>
                </a:moveTo>
                <a:cubicBezTo>
                  <a:pt x="782" y="1"/>
                  <a:pt x="607" y="50"/>
                  <a:pt x="436" y="147"/>
                </a:cubicBezTo>
                <a:cubicBezTo>
                  <a:pt x="1" y="417"/>
                  <a:pt x="1" y="747"/>
                  <a:pt x="526" y="1212"/>
                </a:cubicBezTo>
                <a:cubicBezTo>
                  <a:pt x="869" y="1527"/>
                  <a:pt x="1206" y="1684"/>
                  <a:pt x="1529" y="1684"/>
                </a:cubicBezTo>
                <a:cubicBezTo>
                  <a:pt x="1715" y="1684"/>
                  <a:pt x="1896" y="1632"/>
                  <a:pt x="2072" y="1527"/>
                </a:cubicBezTo>
                <a:cubicBezTo>
                  <a:pt x="2567" y="1242"/>
                  <a:pt x="2522" y="867"/>
                  <a:pt x="1937" y="402"/>
                </a:cubicBezTo>
                <a:cubicBezTo>
                  <a:pt x="1583" y="132"/>
                  <a:pt x="1264" y="1"/>
                  <a:pt x="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9"/>
          <p:cNvSpPr/>
          <p:nvPr/>
        </p:nvSpPr>
        <p:spPr>
          <a:xfrm>
            <a:off x="5329107" y="2124538"/>
            <a:ext cx="47525" cy="28569"/>
          </a:xfrm>
          <a:custGeom>
            <a:rect b="b" l="l" r="r" t="t"/>
            <a:pathLst>
              <a:path extrusionOk="0" h="1697" w="2823">
                <a:moveTo>
                  <a:pt x="939" y="186"/>
                </a:moveTo>
                <a:cubicBezTo>
                  <a:pt x="1047" y="186"/>
                  <a:pt x="1156" y="220"/>
                  <a:pt x="1246" y="287"/>
                </a:cubicBezTo>
                <a:cubicBezTo>
                  <a:pt x="1396" y="392"/>
                  <a:pt x="1411" y="497"/>
                  <a:pt x="1306" y="677"/>
                </a:cubicBezTo>
                <a:lnTo>
                  <a:pt x="1216" y="707"/>
                </a:lnTo>
                <a:cubicBezTo>
                  <a:pt x="1059" y="752"/>
                  <a:pt x="935" y="779"/>
                  <a:pt x="830" y="779"/>
                </a:cubicBezTo>
                <a:cubicBezTo>
                  <a:pt x="725" y="779"/>
                  <a:pt x="638" y="752"/>
                  <a:pt x="556" y="692"/>
                </a:cubicBezTo>
                <a:cubicBezTo>
                  <a:pt x="361" y="557"/>
                  <a:pt x="421" y="422"/>
                  <a:pt x="631" y="287"/>
                </a:cubicBezTo>
                <a:cubicBezTo>
                  <a:pt x="721" y="220"/>
                  <a:pt x="830" y="186"/>
                  <a:pt x="939" y="186"/>
                </a:cubicBezTo>
                <a:close/>
                <a:moveTo>
                  <a:pt x="1862" y="749"/>
                </a:moveTo>
                <a:cubicBezTo>
                  <a:pt x="1993" y="749"/>
                  <a:pt x="2094" y="782"/>
                  <a:pt x="2192" y="857"/>
                </a:cubicBezTo>
                <a:lnTo>
                  <a:pt x="2192" y="873"/>
                </a:lnTo>
                <a:cubicBezTo>
                  <a:pt x="2432" y="1023"/>
                  <a:pt x="2372" y="1203"/>
                  <a:pt x="2087" y="1368"/>
                </a:cubicBezTo>
                <a:cubicBezTo>
                  <a:pt x="1974" y="1443"/>
                  <a:pt x="1839" y="1480"/>
                  <a:pt x="1704" y="1480"/>
                </a:cubicBezTo>
                <a:cubicBezTo>
                  <a:pt x="1569" y="1480"/>
                  <a:pt x="1434" y="1443"/>
                  <a:pt x="1321" y="1368"/>
                </a:cubicBezTo>
                <a:cubicBezTo>
                  <a:pt x="1126" y="1263"/>
                  <a:pt x="1096" y="1008"/>
                  <a:pt x="1246" y="873"/>
                </a:cubicBezTo>
                <a:lnTo>
                  <a:pt x="1351" y="842"/>
                </a:lnTo>
                <a:cubicBezTo>
                  <a:pt x="1569" y="782"/>
                  <a:pt x="1730" y="749"/>
                  <a:pt x="1862" y="749"/>
                </a:cubicBezTo>
                <a:close/>
                <a:moveTo>
                  <a:pt x="1125" y="1"/>
                </a:moveTo>
                <a:cubicBezTo>
                  <a:pt x="911" y="1"/>
                  <a:pt x="682" y="76"/>
                  <a:pt x="496" y="182"/>
                </a:cubicBezTo>
                <a:cubicBezTo>
                  <a:pt x="166" y="362"/>
                  <a:pt x="1" y="632"/>
                  <a:pt x="271" y="842"/>
                </a:cubicBezTo>
                <a:cubicBezTo>
                  <a:pt x="387" y="929"/>
                  <a:pt x="515" y="973"/>
                  <a:pt x="687" y="973"/>
                </a:cubicBezTo>
                <a:cubicBezTo>
                  <a:pt x="783" y="973"/>
                  <a:pt x="893" y="959"/>
                  <a:pt x="1021" y="933"/>
                </a:cubicBezTo>
                <a:lnTo>
                  <a:pt x="1021" y="933"/>
                </a:lnTo>
                <a:cubicBezTo>
                  <a:pt x="811" y="1158"/>
                  <a:pt x="796" y="1368"/>
                  <a:pt x="1021" y="1533"/>
                </a:cubicBezTo>
                <a:cubicBezTo>
                  <a:pt x="1157" y="1640"/>
                  <a:pt x="1341" y="1696"/>
                  <a:pt x="1547" y="1696"/>
                </a:cubicBezTo>
                <a:cubicBezTo>
                  <a:pt x="1772" y="1696"/>
                  <a:pt x="2024" y="1629"/>
                  <a:pt x="2267" y="1488"/>
                </a:cubicBezTo>
                <a:cubicBezTo>
                  <a:pt x="2732" y="1218"/>
                  <a:pt x="2822" y="903"/>
                  <a:pt x="2507" y="677"/>
                </a:cubicBezTo>
                <a:cubicBezTo>
                  <a:pt x="2369" y="591"/>
                  <a:pt x="2212" y="550"/>
                  <a:pt x="2020" y="550"/>
                </a:cubicBezTo>
                <a:cubicBezTo>
                  <a:pt x="1878" y="550"/>
                  <a:pt x="1717" y="573"/>
                  <a:pt x="1531" y="617"/>
                </a:cubicBezTo>
                <a:cubicBezTo>
                  <a:pt x="1712" y="392"/>
                  <a:pt x="1712" y="242"/>
                  <a:pt x="1531" y="122"/>
                </a:cubicBezTo>
                <a:cubicBezTo>
                  <a:pt x="1415" y="36"/>
                  <a:pt x="1274" y="1"/>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9"/>
          <p:cNvSpPr/>
          <p:nvPr/>
        </p:nvSpPr>
        <p:spPr>
          <a:xfrm>
            <a:off x="5363719" y="2120397"/>
            <a:ext cx="28316" cy="17542"/>
          </a:xfrm>
          <a:custGeom>
            <a:rect b="b" l="l" r="r" t="t"/>
            <a:pathLst>
              <a:path extrusionOk="0" h="1042" w="1682">
                <a:moveTo>
                  <a:pt x="364" y="1"/>
                </a:moveTo>
                <a:cubicBezTo>
                  <a:pt x="286" y="1"/>
                  <a:pt x="206" y="24"/>
                  <a:pt x="136" y="68"/>
                </a:cubicBezTo>
                <a:cubicBezTo>
                  <a:pt x="1" y="143"/>
                  <a:pt x="1" y="248"/>
                  <a:pt x="76" y="293"/>
                </a:cubicBezTo>
                <a:cubicBezTo>
                  <a:pt x="137" y="327"/>
                  <a:pt x="198" y="342"/>
                  <a:pt x="257" y="342"/>
                </a:cubicBezTo>
                <a:cubicBezTo>
                  <a:pt x="330" y="342"/>
                  <a:pt x="400" y="319"/>
                  <a:pt x="466" y="278"/>
                </a:cubicBezTo>
                <a:cubicBezTo>
                  <a:pt x="601" y="203"/>
                  <a:pt x="616" y="98"/>
                  <a:pt x="526" y="38"/>
                </a:cubicBezTo>
                <a:cubicBezTo>
                  <a:pt x="476" y="13"/>
                  <a:pt x="421" y="1"/>
                  <a:pt x="364" y="1"/>
                </a:cubicBezTo>
                <a:close/>
                <a:moveTo>
                  <a:pt x="1382" y="687"/>
                </a:moveTo>
                <a:cubicBezTo>
                  <a:pt x="1310" y="687"/>
                  <a:pt x="1239" y="706"/>
                  <a:pt x="1171" y="743"/>
                </a:cubicBezTo>
                <a:cubicBezTo>
                  <a:pt x="1036" y="818"/>
                  <a:pt x="1021" y="923"/>
                  <a:pt x="1126" y="998"/>
                </a:cubicBezTo>
                <a:cubicBezTo>
                  <a:pt x="1183" y="1027"/>
                  <a:pt x="1250" y="1042"/>
                  <a:pt x="1317" y="1042"/>
                </a:cubicBezTo>
                <a:cubicBezTo>
                  <a:pt x="1392" y="1042"/>
                  <a:pt x="1468" y="1023"/>
                  <a:pt x="1532" y="983"/>
                </a:cubicBezTo>
                <a:cubicBezTo>
                  <a:pt x="1682" y="893"/>
                  <a:pt x="1682" y="788"/>
                  <a:pt x="1592" y="728"/>
                </a:cubicBezTo>
                <a:lnTo>
                  <a:pt x="1592" y="728"/>
                </a:lnTo>
                <a:lnTo>
                  <a:pt x="1592" y="743"/>
                </a:lnTo>
                <a:cubicBezTo>
                  <a:pt x="1524" y="706"/>
                  <a:pt x="1453" y="687"/>
                  <a:pt x="1382" y="6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9"/>
          <p:cNvSpPr/>
          <p:nvPr/>
        </p:nvSpPr>
        <p:spPr>
          <a:xfrm>
            <a:off x="5368770" y="2102518"/>
            <a:ext cx="48030" cy="27205"/>
          </a:xfrm>
          <a:custGeom>
            <a:rect b="b" l="l" r="r" t="t"/>
            <a:pathLst>
              <a:path extrusionOk="0" h="1616" w="2853">
                <a:moveTo>
                  <a:pt x="1023" y="1"/>
                </a:moveTo>
                <a:cubicBezTo>
                  <a:pt x="805" y="1"/>
                  <a:pt x="590" y="62"/>
                  <a:pt x="406" y="184"/>
                </a:cubicBezTo>
                <a:cubicBezTo>
                  <a:pt x="211" y="274"/>
                  <a:pt x="61" y="455"/>
                  <a:pt x="1" y="665"/>
                </a:cubicBezTo>
                <a:lnTo>
                  <a:pt x="286" y="635"/>
                </a:lnTo>
                <a:cubicBezTo>
                  <a:pt x="316" y="485"/>
                  <a:pt x="406" y="364"/>
                  <a:pt x="556" y="304"/>
                </a:cubicBezTo>
                <a:cubicBezTo>
                  <a:pt x="662" y="231"/>
                  <a:pt x="786" y="193"/>
                  <a:pt x="911" y="193"/>
                </a:cubicBezTo>
                <a:cubicBezTo>
                  <a:pt x="1016" y="193"/>
                  <a:pt x="1121" y="220"/>
                  <a:pt x="1217" y="274"/>
                </a:cubicBezTo>
                <a:cubicBezTo>
                  <a:pt x="1457" y="409"/>
                  <a:pt x="1382" y="590"/>
                  <a:pt x="1142" y="725"/>
                </a:cubicBezTo>
                <a:lnTo>
                  <a:pt x="1052" y="785"/>
                </a:lnTo>
                <a:lnTo>
                  <a:pt x="1187" y="905"/>
                </a:lnTo>
                <a:lnTo>
                  <a:pt x="1337" y="815"/>
                </a:lnTo>
                <a:cubicBezTo>
                  <a:pt x="1476" y="716"/>
                  <a:pt x="1633" y="667"/>
                  <a:pt x="1791" y="667"/>
                </a:cubicBezTo>
                <a:cubicBezTo>
                  <a:pt x="1922" y="667"/>
                  <a:pt x="2054" y="701"/>
                  <a:pt x="2177" y="770"/>
                </a:cubicBezTo>
                <a:cubicBezTo>
                  <a:pt x="2447" y="935"/>
                  <a:pt x="2432" y="1115"/>
                  <a:pt x="2162" y="1280"/>
                </a:cubicBezTo>
                <a:cubicBezTo>
                  <a:pt x="1974" y="1374"/>
                  <a:pt x="1773" y="1432"/>
                  <a:pt x="1560" y="1432"/>
                </a:cubicBezTo>
                <a:cubicBezTo>
                  <a:pt x="1536" y="1432"/>
                  <a:pt x="1511" y="1432"/>
                  <a:pt x="1487" y="1430"/>
                </a:cubicBezTo>
                <a:lnTo>
                  <a:pt x="1412" y="1610"/>
                </a:lnTo>
                <a:cubicBezTo>
                  <a:pt x="1456" y="1614"/>
                  <a:pt x="1501" y="1616"/>
                  <a:pt x="1545" y="1616"/>
                </a:cubicBezTo>
                <a:cubicBezTo>
                  <a:pt x="1842" y="1616"/>
                  <a:pt x="2124" y="1531"/>
                  <a:pt x="2372" y="1400"/>
                </a:cubicBezTo>
                <a:cubicBezTo>
                  <a:pt x="2838" y="1130"/>
                  <a:pt x="2853" y="800"/>
                  <a:pt x="2492" y="590"/>
                </a:cubicBezTo>
                <a:cubicBezTo>
                  <a:pt x="2342" y="518"/>
                  <a:pt x="2174" y="481"/>
                  <a:pt x="2006" y="481"/>
                </a:cubicBezTo>
                <a:cubicBezTo>
                  <a:pt x="1822" y="481"/>
                  <a:pt x="1637" y="525"/>
                  <a:pt x="1472" y="620"/>
                </a:cubicBezTo>
                <a:cubicBezTo>
                  <a:pt x="1697" y="425"/>
                  <a:pt x="1742" y="244"/>
                  <a:pt x="1487" y="94"/>
                </a:cubicBezTo>
                <a:cubicBezTo>
                  <a:pt x="1337" y="32"/>
                  <a:pt x="1179" y="1"/>
                  <a:pt x="10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9"/>
          <p:cNvSpPr/>
          <p:nvPr/>
        </p:nvSpPr>
        <p:spPr>
          <a:xfrm>
            <a:off x="5397070" y="2085666"/>
            <a:ext cx="52576" cy="24916"/>
          </a:xfrm>
          <a:custGeom>
            <a:rect b="b" l="l" r="r" t="t"/>
            <a:pathLst>
              <a:path extrusionOk="0" h="1480" w="3123">
                <a:moveTo>
                  <a:pt x="981" y="179"/>
                </a:moveTo>
                <a:cubicBezTo>
                  <a:pt x="1195" y="179"/>
                  <a:pt x="1474" y="267"/>
                  <a:pt x="1892" y="480"/>
                </a:cubicBezTo>
                <a:cubicBezTo>
                  <a:pt x="2582" y="810"/>
                  <a:pt x="2672" y="1020"/>
                  <a:pt x="2387" y="1185"/>
                </a:cubicBezTo>
                <a:cubicBezTo>
                  <a:pt x="2290" y="1245"/>
                  <a:pt x="2179" y="1277"/>
                  <a:pt x="2046" y="1277"/>
                </a:cubicBezTo>
                <a:cubicBezTo>
                  <a:pt x="1810" y="1277"/>
                  <a:pt x="1504" y="1176"/>
                  <a:pt x="1082" y="945"/>
                </a:cubicBezTo>
                <a:cubicBezTo>
                  <a:pt x="466" y="615"/>
                  <a:pt x="376" y="420"/>
                  <a:pt x="646" y="270"/>
                </a:cubicBezTo>
                <a:cubicBezTo>
                  <a:pt x="744" y="213"/>
                  <a:pt x="850" y="179"/>
                  <a:pt x="981" y="179"/>
                </a:cubicBezTo>
                <a:close/>
                <a:moveTo>
                  <a:pt x="1141" y="0"/>
                </a:moveTo>
                <a:cubicBezTo>
                  <a:pt x="893" y="0"/>
                  <a:pt x="671" y="61"/>
                  <a:pt x="466" y="180"/>
                </a:cubicBezTo>
                <a:cubicBezTo>
                  <a:pt x="1" y="450"/>
                  <a:pt x="76" y="750"/>
                  <a:pt x="766" y="1125"/>
                </a:cubicBezTo>
                <a:cubicBezTo>
                  <a:pt x="1184" y="1360"/>
                  <a:pt x="1571" y="1479"/>
                  <a:pt x="1920" y="1479"/>
                </a:cubicBezTo>
                <a:cubicBezTo>
                  <a:pt x="2172" y="1479"/>
                  <a:pt x="2404" y="1417"/>
                  <a:pt x="2612" y="1290"/>
                </a:cubicBezTo>
                <a:cubicBezTo>
                  <a:pt x="3123" y="1005"/>
                  <a:pt x="2988" y="675"/>
                  <a:pt x="2222" y="300"/>
                </a:cubicBezTo>
                <a:cubicBezTo>
                  <a:pt x="1811" y="98"/>
                  <a:pt x="1455"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9"/>
          <p:cNvSpPr/>
          <p:nvPr/>
        </p:nvSpPr>
        <p:spPr>
          <a:xfrm>
            <a:off x="699700" y="922825"/>
            <a:ext cx="25902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87" name="Google Shape;1787;p49"/>
          <p:cNvGraphicFramePr/>
          <p:nvPr/>
        </p:nvGraphicFramePr>
        <p:xfrm>
          <a:off x="4391350" y="430545"/>
          <a:ext cx="3000000" cy="3000000"/>
        </p:xfrm>
        <a:graphic>
          <a:graphicData uri="http://schemas.openxmlformats.org/drawingml/2006/table">
            <a:tbl>
              <a:tblPr>
                <a:noFill/>
                <a:tableStyleId>{4ACA8E8A-93AF-4ED9-99B0-27FA64C30F82}</a:tableStyleId>
              </a:tblPr>
              <a:tblGrid>
                <a:gridCol w="553400"/>
                <a:gridCol w="1253600"/>
                <a:gridCol w="1259925"/>
                <a:gridCol w="1150200"/>
              </a:tblGrid>
              <a:tr h="1147500">
                <a:tc>
                  <a:txBody>
                    <a:bodyPr/>
                    <a:lstStyle/>
                    <a:p>
                      <a:pPr indent="0" lvl="0" marL="0" rtl="0" algn="l">
                        <a:spcBef>
                          <a:spcPts val="0"/>
                        </a:spcBef>
                        <a:spcAft>
                          <a:spcPts val="0"/>
                        </a:spcAft>
                        <a:buNone/>
                      </a:pPr>
                      <a:r>
                        <a:t/>
                      </a:r>
                      <a:endParaRPr sz="1800">
                        <a:solidFill>
                          <a:schemeClr val="dk1"/>
                        </a:solidFill>
                        <a:latin typeface="Ubuntu Light"/>
                        <a:ea typeface="Ubuntu Light"/>
                        <a:cs typeface="Ubuntu Light"/>
                        <a:sym typeface="Ubuntu Light"/>
                      </a:endParaRPr>
                    </a:p>
                  </a:txBody>
                  <a:tcPr marT="68575" marB="68575" marR="91425" marL="91425" anchor="ctr">
                    <a:lnL cap="flat" cmpd="sng" w="9525">
                      <a:solidFill>
                        <a:srgbClr val="0DA9B1">
                          <a:alpha val="0"/>
                        </a:srgbClr>
                      </a:solidFill>
                      <a:prstDash val="solid"/>
                      <a:round/>
                      <a:headEnd len="sm" w="sm" type="none"/>
                      <a:tailEnd len="sm" w="sm" type="none"/>
                    </a:lnL>
                    <a:lnR cap="flat" cmpd="sng" w="9525">
                      <a:solidFill>
                        <a:srgbClr val="0DA9B1">
                          <a:alpha val="0"/>
                        </a:srgbClr>
                      </a:solidFill>
                      <a:prstDash val="solid"/>
                      <a:round/>
                      <a:headEnd len="sm" w="sm" type="none"/>
                      <a:tailEnd len="sm" w="sm" type="none"/>
                    </a:lnR>
                    <a:lnT cap="flat" cmpd="sng" w="9525">
                      <a:solidFill>
                        <a:srgbClr val="0DA9B1">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Red Hat Display"/>
                          <a:ea typeface="Red Hat Display"/>
                          <a:cs typeface="Red Hat Display"/>
                          <a:sym typeface="Red Hat Display"/>
                        </a:rPr>
                        <a:t>Accuracy</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txBody>
                  <a:tcPr marT="68575" marB="68575" marR="91425" marL="91425" anchor="b">
                    <a:lnL cap="flat" cmpd="sng" w="9525">
                      <a:solidFill>
                        <a:srgbClr val="0DA9B1">
                          <a:alpha val="0"/>
                        </a:srgbClr>
                      </a:solidFill>
                      <a:prstDash val="solid"/>
                      <a:round/>
                      <a:headEnd len="sm" w="sm" type="none"/>
                      <a:tailEnd len="sm" w="sm" type="none"/>
                    </a:lnL>
                    <a:lnR cap="flat" cmpd="sng" w="9525">
                      <a:solidFill>
                        <a:srgbClr val="0DA9B1">
                          <a:alpha val="0"/>
                        </a:srgbClr>
                      </a:solidFill>
                      <a:prstDash val="solid"/>
                      <a:round/>
                      <a:headEnd len="sm" w="sm" type="none"/>
                      <a:tailEnd len="sm" w="sm" type="none"/>
                    </a:lnR>
                    <a:lnT cap="flat" cmpd="sng" w="9525">
                      <a:solidFill>
                        <a:srgbClr val="0DA9B1">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Red Hat Display"/>
                          <a:ea typeface="Red Hat Display"/>
                          <a:cs typeface="Red Hat Display"/>
                          <a:sym typeface="Red Hat Display"/>
                        </a:rPr>
                        <a:t>Specificity</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txBody>
                  <a:tcPr marT="68575" marB="68575" marR="91425" marL="91425" anchor="b">
                    <a:lnL cap="flat" cmpd="sng" w="9525">
                      <a:solidFill>
                        <a:srgbClr val="0DA9B1">
                          <a:alpha val="0"/>
                        </a:srgbClr>
                      </a:solidFill>
                      <a:prstDash val="solid"/>
                      <a:round/>
                      <a:headEnd len="sm" w="sm" type="none"/>
                      <a:tailEnd len="sm" w="sm" type="none"/>
                    </a:lnL>
                    <a:lnR cap="flat" cmpd="sng" w="9525">
                      <a:solidFill>
                        <a:srgbClr val="0DA9B1">
                          <a:alpha val="0"/>
                        </a:srgbClr>
                      </a:solidFill>
                      <a:prstDash val="solid"/>
                      <a:round/>
                      <a:headEnd len="sm" w="sm" type="none"/>
                      <a:tailEnd len="sm" w="sm" type="none"/>
                    </a:lnR>
                    <a:lnT cap="flat" cmpd="sng" w="9525">
                      <a:solidFill>
                        <a:srgbClr val="0DA9B1">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Red Hat Display"/>
                          <a:ea typeface="Red Hat Display"/>
                          <a:cs typeface="Red Hat Display"/>
                          <a:sym typeface="Red Hat Display"/>
                        </a:rPr>
                        <a:t>ROC Value</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600">
                        <a:solidFill>
                          <a:schemeClr val="dk1"/>
                        </a:solidFill>
                        <a:latin typeface="Red Hat Display"/>
                        <a:ea typeface="Red Hat Display"/>
                        <a:cs typeface="Red Hat Display"/>
                        <a:sym typeface="Red Hat Display"/>
                      </a:endParaRPr>
                    </a:p>
                  </a:txBody>
                  <a:tcPr marT="68575" marB="68575" marR="91425" marL="91425" anchor="b">
                    <a:lnL cap="flat" cmpd="sng" w="9525">
                      <a:solidFill>
                        <a:srgbClr val="0DA9B1">
                          <a:alpha val="0"/>
                        </a:srgbClr>
                      </a:solidFill>
                      <a:prstDash val="solid"/>
                      <a:round/>
                      <a:headEnd len="sm" w="sm" type="none"/>
                      <a:tailEnd len="sm" w="sm" type="none"/>
                    </a:lnL>
                    <a:lnR cap="flat" cmpd="sng" w="9525">
                      <a:solidFill>
                        <a:srgbClr val="0DA9B1">
                          <a:alpha val="0"/>
                        </a:srgbClr>
                      </a:solidFill>
                      <a:prstDash val="solid"/>
                      <a:round/>
                      <a:headEnd len="sm" w="sm" type="none"/>
                      <a:tailEnd len="sm" w="sm" type="none"/>
                    </a:lnR>
                    <a:lnT cap="flat" cmpd="sng" w="9525">
                      <a:solidFill>
                        <a:srgbClr val="0DA9B1">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r>
              <a:tr h="1624300">
                <a:tc>
                  <a:txBody>
                    <a:bodyPr/>
                    <a:lstStyle/>
                    <a:p>
                      <a:pPr indent="0" lvl="0" marL="0" rtl="0" algn="l">
                        <a:spcBef>
                          <a:spcPts val="0"/>
                        </a:spcBef>
                        <a:spcAft>
                          <a:spcPts val="0"/>
                        </a:spcAft>
                        <a:buNone/>
                      </a:pPr>
                      <a:r>
                        <a:t/>
                      </a:r>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uli"/>
                          <a:ea typeface="Muli"/>
                          <a:cs typeface="Muli"/>
                          <a:sym typeface="Muli"/>
                        </a:rPr>
                        <a:t>0.7967</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l">
                        <a:spcBef>
                          <a:spcPts val="0"/>
                        </a:spcBef>
                        <a:spcAft>
                          <a:spcPts val="0"/>
                        </a:spcAft>
                        <a:buNone/>
                      </a:pPr>
                      <a:r>
                        <a:t/>
                      </a:r>
                      <a:endParaRPr sz="1200">
                        <a:solidFill>
                          <a:schemeClr val="dk1"/>
                        </a:solidFill>
                        <a:latin typeface="Muli"/>
                        <a:ea typeface="Muli"/>
                        <a:cs typeface="Muli"/>
                        <a:sym typeface="Muli"/>
                      </a:endParaRPr>
                    </a:p>
                    <a:p>
                      <a:pPr indent="0" lvl="0" marL="0" rtl="0" algn="l">
                        <a:spcBef>
                          <a:spcPts val="0"/>
                        </a:spcBef>
                        <a:spcAft>
                          <a:spcPts val="0"/>
                        </a:spcAft>
                        <a:buNone/>
                      </a:pPr>
                      <a:r>
                        <a:t/>
                      </a:r>
                      <a:endParaRPr sz="1200">
                        <a:solidFill>
                          <a:schemeClr val="dk1"/>
                        </a:solidFill>
                        <a:latin typeface="Muli"/>
                        <a:ea typeface="Muli"/>
                        <a:cs typeface="Muli"/>
                        <a:sym typeface="Muli"/>
                      </a:endParaRPr>
                    </a:p>
                    <a:p>
                      <a:pPr indent="0" lvl="0" marL="0" rtl="0" algn="l">
                        <a:spcBef>
                          <a:spcPts val="0"/>
                        </a:spcBef>
                        <a:spcAft>
                          <a:spcPts val="0"/>
                        </a:spcAft>
                        <a:buNone/>
                      </a:pPr>
                      <a:r>
                        <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uli"/>
                          <a:ea typeface="Muli"/>
                          <a:cs typeface="Muli"/>
                          <a:sym typeface="Muli"/>
                        </a:rPr>
                        <a:t>0.92135</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l">
                        <a:spcBef>
                          <a:spcPts val="0"/>
                        </a:spcBef>
                        <a:spcAft>
                          <a:spcPts val="0"/>
                        </a:spcAft>
                        <a:buNone/>
                      </a:pPr>
                      <a:r>
                        <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Muli"/>
                          <a:ea typeface="Muli"/>
                          <a:cs typeface="Muli"/>
                          <a:sym typeface="Muli"/>
                        </a:rPr>
                        <a:t>   0.8147855</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p>
                      <a:pPr indent="0" lvl="0" marL="0" rtl="0" algn="ctr">
                        <a:spcBef>
                          <a:spcPts val="0"/>
                        </a:spcBef>
                        <a:spcAft>
                          <a:spcPts val="0"/>
                        </a:spcAft>
                        <a:buNone/>
                      </a:pPr>
                      <a:r>
                        <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r>
              <a:tr h="292425">
                <a:tc>
                  <a:txBody>
                    <a:bodyPr/>
                    <a:lstStyle/>
                    <a:p>
                      <a:pPr indent="0" lvl="0" marL="0" rtl="0" algn="l">
                        <a:spcBef>
                          <a:spcPts val="0"/>
                        </a:spcBef>
                        <a:spcAft>
                          <a:spcPts val="0"/>
                        </a:spcAft>
                        <a:buNone/>
                      </a:pPr>
                      <a:r>
                        <a:t/>
                      </a:r>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uli"/>
                          <a:ea typeface="Muli"/>
                          <a:cs typeface="Muli"/>
                          <a:sym typeface="Muli"/>
                        </a:rPr>
                        <a:t>0.8332          </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uli"/>
                          <a:ea typeface="Muli"/>
                          <a:cs typeface="Muli"/>
                          <a:sym typeface="Muli"/>
                        </a:rPr>
                        <a:t>0.9224 </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uli"/>
                          <a:ea typeface="Muli"/>
                          <a:cs typeface="Muli"/>
                          <a:sym typeface="Muli"/>
                        </a:rPr>
                        <a:t>0.874834</a:t>
                      </a:r>
                      <a:endParaRPr sz="1200">
                        <a:solidFill>
                          <a:schemeClr val="dk1"/>
                        </a:solidFill>
                        <a:latin typeface="Muli"/>
                        <a:ea typeface="Muli"/>
                        <a:cs typeface="Muli"/>
                        <a:sym typeface="Muli"/>
                      </a:endParaRPr>
                    </a:p>
                  </a:txBody>
                  <a:tcPr marT="68575" marB="68575" marR="91425" marL="91425" anchor="ctr">
                    <a:lnL cap="flat" cmpd="sng" w="9525">
                      <a:solidFill>
                        <a:srgbClr val="EA9999">
                          <a:alpha val="0"/>
                        </a:srgbClr>
                      </a:solidFill>
                      <a:prstDash val="solid"/>
                      <a:round/>
                      <a:headEnd len="sm" w="sm" type="none"/>
                      <a:tailEnd len="sm" w="sm" type="none"/>
                    </a:lnL>
                    <a:lnR cap="flat" cmpd="sng" w="9525">
                      <a:solidFill>
                        <a:srgbClr val="EA9999">
                          <a:alpha val="0"/>
                        </a:srgbClr>
                      </a:solidFill>
                      <a:prstDash val="solid"/>
                      <a:round/>
                      <a:headEnd len="sm" w="sm" type="none"/>
                      <a:tailEnd len="sm" w="sm" type="none"/>
                    </a:lnR>
                    <a:lnT cap="flat" cmpd="sng" w="9525">
                      <a:solidFill>
                        <a:srgbClr val="EA9999">
                          <a:alpha val="0"/>
                        </a:srgbClr>
                      </a:solidFill>
                      <a:prstDash val="solid"/>
                      <a:round/>
                      <a:headEnd len="sm" w="sm" type="none"/>
                      <a:tailEnd len="sm" w="sm" type="none"/>
                    </a:lnT>
                    <a:lnB cap="flat" cmpd="sng" w="9525">
                      <a:solidFill>
                        <a:srgbClr val="EA9999">
                          <a:alpha val="0"/>
                        </a:srgbClr>
                      </a:solidFill>
                      <a:prstDash val="solid"/>
                      <a:round/>
                      <a:headEnd len="sm" w="sm" type="none"/>
                      <a:tailEnd len="sm" w="sm" type="none"/>
                    </a:lnB>
                  </a:tcPr>
                </a:tc>
              </a:tr>
            </a:tbl>
          </a:graphicData>
        </a:graphic>
      </p:graphicFrame>
      <p:cxnSp>
        <p:nvCxnSpPr>
          <p:cNvPr id="1788" name="Google Shape;1788;p49"/>
          <p:cNvCxnSpPr/>
          <p:nvPr/>
        </p:nvCxnSpPr>
        <p:spPr>
          <a:xfrm>
            <a:off x="4866778" y="1372825"/>
            <a:ext cx="3835800" cy="8700"/>
          </a:xfrm>
          <a:prstGeom prst="straightConnector1">
            <a:avLst/>
          </a:prstGeom>
          <a:noFill/>
          <a:ln cap="flat" cmpd="sng" w="9525">
            <a:solidFill>
              <a:schemeClr val="accent5"/>
            </a:solidFill>
            <a:prstDash val="solid"/>
            <a:round/>
            <a:headEnd len="med" w="med" type="none"/>
            <a:tailEnd len="med" w="med" type="diamond"/>
          </a:ln>
        </p:spPr>
      </p:cxnSp>
      <p:cxnSp>
        <p:nvCxnSpPr>
          <p:cNvPr id="1789" name="Google Shape;1789;p49"/>
          <p:cNvCxnSpPr/>
          <p:nvPr/>
        </p:nvCxnSpPr>
        <p:spPr>
          <a:xfrm>
            <a:off x="4819800" y="2829125"/>
            <a:ext cx="3929700" cy="0"/>
          </a:xfrm>
          <a:prstGeom prst="straightConnector1">
            <a:avLst/>
          </a:prstGeom>
          <a:noFill/>
          <a:ln cap="flat" cmpd="sng" w="9525">
            <a:solidFill>
              <a:schemeClr val="accent5"/>
            </a:solidFill>
            <a:prstDash val="solid"/>
            <a:round/>
            <a:headEnd len="med" w="med" type="none"/>
            <a:tailEnd len="med" w="med" type="diamond"/>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grpSp>
        <p:nvGrpSpPr>
          <p:cNvPr id="1794" name="Google Shape;1794;p50"/>
          <p:cNvGrpSpPr/>
          <p:nvPr/>
        </p:nvGrpSpPr>
        <p:grpSpPr>
          <a:xfrm flipH="1">
            <a:off x="481304" y="647443"/>
            <a:ext cx="3664950" cy="3494250"/>
            <a:chOff x="4177618" y="768600"/>
            <a:chExt cx="3053107" cy="2025300"/>
          </a:xfrm>
        </p:grpSpPr>
        <p:sp>
          <p:nvSpPr>
            <p:cNvPr id="1795" name="Google Shape;1795;p50"/>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0"/>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7" name="Google Shape;1797;p50"/>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98" name="Google Shape;1798;p50"/>
          <p:cNvSpPr txBox="1"/>
          <p:nvPr>
            <p:ph idx="2" type="title"/>
          </p:nvPr>
        </p:nvSpPr>
        <p:spPr>
          <a:xfrm flipH="1">
            <a:off x="989425" y="1891850"/>
            <a:ext cx="2268300" cy="113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06</a:t>
            </a:r>
            <a:endParaRPr sz="1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51"/>
          <p:cNvSpPr/>
          <p:nvPr/>
        </p:nvSpPr>
        <p:spPr>
          <a:xfrm>
            <a:off x="670101" y="1001775"/>
            <a:ext cx="21444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1"/>
          <p:cNvSpPr/>
          <p:nvPr/>
        </p:nvSpPr>
        <p:spPr>
          <a:xfrm>
            <a:off x="3282300" y="1001775"/>
            <a:ext cx="22833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1"/>
          <p:cNvSpPr/>
          <p:nvPr/>
        </p:nvSpPr>
        <p:spPr>
          <a:xfrm>
            <a:off x="6021400" y="995975"/>
            <a:ext cx="24132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1"/>
          <p:cNvSpPr/>
          <p:nvPr/>
        </p:nvSpPr>
        <p:spPr>
          <a:xfrm>
            <a:off x="670226" y="2610650"/>
            <a:ext cx="20934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1"/>
          <p:cNvSpPr/>
          <p:nvPr/>
        </p:nvSpPr>
        <p:spPr>
          <a:xfrm>
            <a:off x="3354600" y="2610650"/>
            <a:ext cx="22833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1"/>
          <p:cNvSpPr/>
          <p:nvPr/>
        </p:nvSpPr>
        <p:spPr>
          <a:xfrm>
            <a:off x="6111725" y="2610650"/>
            <a:ext cx="2413200" cy="465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1"/>
          <p:cNvSpPr txBox="1"/>
          <p:nvPr>
            <p:ph idx="3" type="ctrTitle"/>
          </p:nvPr>
        </p:nvSpPr>
        <p:spPr>
          <a:xfrm>
            <a:off x="917881" y="1042269"/>
            <a:ext cx="16227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Location</a:t>
            </a:r>
            <a:endParaRPr/>
          </a:p>
        </p:txBody>
      </p:sp>
      <p:sp>
        <p:nvSpPr>
          <p:cNvPr id="1810" name="Google Shape;1810;p51"/>
          <p:cNvSpPr txBox="1"/>
          <p:nvPr>
            <p:ph idx="1" type="subTitle"/>
          </p:nvPr>
        </p:nvSpPr>
        <p:spPr>
          <a:xfrm>
            <a:off x="670100" y="1462350"/>
            <a:ext cx="2093400" cy="8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close proximity to the Strip, Downtown, Fremont Street</a:t>
            </a:r>
            <a:endParaRPr/>
          </a:p>
        </p:txBody>
      </p:sp>
      <p:sp>
        <p:nvSpPr>
          <p:cNvPr id="1811" name="Google Shape;1811;p51"/>
          <p:cNvSpPr txBox="1"/>
          <p:nvPr>
            <p:ph idx="2" type="subTitle"/>
          </p:nvPr>
        </p:nvSpPr>
        <p:spPr>
          <a:xfrm>
            <a:off x="6021400" y="1462350"/>
            <a:ext cx="2413200" cy="7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number of amenities, Top amenities</a:t>
            </a:r>
            <a:endParaRPr/>
          </a:p>
        </p:txBody>
      </p:sp>
      <p:sp>
        <p:nvSpPr>
          <p:cNvPr id="1812" name="Google Shape;1812;p51"/>
          <p:cNvSpPr txBox="1"/>
          <p:nvPr>
            <p:ph idx="4" type="ctrTitle"/>
          </p:nvPr>
        </p:nvSpPr>
        <p:spPr>
          <a:xfrm>
            <a:off x="6167525" y="1036475"/>
            <a:ext cx="22203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Amenities</a:t>
            </a:r>
            <a:endParaRPr/>
          </a:p>
        </p:txBody>
      </p:sp>
      <p:sp>
        <p:nvSpPr>
          <p:cNvPr id="1813" name="Google Shape;1813;p51"/>
          <p:cNvSpPr txBox="1"/>
          <p:nvPr>
            <p:ph idx="5" type="subTitle"/>
          </p:nvPr>
        </p:nvSpPr>
        <p:spPr>
          <a:xfrm>
            <a:off x="6214325" y="3076550"/>
            <a:ext cx="2220300" cy="6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Focus on customer interaction and flexible policy</a:t>
            </a:r>
            <a:endParaRPr/>
          </a:p>
        </p:txBody>
      </p:sp>
      <p:sp>
        <p:nvSpPr>
          <p:cNvPr id="1814" name="Google Shape;1814;p51"/>
          <p:cNvSpPr txBox="1"/>
          <p:nvPr>
            <p:ph idx="6" type="ctrTitle"/>
          </p:nvPr>
        </p:nvSpPr>
        <p:spPr>
          <a:xfrm>
            <a:off x="6369287" y="2651156"/>
            <a:ext cx="19104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a:t>
            </a:r>
            <a:endParaRPr/>
          </a:p>
        </p:txBody>
      </p:sp>
      <p:sp>
        <p:nvSpPr>
          <p:cNvPr id="1815" name="Google Shape;1815;p51"/>
          <p:cNvSpPr txBox="1"/>
          <p:nvPr>
            <p:ph idx="7" type="subTitle"/>
          </p:nvPr>
        </p:nvSpPr>
        <p:spPr>
          <a:xfrm>
            <a:off x="619075" y="3069169"/>
            <a:ext cx="22203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Access to public transit</a:t>
            </a:r>
            <a:endParaRPr/>
          </a:p>
        </p:txBody>
      </p:sp>
      <p:sp>
        <p:nvSpPr>
          <p:cNvPr id="1816" name="Google Shape;1816;p51"/>
          <p:cNvSpPr txBox="1"/>
          <p:nvPr>
            <p:ph idx="8" type="ctrTitle"/>
          </p:nvPr>
        </p:nvSpPr>
        <p:spPr>
          <a:xfrm>
            <a:off x="966381" y="2651156"/>
            <a:ext cx="16533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Transit</a:t>
            </a:r>
            <a:endParaRPr/>
          </a:p>
        </p:txBody>
      </p:sp>
      <p:sp>
        <p:nvSpPr>
          <p:cNvPr id="1817" name="Google Shape;1817;p51"/>
          <p:cNvSpPr txBox="1"/>
          <p:nvPr>
            <p:ph idx="9" type="subTitle"/>
          </p:nvPr>
        </p:nvSpPr>
        <p:spPr>
          <a:xfrm>
            <a:off x="3282150" y="1462350"/>
            <a:ext cx="2220300" cy="8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Ideal property type, number of bed/bath, room type</a:t>
            </a:r>
            <a:endParaRPr/>
          </a:p>
        </p:txBody>
      </p:sp>
      <p:sp>
        <p:nvSpPr>
          <p:cNvPr id="1818" name="Google Shape;1818;p51"/>
          <p:cNvSpPr txBox="1"/>
          <p:nvPr>
            <p:ph idx="13" type="ctrTitle"/>
          </p:nvPr>
        </p:nvSpPr>
        <p:spPr>
          <a:xfrm>
            <a:off x="3282150" y="995975"/>
            <a:ext cx="2315700" cy="4659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a:t>Property Characteristics</a:t>
            </a:r>
            <a:endParaRPr/>
          </a:p>
        </p:txBody>
      </p:sp>
      <p:sp>
        <p:nvSpPr>
          <p:cNvPr id="1819" name="Google Shape;1819;p51"/>
          <p:cNvSpPr txBox="1"/>
          <p:nvPr>
            <p:ph idx="14" type="subTitle"/>
          </p:nvPr>
        </p:nvSpPr>
        <p:spPr>
          <a:xfrm>
            <a:off x="3358050" y="3069175"/>
            <a:ext cx="2283300" cy="8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Lowest median prices in January and more options in September</a:t>
            </a:r>
            <a:endParaRPr/>
          </a:p>
        </p:txBody>
      </p:sp>
      <p:sp>
        <p:nvSpPr>
          <p:cNvPr id="1820" name="Google Shape;1820;p51"/>
          <p:cNvSpPr txBox="1"/>
          <p:nvPr>
            <p:ph idx="15" type="ctrTitle"/>
          </p:nvPr>
        </p:nvSpPr>
        <p:spPr>
          <a:xfrm>
            <a:off x="3384325" y="2651150"/>
            <a:ext cx="22203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time to invest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52"/>
          <p:cNvSpPr txBox="1"/>
          <p:nvPr>
            <p:ph idx="8" type="title"/>
          </p:nvPr>
        </p:nvSpPr>
        <p:spPr>
          <a:xfrm>
            <a:off x="609056" y="4308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a:t>
            </a:r>
            <a:endParaRPr/>
          </a:p>
        </p:txBody>
      </p:sp>
      <p:sp>
        <p:nvSpPr>
          <p:cNvPr id="1826" name="Google Shape;1826;p52"/>
          <p:cNvSpPr txBox="1"/>
          <p:nvPr>
            <p:ph idx="2" type="ctrTitle"/>
          </p:nvPr>
        </p:nvSpPr>
        <p:spPr>
          <a:xfrm>
            <a:off x="4114800" y="1862350"/>
            <a:ext cx="4371900" cy="17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000"/>
              <a:t>Use our model to determine booking rate for the property and to better understand it’s features.</a:t>
            </a:r>
            <a:endParaRPr b="0" sz="2000"/>
          </a:p>
          <a:p>
            <a:pPr indent="0" lvl="0" marL="0" rtl="0" algn="ctr">
              <a:spcBef>
                <a:spcPts val="0"/>
              </a:spcBef>
              <a:spcAft>
                <a:spcPts val="0"/>
              </a:spcAft>
              <a:buNone/>
            </a:pPr>
            <a:r>
              <a:t/>
            </a:r>
            <a:endParaRPr b="0"/>
          </a:p>
        </p:txBody>
      </p:sp>
      <p:sp>
        <p:nvSpPr>
          <p:cNvPr id="1827" name="Google Shape;1827;p52"/>
          <p:cNvSpPr/>
          <p:nvPr/>
        </p:nvSpPr>
        <p:spPr>
          <a:xfrm>
            <a:off x="699700" y="922825"/>
            <a:ext cx="49719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8" name="Google Shape;1828;p52"/>
          <p:cNvGrpSpPr/>
          <p:nvPr/>
        </p:nvGrpSpPr>
        <p:grpSpPr>
          <a:xfrm>
            <a:off x="308644" y="1150251"/>
            <a:ext cx="3208174" cy="3805911"/>
            <a:chOff x="-1139827" y="860371"/>
            <a:chExt cx="3590569" cy="4771106"/>
          </a:xfrm>
        </p:grpSpPr>
        <p:grpSp>
          <p:nvGrpSpPr>
            <p:cNvPr id="1829" name="Google Shape;1829;p52"/>
            <p:cNvGrpSpPr/>
            <p:nvPr/>
          </p:nvGrpSpPr>
          <p:grpSpPr>
            <a:xfrm flipH="1">
              <a:off x="-1139827" y="860371"/>
              <a:ext cx="3590569" cy="4771106"/>
              <a:chOff x="5562975" y="1605400"/>
              <a:chExt cx="456525" cy="606625"/>
            </a:xfrm>
          </p:grpSpPr>
          <p:sp>
            <p:nvSpPr>
              <p:cNvPr id="1830" name="Google Shape;1830;p52"/>
              <p:cNvSpPr/>
              <p:nvPr/>
            </p:nvSpPr>
            <p:spPr>
              <a:xfrm>
                <a:off x="5562975" y="1605400"/>
                <a:ext cx="456525" cy="606625"/>
              </a:xfrm>
              <a:custGeom>
                <a:rect b="b" l="l" r="r" t="t"/>
                <a:pathLst>
                  <a:path extrusionOk="0" h="24265" w="18261">
                    <a:moveTo>
                      <a:pt x="16345" y="0"/>
                    </a:moveTo>
                    <a:lnTo>
                      <a:pt x="2056" y="8354"/>
                    </a:lnTo>
                    <a:lnTo>
                      <a:pt x="1472" y="8701"/>
                    </a:lnTo>
                    <a:lnTo>
                      <a:pt x="6797" y="11775"/>
                    </a:lnTo>
                    <a:lnTo>
                      <a:pt x="912" y="15194"/>
                    </a:lnTo>
                    <a:lnTo>
                      <a:pt x="342" y="15526"/>
                    </a:lnTo>
                    <a:lnTo>
                      <a:pt x="0" y="15725"/>
                    </a:lnTo>
                    <a:lnTo>
                      <a:pt x="14710" y="24264"/>
                    </a:lnTo>
                    <a:lnTo>
                      <a:pt x="16616" y="23156"/>
                    </a:lnTo>
                    <a:lnTo>
                      <a:pt x="3822" y="15722"/>
                    </a:lnTo>
                    <a:lnTo>
                      <a:pt x="10616" y="11773"/>
                    </a:lnTo>
                    <a:lnTo>
                      <a:pt x="9470" y="11112"/>
                    </a:lnTo>
                    <a:lnTo>
                      <a:pt x="9472" y="11111"/>
                    </a:lnTo>
                    <a:lnTo>
                      <a:pt x="5287" y="8695"/>
                    </a:lnTo>
                    <a:lnTo>
                      <a:pt x="18261" y="1107"/>
                    </a:lnTo>
                    <a:lnTo>
                      <a:pt x="1634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5581850" y="1610900"/>
                <a:ext cx="428025" cy="595425"/>
              </a:xfrm>
              <a:custGeom>
                <a:rect b="b" l="l" r="r" t="t"/>
                <a:pathLst>
                  <a:path extrusionOk="0" h="23817" w="17121">
                    <a:moveTo>
                      <a:pt x="15961" y="1"/>
                    </a:moveTo>
                    <a:lnTo>
                      <a:pt x="2065" y="8135"/>
                    </a:lnTo>
                    <a:lnTo>
                      <a:pt x="1472" y="8479"/>
                    </a:lnTo>
                    <a:lnTo>
                      <a:pt x="6797" y="11553"/>
                    </a:lnTo>
                    <a:lnTo>
                      <a:pt x="347" y="15302"/>
                    </a:lnTo>
                    <a:lnTo>
                      <a:pt x="349" y="15302"/>
                    </a:lnTo>
                    <a:lnTo>
                      <a:pt x="1" y="15503"/>
                    </a:lnTo>
                    <a:lnTo>
                      <a:pt x="14340" y="23816"/>
                    </a:lnTo>
                    <a:lnTo>
                      <a:pt x="15492" y="23147"/>
                    </a:lnTo>
                    <a:lnTo>
                      <a:pt x="2310" y="15503"/>
                    </a:lnTo>
                    <a:lnTo>
                      <a:pt x="9106" y="11555"/>
                    </a:lnTo>
                    <a:lnTo>
                      <a:pt x="7960" y="10893"/>
                    </a:lnTo>
                    <a:lnTo>
                      <a:pt x="7961" y="10892"/>
                    </a:lnTo>
                    <a:lnTo>
                      <a:pt x="3777" y="8476"/>
                    </a:lnTo>
                    <a:lnTo>
                      <a:pt x="17120" y="670"/>
                    </a:lnTo>
                    <a:lnTo>
                      <a:pt x="1596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5666800" y="1628200"/>
                <a:ext cx="310300" cy="182750"/>
              </a:xfrm>
              <a:custGeom>
                <a:rect b="b" l="l" r="r" t="t"/>
                <a:pathLst>
                  <a:path extrusionOk="0" h="7310" w="12412">
                    <a:moveTo>
                      <a:pt x="12392" y="0"/>
                    </a:moveTo>
                    <a:lnTo>
                      <a:pt x="12156" y="139"/>
                    </a:lnTo>
                    <a:lnTo>
                      <a:pt x="12176" y="173"/>
                    </a:lnTo>
                    <a:lnTo>
                      <a:pt x="12411" y="34"/>
                    </a:lnTo>
                    <a:lnTo>
                      <a:pt x="12392" y="0"/>
                    </a:lnTo>
                    <a:close/>
                    <a:moveTo>
                      <a:pt x="11582" y="476"/>
                    </a:moveTo>
                    <a:lnTo>
                      <a:pt x="11345" y="615"/>
                    </a:lnTo>
                    <a:lnTo>
                      <a:pt x="11366" y="648"/>
                    </a:lnTo>
                    <a:lnTo>
                      <a:pt x="11602" y="511"/>
                    </a:lnTo>
                    <a:lnTo>
                      <a:pt x="11582" y="476"/>
                    </a:lnTo>
                    <a:close/>
                    <a:moveTo>
                      <a:pt x="10771" y="951"/>
                    </a:moveTo>
                    <a:lnTo>
                      <a:pt x="10535" y="1091"/>
                    </a:lnTo>
                    <a:lnTo>
                      <a:pt x="10555" y="1124"/>
                    </a:lnTo>
                    <a:lnTo>
                      <a:pt x="10791" y="986"/>
                    </a:lnTo>
                    <a:lnTo>
                      <a:pt x="10771" y="951"/>
                    </a:lnTo>
                    <a:close/>
                    <a:moveTo>
                      <a:pt x="9961" y="1427"/>
                    </a:moveTo>
                    <a:lnTo>
                      <a:pt x="9726" y="1566"/>
                    </a:lnTo>
                    <a:lnTo>
                      <a:pt x="9745" y="1600"/>
                    </a:lnTo>
                    <a:lnTo>
                      <a:pt x="9981" y="1462"/>
                    </a:lnTo>
                    <a:lnTo>
                      <a:pt x="9961" y="1427"/>
                    </a:lnTo>
                    <a:close/>
                    <a:moveTo>
                      <a:pt x="9151" y="1904"/>
                    </a:moveTo>
                    <a:lnTo>
                      <a:pt x="8915" y="2042"/>
                    </a:lnTo>
                    <a:lnTo>
                      <a:pt x="8934" y="2077"/>
                    </a:lnTo>
                    <a:lnTo>
                      <a:pt x="9170" y="1938"/>
                    </a:lnTo>
                    <a:lnTo>
                      <a:pt x="9151" y="1904"/>
                    </a:lnTo>
                    <a:close/>
                    <a:moveTo>
                      <a:pt x="8339" y="2380"/>
                    </a:moveTo>
                    <a:lnTo>
                      <a:pt x="8104" y="2518"/>
                    </a:lnTo>
                    <a:lnTo>
                      <a:pt x="8125" y="2552"/>
                    </a:lnTo>
                    <a:lnTo>
                      <a:pt x="8360" y="2413"/>
                    </a:lnTo>
                    <a:lnTo>
                      <a:pt x="8339" y="2380"/>
                    </a:lnTo>
                    <a:close/>
                    <a:moveTo>
                      <a:pt x="7529" y="2855"/>
                    </a:moveTo>
                    <a:lnTo>
                      <a:pt x="7294" y="2995"/>
                    </a:lnTo>
                    <a:lnTo>
                      <a:pt x="7314" y="3028"/>
                    </a:lnTo>
                    <a:lnTo>
                      <a:pt x="7549" y="2889"/>
                    </a:lnTo>
                    <a:lnTo>
                      <a:pt x="7529" y="2855"/>
                    </a:lnTo>
                    <a:close/>
                    <a:moveTo>
                      <a:pt x="6720" y="3331"/>
                    </a:moveTo>
                    <a:lnTo>
                      <a:pt x="6483" y="3470"/>
                    </a:lnTo>
                    <a:lnTo>
                      <a:pt x="6504" y="3504"/>
                    </a:lnTo>
                    <a:lnTo>
                      <a:pt x="6739" y="3364"/>
                    </a:lnTo>
                    <a:lnTo>
                      <a:pt x="6720" y="3331"/>
                    </a:lnTo>
                    <a:close/>
                    <a:moveTo>
                      <a:pt x="5909" y="3807"/>
                    </a:moveTo>
                    <a:lnTo>
                      <a:pt x="5673" y="3946"/>
                    </a:lnTo>
                    <a:lnTo>
                      <a:pt x="5693" y="3979"/>
                    </a:lnTo>
                    <a:lnTo>
                      <a:pt x="5929" y="3840"/>
                    </a:lnTo>
                    <a:lnTo>
                      <a:pt x="5909" y="3807"/>
                    </a:lnTo>
                    <a:close/>
                    <a:moveTo>
                      <a:pt x="5098" y="4284"/>
                    </a:moveTo>
                    <a:lnTo>
                      <a:pt x="4862" y="4421"/>
                    </a:lnTo>
                    <a:lnTo>
                      <a:pt x="4882" y="4456"/>
                    </a:lnTo>
                    <a:lnTo>
                      <a:pt x="5117" y="4317"/>
                    </a:lnTo>
                    <a:lnTo>
                      <a:pt x="5098" y="4284"/>
                    </a:lnTo>
                    <a:close/>
                    <a:moveTo>
                      <a:pt x="4288" y="4759"/>
                    </a:moveTo>
                    <a:lnTo>
                      <a:pt x="4052" y="4897"/>
                    </a:lnTo>
                    <a:lnTo>
                      <a:pt x="4072" y="4932"/>
                    </a:lnTo>
                    <a:lnTo>
                      <a:pt x="4307" y="4793"/>
                    </a:lnTo>
                    <a:lnTo>
                      <a:pt x="4288" y="4759"/>
                    </a:lnTo>
                    <a:close/>
                    <a:moveTo>
                      <a:pt x="3477" y="5235"/>
                    </a:moveTo>
                    <a:lnTo>
                      <a:pt x="3241" y="5373"/>
                    </a:lnTo>
                    <a:lnTo>
                      <a:pt x="3261" y="5408"/>
                    </a:lnTo>
                    <a:lnTo>
                      <a:pt x="3496" y="5268"/>
                    </a:lnTo>
                    <a:lnTo>
                      <a:pt x="3477" y="5235"/>
                    </a:lnTo>
                    <a:close/>
                    <a:moveTo>
                      <a:pt x="2667" y="5711"/>
                    </a:moveTo>
                    <a:lnTo>
                      <a:pt x="2430" y="5850"/>
                    </a:lnTo>
                    <a:lnTo>
                      <a:pt x="2451" y="5883"/>
                    </a:lnTo>
                    <a:lnTo>
                      <a:pt x="2687" y="5744"/>
                    </a:lnTo>
                    <a:lnTo>
                      <a:pt x="2667" y="5711"/>
                    </a:lnTo>
                    <a:close/>
                    <a:moveTo>
                      <a:pt x="1856" y="6186"/>
                    </a:moveTo>
                    <a:lnTo>
                      <a:pt x="1621" y="6325"/>
                    </a:lnTo>
                    <a:lnTo>
                      <a:pt x="1640" y="6359"/>
                    </a:lnTo>
                    <a:lnTo>
                      <a:pt x="1876" y="6220"/>
                    </a:lnTo>
                    <a:lnTo>
                      <a:pt x="1856" y="6186"/>
                    </a:lnTo>
                    <a:close/>
                    <a:moveTo>
                      <a:pt x="1046" y="6662"/>
                    </a:moveTo>
                    <a:lnTo>
                      <a:pt x="811" y="6801"/>
                    </a:lnTo>
                    <a:lnTo>
                      <a:pt x="829" y="6834"/>
                    </a:lnTo>
                    <a:lnTo>
                      <a:pt x="1066" y="6695"/>
                    </a:lnTo>
                    <a:lnTo>
                      <a:pt x="1046" y="6662"/>
                    </a:lnTo>
                    <a:close/>
                    <a:moveTo>
                      <a:pt x="235" y="7137"/>
                    </a:moveTo>
                    <a:lnTo>
                      <a:pt x="0" y="7277"/>
                    </a:lnTo>
                    <a:lnTo>
                      <a:pt x="20" y="7310"/>
                    </a:lnTo>
                    <a:lnTo>
                      <a:pt x="255" y="7171"/>
                    </a:lnTo>
                    <a:lnTo>
                      <a:pt x="235" y="7137"/>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5648775" y="1818525"/>
                <a:ext cx="4200" cy="4375"/>
              </a:xfrm>
              <a:custGeom>
                <a:rect b="b" l="l" r="r" t="t"/>
                <a:pathLst>
                  <a:path extrusionOk="0" h="175" w="168">
                    <a:moveTo>
                      <a:pt x="147" y="0"/>
                    </a:moveTo>
                    <a:lnTo>
                      <a:pt x="0" y="87"/>
                    </a:lnTo>
                    <a:lnTo>
                      <a:pt x="147" y="174"/>
                    </a:lnTo>
                    <a:lnTo>
                      <a:pt x="166" y="141"/>
                    </a:lnTo>
                    <a:lnTo>
                      <a:pt x="77" y="87"/>
                    </a:lnTo>
                    <a:lnTo>
                      <a:pt x="167" y="35"/>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5667775" y="1831275"/>
                <a:ext cx="93700" cy="56825"/>
              </a:xfrm>
              <a:custGeom>
                <a:rect b="b" l="l" r="r" t="t"/>
                <a:pathLst>
                  <a:path extrusionOk="0" h="2273" w="3748">
                    <a:moveTo>
                      <a:pt x="20" y="0"/>
                    </a:moveTo>
                    <a:lnTo>
                      <a:pt x="0" y="34"/>
                    </a:lnTo>
                    <a:lnTo>
                      <a:pt x="254" y="186"/>
                    </a:lnTo>
                    <a:lnTo>
                      <a:pt x="274" y="153"/>
                    </a:lnTo>
                    <a:lnTo>
                      <a:pt x="20" y="0"/>
                    </a:lnTo>
                    <a:close/>
                    <a:moveTo>
                      <a:pt x="889" y="523"/>
                    </a:moveTo>
                    <a:lnTo>
                      <a:pt x="869" y="556"/>
                    </a:lnTo>
                    <a:lnTo>
                      <a:pt x="1123" y="708"/>
                    </a:lnTo>
                    <a:lnTo>
                      <a:pt x="1143" y="675"/>
                    </a:lnTo>
                    <a:lnTo>
                      <a:pt x="889" y="523"/>
                    </a:lnTo>
                    <a:close/>
                    <a:moveTo>
                      <a:pt x="1758" y="1045"/>
                    </a:moveTo>
                    <a:lnTo>
                      <a:pt x="1737" y="1078"/>
                    </a:lnTo>
                    <a:lnTo>
                      <a:pt x="1991" y="1229"/>
                    </a:lnTo>
                    <a:lnTo>
                      <a:pt x="2011" y="1195"/>
                    </a:lnTo>
                    <a:lnTo>
                      <a:pt x="1758" y="1045"/>
                    </a:lnTo>
                    <a:close/>
                    <a:moveTo>
                      <a:pt x="2625" y="1565"/>
                    </a:moveTo>
                    <a:lnTo>
                      <a:pt x="2605" y="1598"/>
                    </a:lnTo>
                    <a:lnTo>
                      <a:pt x="2858" y="1751"/>
                    </a:lnTo>
                    <a:lnTo>
                      <a:pt x="2879" y="1717"/>
                    </a:lnTo>
                    <a:lnTo>
                      <a:pt x="2625" y="1565"/>
                    </a:lnTo>
                    <a:close/>
                    <a:moveTo>
                      <a:pt x="3493" y="2087"/>
                    </a:moveTo>
                    <a:lnTo>
                      <a:pt x="3473" y="2120"/>
                    </a:lnTo>
                    <a:lnTo>
                      <a:pt x="3727" y="2273"/>
                    </a:lnTo>
                    <a:lnTo>
                      <a:pt x="3747" y="2239"/>
                    </a:lnTo>
                    <a:lnTo>
                      <a:pt x="3493" y="2087"/>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5776300" y="1896450"/>
                <a:ext cx="4175" cy="4375"/>
              </a:xfrm>
              <a:custGeom>
                <a:rect b="b" l="l" r="r" t="t"/>
                <a:pathLst>
                  <a:path extrusionOk="0" h="175" w="167">
                    <a:moveTo>
                      <a:pt x="21" y="1"/>
                    </a:moveTo>
                    <a:lnTo>
                      <a:pt x="1" y="34"/>
                    </a:lnTo>
                    <a:lnTo>
                      <a:pt x="91" y="88"/>
                    </a:lnTo>
                    <a:lnTo>
                      <a:pt x="1" y="141"/>
                    </a:lnTo>
                    <a:lnTo>
                      <a:pt x="21" y="175"/>
                    </a:lnTo>
                    <a:lnTo>
                      <a:pt x="166" y="89"/>
                    </a:lnTo>
                    <a:lnTo>
                      <a:pt x="2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5630175" y="1908700"/>
                <a:ext cx="131875" cy="78725"/>
              </a:xfrm>
              <a:custGeom>
                <a:rect b="b" l="l" r="r" t="t"/>
                <a:pathLst>
                  <a:path extrusionOk="0" h="3149" w="5275">
                    <a:moveTo>
                      <a:pt x="5254" y="1"/>
                    </a:moveTo>
                    <a:lnTo>
                      <a:pt x="5010" y="146"/>
                    </a:lnTo>
                    <a:lnTo>
                      <a:pt x="5031" y="179"/>
                    </a:lnTo>
                    <a:lnTo>
                      <a:pt x="5274" y="36"/>
                    </a:lnTo>
                    <a:lnTo>
                      <a:pt x="5254" y="1"/>
                    </a:lnTo>
                    <a:close/>
                    <a:moveTo>
                      <a:pt x="4419" y="497"/>
                    </a:moveTo>
                    <a:lnTo>
                      <a:pt x="4175" y="642"/>
                    </a:lnTo>
                    <a:lnTo>
                      <a:pt x="4196" y="675"/>
                    </a:lnTo>
                    <a:lnTo>
                      <a:pt x="4439" y="530"/>
                    </a:lnTo>
                    <a:lnTo>
                      <a:pt x="4419" y="497"/>
                    </a:lnTo>
                    <a:close/>
                    <a:moveTo>
                      <a:pt x="3584" y="991"/>
                    </a:moveTo>
                    <a:lnTo>
                      <a:pt x="3340" y="1136"/>
                    </a:lnTo>
                    <a:lnTo>
                      <a:pt x="3360" y="1170"/>
                    </a:lnTo>
                    <a:lnTo>
                      <a:pt x="3604" y="1025"/>
                    </a:lnTo>
                    <a:lnTo>
                      <a:pt x="3584" y="991"/>
                    </a:lnTo>
                    <a:close/>
                    <a:moveTo>
                      <a:pt x="2748" y="1486"/>
                    </a:moveTo>
                    <a:lnTo>
                      <a:pt x="2505" y="1631"/>
                    </a:lnTo>
                    <a:lnTo>
                      <a:pt x="2525" y="1664"/>
                    </a:lnTo>
                    <a:lnTo>
                      <a:pt x="2769" y="1519"/>
                    </a:lnTo>
                    <a:lnTo>
                      <a:pt x="2748" y="1486"/>
                    </a:lnTo>
                    <a:close/>
                    <a:moveTo>
                      <a:pt x="1915" y="1980"/>
                    </a:moveTo>
                    <a:lnTo>
                      <a:pt x="1671" y="2125"/>
                    </a:lnTo>
                    <a:lnTo>
                      <a:pt x="1690" y="2160"/>
                    </a:lnTo>
                    <a:lnTo>
                      <a:pt x="1933" y="2015"/>
                    </a:lnTo>
                    <a:lnTo>
                      <a:pt x="1915" y="1980"/>
                    </a:lnTo>
                    <a:close/>
                    <a:moveTo>
                      <a:pt x="1079" y="2476"/>
                    </a:moveTo>
                    <a:lnTo>
                      <a:pt x="836" y="2621"/>
                    </a:lnTo>
                    <a:lnTo>
                      <a:pt x="856" y="2654"/>
                    </a:lnTo>
                    <a:lnTo>
                      <a:pt x="1100" y="2509"/>
                    </a:lnTo>
                    <a:lnTo>
                      <a:pt x="1079" y="2476"/>
                    </a:lnTo>
                    <a:close/>
                    <a:moveTo>
                      <a:pt x="244" y="2971"/>
                    </a:moveTo>
                    <a:lnTo>
                      <a:pt x="0" y="3116"/>
                    </a:lnTo>
                    <a:lnTo>
                      <a:pt x="21" y="3149"/>
                    </a:lnTo>
                    <a:lnTo>
                      <a:pt x="264" y="3004"/>
                    </a:lnTo>
                    <a:lnTo>
                      <a:pt x="244" y="29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5611725" y="1995350"/>
                <a:ext cx="4200" cy="4350"/>
              </a:xfrm>
              <a:custGeom>
                <a:rect b="b" l="l" r="r" t="t"/>
                <a:pathLst>
                  <a:path extrusionOk="0" h="174" w="168">
                    <a:moveTo>
                      <a:pt x="147" y="0"/>
                    </a:moveTo>
                    <a:lnTo>
                      <a:pt x="0" y="86"/>
                    </a:lnTo>
                    <a:lnTo>
                      <a:pt x="148" y="173"/>
                    </a:lnTo>
                    <a:lnTo>
                      <a:pt x="167" y="138"/>
                    </a:lnTo>
                    <a:lnTo>
                      <a:pt x="79" y="86"/>
                    </a:lnTo>
                    <a:lnTo>
                      <a:pt x="167" y="34"/>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5629625" y="2007050"/>
                <a:ext cx="308000" cy="180750"/>
              </a:xfrm>
              <a:custGeom>
                <a:rect b="b" l="l" r="r" t="t"/>
                <a:pathLst>
                  <a:path extrusionOk="0" h="7230" w="12320">
                    <a:moveTo>
                      <a:pt x="21" y="1"/>
                    </a:moveTo>
                    <a:lnTo>
                      <a:pt x="1" y="36"/>
                    </a:lnTo>
                    <a:lnTo>
                      <a:pt x="236" y="172"/>
                    </a:lnTo>
                    <a:lnTo>
                      <a:pt x="256" y="139"/>
                    </a:lnTo>
                    <a:lnTo>
                      <a:pt x="21" y="1"/>
                    </a:lnTo>
                    <a:close/>
                    <a:moveTo>
                      <a:pt x="826" y="472"/>
                    </a:moveTo>
                    <a:lnTo>
                      <a:pt x="806" y="505"/>
                    </a:lnTo>
                    <a:lnTo>
                      <a:pt x="1040" y="642"/>
                    </a:lnTo>
                    <a:lnTo>
                      <a:pt x="1059" y="608"/>
                    </a:lnTo>
                    <a:lnTo>
                      <a:pt x="826" y="472"/>
                    </a:lnTo>
                    <a:close/>
                    <a:moveTo>
                      <a:pt x="1629" y="943"/>
                    </a:moveTo>
                    <a:lnTo>
                      <a:pt x="1610" y="977"/>
                    </a:lnTo>
                    <a:lnTo>
                      <a:pt x="1844" y="1113"/>
                    </a:lnTo>
                    <a:lnTo>
                      <a:pt x="1864" y="1080"/>
                    </a:lnTo>
                    <a:lnTo>
                      <a:pt x="1629" y="943"/>
                    </a:lnTo>
                    <a:close/>
                    <a:moveTo>
                      <a:pt x="2434" y="1413"/>
                    </a:moveTo>
                    <a:lnTo>
                      <a:pt x="2414" y="1447"/>
                    </a:lnTo>
                    <a:lnTo>
                      <a:pt x="2649" y="1584"/>
                    </a:lnTo>
                    <a:lnTo>
                      <a:pt x="2669" y="1550"/>
                    </a:lnTo>
                    <a:lnTo>
                      <a:pt x="2434" y="1413"/>
                    </a:lnTo>
                    <a:close/>
                    <a:moveTo>
                      <a:pt x="3239" y="1885"/>
                    </a:moveTo>
                    <a:lnTo>
                      <a:pt x="3218" y="1918"/>
                    </a:lnTo>
                    <a:lnTo>
                      <a:pt x="3453" y="2056"/>
                    </a:lnTo>
                    <a:lnTo>
                      <a:pt x="3472" y="2021"/>
                    </a:lnTo>
                    <a:lnTo>
                      <a:pt x="3239" y="1885"/>
                    </a:lnTo>
                    <a:close/>
                    <a:moveTo>
                      <a:pt x="4042" y="2354"/>
                    </a:moveTo>
                    <a:lnTo>
                      <a:pt x="4023" y="2388"/>
                    </a:lnTo>
                    <a:lnTo>
                      <a:pt x="4257" y="2525"/>
                    </a:lnTo>
                    <a:lnTo>
                      <a:pt x="4277" y="2492"/>
                    </a:lnTo>
                    <a:lnTo>
                      <a:pt x="4042" y="2354"/>
                    </a:lnTo>
                    <a:close/>
                    <a:moveTo>
                      <a:pt x="4847" y="2824"/>
                    </a:moveTo>
                    <a:lnTo>
                      <a:pt x="4827" y="2859"/>
                    </a:lnTo>
                    <a:lnTo>
                      <a:pt x="5061" y="2995"/>
                    </a:lnTo>
                    <a:lnTo>
                      <a:pt x="5082" y="2962"/>
                    </a:lnTo>
                    <a:lnTo>
                      <a:pt x="4847" y="2824"/>
                    </a:lnTo>
                    <a:close/>
                    <a:moveTo>
                      <a:pt x="5650" y="3295"/>
                    </a:moveTo>
                    <a:lnTo>
                      <a:pt x="5631" y="3329"/>
                    </a:lnTo>
                    <a:lnTo>
                      <a:pt x="5866" y="3467"/>
                    </a:lnTo>
                    <a:lnTo>
                      <a:pt x="5885" y="3432"/>
                    </a:lnTo>
                    <a:lnTo>
                      <a:pt x="5650" y="3295"/>
                    </a:lnTo>
                    <a:close/>
                    <a:moveTo>
                      <a:pt x="6455" y="3765"/>
                    </a:moveTo>
                    <a:lnTo>
                      <a:pt x="6435" y="3799"/>
                    </a:lnTo>
                    <a:lnTo>
                      <a:pt x="6670" y="3936"/>
                    </a:lnTo>
                    <a:lnTo>
                      <a:pt x="6690" y="3903"/>
                    </a:lnTo>
                    <a:lnTo>
                      <a:pt x="6455" y="3765"/>
                    </a:lnTo>
                    <a:close/>
                    <a:moveTo>
                      <a:pt x="7260" y="4235"/>
                    </a:moveTo>
                    <a:lnTo>
                      <a:pt x="7239" y="4270"/>
                    </a:lnTo>
                    <a:lnTo>
                      <a:pt x="7474" y="4406"/>
                    </a:lnTo>
                    <a:lnTo>
                      <a:pt x="7493" y="4373"/>
                    </a:lnTo>
                    <a:lnTo>
                      <a:pt x="7260" y="4235"/>
                    </a:lnTo>
                    <a:close/>
                    <a:moveTo>
                      <a:pt x="8063" y="4706"/>
                    </a:moveTo>
                    <a:lnTo>
                      <a:pt x="8044" y="4740"/>
                    </a:lnTo>
                    <a:lnTo>
                      <a:pt x="8278" y="4876"/>
                    </a:lnTo>
                    <a:lnTo>
                      <a:pt x="8298" y="4843"/>
                    </a:lnTo>
                    <a:lnTo>
                      <a:pt x="8063" y="4706"/>
                    </a:lnTo>
                    <a:close/>
                    <a:moveTo>
                      <a:pt x="8868" y="5178"/>
                    </a:moveTo>
                    <a:lnTo>
                      <a:pt x="8848" y="5211"/>
                    </a:lnTo>
                    <a:lnTo>
                      <a:pt x="9083" y="5347"/>
                    </a:lnTo>
                    <a:lnTo>
                      <a:pt x="9101" y="5314"/>
                    </a:lnTo>
                    <a:lnTo>
                      <a:pt x="8868" y="5178"/>
                    </a:lnTo>
                    <a:close/>
                    <a:moveTo>
                      <a:pt x="9673" y="5646"/>
                    </a:moveTo>
                    <a:lnTo>
                      <a:pt x="9652" y="5679"/>
                    </a:lnTo>
                    <a:lnTo>
                      <a:pt x="9887" y="5817"/>
                    </a:lnTo>
                    <a:lnTo>
                      <a:pt x="9906" y="5784"/>
                    </a:lnTo>
                    <a:lnTo>
                      <a:pt x="9673" y="5646"/>
                    </a:lnTo>
                    <a:close/>
                    <a:moveTo>
                      <a:pt x="10476" y="6116"/>
                    </a:moveTo>
                    <a:lnTo>
                      <a:pt x="10457" y="6151"/>
                    </a:lnTo>
                    <a:lnTo>
                      <a:pt x="10691" y="6287"/>
                    </a:lnTo>
                    <a:lnTo>
                      <a:pt x="10711" y="6254"/>
                    </a:lnTo>
                    <a:lnTo>
                      <a:pt x="10476" y="6116"/>
                    </a:lnTo>
                    <a:close/>
                    <a:moveTo>
                      <a:pt x="11281" y="6587"/>
                    </a:moveTo>
                    <a:lnTo>
                      <a:pt x="11261" y="6620"/>
                    </a:lnTo>
                    <a:lnTo>
                      <a:pt x="11495" y="6758"/>
                    </a:lnTo>
                    <a:lnTo>
                      <a:pt x="11516" y="6723"/>
                    </a:lnTo>
                    <a:lnTo>
                      <a:pt x="11281" y="6587"/>
                    </a:lnTo>
                    <a:close/>
                    <a:moveTo>
                      <a:pt x="12086" y="7058"/>
                    </a:moveTo>
                    <a:lnTo>
                      <a:pt x="12065" y="7092"/>
                    </a:lnTo>
                    <a:lnTo>
                      <a:pt x="12300" y="7229"/>
                    </a:lnTo>
                    <a:lnTo>
                      <a:pt x="12319" y="7195"/>
                    </a:lnTo>
                    <a:lnTo>
                      <a:pt x="12086" y="705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5739475" y="1883450"/>
                <a:ext cx="750" cy="18000"/>
              </a:xfrm>
              <a:custGeom>
                <a:rect b="b" l="l" r="r" t="t"/>
                <a:pathLst>
                  <a:path extrusionOk="0" h="720" w="30">
                    <a:moveTo>
                      <a:pt x="0" y="0"/>
                    </a:moveTo>
                    <a:lnTo>
                      <a:pt x="0" y="702"/>
                    </a:lnTo>
                    <a:lnTo>
                      <a:pt x="29" y="719"/>
                    </a:lnTo>
                    <a:lnTo>
                      <a:pt x="29" y="16"/>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2"/>
              <p:cNvSpPr/>
              <p:nvPr/>
            </p:nvSpPr>
            <p:spPr>
              <a:xfrm>
                <a:off x="5740200" y="1883450"/>
                <a:ext cx="750" cy="18000"/>
              </a:xfrm>
              <a:custGeom>
                <a:rect b="b" l="l" r="r" t="t"/>
                <a:pathLst>
                  <a:path extrusionOk="0" h="720" w="30">
                    <a:moveTo>
                      <a:pt x="29" y="0"/>
                    </a:moveTo>
                    <a:lnTo>
                      <a:pt x="0" y="16"/>
                    </a:lnTo>
                    <a:lnTo>
                      <a:pt x="0" y="719"/>
                    </a:lnTo>
                    <a:lnTo>
                      <a:pt x="29" y="702"/>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p:cNvSpPr/>
              <p:nvPr/>
            </p:nvSpPr>
            <p:spPr>
              <a:xfrm>
                <a:off x="5737975" y="1876450"/>
                <a:ext cx="2275" cy="8425"/>
              </a:xfrm>
              <a:custGeom>
                <a:rect b="b" l="l" r="r" t="t"/>
                <a:pathLst>
                  <a:path extrusionOk="0" h="337" w="91">
                    <a:moveTo>
                      <a:pt x="2" y="0"/>
                    </a:moveTo>
                    <a:lnTo>
                      <a:pt x="1" y="286"/>
                    </a:lnTo>
                    <a:lnTo>
                      <a:pt x="89" y="337"/>
                    </a:lnTo>
                    <a:lnTo>
                      <a:pt x="91" y="51"/>
                    </a:lnTo>
                    <a:lnTo>
                      <a:pt x="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2"/>
              <p:cNvSpPr/>
              <p:nvPr/>
            </p:nvSpPr>
            <p:spPr>
              <a:xfrm>
                <a:off x="5740200" y="1876450"/>
                <a:ext cx="2225" cy="8425"/>
              </a:xfrm>
              <a:custGeom>
                <a:rect b="b" l="l" r="r" t="t"/>
                <a:pathLst>
                  <a:path extrusionOk="0" h="337" w="89">
                    <a:moveTo>
                      <a:pt x="89" y="0"/>
                    </a:moveTo>
                    <a:lnTo>
                      <a:pt x="2" y="51"/>
                    </a:lnTo>
                    <a:lnTo>
                      <a:pt x="0" y="337"/>
                    </a:lnTo>
                    <a:lnTo>
                      <a:pt x="89" y="286"/>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2"/>
              <p:cNvSpPr/>
              <p:nvPr/>
            </p:nvSpPr>
            <p:spPr>
              <a:xfrm>
                <a:off x="5738025" y="1875175"/>
                <a:ext cx="4400" cy="2575"/>
              </a:xfrm>
              <a:custGeom>
                <a:rect b="b" l="l" r="r" t="t"/>
                <a:pathLst>
                  <a:path extrusionOk="0" h="103" w="176">
                    <a:moveTo>
                      <a:pt x="87" y="1"/>
                    </a:moveTo>
                    <a:lnTo>
                      <a:pt x="0" y="51"/>
                    </a:lnTo>
                    <a:lnTo>
                      <a:pt x="89" y="102"/>
                    </a:lnTo>
                    <a:lnTo>
                      <a:pt x="176" y="51"/>
                    </a:lnTo>
                    <a:lnTo>
                      <a:pt x="8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2"/>
              <p:cNvSpPr/>
              <p:nvPr/>
            </p:nvSpPr>
            <p:spPr>
              <a:xfrm>
                <a:off x="5740775" y="1882325"/>
                <a:ext cx="1075" cy="1375"/>
              </a:xfrm>
              <a:custGeom>
                <a:rect b="b" l="l" r="r" t="t"/>
                <a:pathLst>
                  <a:path extrusionOk="0" h="55" w="43">
                    <a:moveTo>
                      <a:pt x="31" y="1"/>
                    </a:moveTo>
                    <a:cubicBezTo>
                      <a:pt x="29" y="1"/>
                      <a:pt x="26" y="1"/>
                      <a:pt x="22" y="3"/>
                    </a:cubicBezTo>
                    <a:cubicBezTo>
                      <a:pt x="9" y="12"/>
                      <a:pt x="2" y="25"/>
                      <a:pt x="1" y="39"/>
                    </a:cubicBezTo>
                    <a:cubicBezTo>
                      <a:pt x="1" y="50"/>
                      <a:pt x="6" y="55"/>
                      <a:pt x="13" y="55"/>
                    </a:cubicBezTo>
                    <a:cubicBezTo>
                      <a:pt x="16" y="55"/>
                      <a:pt x="19" y="54"/>
                      <a:pt x="22" y="52"/>
                    </a:cubicBezTo>
                    <a:cubicBezTo>
                      <a:pt x="34" y="44"/>
                      <a:pt x="43" y="31"/>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2"/>
              <p:cNvSpPr/>
              <p:nvPr/>
            </p:nvSpPr>
            <p:spPr>
              <a:xfrm>
                <a:off x="5740775" y="1880100"/>
                <a:ext cx="1075" cy="1375"/>
              </a:xfrm>
              <a:custGeom>
                <a:rect b="b" l="l" r="r" t="t"/>
                <a:pathLst>
                  <a:path extrusionOk="0" h="55" w="43">
                    <a:moveTo>
                      <a:pt x="32" y="0"/>
                    </a:moveTo>
                    <a:cubicBezTo>
                      <a:pt x="29" y="0"/>
                      <a:pt x="26" y="1"/>
                      <a:pt x="22" y="4"/>
                    </a:cubicBezTo>
                    <a:cubicBezTo>
                      <a:pt x="9" y="11"/>
                      <a:pt x="2" y="25"/>
                      <a:pt x="1" y="40"/>
                    </a:cubicBezTo>
                    <a:cubicBezTo>
                      <a:pt x="1" y="49"/>
                      <a:pt x="6" y="55"/>
                      <a:pt x="13" y="55"/>
                    </a:cubicBezTo>
                    <a:cubicBezTo>
                      <a:pt x="16" y="55"/>
                      <a:pt x="19" y="54"/>
                      <a:pt x="22" y="51"/>
                    </a:cubicBezTo>
                    <a:cubicBezTo>
                      <a:pt x="34" y="44"/>
                      <a:pt x="43" y="30"/>
                      <a:pt x="43" y="15"/>
                    </a:cubicBezTo>
                    <a:cubicBezTo>
                      <a:pt x="43" y="6"/>
                      <a:pt x="38" y="0"/>
                      <a:pt x="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2"/>
              <p:cNvSpPr/>
              <p:nvPr/>
            </p:nvSpPr>
            <p:spPr>
              <a:xfrm>
                <a:off x="5740775" y="1877950"/>
                <a:ext cx="1075" cy="1375"/>
              </a:xfrm>
              <a:custGeom>
                <a:rect b="b" l="l" r="r" t="t"/>
                <a:pathLst>
                  <a:path extrusionOk="0" h="55" w="43">
                    <a:moveTo>
                      <a:pt x="32" y="1"/>
                    </a:moveTo>
                    <a:cubicBezTo>
                      <a:pt x="29" y="1"/>
                      <a:pt x="26" y="2"/>
                      <a:pt x="22" y="4"/>
                    </a:cubicBezTo>
                    <a:cubicBezTo>
                      <a:pt x="9" y="11"/>
                      <a:pt x="2" y="24"/>
                      <a:pt x="1" y="40"/>
                    </a:cubicBezTo>
                    <a:cubicBezTo>
                      <a:pt x="1" y="50"/>
                      <a:pt x="6" y="54"/>
                      <a:pt x="13" y="54"/>
                    </a:cubicBezTo>
                    <a:cubicBezTo>
                      <a:pt x="16" y="54"/>
                      <a:pt x="19" y="54"/>
                      <a:pt x="22" y="52"/>
                    </a:cubicBezTo>
                    <a:cubicBezTo>
                      <a:pt x="34" y="43"/>
                      <a:pt x="41" y="30"/>
                      <a:pt x="43" y="16"/>
                    </a:cubicBezTo>
                    <a:cubicBezTo>
                      <a:pt x="43" y="7"/>
                      <a:pt x="38" y="1"/>
                      <a:pt x="3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2"/>
              <p:cNvSpPr/>
              <p:nvPr/>
            </p:nvSpPr>
            <p:spPr>
              <a:xfrm>
                <a:off x="5615175" y="2008300"/>
                <a:ext cx="775" cy="18000"/>
              </a:xfrm>
              <a:custGeom>
                <a:rect b="b" l="l" r="r" t="t"/>
                <a:pathLst>
                  <a:path extrusionOk="0" h="720" w="31">
                    <a:moveTo>
                      <a:pt x="0" y="0"/>
                    </a:moveTo>
                    <a:lnTo>
                      <a:pt x="0" y="703"/>
                    </a:lnTo>
                    <a:lnTo>
                      <a:pt x="29" y="719"/>
                    </a:lnTo>
                    <a:lnTo>
                      <a:pt x="31" y="18"/>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5615900" y="2008300"/>
                <a:ext cx="775" cy="18000"/>
              </a:xfrm>
              <a:custGeom>
                <a:rect b="b" l="l" r="r" t="t"/>
                <a:pathLst>
                  <a:path extrusionOk="0" h="720" w="31">
                    <a:moveTo>
                      <a:pt x="31" y="0"/>
                    </a:moveTo>
                    <a:lnTo>
                      <a:pt x="2" y="18"/>
                    </a:lnTo>
                    <a:lnTo>
                      <a:pt x="0" y="719"/>
                    </a:lnTo>
                    <a:lnTo>
                      <a:pt x="29" y="703"/>
                    </a:lnTo>
                    <a:lnTo>
                      <a:pt x="3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2"/>
              <p:cNvSpPr/>
              <p:nvPr/>
            </p:nvSpPr>
            <p:spPr>
              <a:xfrm>
                <a:off x="5613725" y="2001325"/>
                <a:ext cx="2225" cy="8400"/>
              </a:xfrm>
              <a:custGeom>
                <a:rect b="b" l="l" r="r" t="t"/>
                <a:pathLst>
                  <a:path extrusionOk="0" h="336" w="89">
                    <a:moveTo>
                      <a:pt x="0" y="1"/>
                    </a:moveTo>
                    <a:lnTo>
                      <a:pt x="0" y="285"/>
                    </a:lnTo>
                    <a:lnTo>
                      <a:pt x="87" y="336"/>
                    </a:lnTo>
                    <a:lnTo>
                      <a:pt x="89" y="5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2"/>
              <p:cNvSpPr/>
              <p:nvPr/>
            </p:nvSpPr>
            <p:spPr>
              <a:xfrm>
                <a:off x="5615900" y="2001325"/>
                <a:ext cx="2225" cy="8400"/>
              </a:xfrm>
              <a:custGeom>
                <a:rect b="b" l="l" r="r" t="t"/>
                <a:pathLst>
                  <a:path extrusionOk="0" h="336" w="89">
                    <a:moveTo>
                      <a:pt x="89" y="1"/>
                    </a:moveTo>
                    <a:lnTo>
                      <a:pt x="2" y="52"/>
                    </a:lnTo>
                    <a:lnTo>
                      <a:pt x="0" y="336"/>
                    </a:lnTo>
                    <a:lnTo>
                      <a:pt x="89" y="285"/>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2"/>
              <p:cNvSpPr/>
              <p:nvPr/>
            </p:nvSpPr>
            <p:spPr>
              <a:xfrm>
                <a:off x="5613725" y="2000025"/>
                <a:ext cx="4400" cy="2600"/>
              </a:xfrm>
              <a:custGeom>
                <a:rect b="b" l="l" r="r" t="t"/>
                <a:pathLst>
                  <a:path extrusionOk="0" h="104" w="176">
                    <a:moveTo>
                      <a:pt x="89" y="1"/>
                    </a:moveTo>
                    <a:lnTo>
                      <a:pt x="0" y="53"/>
                    </a:lnTo>
                    <a:lnTo>
                      <a:pt x="89" y="104"/>
                    </a:lnTo>
                    <a:lnTo>
                      <a:pt x="176" y="53"/>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2"/>
              <p:cNvSpPr/>
              <p:nvPr/>
            </p:nvSpPr>
            <p:spPr>
              <a:xfrm>
                <a:off x="5616500" y="2007200"/>
                <a:ext cx="1075" cy="1350"/>
              </a:xfrm>
              <a:custGeom>
                <a:rect b="b" l="l" r="r" t="t"/>
                <a:pathLst>
                  <a:path extrusionOk="0" h="54" w="43">
                    <a:moveTo>
                      <a:pt x="31" y="0"/>
                    </a:moveTo>
                    <a:cubicBezTo>
                      <a:pt x="28" y="0"/>
                      <a:pt x="25" y="1"/>
                      <a:pt x="21" y="4"/>
                    </a:cubicBezTo>
                    <a:cubicBezTo>
                      <a:pt x="8" y="11"/>
                      <a:pt x="1" y="24"/>
                      <a:pt x="1" y="40"/>
                    </a:cubicBezTo>
                    <a:cubicBezTo>
                      <a:pt x="1" y="49"/>
                      <a:pt x="5" y="54"/>
                      <a:pt x="12" y="54"/>
                    </a:cubicBezTo>
                    <a:cubicBezTo>
                      <a:pt x="15" y="54"/>
                      <a:pt x="18" y="53"/>
                      <a:pt x="21" y="51"/>
                    </a:cubicBezTo>
                    <a:cubicBezTo>
                      <a:pt x="34" y="43"/>
                      <a:pt x="41" y="30"/>
                      <a:pt x="43" y="15"/>
                    </a:cubicBezTo>
                    <a:cubicBezTo>
                      <a:pt x="43" y="6"/>
                      <a:pt x="38" y="0"/>
                      <a:pt x="31"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2"/>
              <p:cNvSpPr/>
              <p:nvPr/>
            </p:nvSpPr>
            <p:spPr>
              <a:xfrm>
                <a:off x="5616475" y="2004975"/>
                <a:ext cx="1075" cy="1375"/>
              </a:xfrm>
              <a:custGeom>
                <a:rect b="b" l="l" r="r" t="t"/>
                <a:pathLst>
                  <a:path extrusionOk="0" h="55" w="43">
                    <a:moveTo>
                      <a:pt x="32" y="1"/>
                    </a:moveTo>
                    <a:cubicBezTo>
                      <a:pt x="29" y="1"/>
                      <a:pt x="26" y="2"/>
                      <a:pt x="22" y="4"/>
                    </a:cubicBezTo>
                    <a:cubicBezTo>
                      <a:pt x="9" y="11"/>
                      <a:pt x="2" y="24"/>
                      <a:pt x="0" y="39"/>
                    </a:cubicBezTo>
                    <a:cubicBezTo>
                      <a:pt x="0" y="49"/>
                      <a:pt x="6" y="54"/>
                      <a:pt x="13" y="54"/>
                    </a:cubicBezTo>
                    <a:cubicBezTo>
                      <a:pt x="16" y="54"/>
                      <a:pt x="19" y="54"/>
                      <a:pt x="22" y="52"/>
                    </a:cubicBezTo>
                    <a:cubicBezTo>
                      <a:pt x="34" y="43"/>
                      <a:pt x="42" y="30"/>
                      <a:pt x="42" y="16"/>
                    </a:cubicBezTo>
                    <a:cubicBezTo>
                      <a:pt x="42" y="7"/>
                      <a:pt x="38" y="1"/>
                      <a:pt x="3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2"/>
              <p:cNvSpPr/>
              <p:nvPr/>
            </p:nvSpPr>
            <p:spPr>
              <a:xfrm>
                <a:off x="5616475" y="2002825"/>
                <a:ext cx="1075" cy="1375"/>
              </a:xfrm>
              <a:custGeom>
                <a:rect b="b" l="l" r="r" t="t"/>
                <a:pathLst>
                  <a:path extrusionOk="0" h="55" w="43">
                    <a:moveTo>
                      <a:pt x="31" y="1"/>
                    </a:moveTo>
                    <a:cubicBezTo>
                      <a:pt x="29" y="1"/>
                      <a:pt x="25" y="1"/>
                      <a:pt x="22" y="3"/>
                    </a:cubicBezTo>
                    <a:cubicBezTo>
                      <a:pt x="9" y="12"/>
                      <a:pt x="2" y="25"/>
                      <a:pt x="0" y="39"/>
                    </a:cubicBezTo>
                    <a:cubicBezTo>
                      <a:pt x="0" y="49"/>
                      <a:pt x="5" y="54"/>
                      <a:pt x="12" y="54"/>
                    </a:cubicBezTo>
                    <a:cubicBezTo>
                      <a:pt x="15" y="54"/>
                      <a:pt x="19" y="53"/>
                      <a:pt x="22" y="51"/>
                    </a:cubicBezTo>
                    <a:cubicBezTo>
                      <a:pt x="34" y="44"/>
                      <a:pt x="42" y="31"/>
                      <a:pt x="42" y="15"/>
                    </a:cubicBezTo>
                    <a:cubicBezTo>
                      <a:pt x="42" y="5"/>
                      <a:pt x="38" y="1"/>
                      <a:pt x="3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2"/>
              <p:cNvSpPr/>
              <p:nvPr/>
            </p:nvSpPr>
            <p:spPr>
              <a:xfrm>
                <a:off x="5681825" y="2032325"/>
                <a:ext cx="25725" cy="14900"/>
              </a:xfrm>
              <a:custGeom>
                <a:rect b="b" l="l" r="r" t="t"/>
                <a:pathLst>
                  <a:path extrusionOk="0" h="596" w="1029">
                    <a:moveTo>
                      <a:pt x="708" y="1"/>
                    </a:moveTo>
                    <a:lnTo>
                      <a:pt x="1" y="408"/>
                    </a:lnTo>
                    <a:lnTo>
                      <a:pt x="326" y="595"/>
                    </a:lnTo>
                    <a:lnTo>
                      <a:pt x="1029" y="186"/>
                    </a:lnTo>
                    <a:lnTo>
                      <a:pt x="70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2"/>
              <p:cNvSpPr/>
              <p:nvPr/>
            </p:nvSpPr>
            <p:spPr>
              <a:xfrm>
                <a:off x="5643075" y="2010550"/>
                <a:ext cx="22425" cy="12925"/>
              </a:xfrm>
              <a:custGeom>
                <a:rect b="b" l="l" r="r" t="t"/>
                <a:pathLst>
                  <a:path extrusionOk="0" h="517" w="897">
                    <a:moveTo>
                      <a:pt x="679" y="0"/>
                    </a:moveTo>
                    <a:lnTo>
                      <a:pt x="1" y="383"/>
                    </a:lnTo>
                    <a:lnTo>
                      <a:pt x="230" y="516"/>
                    </a:lnTo>
                    <a:lnTo>
                      <a:pt x="897" y="125"/>
                    </a:lnTo>
                    <a:lnTo>
                      <a:pt x="67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2"/>
              <p:cNvSpPr/>
              <p:nvPr/>
            </p:nvSpPr>
            <p:spPr>
              <a:xfrm>
                <a:off x="5652350" y="2012175"/>
                <a:ext cx="43750" cy="25325"/>
              </a:xfrm>
              <a:custGeom>
                <a:rect b="b" l="l" r="r" t="t"/>
                <a:pathLst>
                  <a:path extrusionOk="0" h="1013" w="1750">
                    <a:moveTo>
                      <a:pt x="704" y="0"/>
                    </a:moveTo>
                    <a:lnTo>
                      <a:pt x="1" y="409"/>
                    </a:lnTo>
                    <a:lnTo>
                      <a:pt x="1046" y="1012"/>
                    </a:lnTo>
                    <a:lnTo>
                      <a:pt x="1750" y="604"/>
                    </a:lnTo>
                    <a:lnTo>
                      <a:pt x="70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2"/>
              <p:cNvSpPr/>
              <p:nvPr/>
            </p:nvSpPr>
            <p:spPr>
              <a:xfrm>
                <a:off x="5678500" y="2027250"/>
                <a:ext cx="21075" cy="15250"/>
              </a:xfrm>
              <a:custGeom>
                <a:rect b="b" l="l" r="r" t="t"/>
                <a:pathLst>
                  <a:path extrusionOk="0" h="610" w="843">
                    <a:moveTo>
                      <a:pt x="704" y="1"/>
                    </a:moveTo>
                    <a:lnTo>
                      <a:pt x="0" y="409"/>
                    </a:lnTo>
                    <a:lnTo>
                      <a:pt x="138" y="610"/>
                    </a:lnTo>
                    <a:lnTo>
                      <a:pt x="843" y="204"/>
                    </a:lnTo>
                    <a:lnTo>
                      <a:pt x="7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2"/>
              <p:cNvSpPr/>
              <p:nvPr/>
            </p:nvSpPr>
            <p:spPr>
              <a:xfrm>
                <a:off x="5647675" y="2022400"/>
                <a:ext cx="34475" cy="20350"/>
              </a:xfrm>
              <a:custGeom>
                <a:rect b="b" l="l" r="r" t="t"/>
                <a:pathLst>
                  <a:path extrusionOk="0" h="814" w="1379">
                    <a:moveTo>
                      <a:pt x="188" y="0"/>
                    </a:moveTo>
                    <a:lnTo>
                      <a:pt x="1" y="54"/>
                    </a:lnTo>
                    <a:lnTo>
                      <a:pt x="1378" y="814"/>
                    </a:lnTo>
                    <a:lnTo>
                      <a:pt x="1233" y="603"/>
                    </a:lnTo>
                    <a:lnTo>
                      <a:pt x="18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2"/>
              <p:cNvSpPr/>
              <p:nvPr/>
            </p:nvSpPr>
            <p:spPr>
              <a:xfrm>
                <a:off x="5647675" y="2012350"/>
                <a:ext cx="22175" cy="11400"/>
              </a:xfrm>
              <a:custGeom>
                <a:rect b="b" l="l" r="r" t="t"/>
                <a:pathLst>
                  <a:path extrusionOk="0" h="456" w="887">
                    <a:moveTo>
                      <a:pt x="887" y="1"/>
                    </a:moveTo>
                    <a:lnTo>
                      <a:pt x="706" y="56"/>
                    </a:lnTo>
                    <a:lnTo>
                      <a:pt x="1" y="456"/>
                    </a:lnTo>
                    <a:lnTo>
                      <a:pt x="1" y="456"/>
                    </a:lnTo>
                    <a:lnTo>
                      <a:pt x="188" y="402"/>
                    </a:lnTo>
                    <a:lnTo>
                      <a:pt x="8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2"/>
              <p:cNvSpPr/>
              <p:nvPr/>
            </p:nvSpPr>
            <p:spPr>
              <a:xfrm>
                <a:off x="5643075" y="2020100"/>
                <a:ext cx="46900" cy="33450"/>
              </a:xfrm>
              <a:custGeom>
                <a:rect b="b" l="l" r="r" t="t"/>
                <a:pathLst>
                  <a:path extrusionOk="0" h="1338" w="1876">
                    <a:moveTo>
                      <a:pt x="1" y="1"/>
                    </a:moveTo>
                    <a:lnTo>
                      <a:pt x="1" y="255"/>
                    </a:lnTo>
                    <a:lnTo>
                      <a:pt x="1874" y="1338"/>
                    </a:lnTo>
                    <a:lnTo>
                      <a:pt x="1876" y="10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2"/>
              <p:cNvSpPr/>
              <p:nvPr/>
            </p:nvSpPr>
            <p:spPr>
              <a:xfrm>
                <a:off x="5689925" y="2036975"/>
                <a:ext cx="17600" cy="16575"/>
              </a:xfrm>
              <a:custGeom>
                <a:rect b="b" l="l" r="r" t="t"/>
                <a:pathLst>
                  <a:path extrusionOk="0" h="663" w="704">
                    <a:moveTo>
                      <a:pt x="703" y="0"/>
                    </a:moveTo>
                    <a:lnTo>
                      <a:pt x="2" y="409"/>
                    </a:lnTo>
                    <a:lnTo>
                      <a:pt x="0" y="663"/>
                    </a:lnTo>
                    <a:lnTo>
                      <a:pt x="703" y="252"/>
                    </a:lnTo>
                    <a:lnTo>
                      <a:pt x="70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2"/>
              <p:cNvSpPr/>
              <p:nvPr/>
            </p:nvSpPr>
            <p:spPr>
              <a:xfrm>
                <a:off x="5671600" y="2041975"/>
                <a:ext cx="2925" cy="825"/>
              </a:xfrm>
              <a:custGeom>
                <a:rect b="b" l="l" r="r" t="t"/>
                <a:pathLst>
                  <a:path extrusionOk="0" h="33" w="117">
                    <a:moveTo>
                      <a:pt x="58" y="1"/>
                    </a:moveTo>
                    <a:cubicBezTo>
                      <a:pt x="46" y="1"/>
                      <a:pt x="34" y="3"/>
                      <a:pt x="24" y="9"/>
                    </a:cubicBezTo>
                    <a:lnTo>
                      <a:pt x="1" y="22"/>
                    </a:lnTo>
                    <a:cubicBezTo>
                      <a:pt x="11" y="17"/>
                      <a:pt x="22" y="14"/>
                      <a:pt x="35" y="14"/>
                    </a:cubicBezTo>
                    <a:cubicBezTo>
                      <a:pt x="52" y="14"/>
                      <a:pt x="73" y="19"/>
                      <a:pt x="94" y="32"/>
                    </a:cubicBezTo>
                    <a:lnTo>
                      <a:pt x="117"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2"/>
              <p:cNvSpPr/>
              <p:nvPr/>
            </p:nvSpPr>
            <p:spPr>
              <a:xfrm>
                <a:off x="5673925" y="2042400"/>
                <a:ext cx="3900" cy="8175"/>
              </a:xfrm>
              <a:custGeom>
                <a:rect b="b" l="l" r="r" t="t"/>
                <a:pathLst>
                  <a:path extrusionOk="0" h="327" w="156">
                    <a:moveTo>
                      <a:pt x="24" y="1"/>
                    </a:moveTo>
                    <a:lnTo>
                      <a:pt x="1" y="15"/>
                    </a:lnTo>
                    <a:cubicBezTo>
                      <a:pt x="79" y="64"/>
                      <a:pt x="127" y="150"/>
                      <a:pt x="133" y="241"/>
                    </a:cubicBezTo>
                    <a:cubicBezTo>
                      <a:pt x="133" y="282"/>
                      <a:pt x="119" y="310"/>
                      <a:pt x="97" y="325"/>
                    </a:cubicBezTo>
                    <a:lnTo>
                      <a:pt x="97" y="325"/>
                    </a:lnTo>
                    <a:lnTo>
                      <a:pt x="117" y="312"/>
                    </a:lnTo>
                    <a:cubicBezTo>
                      <a:pt x="141" y="299"/>
                      <a:pt x="156" y="270"/>
                      <a:pt x="156" y="228"/>
                    </a:cubicBezTo>
                    <a:cubicBezTo>
                      <a:pt x="150" y="136"/>
                      <a:pt x="102" y="51"/>
                      <a:pt x="24" y="1"/>
                    </a:cubicBezTo>
                    <a:close/>
                    <a:moveTo>
                      <a:pt x="97" y="325"/>
                    </a:moveTo>
                    <a:lnTo>
                      <a:pt x="94" y="327"/>
                    </a:lnTo>
                    <a:cubicBezTo>
                      <a:pt x="95" y="326"/>
                      <a:pt x="96" y="326"/>
                      <a:pt x="97" y="325"/>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2"/>
              <p:cNvSpPr/>
              <p:nvPr/>
            </p:nvSpPr>
            <p:spPr>
              <a:xfrm>
                <a:off x="5670625" y="2042325"/>
                <a:ext cx="6625" cy="8450"/>
              </a:xfrm>
              <a:custGeom>
                <a:rect b="b" l="l" r="r" t="t"/>
                <a:pathLst>
                  <a:path extrusionOk="0" h="338" w="265">
                    <a:moveTo>
                      <a:pt x="74" y="0"/>
                    </a:moveTo>
                    <a:cubicBezTo>
                      <a:pt x="31" y="0"/>
                      <a:pt x="2" y="34"/>
                      <a:pt x="1" y="94"/>
                    </a:cubicBezTo>
                    <a:cubicBezTo>
                      <a:pt x="7" y="185"/>
                      <a:pt x="54" y="269"/>
                      <a:pt x="133" y="320"/>
                    </a:cubicBezTo>
                    <a:cubicBezTo>
                      <a:pt x="154" y="332"/>
                      <a:pt x="174" y="338"/>
                      <a:pt x="192" y="338"/>
                    </a:cubicBezTo>
                    <a:cubicBezTo>
                      <a:pt x="235" y="338"/>
                      <a:pt x="265" y="304"/>
                      <a:pt x="265" y="244"/>
                    </a:cubicBezTo>
                    <a:cubicBezTo>
                      <a:pt x="259" y="153"/>
                      <a:pt x="211" y="67"/>
                      <a:pt x="133" y="18"/>
                    </a:cubicBezTo>
                    <a:cubicBezTo>
                      <a:pt x="111" y="6"/>
                      <a:pt x="91" y="0"/>
                      <a:pt x="74"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2"/>
              <p:cNvSpPr/>
              <p:nvPr/>
            </p:nvSpPr>
            <p:spPr>
              <a:xfrm>
                <a:off x="5649600" y="2028850"/>
                <a:ext cx="2975" cy="825"/>
              </a:xfrm>
              <a:custGeom>
                <a:rect b="b" l="l" r="r" t="t"/>
                <a:pathLst>
                  <a:path extrusionOk="0" h="33" w="119">
                    <a:moveTo>
                      <a:pt x="58" y="1"/>
                    </a:moveTo>
                    <a:cubicBezTo>
                      <a:pt x="45" y="1"/>
                      <a:pt x="34" y="4"/>
                      <a:pt x="24" y="9"/>
                    </a:cubicBezTo>
                    <a:lnTo>
                      <a:pt x="1" y="22"/>
                    </a:lnTo>
                    <a:cubicBezTo>
                      <a:pt x="11" y="17"/>
                      <a:pt x="23" y="14"/>
                      <a:pt x="36" y="14"/>
                    </a:cubicBezTo>
                    <a:cubicBezTo>
                      <a:pt x="54" y="14"/>
                      <a:pt x="74" y="20"/>
                      <a:pt x="95" y="32"/>
                    </a:cubicBezTo>
                    <a:lnTo>
                      <a:pt x="118"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2"/>
              <p:cNvSpPr/>
              <p:nvPr/>
            </p:nvSpPr>
            <p:spPr>
              <a:xfrm>
                <a:off x="5651950" y="2029275"/>
                <a:ext cx="3875" cy="8200"/>
              </a:xfrm>
              <a:custGeom>
                <a:rect b="b" l="l" r="r" t="t"/>
                <a:pathLst>
                  <a:path extrusionOk="0" h="328" w="155">
                    <a:moveTo>
                      <a:pt x="24" y="1"/>
                    </a:moveTo>
                    <a:lnTo>
                      <a:pt x="1" y="15"/>
                    </a:lnTo>
                    <a:cubicBezTo>
                      <a:pt x="78" y="65"/>
                      <a:pt x="127" y="150"/>
                      <a:pt x="131" y="241"/>
                    </a:cubicBezTo>
                    <a:cubicBezTo>
                      <a:pt x="131" y="284"/>
                      <a:pt x="117" y="313"/>
                      <a:pt x="94" y="327"/>
                    </a:cubicBezTo>
                    <a:lnTo>
                      <a:pt x="117" y="313"/>
                    </a:lnTo>
                    <a:cubicBezTo>
                      <a:pt x="140" y="299"/>
                      <a:pt x="155" y="270"/>
                      <a:pt x="155" y="228"/>
                    </a:cubicBezTo>
                    <a:cubicBezTo>
                      <a:pt x="150" y="136"/>
                      <a:pt x="101" y="52"/>
                      <a:pt x="24"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2"/>
              <p:cNvSpPr/>
              <p:nvPr/>
            </p:nvSpPr>
            <p:spPr>
              <a:xfrm>
                <a:off x="5648675" y="2029200"/>
                <a:ext cx="6575" cy="8475"/>
              </a:xfrm>
              <a:custGeom>
                <a:rect b="b" l="l" r="r" t="t"/>
                <a:pathLst>
                  <a:path extrusionOk="0" h="339" w="263">
                    <a:moveTo>
                      <a:pt x="73" y="0"/>
                    </a:moveTo>
                    <a:cubicBezTo>
                      <a:pt x="30" y="0"/>
                      <a:pt x="0" y="34"/>
                      <a:pt x="0" y="94"/>
                    </a:cubicBezTo>
                    <a:cubicBezTo>
                      <a:pt x="4" y="185"/>
                      <a:pt x="54" y="269"/>
                      <a:pt x="131" y="320"/>
                    </a:cubicBezTo>
                    <a:cubicBezTo>
                      <a:pt x="152" y="332"/>
                      <a:pt x="172" y="338"/>
                      <a:pt x="190" y="338"/>
                    </a:cubicBezTo>
                    <a:cubicBezTo>
                      <a:pt x="233" y="338"/>
                      <a:pt x="262" y="304"/>
                      <a:pt x="262" y="244"/>
                    </a:cubicBezTo>
                    <a:cubicBezTo>
                      <a:pt x="258" y="153"/>
                      <a:pt x="209" y="68"/>
                      <a:pt x="132" y="18"/>
                    </a:cubicBezTo>
                    <a:cubicBezTo>
                      <a:pt x="111" y="6"/>
                      <a:pt x="91" y="0"/>
                      <a:pt x="73"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2"/>
              <p:cNvSpPr/>
              <p:nvPr/>
            </p:nvSpPr>
            <p:spPr>
              <a:xfrm>
                <a:off x="5655650" y="1986175"/>
                <a:ext cx="800" cy="18000"/>
              </a:xfrm>
              <a:custGeom>
                <a:rect b="b" l="l" r="r" t="t"/>
                <a:pathLst>
                  <a:path extrusionOk="0" h="720" w="32">
                    <a:moveTo>
                      <a:pt x="2" y="1"/>
                    </a:moveTo>
                    <a:lnTo>
                      <a:pt x="1" y="704"/>
                    </a:lnTo>
                    <a:lnTo>
                      <a:pt x="31" y="720"/>
                    </a:lnTo>
                    <a:lnTo>
                      <a:pt x="31" y="18"/>
                    </a:lnTo>
                    <a:lnTo>
                      <a:pt x="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2"/>
              <p:cNvSpPr/>
              <p:nvPr/>
            </p:nvSpPr>
            <p:spPr>
              <a:xfrm>
                <a:off x="5656425" y="1986175"/>
                <a:ext cx="750" cy="18000"/>
              </a:xfrm>
              <a:custGeom>
                <a:rect b="b" l="l" r="r" t="t"/>
                <a:pathLst>
                  <a:path extrusionOk="0" h="720" w="30">
                    <a:moveTo>
                      <a:pt x="29" y="1"/>
                    </a:moveTo>
                    <a:lnTo>
                      <a:pt x="0" y="18"/>
                    </a:lnTo>
                    <a:lnTo>
                      <a:pt x="0" y="720"/>
                    </a:lnTo>
                    <a:lnTo>
                      <a:pt x="29" y="704"/>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2"/>
              <p:cNvSpPr/>
              <p:nvPr/>
            </p:nvSpPr>
            <p:spPr>
              <a:xfrm>
                <a:off x="5654200" y="1979225"/>
                <a:ext cx="2250" cy="8400"/>
              </a:xfrm>
              <a:custGeom>
                <a:rect b="b" l="l" r="r" t="t"/>
                <a:pathLst>
                  <a:path extrusionOk="0" h="336" w="90">
                    <a:moveTo>
                      <a:pt x="1" y="0"/>
                    </a:moveTo>
                    <a:lnTo>
                      <a:pt x="1" y="284"/>
                    </a:lnTo>
                    <a:lnTo>
                      <a:pt x="89" y="335"/>
                    </a:lnTo>
                    <a:lnTo>
                      <a:pt x="89" y="51"/>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2"/>
              <p:cNvSpPr/>
              <p:nvPr/>
            </p:nvSpPr>
            <p:spPr>
              <a:xfrm>
                <a:off x="5656425" y="1979225"/>
                <a:ext cx="2225" cy="8400"/>
              </a:xfrm>
              <a:custGeom>
                <a:rect b="b" l="l" r="r" t="t"/>
                <a:pathLst>
                  <a:path extrusionOk="0" h="336" w="89">
                    <a:moveTo>
                      <a:pt x="89" y="0"/>
                    </a:moveTo>
                    <a:lnTo>
                      <a:pt x="0" y="51"/>
                    </a:lnTo>
                    <a:lnTo>
                      <a:pt x="0" y="335"/>
                    </a:lnTo>
                    <a:lnTo>
                      <a:pt x="87" y="284"/>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2"/>
              <p:cNvSpPr/>
              <p:nvPr/>
            </p:nvSpPr>
            <p:spPr>
              <a:xfrm>
                <a:off x="5654200" y="1977925"/>
                <a:ext cx="4450" cy="2575"/>
              </a:xfrm>
              <a:custGeom>
                <a:rect b="b" l="l" r="r" t="t"/>
                <a:pathLst>
                  <a:path extrusionOk="0" h="103" w="178">
                    <a:moveTo>
                      <a:pt x="89" y="0"/>
                    </a:moveTo>
                    <a:lnTo>
                      <a:pt x="1" y="52"/>
                    </a:lnTo>
                    <a:lnTo>
                      <a:pt x="89" y="103"/>
                    </a:lnTo>
                    <a:lnTo>
                      <a:pt x="178" y="52"/>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2"/>
              <p:cNvSpPr/>
              <p:nvPr/>
            </p:nvSpPr>
            <p:spPr>
              <a:xfrm>
                <a:off x="5657000" y="1985075"/>
                <a:ext cx="1075" cy="1400"/>
              </a:xfrm>
              <a:custGeom>
                <a:rect b="b" l="l" r="r" t="t"/>
                <a:pathLst>
                  <a:path extrusionOk="0" h="56" w="43">
                    <a:moveTo>
                      <a:pt x="31" y="1"/>
                    </a:moveTo>
                    <a:cubicBezTo>
                      <a:pt x="28" y="1"/>
                      <a:pt x="24" y="2"/>
                      <a:pt x="21" y="4"/>
                    </a:cubicBezTo>
                    <a:cubicBezTo>
                      <a:pt x="9" y="11"/>
                      <a:pt x="1" y="26"/>
                      <a:pt x="1" y="40"/>
                    </a:cubicBezTo>
                    <a:cubicBezTo>
                      <a:pt x="1" y="49"/>
                      <a:pt x="5" y="55"/>
                      <a:pt x="11" y="55"/>
                    </a:cubicBezTo>
                    <a:cubicBezTo>
                      <a:pt x="14" y="55"/>
                      <a:pt x="17" y="54"/>
                      <a:pt x="21" y="52"/>
                    </a:cubicBezTo>
                    <a:cubicBezTo>
                      <a:pt x="34" y="45"/>
                      <a:pt x="41" y="30"/>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2"/>
              <p:cNvSpPr/>
              <p:nvPr/>
            </p:nvSpPr>
            <p:spPr>
              <a:xfrm>
                <a:off x="5657000" y="1982875"/>
                <a:ext cx="1075" cy="1350"/>
              </a:xfrm>
              <a:custGeom>
                <a:rect b="b" l="l" r="r" t="t"/>
                <a:pathLst>
                  <a:path extrusionOk="0" h="54" w="43">
                    <a:moveTo>
                      <a:pt x="31" y="0"/>
                    </a:moveTo>
                    <a:cubicBezTo>
                      <a:pt x="28" y="0"/>
                      <a:pt x="24" y="1"/>
                      <a:pt x="21" y="4"/>
                    </a:cubicBezTo>
                    <a:cubicBezTo>
                      <a:pt x="9" y="11"/>
                      <a:pt x="1" y="24"/>
                      <a:pt x="1" y="38"/>
                    </a:cubicBezTo>
                    <a:cubicBezTo>
                      <a:pt x="1" y="49"/>
                      <a:pt x="5" y="54"/>
                      <a:pt x="12" y="54"/>
                    </a:cubicBezTo>
                    <a:cubicBezTo>
                      <a:pt x="14" y="54"/>
                      <a:pt x="18" y="53"/>
                      <a:pt x="21" y="51"/>
                    </a:cubicBezTo>
                    <a:cubicBezTo>
                      <a:pt x="34" y="43"/>
                      <a:pt x="41" y="30"/>
                      <a:pt x="43" y="15"/>
                    </a:cubicBezTo>
                    <a:cubicBezTo>
                      <a:pt x="43" y="6"/>
                      <a:pt x="38" y="0"/>
                      <a:pt x="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2"/>
              <p:cNvSpPr/>
              <p:nvPr/>
            </p:nvSpPr>
            <p:spPr>
              <a:xfrm>
                <a:off x="5657000" y="1980725"/>
                <a:ext cx="1050" cy="1350"/>
              </a:xfrm>
              <a:custGeom>
                <a:rect b="b" l="l" r="r" t="t"/>
                <a:pathLst>
                  <a:path extrusionOk="0" h="54" w="42">
                    <a:moveTo>
                      <a:pt x="30" y="0"/>
                    </a:moveTo>
                    <a:cubicBezTo>
                      <a:pt x="27" y="0"/>
                      <a:pt x="24" y="1"/>
                      <a:pt x="21" y="3"/>
                    </a:cubicBezTo>
                    <a:cubicBezTo>
                      <a:pt x="8" y="11"/>
                      <a:pt x="1" y="24"/>
                      <a:pt x="1" y="39"/>
                    </a:cubicBezTo>
                    <a:cubicBezTo>
                      <a:pt x="1" y="48"/>
                      <a:pt x="5" y="54"/>
                      <a:pt x="11" y="54"/>
                    </a:cubicBezTo>
                    <a:cubicBezTo>
                      <a:pt x="14" y="54"/>
                      <a:pt x="17" y="53"/>
                      <a:pt x="21" y="50"/>
                    </a:cubicBezTo>
                    <a:cubicBezTo>
                      <a:pt x="34" y="43"/>
                      <a:pt x="41" y="30"/>
                      <a:pt x="41" y="14"/>
                    </a:cubicBezTo>
                    <a:cubicBezTo>
                      <a:pt x="41" y="5"/>
                      <a:pt x="37" y="0"/>
                      <a:pt x="3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2"/>
              <p:cNvSpPr/>
              <p:nvPr/>
            </p:nvSpPr>
            <p:spPr>
              <a:xfrm>
                <a:off x="5695100" y="1757675"/>
                <a:ext cx="199625" cy="115575"/>
              </a:xfrm>
              <a:custGeom>
                <a:rect b="b" l="l" r="r" t="t"/>
                <a:pathLst>
                  <a:path extrusionOk="0" h="4623" w="7985">
                    <a:moveTo>
                      <a:pt x="4496" y="1"/>
                    </a:moveTo>
                    <a:lnTo>
                      <a:pt x="1" y="2608"/>
                    </a:lnTo>
                    <a:lnTo>
                      <a:pt x="3489" y="4622"/>
                    </a:lnTo>
                    <a:lnTo>
                      <a:pt x="7985" y="2015"/>
                    </a:lnTo>
                    <a:lnTo>
                      <a:pt x="4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2"/>
              <p:cNvSpPr/>
              <p:nvPr/>
            </p:nvSpPr>
            <p:spPr>
              <a:xfrm>
                <a:off x="5728350" y="1814825"/>
                <a:ext cx="64575" cy="36475"/>
              </a:xfrm>
              <a:custGeom>
                <a:rect b="b" l="l" r="r" t="t"/>
                <a:pathLst>
                  <a:path extrusionOk="0" h="1459" w="2583">
                    <a:moveTo>
                      <a:pt x="1946" y="0"/>
                    </a:moveTo>
                    <a:lnTo>
                      <a:pt x="0" y="1085"/>
                    </a:lnTo>
                    <a:lnTo>
                      <a:pt x="640" y="1459"/>
                    </a:lnTo>
                    <a:lnTo>
                      <a:pt x="2583" y="361"/>
                    </a:lnTo>
                    <a:lnTo>
                      <a:pt x="1946"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5792875" y="1725250"/>
                <a:ext cx="41700" cy="122625"/>
              </a:xfrm>
              <a:custGeom>
                <a:rect b="b" l="l" r="r" t="t"/>
                <a:pathLst>
                  <a:path extrusionOk="0" h="4905" w="1668">
                    <a:moveTo>
                      <a:pt x="1668" y="0"/>
                    </a:moveTo>
                    <a:lnTo>
                      <a:pt x="12" y="961"/>
                    </a:lnTo>
                    <a:lnTo>
                      <a:pt x="0" y="4904"/>
                    </a:lnTo>
                    <a:lnTo>
                      <a:pt x="1656" y="3943"/>
                    </a:lnTo>
                    <a:lnTo>
                      <a:pt x="166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2"/>
              <p:cNvSpPr/>
              <p:nvPr/>
            </p:nvSpPr>
            <p:spPr>
              <a:xfrm>
                <a:off x="5747675" y="1698950"/>
                <a:ext cx="86900" cy="50350"/>
              </a:xfrm>
              <a:custGeom>
                <a:rect b="b" l="l" r="r" t="t"/>
                <a:pathLst>
                  <a:path extrusionOk="0" h="2014" w="3476">
                    <a:moveTo>
                      <a:pt x="1656" y="1"/>
                    </a:moveTo>
                    <a:lnTo>
                      <a:pt x="0" y="964"/>
                    </a:lnTo>
                    <a:lnTo>
                      <a:pt x="1820" y="2013"/>
                    </a:lnTo>
                    <a:lnTo>
                      <a:pt x="3476" y="1052"/>
                    </a:lnTo>
                    <a:lnTo>
                      <a:pt x="165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2"/>
              <p:cNvSpPr/>
              <p:nvPr/>
            </p:nvSpPr>
            <p:spPr>
              <a:xfrm>
                <a:off x="5747425" y="1723025"/>
                <a:ext cx="45750" cy="124850"/>
              </a:xfrm>
              <a:custGeom>
                <a:rect b="b" l="l" r="r" t="t"/>
                <a:pathLst>
                  <a:path extrusionOk="0" h="4994" w="1830">
                    <a:moveTo>
                      <a:pt x="10" y="1"/>
                    </a:moveTo>
                    <a:lnTo>
                      <a:pt x="0" y="3943"/>
                    </a:lnTo>
                    <a:lnTo>
                      <a:pt x="1818" y="4993"/>
                    </a:lnTo>
                    <a:lnTo>
                      <a:pt x="1830" y="1050"/>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a:off x="5770650" y="1750350"/>
                <a:ext cx="200" cy="1050"/>
              </a:xfrm>
              <a:custGeom>
                <a:rect b="b" l="l" r="r" t="t"/>
                <a:pathLst>
                  <a:path extrusionOk="0" h="42" w="8">
                    <a:moveTo>
                      <a:pt x="8" y="1"/>
                    </a:moveTo>
                    <a:lnTo>
                      <a:pt x="0" y="5"/>
                    </a:lnTo>
                    <a:lnTo>
                      <a:pt x="0" y="39"/>
                    </a:lnTo>
                    <a:lnTo>
                      <a:pt x="8" y="42"/>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2"/>
              <p:cNvSpPr/>
              <p:nvPr/>
            </p:nvSpPr>
            <p:spPr>
              <a:xfrm>
                <a:off x="5757575" y="1739200"/>
                <a:ext cx="950" cy="5100"/>
              </a:xfrm>
              <a:custGeom>
                <a:rect b="b" l="l" r="r" t="t"/>
                <a:pathLst>
                  <a:path extrusionOk="0" h="204" w="38">
                    <a:moveTo>
                      <a:pt x="0" y="0"/>
                    </a:moveTo>
                    <a:lnTo>
                      <a:pt x="0" y="182"/>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2"/>
              <p:cNvSpPr/>
              <p:nvPr/>
            </p:nvSpPr>
            <p:spPr>
              <a:xfrm>
                <a:off x="5757575" y="1736800"/>
                <a:ext cx="950" cy="2975"/>
              </a:xfrm>
              <a:custGeom>
                <a:rect b="b" l="l" r="r" t="t"/>
                <a:pathLst>
                  <a:path extrusionOk="0" h="119" w="38">
                    <a:moveTo>
                      <a:pt x="1" y="1"/>
                    </a:moveTo>
                    <a:lnTo>
                      <a:pt x="0" y="96"/>
                    </a:lnTo>
                    <a:lnTo>
                      <a:pt x="38" y="118"/>
                    </a:lnTo>
                    <a:lnTo>
                      <a:pt x="38"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2"/>
              <p:cNvSpPr/>
              <p:nvPr/>
            </p:nvSpPr>
            <p:spPr>
              <a:xfrm>
                <a:off x="5758500" y="1739750"/>
                <a:ext cx="3250" cy="3700"/>
              </a:xfrm>
              <a:custGeom>
                <a:rect b="b" l="l" r="r" t="t"/>
                <a:pathLst>
                  <a:path extrusionOk="0" h="148"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2"/>
              <p:cNvSpPr/>
              <p:nvPr/>
            </p:nvSpPr>
            <p:spPr>
              <a:xfrm>
                <a:off x="5758500" y="1741600"/>
                <a:ext cx="5225" cy="3375"/>
              </a:xfrm>
              <a:custGeom>
                <a:rect b="b" l="l" r="r" t="t"/>
                <a:pathLst>
                  <a:path extrusionOk="0" h="135" w="209">
                    <a:moveTo>
                      <a:pt x="130" y="0"/>
                    </a:moveTo>
                    <a:lnTo>
                      <a:pt x="1" y="74"/>
                    </a:lnTo>
                    <a:lnTo>
                      <a:pt x="1" y="107"/>
                    </a:lnTo>
                    <a:lnTo>
                      <a:pt x="49"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2"/>
              <p:cNvSpPr/>
              <p:nvPr/>
            </p:nvSpPr>
            <p:spPr>
              <a:xfrm>
                <a:off x="5759700" y="1742700"/>
                <a:ext cx="5100" cy="2925"/>
              </a:xfrm>
              <a:custGeom>
                <a:rect b="b" l="l" r="r" t="t"/>
                <a:pathLst>
                  <a:path extrusionOk="0" h="117" w="204">
                    <a:moveTo>
                      <a:pt x="160" y="1"/>
                    </a:moveTo>
                    <a:lnTo>
                      <a:pt x="1" y="91"/>
                    </a:lnTo>
                    <a:lnTo>
                      <a:pt x="46" y="117"/>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2"/>
              <p:cNvSpPr/>
              <p:nvPr/>
            </p:nvSpPr>
            <p:spPr>
              <a:xfrm>
                <a:off x="5760825" y="174332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2"/>
              <p:cNvSpPr/>
              <p:nvPr/>
            </p:nvSpPr>
            <p:spPr>
              <a:xfrm>
                <a:off x="5758500" y="1737350"/>
                <a:ext cx="5325" cy="4275"/>
              </a:xfrm>
              <a:custGeom>
                <a:rect b="b" l="l" r="r" t="t"/>
                <a:pathLst>
                  <a:path extrusionOk="0" h="171" w="213">
                    <a:moveTo>
                      <a:pt x="1" y="0"/>
                    </a:moveTo>
                    <a:lnTo>
                      <a:pt x="1" y="96"/>
                    </a:lnTo>
                    <a:lnTo>
                      <a:pt x="130" y="170"/>
                    </a:lnTo>
                    <a:lnTo>
                      <a:pt x="212" y="124"/>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2"/>
              <p:cNvSpPr/>
              <p:nvPr/>
            </p:nvSpPr>
            <p:spPr>
              <a:xfrm>
                <a:off x="5761725" y="1740425"/>
                <a:ext cx="4050" cy="2300"/>
              </a:xfrm>
              <a:custGeom>
                <a:rect b="b" l="l" r="r" t="t"/>
                <a:pathLst>
                  <a:path extrusionOk="0" h="92"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2"/>
              <p:cNvSpPr/>
              <p:nvPr/>
            </p:nvSpPr>
            <p:spPr>
              <a:xfrm>
                <a:off x="5763700" y="1741550"/>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2"/>
              <p:cNvSpPr/>
              <p:nvPr/>
            </p:nvSpPr>
            <p:spPr>
              <a:xfrm>
                <a:off x="5764775" y="1742175"/>
                <a:ext cx="2925" cy="1675"/>
              </a:xfrm>
              <a:custGeom>
                <a:rect b="b" l="l" r="r" t="t"/>
                <a:pathLst>
                  <a:path extrusionOk="0" h="67" w="117">
                    <a:moveTo>
                      <a:pt x="83" y="0"/>
                    </a:moveTo>
                    <a:lnTo>
                      <a:pt x="1" y="47"/>
                    </a:lnTo>
                    <a:lnTo>
                      <a:pt x="34" y="67"/>
                    </a:lnTo>
                    <a:lnTo>
                      <a:pt x="117"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2"/>
              <p:cNvSpPr/>
              <p:nvPr/>
            </p:nvSpPr>
            <p:spPr>
              <a:xfrm>
                <a:off x="5761650" y="1743825"/>
                <a:ext cx="8300" cy="7075"/>
              </a:xfrm>
              <a:custGeom>
                <a:rect b="b" l="l" r="r" t="t"/>
                <a:pathLst>
                  <a:path extrusionOk="0" h="283" w="332">
                    <a:moveTo>
                      <a:pt x="159" y="1"/>
                    </a:moveTo>
                    <a:lnTo>
                      <a:pt x="1" y="91"/>
                    </a:lnTo>
                    <a:lnTo>
                      <a:pt x="331" y="282"/>
                    </a:lnTo>
                    <a:lnTo>
                      <a:pt x="331" y="10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2"/>
              <p:cNvSpPr/>
              <p:nvPr/>
            </p:nvSpPr>
            <p:spPr>
              <a:xfrm>
                <a:off x="5747625" y="1733475"/>
                <a:ext cx="3250" cy="3725"/>
              </a:xfrm>
              <a:custGeom>
                <a:rect b="b" l="l" r="r" t="t"/>
                <a:pathLst>
                  <a:path extrusionOk="0" h="149"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2"/>
              <p:cNvSpPr/>
              <p:nvPr/>
            </p:nvSpPr>
            <p:spPr>
              <a:xfrm>
                <a:off x="5752825" y="1735275"/>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2"/>
              <p:cNvSpPr/>
              <p:nvPr/>
            </p:nvSpPr>
            <p:spPr>
              <a:xfrm>
                <a:off x="5747625" y="1735325"/>
                <a:ext cx="5225" cy="3400"/>
              </a:xfrm>
              <a:custGeom>
                <a:rect b="b" l="l" r="r" t="t"/>
                <a:pathLst>
                  <a:path extrusionOk="0" h="136" w="209">
                    <a:moveTo>
                      <a:pt x="130" y="0"/>
                    </a:moveTo>
                    <a:lnTo>
                      <a:pt x="1" y="74"/>
                    </a:lnTo>
                    <a:lnTo>
                      <a:pt x="1" y="107"/>
                    </a:lnTo>
                    <a:lnTo>
                      <a:pt x="50"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2"/>
              <p:cNvSpPr/>
              <p:nvPr/>
            </p:nvSpPr>
            <p:spPr>
              <a:xfrm>
                <a:off x="5748875" y="1736450"/>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2"/>
              <p:cNvSpPr/>
              <p:nvPr/>
            </p:nvSpPr>
            <p:spPr>
              <a:xfrm>
                <a:off x="5749950" y="1737050"/>
                <a:ext cx="4850" cy="2775"/>
              </a:xfrm>
              <a:custGeom>
                <a:rect b="b" l="l" r="r" t="t"/>
                <a:pathLst>
                  <a:path extrusionOk="0" h="111" w="194">
                    <a:moveTo>
                      <a:pt x="159" y="1"/>
                    </a:moveTo>
                    <a:lnTo>
                      <a:pt x="1" y="92"/>
                    </a:lnTo>
                    <a:lnTo>
                      <a:pt x="34" y="111"/>
                    </a:lnTo>
                    <a:lnTo>
                      <a:pt x="193"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2"/>
              <p:cNvSpPr/>
              <p:nvPr/>
            </p:nvSpPr>
            <p:spPr>
              <a:xfrm>
                <a:off x="5747625" y="1731075"/>
                <a:ext cx="5325" cy="4275"/>
              </a:xfrm>
              <a:custGeom>
                <a:rect b="b" l="l" r="r" t="t"/>
                <a:pathLst>
                  <a:path extrusionOk="0" h="171" w="213">
                    <a:moveTo>
                      <a:pt x="2" y="1"/>
                    </a:moveTo>
                    <a:lnTo>
                      <a:pt x="1" y="96"/>
                    </a:lnTo>
                    <a:lnTo>
                      <a:pt x="130" y="170"/>
                    </a:lnTo>
                    <a:lnTo>
                      <a:pt x="212"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2"/>
              <p:cNvSpPr/>
              <p:nvPr/>
            </p:nvSpPr>
            <p:spPr>
              <a:xfrm>
                <a:off x="5750850" y="1734150"/>
                <a:ext cx="4050" cy="2325"/>
              </a:xfrm>
              <a:custGeom>
                <a:rect b="b" l="l" r="r" t="t"/>
                <a:pathLst>
                  <a:path extrusionOk="0" h="93"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2"/>
              <p:cNvSpPr/>
              <p:nvPr/>
            </p:nvSpPr>
            <p:spPr>
              <a:xfrm>
                <a:off x="5753900" y="1735900"/>
                <a:ext cx="2975" cy="1700"/>
              </a:xfrm>
              <a:custGeom>
                <a:rect b="b" l="l" r="r" t="t"/>
                <a:pathLst>
                  <a:path extrusionOk="0" h="68" w="119">
                    <a:moveTo>
                      <a:pt x="83" y="0"/>
                    </a:moveTo>
                    <a:lnTo>
                      <a:pt x="1"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2"/>
              <p:cNvSpPr/>
              <p:nvPr/>
            </p:nvSpPr>
            <p:spPr>
              <a:xfrm>
                <a:off x="5754775" y="1736375"/>
                <a:ext cx="2850" cy="2850"/>
              </a:xfrm>
              <a:custGeom>
                <a:rect b="b" l="l" r="r" t="t"/>
                <a:pathLst>
                  <a:path extrusionOk="0" h="114" w="114">
                    <a:moveTo>
                      <a:pt x="83" y="0"/>
                    </a:moveTo>
                    <a:lnTo>
                      <a:pt x="0" y="48"/>
                    </a:lnTo>
                    <a:lnTo>
                      <a:pt x="112" y="113"/>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2"/>
              <p:cNvSpPr/>
              <p:nvPr/>
            </p:nvSpPr>
            <p:spPr>
              <a:xfrm>
                <a:off x="5750775" y="1737575"/>
                <a:ext cx="6825" cy="6175"/>
              </a:xfrm>
              <a:custGeom>
                <a:rect b="b" l="l" r="r" t="t"/>
                <a:pathLst>
                  <a:path extrusionOk="0" h="247" w="273">
                    <a:moveTo>
                      <a:pt x="160" y="0"/>
                    </a:moveTo>
                    <a:lnTo>
                      <a:pt x="1" y="90"/>
                    </a:lnTo>
                    <a:lnTo>
                      <a:pt x="272" y="247"/>
                    </a:lnTo>
                    <a:lnTo>
                      <a:pt x="272"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2"/>
              <p:cNvSpPr/>
              <p:nvPr/>
            </p:nvSpPr>
            <p:spPr>
              <a:xfrm>
                <a:off x="5769925" y="1746325"/>
                <a:ext cx="925" cy="5000"/>
              </a:xfrm>
              <a:custGeom>
                <a:rect b="b" l="l" r="r" t="t"/>
                <a:pathLst>
                  <a:path extrusionOk="0" h="200" w="37">
                    <a:moveTo>
                      <a:pt x="0" y="1"/>
                    </a:moveTo>
                    <a:lnTo>
                      <a:pt x="0" y="182"/>
                    </a:lnTo>
                    <a:lnTo>
                      <a:pt x="29" y="200"/>
                    </a:lnTo>
                    <a:lnTo>
                      <a:pt x="29" y="166"/>
                    </a:lnTo>
                    <a:lnTo>
                      <a:pt x="37" y="162"/>
                    </a:lnTo>
                    <a:lnTo>
                      <a:pt x="37"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2"/>
              <p:cNvSpPr/>
              <p:nvPr/>
            </p:nvSpPr>
            <p:spPr>
              <a:xfrm>
                <a:off x="5765600" y="1742675"/>
                <a:ext cx="4350" cy="3675"/>
              </a:xfrm>
              <a:custGeom>
                <a:rect b="b" l="l" r="r" t="t"/>
                <a:pathLst>
                  <a:path extrusionOk="0" h="147" w="174">
                    <a:moveTo>
                      <a:pt x="84" y="1"/>
                    </a:moveTo>
                    <a:lnTo>
                      <a:pt x="1" y="47"/>
                    </a:lnTo>
                    <a:lnTo>
                      <a:pt x="173" y="147"/>
                    </a:lnTo>
                    <a:lnTo>
                      <a:pt x="173" y="5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2"/>
              <p:cNvSpPr/>
              <p:nvPr/>
            </p:nvSpPr>
            <p:spPr>
              <a:xfrm>
                <a:off x="5769925" y="1743950"/>
                <a:ext cx="975" cy="2925"/>
              </a:xfrm>
              <a:custGeom>
                <a:rect b="b" l="l" r="r" t="t"/>
                <a:pathLst>
                  <a:path extrusionOk="0" h="117" w="39">
                    <a:moveTo>
                      <a:pt x="0" y="0"/>
                    </a:moveTo>
                    <a:lnTo>
                      <a:pt x="0" y="96"/>
                    </a:lnTo>
                    <a:lnTo>
                      <a:pt x="37"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2"/>
              <p:cNvSpPr/>
              <p:nvPr/>
            </p:nvSpPr>
            <p:spPr>
              <a:xfrm>
                <a:off x="5770825" y="1746850"/>
                <a:ext cx="3075" cy="3525"/>
              </a:xfrm>
              <a:custGeom>
                <a:rect b="b" l="l" r="r" t="t"/>
                <a:pathLst>
                  <a:path extrusionOk="0" h="141" w="123">
                    <a:moveTo>
                      <a:pt x="1" y="0"/>
                    </a:moveTo>
                    <a:lnTo>
                      <a:pt x="1" y="141"/>
                    </a:lnTo>
                    <a:lnTo>
                      <a:pt x="123" y="71"/>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2"/>
              <p:cNvSpPr/>
              <p:nvPr/>
            </p:nvSpPr>
            <p:spPr>
              <a:xfrm>
                <a:off x="5770825" y="1748625"/>
                <a:ext cx="5025" cy="3400"/>
              </a:xfrm>
              <a:custGeom>
                <a:rect b="b" l="l" r="r" t="t"/>
                <a:pathLst>
                  <a:path extrusionOk="0" h="136" w="201">
                    <a:moveTo>
                      <a:pt x="123" y="0"/>
                    </a:moveTo>
                    <a:lnTo>
                      <a:pt x="1" y="70"/>
                    </a:lnTo>
                    <a:lnTo>
                      <a:pt x="1" y="111"/>
                    </a:lnTo>
                    <a:lnTo>
                      <a:pt x="43" y="135"/>
                    </a:lnTo>
                    <a:lnTo>
                      <a:pt x="201" y="45"/>
                    </a:lnTo>
                    <a:lnTo>
                      <a:pt x="12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2"/>
              <p:cNvSpPr/>
              <p:nvPr/>
            </p:nvSpPr>
            <p:spPr>
              <a:xfrm>
                <a:off x="5771875" y="17497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2"/>
              <p:cNvSpPr/>
              <p:nvPr/>
            </p:nvSpPr>
            <p:spPr>
              <a:xfrm>
                <a:off x="5777800" y="1749675"/>
                <a:ext cx="4475" cy="3800"/>
              </a:xfrm>
              <a:custGeom>
                <a:rect b="b" l="l" r="r" t="t"/>
                <a:pathLst>
                  <a:path extrusionOk="0" h="152" w="179">
                    <a:moveTo>
                      <a:pt x="83" y="0"/>
                    </a:moveTo>
                    <a:lnTo>
                      <a:pt x="0" y="48"/>
                    </a:lnTo>
                    <a:lnTo>
                      <a:pt x="179" y="151"/>
                    </a:lnTo>
                    <a:lnTo>
                      <a:pt x="179" y="5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2"/>
              <p:cNvSpPr/>
              <p:nvPr/>
            </p:nvSpPr>
            <p:spPr>
              <a:xfrm>
                <a:off x="5772975" y="17503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2"/>
              <p:cNvSpPr/>
              <p:nvPr/>
            </p:nvSpPr>
            <p:spPr>
              <a:xfrm>
                <a:off x="5770825" y="1744500"/>
                <a:ext cx="5150" cy="4150"/>
              </a:xfrm>
              <a:custGeom>
                <a:rect b="b" l="l" r="r" t="t"/>
                <a:pathLst>
                  <a:path extrusionOk="0" h="166" w="206">
                    <a:moveTo>
                      <a:pt x="2" y="0"/>
                    </a:moveTo>
                    <a:lnTo>
                      <a:pt x="1" y="94"/>
                    </a:lnTo>
                    <a:lnTo>
                      <a:pt x="123" y="165"/>
                    </a:lnTo>
                    <a:lnTo>
                      <a:pt x="205" y="117"/>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2"/>
              <p:cNvSpPr/>
              <p:nvPr/>
            </p:nvSpPr>
            <p:spPr>
              <a:xfrm>
                <a:off x="5783150" y="1757650"/>
                <a:ext cx="25" cy="900"/>
              </a:xfrm>
              <a:custGeom>
                <a:rect b="b" l="l" r="r" t="t"/>
                <a:pathLst>
                  <a:path extrusionOk="0" h="36" w="1">
                    <a:moveTo>
                      <a:pt x="1" y="0"/>
                    </a:moveTo>
                    <a:lnTo>
                      <a:pt x="1" y="35"/>
                    </a:lnTo>
                    <a:lnTo>
                      <a:pt x="1" y="35"/>
                    </a:lnTo>
                    <a:lnTo>
                      <a:pt x="1" y="2"/>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2"/>
              <p:cNvSpPr/>
              <p:nvPr/>
            </p:nvSpPr>
            <p:spPr>
              <a:xfrm>
                <a:off x="5773875" y="1747425"/>
                <a:ext cx="4050" cy="2350"/>
              </a:xfrm>
              <a:custGeom>
                <a:rect b="b" l="l" r="r" t="t"/>
                <a:pathLst>
                  <a:path extrusionOk="0" h="94"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2"/>
              <p:cNvSpPr/>
              <p:nvPr/>
            </p:nvSpPr>
            <p:spPr>
              <a:xfrm>
                <a:off x="5775825" y="1748550"/>
                <a:ext cx="3175" cy="1825"/>
              </a:xfrm>
              <a:custGeom>
                <a:rect b="b" l="l" r="r" t="t"/>
                <a:pathLst>
                  <a:path extrusionOk="0" h="73" w="127">
                    <a:moveTo>
                      <a:pt x="84" y="0"/>
                    </a:moveTo>
                    <a:lnTo>
                      <a:pt x="1" y="48"/>
                    </a:lnTo>
                    <a:lnTo>
                      <a:pt x="44" y="73"/>
                    </a:lnTo>
                    <a:lnTo>
                      <a:pt x="127" y="2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2"/>
              <p:cNvSpPr/>
              <p:nvPr/>
            </p:nvSpPr>
            <p:spPr>
              <a:xfrm>
                <a:off x="5776925" y="1749200"/>
                <a:ext cx="2950" cy="1700"/>
              </a:xfrm>
              <a:custGeom>
                <a:rect b="b" l="l" r="r" t="t"/>
                <a:pathLst>
                  <a:path extrusionOk="0" h="68" w="118">
                    <a:moveTo>
                      <a:pt x="83" y="1"/>
                    </a:moveTo>
                    <a:lnTo>
                      <a:pt x="0" y="47"/>
                    </a:lnTo>
                    <a:lnTo>
                      <a:pt x="35" y="67"/>
                    </a:lnTo>
                    <a:lnTo>
                      <a:pt x="118"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2"/>
              <p:cNvSpPr/>
              <p:nvPr/>
            </p:nvSpPr>
            <p:spPr>
              <a:xfrm>
                <a:off x="5773800" y="1750875"/>
                <a:ext cx="8475" cy="7125"/>
              </a:xfrm>
              <a:custGeom>
                <a:rect b="b" l="l" r="r" t="t"/>
                <a:pathLst>
                  <a:path extrusionOk="0" h="285" w="339">
                    <a:moveTo>
                      <a:pt x="160" y="0"/>
                    </a:moveTo>
                    <a:lnTo>
                      <a:pt x="1" y="90"/>
                    </a:lnTo>
                    <a:lnTo>
                      <a:pt x="339" y="284"/>
                    </a:lnTo>
                    <a:lnTo>
                      <a:pt x="339"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2"/>
              <p:cNvSpPr/>
              <p:nvPr/>
            </p:nvSpPr>
            <p:spPr>
              <a:xfrm>
                <a:off x="5783200" y="1751600"/>
                <a:ext cx="5275" cy="4250"/>
              </a:xfrm>
              <a:custGeom>
                <a:rect b="b" l="l" r="r" t="t"/>
                <a:pathLst>
                  <a:path extrusionOk="0" h="170" w="211">
                    <a:moveTo>
                      <a:pt x="0" y="0"/>
                    </a:moveTo>
                    <a:lnTo>
                      <a:pt x="0" y="96"/>
                    </a:lnTo>
                    <a:lnTo>
                      <a:pt x="128" y="170"/>
                    </a:lnTo>
                    <a:lnTo>
                      <a:pt x="210"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2"/>
              <p:cNvSpPr/>
              <p:nvPr/>
            </p:nvSpPr>
            <p:spPr>
              <a:xfrm>
                <a:off x="5782250" y="1753450"/>
                <a:ext cx="975" cy="5100"/>
              </a:xfrm>
              <a:custGeom>
                <a:rect b="b" l="l" r="r" t="t"/>
                <a:pathLst>
                  <a:path extrusionOk="0" h="204" w="39">
                    <a:moveTo>
                      <a:pt x="1" y="0"/>
                    </a:moveTo>
                    <a:lnTo>
                      <a:pt x="1" y="181"/>
                    </a:lnTo>
                    <a:lnTo>
                      <a:pt x="37" y="203"/>
                    </a:lnTo>
                    <a:lnTo>
                      <a:pt x="37" y="170"/>
                    </a:lnTo>
                    <a:lnTo>
                      <a:pt x="37" y="168"/>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2"/>
              <p:cNvSpPr/>
              <p:nvPr/>
            </p:nvSpPr>
            <p:spPr>
              <a:xfrm>
                <a:off x="5782250" y="1751075"/>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2"/>
              <p:cNvSpPr/>
              <p:nvPr/>
            </p:nvSpPr>
            <p:spPr>
              <a:xfrm>
                <a:off x="5783150" y="1753975"/>
                <a:ext cx="3250" cy="3700"/>
              </a:xfrm>
              <a:custGeom>
                <a:rect b="b" l="l" r="r" t="t"/>
                <a:pathLst>
                  <a:path extrusionOk="0" h="148" w="130">
                    <a:moveTo>
                      <a:pt x="2" y="1"/>
                    </a:moveTo>
                    <a:lnTo>
                      <a:pt x="1" y="147"/>
                    </a:lnTo>
                    <a:lnTo>
                      <a:pt x="130"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2"/>
              <p:cNvSpPr/>
              <p:nvPr/>
            </p:nvSpPr>
            <p:spPr>
              <a:xfrm>
                <a:off x="5783150" y="1755825"/>
                <a:ext cx="5225" cy="3400"/>
              </a:xfrm>
              <a:custGeom>
                <a:rect b="b" l="l" r="r" t="t"/>
                <a:pathLst>
                  <a:path extrusionOk="0" h="136" w="209">
                    <a:moveTo>
                      <a:pt x="130" y="1"/>
                    </a:moveTo>
                    <a:lnTo>
                      <a:pt x="1" y="73"/>
                    </a:lnTo>
                    <a:lnTo>
                      <a:pt x="1" y="108"/>
                    </a:lnTo>
                    <a:lnTo>
                      <a:pt x="50" y="136"/>
                    </a:lnTo>
                    <a:lnTo>
                      <a:pt x="208" y="46"/>
                    </a:lnTo>
                    <a:lnTo>
                      <a:pt x="13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2"/>
              <p:cNvSpPr/>
              <p:nvPr/>
            </p:nvSpPr>
            <p:spPr>
              <a:xfrm>
                <a:off x="5784400" y="1756950"/>
                <a:ext cx="5050" cy="2925"/>
              </a:xfrm>
              <a:custGeom>
                <a:rect b="b" l="l" r="r" t="t"/>
                <a:pathLst>
                  <a:path extrusionOk="0" h="117" w="202">
                    <a:moveTo>
                      <a:pt x="158" y="1"/>
                    </a:moveTo>
                    <a:lnTo>
                      <a:pt x="0" y="91"/>
                    </a:lnTo>
                    <a:lnTo>
                      <a:pt x="44" y="117"/>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2"/>
              <p:cNvSpPr/>
              <p:nvPr/>
            </p:nvSpPr>
            <p:spPr>
              <a:xfrm>
                <a:off x="5747625" y="1738000"/>
                <a:ext cx="45500" cy="27325"/>
              </a:xfrm>
              <a:custGeom>
                <a:rect b="b" l="l" r="r" t="t"/>
                <a:pathLst>
                  <a:path extrusionOk="0" h="1093" w="1820">
                    <a:moveTo>
                      <a:pt x="1" y="0"/>
                    </a:moveTo>
                    <a:lnTo>
                      <a:pt x="1" y="41"/>
                    </a:lnTo>
                    <a:lnTo>
                      <a:pt x="14" y="50"/>
                    </a:lnTo>
                    <a:lnTo>
                      <a:pt x="57" y="74"/>
                    </a:lnTo>
                    <a:lnTo>
                      <a:pt x="91" y="93"/>
                    </a:lnTo>
                    <a:lnTo>
                      <a:pt x="398" y="272"/>
                    </a:lnTo>
                    <a:lnTo>
                      <a:pt x="436" y="292"/>
                    </a:lnTo>
                    <a:lnTo>
                      <a:pt x="449" y="301"/>
                    </a:lnTo>
                    <a:lnTo>
                      <a:pt x="492" y="325"/>
                    </a:lnTo>
                    <a:lnTo>
                      <a:pt x="526" y="344"/>
                    </a:lnTo>
                    <a:lnTo>
                      <a:pt x="891" y="556"/>
                    </a:lnTo>
                    <a:lnTo>
                      <a:pt x="935" y="580"/>
                    </a:lnTo>
                    <a:lnTo>
                      <a:pt x="978" y="607"/>
                    </a:lnTo>
                    <a:lnTo>
                      <a:pt x="1011" y="625"/>
                    </a:lnTo>
                    <a:lnTo>
                      <a:pt x="1386" y="842"/>
                    </a:lnTo>
                    <a:lnTo>
                      <a:pt x="1435" y="869"/>
                    </a:lnTo>
                    <a:lnTo>
                      <a:pt x="1478" y="895"/>
                    </a:lnTo>
                    <a:lnTo>
                      <a:pt x="1512" y="914"/>
                    </a:lnTo>
                    <a:lnTo>
                      <a:pt x="1819" y="1092"/>
                    </a:lnTo>
                    <a:lnTo>
                      <a:pt x="1819" y="1050"/>
                    </a:lnTo>
                    <a:lnTo>
                      <a:pt x="1548" y="894"/>
                    </a:lnTo>
                    <a:lnTo>
                      <a:pt x="1515" y="875"/>
                    </a:lnTo>
                    <a:lnTo>
                      <a:pt x="1471" y="849"/>
                    </a:lnTo>
                    <a:lnTo>
                      <a:pt x="1422" y="821"/>
                    </a:lnTo>
                    <a:lnTo>
                      <a:pt x="1386" y="799"/>
                    </a:lnTo>
                    <a:lnTo>
                      <a:pt x="1048" y="605"/>
                    </a:lnTo>
                    <a:lnTo>
                      <a:pt x="1014" y="585"/>
                    </a:lnTo>
                    <a:lnTo>
                      <a:pt x="971" y="560"/>
                    </a:lnTo>
                    <a:lnTo>
                      <a:pt x="929" y="536"/>
                    </a:lnTo>
                    <a:lnTo>
                      <a:pt x="921" y="533"/>
                    </a:lnTo>
                    <a:lnTo>
                      <a:pt x="892" y="515"/>
                    </a:lnTo>
                    <a:lnTo>
                      <a:pt x="562" y="324"/>
                    </a:lnTo>
                    <a:lnTo>
                      <a:pt x="529" y="305"/>
                    </a:lnTo>
                    <a:lnTo>
                      <a:pt x="484" y="279"/>
                    </a:lnTo>
                    <a:lnTo>
                      <a:pt x="436" y="251"/>
                    </a:lnTo>
                    <a:lnTo>
                      <a:pt x="398" y="230"/>
                    </a:lnTo>
                    <a:lnTo>
                      <a:pt x="127" y="73"/>
                    </a:lnTo>
                    <a:lnTo>
                      <a:pt x="94" y="54"/>
                    </a:lnTo>
                    <a:lnTo>
                      <a:pt x="50" y="2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2"/>
              <p:cNvSpPr/>
              <p:nvPr/>
            </p:nvSpPr>
            <p:spPr>
              <a:xfrm>
                <a:off x="5785475" y="17575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2"/>
              <p:cNvSpPr/>
              <p:nvPr/>
            </p:nvSpPr>
            <p:spPr>
              <a:xfrm>
                <a:off x="5786375" y="1754650"/>
                <a:ext cx="4050" cy="2325"/>
              </a:xfrm>
              <a:custGeom>
                <a:rect b="b" l="l" r="r" t="t"/>
                <a:pathLst>
                  <a:path extrusionOk="0" h="93"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2"/>
              <p:cNvSpPr/>
              <p:nvPr/>
            </p:nvSpPr>
            <p:spPr>
              <a:xfrm>
                <a:off x="5786300" y="1758075"/>
                <a:ext cx="6850" cy="6200"/>
              </a:xfrm>
              <a:custGeom>
                <a:rect b="b" l="l" r="r" t="t"/>
                <a:pathLst>
                  <a:path extrusionOk="0" h="248" w="274">
                    <a:moveTo>
                      <a:pt x="159" y="1"/>
                    </a:moveTo>
                    <a:lnTo>
                      <a:pt x="1" y="91"/>
                    </a:lnTo>
                    <a:lnTo>
                      <a:pt x="272" y="247"/>
                    </a:lnTo>
                    <a:lnTo>
                      <a:pt x="274"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2"/>
              <p:cNvSpPr/>
              <p:nvPr/>
            </p:nvSpPr>
            <p:spPr>
              <a:xfrm>
                <a:off x="5788350" y="1755750"/>
                <a:ext cx="3175" cy="1850"/>
              </a:xfrm>
              <a:custGeom>
                <a:rect b="b" l="l" r="r" t="t"/>
                <a:pathLst>
                  <a:path extrusionOk="0" h="74" w="127">
                    <a:moveTo>
                      <a:pt x="83" y="1"/>
                    </a:moveTo>
                    <a:lnTo>
                      <a:pt x="0" y="49"/>
                    </a:lnTo>
                    <a:lnTo>
                      <a:pt x="44" y="74"/>
                    </a:lnTo>
                    <a:lnTo>
                      <a:pt x="126"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2"/>
              <p:cNvSpPr/>
              <p:nvPr/>
            </p:nvSpPr>
            <p:spPr>
              <a:xfrm>
                <a:off x="5789425" y="17564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2"/>
              <p:cNvSpPr/>
              <p:nvPr/>
            </p:nvSpPr>
            <p:spPr>
              <a:xfrm>
                <a:off x="5790250" y="1756875"/>
                <a:ext cx="2900" cy="2875"/>
              </a:xfrm>
              <a:custGeom>
                <a:rect b="b" l="l" r="r" t="t"/>
                <a:pathLst>
                  <a:path extrusionOk="0" h="115" w="116">
                    <a:moveTo>
                      <a:pt x="85" y="1"/>
                    </a:moveTo>
                    <a:lnTo>
                      <a:pt x="1" y="49"/>
                    </a:lnTo>
                    <a:lnTo>
                      <a:pt x="116" y="114"/>
                    </a:lnTo>
                    <a:lnTo>
                      <a:pt x="116"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2"/>
              <p:cNvSpPr/>
              <p:nvPr/>
            </p:nvSpPr>
            <p:spPr>
              <a:xfrm>
                <a:off x="5760800" y="1755650"/>
                <a:ext cx="4825" cy="2775"/>
              </a:xfrm>
              <a:custGeom>
                <a:rect b="b" l="l" r="r" t="t"/>
                <a:pathLst>
                  <a:path extrusionOk="0" h="111" w="193">
                    <a:moveTo>
                      <a:pt x="158" y="1"/>
                    </a:moveTo>
                    <a:lnTo>
                      <a:pt x="0" y="91"/>
                    </a:lnTo>
                    <a:lnTo>
                      <a:pt x="33" y="111"/>
                    </a:lnTo>
                    <a:lnTo>
                      <a:pt x="193" y="1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2"/>
              <p:cNvSpPr/>
              <p:nvPr/>
            </p:nvSpPr>
            <p:spPr>
              <a:xfrm>
                <a:off x="5758500" y="1749675"/>
                <a:ext cx="5325" cy="4275"/>
              </a:xfrm>
              <a:custGeom>
                <a:rect b="b" l="l" r="r" t="t"/>
                <a:pathLst>
                  <a:path extrusionOk="0" h="171" w="213">
                    <a:moveTo>
                      <a:pt x="1" y="0"/>
                    </a:moveTo>
                    <a:lnTo>
                      <a:pt x="1" y="95"/>
                    </a:lnTo>
                    <a:lnTo>
                      <a:pt x="130" y="170"/>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2"/>
              <p:cNvSpPr/>
              <p:nvPr/>
            </p:nvSpPr>
            <p:spPr>
              <a:xfrm>
                <a:off x="5763650" y="1753850"/>
                <a:ext cx="3175" cy="1825"/>
              </a:xfrm>
              <a:custGeom>
                <a:rect b="b" l="l" r="r" t="t"/>
                <a:pathLst>
                  <a:path extrusionOk="0" h="73" w="127">
                    <a:moveTo>
                      <a:pt x="83" y="0"/>
                    </a:moveTo>
                    <a:lnTo>
                      <a:pt x="1"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2"/>
              <p:cNvSpPr/>
              <p:nvPr/>
            </p:nvSpPr>
            <p:spPr>
              <a:xfrm>
                <a:off x="5761725" y="1752725"/>
                <a:ext cx="4025" cy="2325"/>
              </a:xfrm>
              <a:custGeom>
                <a:rect b="b" l="l" r="r" t="t"/>
                <a:pathLst>
                  <a:path extrusionOk="0" h="93" w="161">
                    <a:moveTo>
                      <a:pt x="83" y="0"/>
                    </a:moveTo>
                    <a:lnTo>
                      <a:pt x="1" y="48"/>
                    </a:lnTo>
                    <a:lnTo>
                      <a:pt x="78" y="93"/>
                    </a:lnTo>
                    <a:lnTo>
                      <a:pt x="160"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2"/>
              <p:cNvSpPr/>
              <p:nvPr/>
            </p:nvSpPr>
            <p:spPr>
              <a:xfrm>
                <a:off x="5764750" y="1754450"/>
                <a:ext cx="2950" cy="1700"/>
              </a:xfrm>
              <a:custGeom>
                <a:rect b="b" l="l" r="r" t="t"/>
                <a:pathLst>
                  <a:path extrusionOk="0" h="68" w="118">
                    <a:moveTo>
                      <a:pt x="83" y="1"/>
                    </a:moveTo>
                    <a:lnTo>
                      <a:pt x="0" y="49"/>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2"/>
              <p:cNvSpPr/>
              <p:nvPr/>
            </p:nvSpPr>
            <p:spPr>
              <a:xfrm>
                <a:off x="5758475" y="1753925"/>
                <a:ext cx="5200" cy="3375"/>
              </a:xfrm>
              <a:custGeom>
                <a:rect b="b" l="l" r="r" t="t"/>
                <a:pathLst>
                  <a:path extrusionOk="0" h="135" w="208">
                    <a:moveTo>
                      <a:pt x="131" y="0"/>
                    </a:moveTo>
                    <a:lnTo>
                      <a:pt x="0" y="73"/>
                    </a:lnTo>
                    <a:lnTo>
                      <a:pt x="0" y="106"/>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2"/>
              <p:cNvSpPr/>
              <p:nvPr/>
            </p:nvSpPr>
            <p:spPr>
              <a:xfrm>
                <a:off x="5770650" y="1762650"/>
                <a:ext cx="200" cy="1075"/>
              </a:xfrm>
              <a:custGeom>
                <a:rect b="b" l="l" r="r" t="t"/>
                <a:pathLst>
                  <a:path extrusionOk="0" h="43" w="8">
                    <a:moveTo>
                      <a:pt x="8" y="1"/>
                    </a:moveTo>
                    <a:lnTo>
                      <a:pt x="0" y="5"/>
                    </a:lnTo>
                    <a:lnTo>
                      <a:pt x="0"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2"/>
              <p:cNvSpPr/>
              <p:nvPr/>
            </p:nvSpPr>
            <p:spPr>
              <a:xfrm>
                <a:off x="5785450" y="1769900"/>
                <a:ext cx="4825" cy="2750"/>
              </a:xfrm>
              <a:custGeom>
                <a:rect b="b" l="l" r="r" t="t"/>
                <a:pathLst>
                  <a:path extrusionOk="0" h="110" w="193">
                    <a:moveTo>
                      <a:pt x="160" y="1"/>
                    </a:moveTo>
                    <a:lnTo>
                      <a:pt x="0" y="90"/>
                    </a:lnTo>
                    <a:lnTo>
                      <a:pt x="35" y="109"/>
                    </a:lnTo>
                    <a:lnTo>
                      <a:pt x="193" y="19"/>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2"/>
              <p:cNvSpPr/>
              <p:nvPr/>
            </p:nvSpPr>
            <p:spPr>
              <a:xfrm>
                <a:off x="5757575" y="1749125"/>
                <a:ext cx="950" cy="2925"/>
              </a:xfrm>
              <a:custGeom>
                <a:rect b="b" l="l" r="r" t="t"/>
                <a:pathLst>
                  <a:path extrusionOk="0" h="117" w="38">
                    <a:moveTo>
                      <a:pt x="0" y="1"/>
                    </a:moveTo>
                    <a:lnTo>
                      <a:pt x="0" y="95"/>
                    </a:lnTo>
                    <a:lnTo>
                      <a:pt x="38" y="117"/>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2"/>
              <p:cNvSpPr/>
              <p:nvPr/>
            </p:nvSpPr>
            <p:spPr>
              <a:xfrm>
                <a:off x="5747625" y="1745750"/>
                <a:ext cx="3250" cy="3725"/>
              </a:xfrm>
              <a:custGeom>
                <a:rect b="b" l="l" r="r" t="t"/>
                <a:pathLst>
                  <a:path extrusionOk="0" h="149" w="130">
                    <a:moveTo>
                      <a:pt x="1" y="1"/>
                    </a:moveTo>
                    <a:lnTo>
                      <a:pt x="1" y="149"/>
                    </a:lnTo>
                    <a:lnTo>
                      <a:pt x="130" y="75"/>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2"/>
              <p:cNvSpPr/>
              <p:nvPr/>
            </p:nvSpPr>
            <p:spPr>
              <a:xfrm>
                <a:off x="5747600" y="1747600"/>
                <a:ext cx="5250" cy="3775"/>
              </a:xfrm>
              <a:custGeom>
                <a:rect b="b" l="l" r="r" t="t"/>
                <a:pathLst>
                  <a:path extrusionOk="0" h="151" w="210">
                    <a:moveTo>
                      <a:pt x="131" y="1"/>
                    </a:moveTo>
                    <a:lnTo>
                      <a:pt x="2" y="75"/>
                    </a:lnTo>
                    <a:lnTo>
                      <a:pt x="0" y="150"/>
                    </a:lnTo>
                    <a:lnTo>
                      <a:pt x="2" y="108"/>
                    </a:lnTo>
                    <a:lnTo>
                      <a:pt x="50" y="137"/>
                    </a:lnTo>
                    <a:lnTo>
                      <a:pt x="209" y="47"/>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2"/>
              <p:cNvSpPr/>
              <p:nvPr/>
            </p:nvSpPr>
            <p:spPr>
              <a:xfrm>
                <a:off x="5748825" y="1748775"/>
                <a:ext cx="5100" cy="2875"/>
              </a:xfrm>
              <a:custGeom>
                <a:rect b="b" l="l" r="r" t="t"/>
                <a:pathLst>
                  <a:path extrusionOk="0" h="115" w="204">
                    <a:moveTo>
                      <a:pt x="160" y="0"/>
                    </a:moveTo>
                    <a:lnTo>
                      <a:pt x="1" y="90"/>
                    </a:lnTo>
                    <a:lnTo>
                      <a:pt x="44" y="115"/>
                    </a:lnTo>
                    <a:lnTo>
                      <a:pt x="204"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2"/>
              <p:cNvSpPr/>
              <p:nvPr/>
            </p:nvSpPr>
            <p:spPr>
              <a:xfrm>
                <a:off x="5749925" y="1749375"/>
                <a:ext cx="4825" cy="2775"/>
              </a:xfrm>
              <a:custGeom>
                <a:rect b="b" l="l" r="r" t="t"/>
                <a:pathLst>
                  <a:path extrusionOk="0" h="111" w="193">
                    <a:moveTo>
                      <a:pt x="160" y="1"/>
                    </a:moveTo>
                    <a:lnTo>
                      <a:pt x="0" y="91"/>
                    </a:lnTo>
                    <a:lnTo>
                      <a:pt x="35" y="111"/>
                    </a:lnTo>
                    <a:lnTo>
                      <a:pt x="193"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2"/>
              <p:cNvSpPr/>
              <p:nvPr/>
            </p:nvSpPr>
            <p:spPr>
              <a:xfrm>
                <a:off x="5747625" y="1743400"/>
                <a:ext cx="5325" cy="4225"/>
              </a:xfrm>
              <a:custGeom>
                <a:rect b="b" l="l" r="r" t="t"/>
                <a:pathLst>
                  <a:path extrusionOk="0" h="169" w="213">
                    <a:moveTo>
                      <a:pt x="1" y="1"/>
                    </a:moveTo>
                    <a:lnTo>
                      <a:pt x="1" y="95"/>
                    </a:lnTo>
                    <a:lnTo>
                      <a:pt x="130" y="169"/>
                    </a:lnTo>
                    <a:lnTo>
                      <a:pt x="212"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2"/>
              <p:cNvSpPr/>
              <p:nvPr/>
            </p:nvSpPr>
            <p:spPr>
              <a:xfrm>
                <a:off x="5752825" y="1747575"/>
                <a:ext cx="3175" cy="1825"/>
              </a:xfrm>
              <a:custGeom>
                <a:rect b="b" l="l" r="r" t="t"/>
                <a:pathLst>
                  <a:path extrusionOk="0" h="73" w="127">
                    <a:moveTo>
                      <a:pt x="83" y="0"/>
                    </a:moveTo>
                    <a:lnTo>
                      <a:pt x="0" y="48"/>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2"/>
              <p:cNvSpPr/>
              <p:nvPr/>
            </p:nvSpPr>
            <p:spPr>
              <a:xfrm>
                <a:off x="5750850" y="1746450"/>
                <a:ext cx="4050" cy="2350"/>
              </a:xfrm>
              <a:custGeom>
                <a:rect b="b" l="l" r="r" t="t"/>
                <a:pathLst>
                  <a:path extrusionOk="0" h="94" w="162">
                    <a:moveTo>
                      <a:pt x="83" y="0"/>
                    </a:moveTo>
                    <a:lnTo>
                      <a:pt x="1" y="47"/>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2"/>
              <p:cNvSpPr/>
              <p:nvPr/>
            </p:nvSpPr>
            <p:spPr>
              <a:xfrm>
                <a:off x="5750775" y="1749850"/>
                <a:ext cx="6825" cy="6225"/>
              </a:xfrm>
              <a:custGeom>
                <a:rect b="b" l="l" r="r" t="t"/>
                <a:pathLst>
                  <a:path extrusionOk="0" h="249" w="273">
                    <a:moveTo>
                      <a:pt x="159" y="1"/>
                    </a:moveTo>
                    <a:lnTo>
                      <a:pt x="1" y="92"/>
                    </a:lnTo>
                    <a:lnTo>
                      <a:pt x="272" y="249"/>
                    </a:lnTo>
                    <a:lnTo>
                      <a:pt x="272"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2"/>
              <p:cNvSpPr/>
              <p:nvPr/>
            </p:nvSpPr>
            <p:spPr>
              <a:xfrm>
                <a:off x="5757575" y="1751475"/>
                <a:ext cx="950" cy="5100"/>
              </a:xfrm>
              <a:custGeom>
                <a:rect b="b" l="l" r="r" t="t"/>
                <a:pathLst>
                  <a:path extrusionOk="0" h="204" w="38">
                    <a:moveTo>
                      <a:pt x="0" y="1"/>
                    </a:moveTo>
                    <a:lnTo>
                      <a:pt x="0" y="184"/>
                    </a:lnTo>
                    <a:lnTo>
                      <a:pt x="36" y="204"/>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2"/>
              <p:cNvSpPr/>
              <p:nvPr/>
            </p:nvSpPr>
            <p:spPr>
              <a:xfrm>
                <a:off x="5753900" y="1748175"/>
                <a:ext cx="2925" cy="1700"/>
              </a:xfrm>
              <a:custGeom>
                <a:rect b="b" l="l" r="r" t="t"/>
                <a:pathLst>
                  <a:path extrusionOk="0" h="68" w="117">
                    <a:moveTo>
                      <a:pt x="83" y="1"/>
                    </a:moveTo>
                    <a:lnTo>
                      <a:pt x="1" y="49"/>
                    </a:lnTo>
                    <a:lnTo>
                      <a:pt x="34" y="68"/>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2"/>
              <p:cNvSpPr/>
              <p:nvPr/>
            </p:nvSpPr>
            <p:spPr>
              <a:xfrm>
                <a:off x="5754725" y="1748700"/>
                <a:ext cx="2875" cy="2800"/>
              </a:xfrm>
              <a:custGeom>
                <a:rect b="b" l="l" r="r" t="t"/>
                <a:pathLst>
                  <a:path extrusionOk="0" h="112" w="115">
                    <a:moveTo>
                      <a:pt x="84" y="0"/>
                    </a:moveTo>
                    <a:lnTo>
                      <a:pt x="1" y="47"/>
                    </a:lnTo>
                    <a:lnTo>
                      <a:pt x="114" y="112"/>
                    </a:lnTo>
                    <a:lnTo>
                      <a:pt x="114" y="18"/>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2"/>
              <p:cNvSpPr/>
              <p:nvPr/>
            </p:nvSpPr>
            <p:spPr>
              <a:xfrm>
                <a:off x="5758475" y="1752025"/>
                <a:ext cx="3275" cy="3725"/>
              </a:xfrm>
              <a:custGeom>
                <a:rect b="b" l="l" r="r" t="t"/>
                <a:pathLst>
                  <a:path extrusionOk="0" h="149" w="131">
                    <a:moveTo>
                      <a:pt x="2" y="1"/>
                    </a:moveTo>
                    <a:lnTo>
                      <a:pt x="0" y="14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2"/>
              <p:cNvSpPr/>
              <p:nvPr/>
            </p:nvSpPr>
            <p:spPr>
              <a:xfrm>
                <a:off x="5759700" y="1755025"/>
                <a:ext cx="5075" cy="2900"/>
              </a:xfrm>
              <a:custGeom>
                <a:rect b="b" l="l" r="r" t="t"/>
                <a:pathLst>
                  <a:path extrusionOk="0" h="116" w="203">
                    <a:moveTo>
                      <a:pt x="159" y="1"/>
                    </a:moveTo>
                    <a:lnTo>
                      <a:pt x="1" y="91"/>
                    </a:lnTo>
                    <a:lnTo>
                      <a:pt x="44" y="116"/>
                    </a:lnTo>
                    <a:lnTo>
                      <a:pt x="202" y="2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2"/>
              <p:cNvSpPr/>
              <p:nvPr/>
            </p:nvSpPr>
            <p:spPr>
              <a:xfrm>
                <a:off x="5761625" y="1756125"/>
                <a:ext cx="8300" cy="7050"/>
              </a:xfrm>
              <a:custGeom>
                <a:rect b="b" l="l" r="r" t="t"/>
                <a:pathLst>
                  <a:path extrusionOk="0" h="282" w="332">
                    <a:moveTo>
                      <a:pt x="160" y="0"/>
                    </a:moveTo>
                    <a:lnTo>
                      <a:pt x="0" y="92"/>
                    </a:lnTo>
                    <a:lnTo>
                      <a:pt x="331" y="282"/>
                    </a:lnTo>
                    <a:lnTo>
                      <a:pt x="331" y="10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2"/>
              <p:cNvSpPr/>
              <p:nvPr/>
            </p:nvSpPr>
            <p:spPr>
              <a:xfrm>
                <a:off x="5769900" y="1758625"/>
                <a:ext cx="950" cy="5000"/>
              </a:xfrm>
              <a:custGeom>
                <a:rect b="b" l="l" r="r" t="t"/>
                <a:pathLst>
                  <a:path extrusionOk="0" h="200" w="38">
                    <a:moveTo>
                      <a:pt x="0" y="1"/>
                    </a:moveTo>
                    <a:lnTo>
                      <a:pt x="0" y="182"/>
                    </a:lnTo>
                    <a:lnTo>
                      <a:pt x="30" y="199"/>
                    </a:lnTo>
                    <a:lnTo>
                      <a:pt x="30"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2"/>
              <p:cNvSpPr/>
              <p:nvPr/>
            </p:nvSpPr>
            <p:spPr>
              <a:xfrm>
                <a:off x="5765600" y="1754975"/>
                <a:ext cx="4350" cy="3675"/>
              </a:xfrm>
              <a:custGeom>
                <a:rect b="b" l="l" r="r" t="t"/>
                <a:pathLst>
                  <a:path extrusionOk="0" h="147" w="174">
                    <a:moveTo>
                      <a:pt x="84" y="0"/>
                    </a:moveTo>
                    <a:lnTo>
                      <a:pt x="1" y="46"/>
                    </a:lnTo>
                    <a:lnTo>
                      <a:pt x="172" y="147"/>
                    </a:lnTo>
                    <a:lnTo>
                      <a:pt x="173" y="52"/>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2"/>
              <p:cNvSpPr/>
              <p:nvPr/>
            </p:nvSpPr>
            <p:spPr>
              <a:xfrm>
                <a:off x="5769900" y="1756275"/>
                <a:ext cx="950" cy="2925"/>
              </a:xfrm>
              <a:custGeom>
                <a:rect b="b" l="l" r="r" t="t"/>
                <a:pathLst>
                  <a:path extrusionOk="0" h="117" w="38">
                    <a:moveTo>
                      <a:pt x="1" y="0"/>
                    </a:moveTo>
                    <a:lnTo>
                      <a:pt x="0" y="95"/>
                    </a:lnTo>
                    <a:lnTo>
                      <a:pt x="38" y="116"/>
                    </a:lnTo>
                    <a:lnTo>
                      <a:pt x="38" y="2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2"/>
              <p:cNvSpPr/>
              <p:nvPr/>
            </p:nvSpPr>
            <p:spPr>
              <a:xfrm>
                <a:off x="5770825" y="17591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2"/>
              <p:cNvSpPr/>
              <p:nvPr/>
            </p:nvSpPr>
            <p:spPr>
              <a:xfrm>
                <a:off x="5770825" y="1760900"/>
                <a:ext cx="5025" cy="3400"/>
              </a:xfrm>
              <a:custGeom>
                <a:rect b="b" l="l" r="r" t="t"/>
                <a:pathLst>
                  <a:path extrusionOk="0" h="136" w="201">
                    <a:moveTo>
                      <a:pt x="123" y="1"/>
                    </a:moveTo>
                    <a:lnTo>
                      <a:pt x="1" y="71"/>
                    </a:lnTo>
                    <a:lnTo>
                      <a:pt x="1" y="113"/>
                    </a:lnTo>
                    <a:lnTo>
                      <a:pt x="41" y="136"/>
                    </a:lnTo>
                    <a:lnTo>
                      <a:pt x="201" y="46"/>
                    </a:lnTo>
                    <a:lnTo>
                      <a:pt x="12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2"/>
              <p:cNvSpPr/>
              <p:nvPr/>
            </p:nvSpPr>
            <p:spPr>
              <a:xfrm>
                <a:off x="5771850" y="1762025"/>
                <a:ext cx="5100" cy="2925"/>
              </a:xfrm>
              <a:custGeom>
                <a:rect b="b" l="l" r="r" t="t"/>
                <a:pathLst>
                  <a:path extrusionOk="0" h="117" w="204">
                    <a:moveTo>
                      <a:pt x="160" y="1"/>
                    </a:moveTo>
                    <a:lnTo>
                      <a:pt x="0" y="91"/>
                    </a:lnTo>
                    <a:lnTo>
                      <a:pt x="44" y="117"/>
                    </a:lnTo>
                    <a:lnTo>
                      <a:pt x="203"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2"/>
              <p:cNvSpPr/>
              <p:nvPr/>
            </p:nvSpPr>
            <p:spPr>
              <a:xfrm>
                <a:off x="5772925" y="1762675"/>
                <a:ext cx="4850" cy="2750"/>
              </a:xfrm>
              <a:custGeom>
                <a:rect b="b" l="l" r="r" t="t"/>
                <a:pathLst>
                  <a:path extrusionOk="0" h="110" w="194">
                    <a:moveTo>
                      <a:pt x="160" y="1"/>
                    </a:moveTo>
                    <a:lnTo>
                      <a:pt x="1" y="91"/>
                    </a:lnTo>
                    <a:lnTo>
                      <a:pt x="36" y="110"/>
                    </a:lnTo>
                    <a:lnTo>
                      <a:pt x="194"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2"/>
              <p:cNvSpPr/>
              <p:nvPr/>
            </p:nvSpPr>
            <p:spPr>
              <a:xfrm>
                <a:off x="5770825" y="1756775"/>
                <a:ext cx="5150" cy="4150"/>
              </a:xfrm>
              <a:custGeom>
                <a:rect b="b" l="l" r="r" t="t"/>
                <a:pathLst>
                  <a:path extrusionOk="0" h="166"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2"/>
              <p:cNvSpPr/>
              <p:nvPr/>
            </p:nvSpPr>
            <p:spPr>
              <a:xfrm>
                <a:off x="5783125" y="1769975"/>
                <a:ext cx="50" cy="850"/>
              </a:xfrm>
              <a:custGeom>
                <a:rect b="b" l="l" r="r" t="t"/>
                <a:pathLst>
                  <a:path extrusionOk="0" h="34" w="2">
                    <a:moveTo>
                      <a:pt x="0" y="0"/>
                    </a:moveTo>
                    <a:lnTo>
                      <a:pt x="0" y="34"/>
                    </a:lnTo>
                    <a:lnTo>
                      <a:pt x="2" y="34"/>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2"/>
              <p:cNvSpPr/>
              <p:nvPr/>
            </p:nvSpPr>
            <p:spPr>
              <a:xfrm>
                <a:off x="5773875" y="1759750"/>
                <a:ext cx="4050" cy="2300"/>
              </a:xfrm>
              <a:custGeom>
                <a:rect b="b" l="l" r="r" t="t"/>
                <a:pathLst>
                  <a:path extrusionOk="0" h="92" w="162">
                    <a:moveTo>
                      <a:pt x="83" y="1"/>
                    </a:moveTo>
                    <a:lnTo>
                      <a:pt x="1" y="47"/>
                    </a:lnTo>
                    <a:lnTo>
                      <a:pt x="79" y="92"/>
                    </a:lnTo>
                    <a:lnTo>
                      <a:pt x="162"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2"/>
              <p:cNvSpPr/>
              <p:nvPr/>
            </p:nvSpPr>
            <p:spPr>
              <a:xfrm>
                <a:off x="5775825" y="1760875"/>
                <a:ext cx="3175" cy="1825"/>
              </a:xfrm>
              <a:custGeom>
                <a:rect b="b" l="l" r="r" t="t"/>
                <a:pathLst>
                  <a:path extrusionOk="0" h="73" w="127">
                    <a:moveTo>
                      <a:pt x="84" y="0"/>
                    </a:moveTo>
                    <a:lnTo>
                      <a:pt x="1" y="47"/>
                    </a:lnTo>
                    <a:lnTo>
                      <a:pt x="44" y="73"/>
                    </a:lnTo>
                    <a:lnTo>
                      <a:pt x="127" y="2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2"/>
              <p:cNvSpPr/>
              <p:nvPr/>
            </p:nvSpPr>
            <p:spPr>
              <a:xfrm>
                <a:off x="5776925" y="1761500"/>
                <a:ext cx="2925" cy="1675"/>
              </a:xfrm>
              <a:custGeom>
                <a:rect b="b" l="l" r="r" t="t"/>
                <a:pathLst>
                  <a:path extrusionOk="0" h="67" w="117">
                    <a:moveTo>
                      <a:pt x="83" y="0"/>
                    </a:moveTo>
                    <a:lnTo>
                      <a:pt x="0" y="48"/>
                    </a:lnTo>
                    <a:lnTo>
                      <a:pt x="34" y="67"/>
                    </a:lnTo>
                    <a:lnTo>
                      <a:pt x="116" y="20"/>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2"/>
              <p:cNvSpPr/>
              <p:nvPr/>
            </p:nvSpPr>
            <p:spPr>
              <a:xfrm>
                <a:off x="5773800" y="1763150"/>
                <a:ext cx="8475" cy="7175"/>
              </a:xfrm>
              <a:custGeom>
                <a:rect b="b" l="l" r="r" t="t"/>
                <a:pathLst>
                  <a:path extrusionOk="0" h="287" w="339">
                    <a:moveTo>
                      <a:pt x="159" y="1"/>
                    </a:moveTo>
                    <a:lnTo>
                      <a:pt x="1" y="91"/>
                    </a:lnTo>
                    <a:lnTo>
                      <a:pt x="337" y="286"/>
                    </a:lnTo>
                    <a:lnTo>
                      <a:pt x="339" y="104"/>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2"/>
              <p:cNvSpPr/>
              <p:nvPr/>
            </p:nvSpPr>
            <p:spPr>
              <a:xfrm>
                <a:off x="5782225" y="1765725"/>
                <a:ext cx="950" cy="5100"/>
              </a:xfrm>
              <a:custGeom>
                <a:rect b="b" l="l" r="r" t="t"/>
                <a:pathLst>
                  <a:path extrusionOk="0" h="204" w="38">
                    <a:moveTo>
                      <a:pt x="2" y="1"/>
                    </a:moveTo>
                    <a:lnTo>
                      <a:pt x="0" y="183"/>
                    </a:lnTo>
                    <a:lnTo>
                      <a:pt x="36" y="204"/>
                    </a:lnTo>
                    <a:lnTo>
                      <a:pt x="36" y="170"/>
                    </a:lnTo>
                    <a:lnTo>
                      <a:pt x="38" y="170"/>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2"/>
              <p:cNvSpPr/>
              <p:nvPr/>
            </p:nvSpPr>
            <p:spPr>
              <a:xfrm>
                <a:off x="5777750" y="1762000"/>
                <a:ext cx="4525" cy="3750"/>
              </a:xfrm>
              <a:custGeom>
                <a:rect b="b" l="l" r="r" t="t"/>
                <a:pathLst>
                  <a:path extrusionOk="0" h="150" w="181">
                    <a:moveTo>
                      <a:pt x="83" y="0"/>
                    </a:moveTo>
                    <a:lnTo>
                      <a:pt x="1" y="47"/>
                    </a:lnTo>
                    <a:lnTo>
                      <a:pt x="181" y="150"/>
                    </a:lnTo>
                    <a:lnTo>
                      <a:pt x="181" y="5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2"/>
              <p:cNvSpPr/>
              <p:nvPr/>
            </p:nvSpPr>
            <p:spPr>
              <a:xfrm>
                <a:off x="5782250" y="1763375"/>
                <a:ext cx="925" cy="2925"/>
              </a:xfrm>
              <a:custGeom>
                <a:rect b="b" l="l" r="r" t="t"/>
                <a:pathLst>
                  <a:path extrusionOk="0" h="117" w="37">
                    <a:moveTo>
                      <a:pt x="1" y="1"/>
                    </a:moveTo>
                    <a:lnTo>
                      <a:pt x="1" y="95"/>
                    </a:lnTo>
                    <a:lnTo>
                      <a:pt x="37" y="117"/>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2"/>
              <p:cNvSpPr/>
              <p:nvPr/>
            </p:nvSpPr>
            <p:spPr>
              <a:xfrm>
                <a:off x="5783150" y="1766275"/>
                <a:ext cx="3250" cy="3725"/>
              </a:xfrm>
              <a:custGeom>
                <a:rect b="b" l="l" r="r" t="t"/>
                <a:pathLst>
                  <a:path extrusionOk="0" h="149" w="130">
                    <a:moveTo>
                      <a:pt x="1" y="1"/>
                    </a:moveTo>
                    <a:lnTo>
                      <a:pt x="1" y="148"/>
                    </a:lnTo>
                    <a:lnTo>
                      <a:pt x="130" y="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2"/>
              <p:cNvSpPr/>
              <p:nvPr/>
            </p:nvSpPr>
            <p:spPr>
              <a:xfrm>
                <a:off x="5783150" y="1768125"/>
                <a:ext cx="5225" cy="3425"/>
              </a:xfrm>
              <a:custGeom>
                <a:rect b="b" l="l" r="r" t="t"/>
                <a:pathLst>
                  <a:path extrusionOk="0" h="137" w="209">
                    <a:moveTo>
                      <a:pt x="130" y="0"/>
                    </a:moveTo>
                    <a:lnTo>
                      <a:pt x="1" y="74"/>
                    </a:lnTo>
                    <a:lnTo>
                      <a:pt x="1" y="108"/>
                    </a:lnTo>
                    <a:lnTo>
                      <a:pt x="49" y="137"/>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2"/>
              <p:cNvSpPr/>
              <p:nvPr/>
            </p:nvSpPr>
            <p:spPr>
              <a:xfrm>
                <a:off x="5747600" y="1750300"/>
                <a:ext cx="45525" cy="27300"/>
              </a:xfrm>
              <a:custGeom>
                <a:rect b="b" l="l" r="r" t="t"/>
                <a:pathLst>
                  <a:path extrusionOk="0" h="1092" w="1821">
                    <a:moveTo>
                      <a:pt x="2" y="0"/>
                    </a:moveTo>
                    <a:lnTo>
                      <a:pt x="0" y="42"/>
                    </a:lnTo>
                    <a:lnTo>
                      <a:pt x="13" y="49"/>
                    </a:lnTo>
                    <a:lnTo>
                      <a:pt x="57" y="74"/>
                    </a:lnTo>
                    <a:lnTo>
                      <a:pt x="92" y="94"/>
                    </a:lnTo>
                    <a:lnTo>
                      <a:pt x="399" y="271"/>
                    </a:lnTo>
                    <a:lnTo>
                      <a:pt x="435" y="293"/>
                    </a:lnTo>
                    <a:lnTo>
                      <a:pt x="448" y="300"/>
                    </a:lnTo>
                    <a:lnTo>
                      <a:pt x="492" y="325"/>
                    </a:lnTo>
                    <a:lnTo>
                      <a:pt x="525" y="345"/>
                    </a:lnTo>
                    <a:lnTo>
                      <a:pt x="892" y="557"/>
                    </a:lnTo>
                    <a:lnTo>
                      <a:pt x="936" y="582"/>
                    </a:lnTo>
                    <a:lnTo>
                      <a:pt x="978" y="606"/>
                    </a:lnTo>
                    <a:lnTo>
                      <a:pt x="1012" y="626"/>
                    </a:lnTo>
                    <a:lnTo>
                      <a:pt x="1385" y="841"/>
                    </a:lnTo>
                    <a:lnTo>
                      <a:pt x="1434" y="870"/>
                    </a:lnTo>
                    <a:lnTo>
                      <a:pt x="1478" y="895"/>
                    </a:lnTo>
                    <a:lnTo>
                      <a:pt x="1513" y="915"/>
                    </a:lnTo>
                    <a:lnTo>
                      <a:pt x="1820" y="1092"/>
                    </a:lnTo>
                    <a:lnTo>
                      <a:pt x="1820" y="1051"/>
                    </a:lnTo>
                    <a:lnTo>
                      <a:pt x="1549" y="893"/>
                    </a:lnTo>
                    <a:lnTo>
                      <a:pt x="1514" y="874"/>
                    </a:lnTo>
                    <a:lnTo>
                      <a:pt x="1471" y="850"/>
                    </a:lnTo>
                    <a:lnTo>
                      <a:pt x="1421" y="821"/>
                    </a:lnTo>
                    <a:lnTo>
                      <a:pt x="1385" y="800"/>
                    </a:lnTo>
                    <a:lnTo>
                      <a:pt x="1049" y="605"/>
                    </a:lnTo>
                    <a:lnTo>
                      <a:pt x="1014" y="586"/>
                    </a:lnTo>
                    <a:lnTo>
                      <a:pt x="970" y="560"/>
                    </a:lnTo>
                    <a:lnTo>
                      <a:pt x="930" y="537"/>
                    </a:lnTo>
                    <a:lnTo>
                      <a:pt x="922" y="532"/>
                    </a:lnTo>
                    <a:lnTo>
                      <a:pt x="892" y="515"/>
                    </a:lnTo>
                    <a:lnTo>
                      <a:pt x="561" y="325"/>
                    </a:lnTo>
                    <a:lnTo>
                      <a:pt x="528" y="305"/>
                    </a:lnTo>
                    <a:lnTo>
                      <a:pt x="485" y="280"/>
                    </a:lnTo>
                    <a:lnTo>
                      <a:pt x="435" y="251"/>
                    </a:lnTo>
                    <a:lnTo>
                      <a:pt x="399" y="231"/>
                    </a:lnTo>
                    <a:lnTo>
                      <a:pt x="128" y="74"/>
                    </a:lnTo>
                    <a:lnTo>
                      <a:pt x="93" y="54"/>
                    </a:lnTo>
                    <a:lnTo>
                      <a:pt x="50" y="29"/>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2"/>
              <p:cNvSpPr/>
              <p:nvPr/>
            </p:nvSpPr>
            <p:spPr>
              <a:xfrm>
                <a:off x="5784350" y="1769250"/>
                <a:ext cx="5100" cy="2925"/>
              </a:xfrm>
              <a:custGeom>
                <a:rect b="b" l="l" r="r" t="t"/>
                <a:pathLst>
                  <a:path extrusionOk="0" h="117" w="204">
                    <a:moveTo>
                      <a:pt x="160" y="0"/>
                    </a:moveTo>
                    <a:lnTo>
                      <a:pt x="1" y="92"/>
                    </a:lnTo>
                    <a:lnTo>
                      <a:pt x="44" y="116"/>
                    </a:lnTo>
                    <a:lnTo>
                      <a:pt x="204" y="27"/>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2"/>
              <p:cNvSpPr/>
              <p:nvPr/>
            </p:nvSpPr>
            <p:spPr>
              <a:xfrm>
                <a:off x="5783150" y="1763925"/>
                <a:ext cx="5325" cy="4225"/>
              </a:xfrm>
              <a:custGeom>
                <a:rect b="b" l="l" r="r" t="t"/>
                <a:pathLst>
                  <a:path extrusionOk="0" h="169" w="213">
                    <a:moveTo>
                      <a:pt x="1" y="0"/>
                    </a:moveTo>
                    <a:lnTo>
                      <a:pt x="1" y="95"/>
                    </a:lnTo>
                    <a:lnTo>
                      <a:pt x="130" y="168"/>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2"/>
              <p:cNvSpPr/>
              <p:nvPr/>
            </p:nvSpPr>
            <p:spPr>
              <a:xfrm>
                <a:off x="5786375" y="1766975"/>
                <a:ext cx="4050" cy="2300"/>
              </a:xfrm>
              <a:custGeom>
                <a:rect b="b" l="l" r="r" t="t"/>
                <a:pathLst>
                  <a:path extrusionOk="0" h="92" w="162">
                    <a:moveTo>
                      <a:pt x="83" y="0"/>
                    </a:moveTo>
                    <a:lnTo>
                      <a:pt x="1" y="46"/>
                    </a:lnTo>
                    <a:lnTo>
                      <a:pt x="79" y="91"/>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2"/>
              <p:cNvSpPr/>
              <p:nvPr/>
            </p:nvSpPr>
            <p:spPr>
              <a:xfrm>
                <a:off x="5788350" y="1768100"/>
                <a:ext cx="3175" cy="1825"/>
              </a:xfrm>
              <a:custGeom>
                <a:rect b="b" l="l" r="r" t="t"/>
                <a:pathLst>
                  <a:path extrusionOk="0" h="73" w="127">
                    <a:moveTo>
                      <a:pt x="83" y="0"/>
                    </a:moveTo>
                    <a:lnTo>
                      <a:pt x="0" y="46"/>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2"/>
              <p:cNvSpPr/>
              <p:nvPr/>
            </p:nvSpPr>
            <p:spPr>
              <a:xfrm>
                <a:off x="5789425" y="1768700"/>
                <a:ext cx="2925" cy="1700"/>
              </a:xfrm>
              <a:custGeom>
                <a:rect b="b" l="l" r="r" t="t"/>
                <a:pathLst>
                  <a:path extrusionOk="0" h="68" w="117">
                    <a:moveTo>
                      <a:pt x="83" y="1"/>
                    </a:moveTo>
                    <a:lnTo>
                      <a:pt x="1" y="49"/>
                    </a:lnTo>
                    <a:lnTo>
                      <a:pt x="34" y="67"/>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2"/>
              <p:cNvSpPr/>
              <p:nvPr/>
            </p:nvSpPr>
            <p:spPr>
              <a:xfrm>
                <a:off x="5790250" y="1769200"/>
                <a:ext cx="2900" cy="2825"/>
              </a:xfrm>
              <a:custGeom>
                <a:rect b="b" l="l" r="r" t="t"/>
                <a:pathLst>
                  <a:path extrusionOk="0" h="113" w="116">
                    <a:moveTo>
                      <a:pt x="84" y="1"/>
                    </a:moveTo>
                    <a:lnTo>
                      <a:pt x="1" y="47"/>
                    </a:lnTo>
                    <a:lnTo>
                      <a:pt x="116" y="113"/>
                    </a:lnTo>
                    <a:lnTo>
                      <a:pt x="116" y="18"/>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2"/>
              <p:cNvSpPr/>
              <p:nvPr/>
            </p:nvSpPr>
            <p:spPr>
              <a:xfrm>
                <a:off x="5786300" y="1770375"/>
                <a:ext cx="6850" cy="6225"/>
              </a:xfrm>
              <a:custGeom>
                <a:rect b="b" l="l" r="r" t="t"/>
                <a:pathLst>
                  <a:path extrusionOk="0" h="249" w="274">
                    <a:moveTo>
                      <a:pt x="159" y="0"/>
                    </a:moveTo>
                    <a:lnTo>
                      <a:pt x="1" y="90"/>
                    </a:lnTo>
                    <a:lnTo>
                      <a:pt x="272" y="248"/>
                    </a:lnTo>
                    <a:lnTo>
                      <a:pt x="274"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2"/>
              <p:cNvSpPr/>
              <p:nvPr/>
            </p:nvSpPr>
            <p:spPr>
              <a:xfrm>
                <a:off x="5772925" y="1774975"/>
                <a:ext cx="4825" cy="2775"/>
              </a:xfrm>
              <a:custGeom>
                <a:rect b="b" l="l" r="r" t="t"/>
                <a:pathLst>
                  <a:path extrusionOk="0" h="111" w="193">
                    <a:moveTo>
                      <a:pt x="159" y="1"/>
                    </a:moveTo>
                    <a:lnTo>
                      <a:pt x="1" y="90"/>
                    </a:lnTo>
                    <a:lnTo>
                      <a:pt x="34" y="111"/>
                    </a:lnTo>
                    <a:lnTo>
                      <a:pt x="192" y="19"/>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2"/>
              <p:cNvSpPr/>
              <p:nvPr/>
            </p:nvSpPr>
            <p:spPr>
              <a:xfrm>
                <a:off x="5747600" y="1755700"/>
                <a:ext cx="5300" cy="4250"/>
              </a:xfrm>
              <a:custGeom>
                <a:rect b="b" l="l" r="r" t="t"/>
                <a:pathLst>
                  <a:path extrusionOk="0" h="170" w="212">
                    <a:moveTo>
                      <a:pt x="0" y="0"/>
                    </a:moveTo>
                    <a:lnTo>
                      <a:pt x="0" y="96"/>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2"/>
              <p:cNvSpPr/>
              <p:nvPr/>
            </p:nvSpPr>
            <p:spPr>
              <a:xfrm>
                <a:off x="5750825" y="1758725"/>
                <a:ext cx="4050" cy="2350"/>
              </a:xfrm>
              <a:custGeom>
                <a:rect b="b" l="l" r="r" t="t"/>
                <a:pathLst>
                  <a:path extrusionOk="0" h="94" w="162">
                    <a:moveTo>
                      <a:pt x="83" y="1"/>
                    </a:moveTo>
                    <a:lnTo>
                      <a:pt x="0" y="49"/>
                    </a:lnTo>
                    <a:lnTo>
                      <a:pt x="79"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2"/>
              <p:cNvSpPr/>
              <p:nvPr/>
            </p:nvSpPr>
            <p:spPr>
              <a:xfrm>
                <a:off x="5750750" y="1762175"/>
                <a:ext cx="6800" cy="6200"/>
              </a:xfrm>
              <a:custGeom>
                <a:rect b="b" l="l" r="r" t="t"/>
                <a:pathLst>
                  <a:path extrusionOk="0" h="248" w="272">
                    <a:moveTo>
                      <a:pt x="158" y="1"/>
                    </a:moveTo>
                    <a:lnTo>
                      <a:pt x="0" y="91"/>
                    </a:lnTo>
                    <a:lnTo>
                      <a:pt x="272" y="247"/>
                    </a:lnTo>
                    <a:lnTo>
                      <a:pt x="272"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2"/>
              <p:cNvSpPr/>
              <p:nvPr/>
            </p:nvSpPr>
            <p:spPr>
              <a:xfrm>
                <a:off x="5753875" y="1760500"/>
                <a:ext cx="2925" cy="1700"/>
              </a:xfrm>
              <a:custGeom>
                <a:rect b="b" l="l" r="r" t="t"/>
                <a:pathLst>
                  <a:path extrusionOk="0" h="68" w="117">
                    <a:moveTo>
                      <a:pt x="83" y="1"/>
                    </a:moveTo>
                    <a:lnTo>
                      <a:pt x="0" y="47"/>
                    </a:lnTo>
                    <a:lnTo>
                      <a:pt x="33" y="68"/>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2"/>
              <p:cNvSpPr/>
              <p:nvPr/>
            </p:nvSpPr>
            <p:spPr>
              <a:xfrm>
                <a:off x="5752775" y="1759850"/>
                <a:ext cx="3175" cy="1850"/>
              </a:xfrm>
              <a:custGeom>
                <a:rect b="b" l="l" r="r" t="t"/>
                <a:pathLst>
                  <a:path extrusionOk="0" h="74" w="127">
                    <a:moveTo>
                      <a:pt x="83" y="1"/>
                    </a:moveTo>
                    <a:lnTo>
                      <a:pt x="1"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2"/>
              <p:cNvSpPr/>
              <p:nvPr/>
            </p:nvSpPr>
            <p:spPr>
              <a:xfrm>
                <a:off x="5757525" y="1763800"/>
                <a:ext cx="975" cy="5100"/>
              </a:xfrm>
              <a:custGeom>
                <a:rect b="b" l="l" r="r" t="t"/>
                <a:pathLst>
                  <a:path extrusionOk="0" h="204" w="39">
                    <a:moveTo>
                      <a:pt x="1" y="1"/>
                    </a:moveTo>
                    <a:lnTo>
                      <a:pt x="1" y="182"/>
                    </a:lnTo>
                    <a:lnTo>
                      <a:pt x="37" y="204"/>
                    </a:lnTo>
                    <a:lnTo>
                      <a:pt x="38"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2"/>
              <p:cNvSpPr/>
              <p:nvPr/>
            </p:nvSpPr>
            <p:spPr>
              <a:xfrm>
                <a:off x="5754700" y="1760975"/>
                <a:ext cx="2850" cy="2850"/>
              </a:xfrm>
              <a:custGeom>
                <a:rect b="b" l="l" r="r" t="t"/>
                <a:pathLst>
                  <a:path extrusionOk="0" h="114" w="114">
                    <a:moveTo>
                      <a:pt x="83" y="1"/>
                    </a:moveTo>
                    <a:lnTo>
                      <a:pt x="0" y="49"/>
                    </a:lnTo>
                    <a:lnTo>
                      <a:pt x="114" y="114"/>
                    </a:lnTo>
                    <a:lnTo>
                      <a:pt x="114"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2"/>
              <p:cNvSpPr/>
              <p:nvPr/>
            </p:nvSpPr>
            <p:spPr>
              <a:xfrm>
                <a:off x="5757525" y="1761450"/>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2"/>
              <p:cNvSpPr/>
              <p:nvPr/>
            </p:nvSpPr>
            <p:spPr>
              <a:xfrm>
                <a:off x="5758425" y="1764350"/>
                <a:ext cx="3300" cy="3725"/>
              </a:xfrm>
              <a:custGeom>
                <a:rect b="b" l="l" r="r" t="t"/>
                <a:pathLst>
                  <a:path extrusionOk="0" h="149" w="132">
                    <a:moveTo>
                      <a:pt x="2" y="1"/>
                    </a:moveTo>
                    <a:lnTo>
                      <a:pt x="1" y="149"/>
                    </a:lnTo>
                    <a:lnTo>
                      <a:pt x="131"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2"/>
              <p:cNvSpPr/>
              <p:nvPr/>
            </p:nvSpPr>
            <p:spPr>
              <a:xfrm>
                <a:off x="5758425" y="1766200"/>
                <a:ext cx="5225" cy="3400"/>
              </a:xfrm>
              <a:custGeom>
                <a:rect b="b" l="l" r="r" t="t"/>
                <a:pathLst>
                  <a:path extrusionOk="0" h="136" w="209">
                    <a:moveTo>
                      <a:pt x="131" y="1"/>
                    </a:moveTo>
                    <a:lnTo>
                      <a:pt x="1" y="75"/>
                    </a:lnTo>
                    <a:lnTo>
                      <a:pt x="1" y="108"/>
                    </a:lnTo>
                    <a:lnTo>
                      <a:pt x="50" y="135"/>
                    </a:lnTo>
                    <a:lnTo>
                      <a:pt x="208" y="46"/>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2"/>
              <p:cNvSpPr/>
              <p:nvPr/>
            </p:nvSpPr>
            <p:spPr>
              <a:xfrm>
                <a:off x="5759675" y="1767325"/>
                <a:ext cx="5050" cy="2925"/>
              </a:xfrm>
              <a:custGeom>
                <a:rect b="b" l="l" r="r" t="t"/>
                <a:pathLst>
                  <a:path extrusionOk="0" h="117" w="202">
                    <a:moveTo>
                      <a:pt x="158" y="1"/>
                    </a:moveTo>
                    <a:lnTo>
                      <a:pt x="0" y="90"/>
                    </a:lnTo>
                    <a:lnTo>
                      <a:pt x="44" y="117"/>
                    </a:lnTo>
                    <a:lnTo>
                      <a:pt x="202" y="25"/>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2"/>
              <p:cNvSpPr/>
              <p:nvPr/>
            </p:nvSpPr>
            <p:spPr>
              <a:xfrm>
                <a:off x="5760750" y="1767950"/>
                <a:ext cx="4850" cy="2775"/>
              </a:xfrm>
              <a:custGeom>
                <a:rect b="b" l="l" r="r" t="t"/>
                <a:pathLst>
                  <a:path extrusionOk="0" h="111" w="194">
                    <a:moveTo>
                      <a:pt x="159" y="0"/>
                    </a:moveTo>
                    <a:lnTo>
                      <a:pt x="1" y="92"/>
                    </a:lnTo>
                    <a:lnTo>
                      <a:pt x="35" y="110"/>
                    </a:lnTo>
                    <a:lnTo>
                      <a:pt x="193" y="21"/>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2"/>
              <p:cNvSpPr/>
              <p:nvPr/>
            </p:nvSpPr>
            <p:spPr>
              <a:xfrm>
                <a:off x="5758475" y="1761950"/>
                <a:ext cx="5300" cy="4275"/>
              </a:xfrm>
              <a:custGeom>
                <a:rect b="b" l="l" r="r" t="t"/>
                <a:pathLst>
                  <a:path extrusionOk="0" h="171" w="212">
                    <a:moveTo>
                      <a:pt x="0" y="1"/>
                    </a:moveTo>
                    <a:lnTo>
                      <a:pt x="0" y="97"/>
                    </a:lnTo>
                    <a:lnTo>
                      <a:pt x="129" y="171"/>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2"/>
              <p:cNvSpPr/>
              <p:nvPr/>
            </p:nvSpPr>
            <p:spPr>
              <a:xfrm>
                <a:off x="5770625" y="1774975"/>
                <a:ext cx="200" cy="1050"/>
              </a:xfrm>
              <a:custGeom>
                <a:rect b="b" l="l" r="r" t="t"/>
                <a:pathLst>
                  <a:path extrusionOk="0" h="42" w="8">
                    <a:moveTo>
                      <a:pt x="7" y="1"/>
                    </a:moveTo>
                    <a:lnTo>
                      <a:pt x="0" y="3"/>
                    </a:lnTo>
                    <a:lnTo>
                      <a:pt x="0" y="37"/>
                    </a:lnTo>
                    <a:lnTo>
                      <a:pt x="7" y="41"/>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2"/>
              <p:cNvSpPr/>
              <p:nvPr/>
            </p:nvSpPr>
            <p:spPr>
              <a:xfrm>
                <a:off x="5761700" y="1765000"/>
                <a:ext cx="4000" cy="2350"/>
              </a:xfrm>
              <a:custGeom>
                <a:rect b="b" l="l" r="r" t="t"/>
                <a:pathLst>
                  <a:path extrusionOk="0" h="94" w="160">
                    <a:moveTo>
                      <a:pt x="83" y="1"/>
                    </a:moveTo>
                    <a:lnTo>
                      <a:pt x="0" y="49"/>
                    </a:lnTo>
                    <a:lnTo>
                      <a:pt x="77" y="94"/>
                    </a:lnTo>
                    <a:lnTo>
                      <a:pt x="160"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2"/>
              <p:cNvSpPr/>
              <p:nvPr/>
            </p:nvSpPr>
            <p:spPr>
              <a:xfrm>
                <a:off x="5763750" y="1765000"/>
                <a:ext cx="2000" cy="1150"/>
              </a:xfrm>
              <a:custGeom>
                <a:rect b="b" l="l" r="r" t="t"/>
                <a:pathLst>
                  <a:path extrusionOk="0" h="46" w="80">
                    <a:moveTo>
                      <a:pt x="1" y="1"/>
                    </a:moveTo>
                    <a:lnTo>
                      <a:pt x="78" y="46"/>
                    </a:lnTo>
                    <a:lnTo>
                      <a:pt x="79" y="4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2"/>
              <p:cNvSpPr/>
              <p:nvPr/>
            </p:nvSpPr>
            <p:spPr>
              <a:xfrm>
                <a:off x="5763625" y="1766125"/>
                <a:ext cx="3200" cy="1850"/>
              </a:xfrm>
              <a:custGeom>
                <a:rect b="b" l="l" r="r" t="t"/>
                <a:pathLst>
                  <a:path extrusionOk="0" h="74" w="128">
                    <a:moveTo>
                      <a:pt x="83" y="1"/>
                    </a:moveTo>
                    <a:lnTo>
                      <a:pt x="0" y="49"/>
                    </a:lnTo>
                    <a:lnTo>
                      <a:pt x="44" y="73"/>
                    </a:lnTo>
                    <a:lnTo>
                      <a:pt x="128"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2"/>
              <p:cNvSpPr/>
              <p:nvPr/>
            </p:nvSpPr>
            <p:spPr>
              <a:xfrm>
                <a:off x="5764700" y="1766775"/>
                <a:ext cx="2975" cy="1700"/>
              </a:xfrm>
              <a:custGeom>
                <a:rect b="b" l="l" r="r" t="t"/>
                <a:pathLst>
                  <a:path extrusionOk="0" h="68" w="119">
                    <a:moveTo>
                      <a:pt x="85" y="1"/>
                    </a:moveTo>
                    <a:lnTo>
                      <a:pt x="1" y="47"/>
                    </a:lnTo>
                    <a:lnTo>
                      <a:pt x="35" y="68"/>
                    </a:lnTo>
                    <a:lnTo>
                      <a:pt x="118"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2"/>
              <p:cNvSpPr/>
              <p:nvPr/>
            </p:nvSpPr>
            <p:spPr>
              <a:xfrm>
                <a:off x="5766800" y="1766775"/>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2"/>
              <p:cNvSpPr/>
              <p:nvPr/>
            </p:nvSpPr>
            <p:spPr>
              <a:xfrm>
                <a:off x="5761625" y="1768450"/>
                <a:ext cx="8250" cy="7050"/>
              </a:xfrm>
              <a:custGeom>
                <a:rect b="b" l="l" r="r" t="t"/>
                <a:pathLst>
                  <a:path extrusionOk="0" h="282" w="330">
                    <a:moveTo>
                      <a:pt x="158" y="1"/>
                    </a:moveTo>
                    <a:lnTo>
                      <a:pt x="0" y="90"/>
                    </a:lnTo>
                    <a:lnTo>
                      <a:pt x="330" y="282"/>
                    </a:lnTo>
                    <a:lnTo>
                      <a:pt x="330"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2"/>
              <p:cNvSpPr/>
              <p:nvPr/>
            </p:nvSpPr>
            <p:spPr>
              <a:xfrm>
                <a:off x="5769850" y="1770925"/>
                <a:ext cx="975" cy="4975"/>
              </a:xfrm>
              <a:custGeom>
                <a:rect b="b" l="l" r="r" t="t"/>
                <a:pathLst>
                  <a:path extrusionOk="0" h="199" w="39">
                    <a:moveTo>
                      <a:pt x="1" y="0"/>
                    </a:moveTo>
                    <a:lnTo>
                      <a:pt x="1" y="183"/>
                    </a:lnTo>
                    <a:lnTo>
                      <a:pt x="31" y="199"/>
                    </a:lnTo>
                    <a:lnTo>
                      <a:pt x="31" y="165"/>
                    </a:lnTo>
                    <a:lnTo>
                      <a:pt x="38" y="163"/>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2"/>
              <p:cNvSpPr/>
              <p:nvPr/>
            </p:nvSpPr>
            <p:spPr>
              <a:xfrm>
                <a:off x="5765575" y="1767250"/>
                <a:ext cx="4350" cy="3700"/>
              </a:xfrm>
              <a:custGeom>
                <a:rect b="b" l="l" r="r" t="t"/>
                <a:pathLst>
                  <a:path extrusionOk="0" h="148" w="174">
                    <a:moveTo>
                      <a:pt x="83" y="1"/>
                    </a:moveTo>
                    <a:lnTo>
                      <a:pt x="0" y="49"/>
                    </a:lnTo>
                    <a:lnTo>
                      <a:pt x="172"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2"/>
              <p:cNvSpPr/>
              <p:nvPr/>
            </p:nvSpPr>
            <p:spPr>
              <a:xfrm>
                <a:off x="5769850" y="1768550"/>
                <a:ext cx="975" cy="2925"/>
              </a:xfrm>
              <a:custGeom>
                <a:rect b="b" l="l" r="r" t="t"/>
                <a:pathLst>
                  <a:path extrusionOk="0" h="117" w="39">
                    <a:moveTo>
                      <a:pt x="2" y="1"/>
                    </a:moveTo>
                    <a:lnTo>
                      <a:pt x="1" y="95"/>
                    </a:lnTo>
                    <a:lnTo>
                      <a:pt x="38" y="117"/>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2"/>
              <p:cNvSpPr/>
              <p:nvPr/>
            </p:nvSpPr>
            <p:spPr>
              <a:xfrm>
                <a:off x="5770800" y="1773225"/>
                <a:ext cx="5025" cy="3400"/>
              </a:xfrm>
              <a:custGeom>
                <a:rect b="b" l="l" r="r" t="t"/>
                <a:pathLst>
                  <a:path extrusionOk="0" h="136" w="201">
                    <a:moveTo>
                      <a:pt x="122" y="1"/>
                    </a:moveTo>
                    <a:lnTo>
                      <a:pt x="0" y="71"/>
                    </a:lnTo>
                    <a:lnTo>
                      <a:pt x="0" y="111"/>
                    </a:lnTo>
                    <a:lnTo>
                      <a:pt x="42" y="136"/>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2"/>
              <p:cNvSpPr/>
              <p:nvPr/>
            </p:nvSpPr>
            <p:spPr>
              <a:xfrm>
                <a:off x="5771850" y="1774350"/>
                <a:ext cx="5050" cy="2900"/>
              </a:xfrm>
              <a:custGeom>
                <a:rect b="b" l="l" r="r" t="t"/>
                <a:pathLst>
                  <a:path extrusionOk="0" h="116" w="202">
                    <a:moveTo>
                      <a:pt x="158" y="1"/>
                    </a:moveTo>
                    <a:lnTo>
                      <a:pt x="0" y="91"/>
                    </a:lnTo>
                    <a:lnTo>
                      <a:pt x="44" y="115"/>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2"/>
              <p:cNvSpPr/>
              <p:nvPr/>
            </p:nvSpPr>
            <p:spPr>
              <a:xfrm>
                <a:off x="5773850" y="1772050"/>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2"/>
              <p:cNvSpPr/>
              <p:nvPr/>
            </p:nvSpPr>
            <p:spPr>
              <a:xfrm>
                <a:off x="5770800" y="1769100"/>
                <a:ext cx="5125" cy="4150"/>
              </a:xfrm>
              <a:custGeom>
                <a:rect b="b" l="l" r="r" t="t"/>
                <a:pathLst>
                  <a:path extrusionOk="0" h="166"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2"/>
              <p:cNvSpPr/>
              <p:nvPr/>
            </p:nvSpPr>
            <p:spPr>
              <a:xfrm>
                <a:off x="5783125" y="1782250"/>
                <a:ext cx="25" cy="900"/>
              </a:xfrm>
              <a:custGeom>
                <a:rect b="b" l="l" r="r" t="t"/>
                <a:pathLst>
                  <a:path extrusionOk="0" h="36" w="1">
                    <a:moveTo>
                      <a:pt x="0" y="1"/>
                    </a:moveTo>
                    <a:lnTo>
                      <a:pt x="0" y="36"/>
                    </a:lnTo>
                    <a:lnTo>
                      <a:pt x="0" y="36"/>
                    </a:lnTo>
                    <a:lnTo>
                      <a:pt x="0" y="2"/>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2"/>
              <p:cNvSpPr/>
              <p:nvPr/>
            </p:nvSpPr>
            <p:spPr>
              <a:xfrm>
                <a:off x="5775900" y="1772050"/>
                <a:ext cx="2000" cy="1150"/>
              </a:xfrm>
              <a:custGeom>
                <a:rect b="b" l="l" r="r" t="t"/>
                <a:pathLst>
                  <a:path extrusionOk="0" h="46" w="80">
                    <a:moveTo>
                      <a:pt x="79" y="45"/>
                    </a:moveTo>
                    <a:lnTo>
                      <a:pt x="79" y="45"/>
                    </a:lnTo>
                    <a:lnTo>
                      <a:pt x="1"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2"/>
              <p:cNvSpPr/>
              <p:nvPr/>
            </p:nvSpPr>
            <p:spPr>
              <a:xfrm>
                <a:off x="5775800" y="1773175"/>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2"/>
              <p:cNvSpPr/>
              <p:nvPr/>
            </p:nvSpPr>
            <p:spPr>
              <a:xfrm>
                <a:off x="5776875" y="1773775"/>
                <a:ext cx="2925" cy="1700"/>
              </a:xfrm>
              <a:custGeom>
                <a:rect b="b" l="l" r="r" t="t"/>
                <a:pathLst>
                  <a:path extrusionOk="0" h="68" w="117">
                    <a:moveTo>
                      <a:pt x="84" y="1"/>
                    </a:moveTo>
                    <a:lnTo>
                      <a:pt x="1" y="49"/>
                    </a:lnTo>
                    <a:lnTo>
                      <a:pt x="34" y="67"/>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2"/>
              <p:cNvSpPr/>
              <p:nvPr/>
            </p:nvSpPr>
            <p:spPr>
              <a:xfrm>
                <a:off x="5778950" y="1773775"/>
                <a:ext cx="850" cy="525"/>
              </a:xfrm>
              <a:custGeom>
                <a:rect b="b" l="l" r="r" t="t"/>
                <a:pathLst>
                  <a:path extrusionOk="0" h="21" w="34">
                    <a:moveTo>
                      <a:pt x="34" y="21"/>
                    </a:moveTo>
                    <a:lnTo>
                      <a:pt x="34" y="21"/>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2"/>
              <p:cNvSpPr/>
              <p:nvPr/>
            </p:nvSpPr>
            <p:spPr>
              <a:xfrm>
                <a:off x="5773775" y="1775450"/>
                <a:ext cx="8475" cy="7175"/>
              </a:xfrm>
              <a:custGeom>
                <a:rect b="b" l="l" r="r" t="t"/>
                <a:pathLst>
                  <a:path extrusionOk="0" h="287" w="339">
                    <a:moveTo>
                      <a:pt x="158" y="0"/>
                    </a:moveTo>
                    <a:lnTo>
                      <a:pt x="0" y="92"/>
                    </a:lnTo>
                    <a:lnTo>
                      <a:pt x="338" y="286"/>
                    </a:lnTo>
                    <a:lnTo>
                      <a:pt x="338" y="10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2"/>
              <p:cNvSpPr/>
              <p:nvPr/>
            </p:nvSpPr>
            <p:spPr>
              <a:xfrm>
                <a:off x="5782225" y="1778050"/>
                <a:ext cx="925" cy="5100"/>
              </a:xfrm>
              <a:custGeom>
                <a:rect b="b" l="l" r="r" t="t"/>
                <a:pathLst>
                  <a:path extrusionOk="0" h="204" w="37">
                    <a:moveTo>
                      <a:pt x="0" y="1"/>
                    </a:moveTo>
                    <a:lnTo>
                      <a:pt x="0" y="182"/>
                    </a:lnTo>
                    <a:lnTo>
                      <a:pt x="36" y="204"/>
                    </a:lnTo>
                    <a:lnTo>
                      <a:pt x="36" y="170"/>
                    </a:lnTo>
                    <a:lnTo>
                      <a:pt x="36" y="169"/>
                    </a:lnTo>
                    <a:lnTo>
                      <a:pt x="36"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2"/>
              <p:cNvSpPr/>
              <p:nvPr/>
            </p:nvSpPr>
            <p:spPr>
              <a:xfrm>
                <a:off x="5777725" y="1774275"/>
                <a:ext cx="4525" cy="3800"/>
              </a:xfrm>
              <a:custGeom>
                <a:rect b="b" l="l" r="r" t="t"/>
                <a:pathLst>
                  <a:path extrusionOk="0" h="152" w="181">
                    <a:moveTo>
                      <a:pt x="83" y="1"/>
                    </a:moveTo>
                    <a:lnTo>
                      <a:pt x="0" y="47"/>
                    </a:lnTo>
                    <a:lnTo>
                      <a:pt x="180" y="152"/>
                    </a:lnTo>
                    <a:lnTo>
                      <a:pt x="180" y="5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2"/>
              <p:cNvSpPr/>
              <p:nvPr/>
            </p:nvSpPr>
            <p:spPr>
              <a:xfrm>
                <a:off x="5782225" y="1775700"/>
                <a:ext cx="950" cy="2925"/>
              </a:xfrm>
              <a:custGeom>
                <a:rect b="b" l="l" r="r" t="t"/>
                <a:pathLst>
                  <a:path extrusionOk="0" h="117" w="38">
                    <a:moveTo>
                      <a:pt x="0" y="1"/>
                    </a:moveTo>
                    <a:lnTo>
                      <a:pt x="0" y="95"/>
                    </a:lnTo>
                    <a:lnTo>
                      <a:pt x="36" y="117"/>
                    </a:lnTo>
                    <a:lnTo>
                      <a:pt x="38"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2"/>
              <p:cNvSpPr/>
              <p:nvPr/>
            </p:nvSpPr>
            <p:spPr>
              <a:xfrm>
                <a:off x="5783125" y="1778600"/>
                <a:ext cx="3250" cy="3675"/>
              </a:xfrm>
              <a:custGeom>
                <a:rect b="b" l="l" r="r" t="t"/>
                <a:pathLst>
                  <a:path extrusionOk="0" h="147" w="130">
                    <a:moveTo>
                      <a:pt x="0" y="1"/>
                    </a:moveTo>
                    <a:lnTo>
                      <a:pt x="0" y="147"/>
                    </a:lnTo>
                    <a:lnTo>
                      <a:pt x="129" y="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2"/>
              <p:cNvSpPr/>
              <p:nvPr/>
            </p:nvSpPr>
            <p:spPr>
              <a:xfrm>
                <a:off x="5783125" y="1780450"/>
                <a:ext cx="5200" cy="3400"/>
              </a:xfrm>
              <a:custGeom>
                <a:rect b="b" l="l" r="r" t="t"/>
                <a:pathLst>
                  <a:path extrusionOk="0" h="136" w="208">
                    <a:moveTo>
                      <a:pt x="129" y="0"/>
                    </a:moveTo>
                    <a:lnTo>
                      <a:pt x="0" y="73"/>
                    </a:lnTo>
                    <a:lnTo>
                      <a:pt x="0" y="108"/>
                    </a:lnTo>
                    <a:lnTo>
                      <a:pt x="48"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2"/>
              <p:cNvSpPr/>
              <p:nvPr/>
            </p:nvSpPr>
            <p:spPr>
              <a:xfrm>
                <a:off x="5747600" y="1762625"/>
                <a:ext cx="45475" cy="27300"/>
              </a:xfrm>
              <a:custGeom>
                <a:rect b="b" l="l" r="r" t="t"/>
                <a:pathLst>
                  <a:path extrusionOk="0" h="1092" w="1819">
                    <a:moveTo>
                      <a:pt x="0" y="0"/>
                    </a:moveTo>
                    <a:lnTo>
                      <a:pt x="0" y="41"/>
                    </a:lnTo>
                    <a:lnTo>
                      <a:pt x="13" y="49"/>
                    </a:lnTo>
                    <a:lnTo>
                      <a:pt x="57" y="74"/>
                    </a:lnTo>
                    <a:lnTo>
                      <a:pt x="90" y="93"/>
                    </a:lnTo>
                    <a:lnTo>
                      <a:pt x="398" y="271"/>
                    </a:lnTo>
                    <a:lnTo>
                      <a:pt x="434" y="292"/>
                    </a:lnTo>
                    <a:lnTo>
                      <a:pt x="447" y="300"/>
                    </a:lnTo>
                    <a:lnTo>
                      <a:pt x="490" y="325"/>
                    </a:lnTo>
                    <a:lnTo>
                      <a:pt x="525" y="344"/>
                    </a:lnTo>
                    <a:lnTo>
                      <a:pt x="891" y="555"/>
                    </a:lnTo>
                    <a:lnTo>
                      <a:pt x="934" y="580"/>
                    </a:lnTo>
                    <a:lnTo>
                      <a:pt x="978" y="606"/>
                    </a:lnTo>
                    <a:lnTo>
                      <a:pt x="1011" y="625"/>
                    </a:lnTo>
                    <a:lnTo>
                      <a:pt x="1385" y="841"/>
                    </a:lnTo>
                    <a:lnTo>
                      <a:pt x="1433" y="869"/>
                    </a:lnTo>
                    <a:lnTo>
                      <a:pt x="1478" y="895"/>
                    </a:lnTo>
                    <a:lnTo>
                      <a:pt x="1511" y="914"/>
                    </a:lnTo>
                    <a:lnTo>
                      <a:pt x="1819" y="1092"/>
                    </a:lnTo>
                    <a:lnTo>
                      <a:pt x="1819" y="1050"/>
                    </a:lnTo>
                    <a:lnTo>
                      <a:pt x="1547" y="893"/>
                    </a:lnTo>
                    <a:lnTo>
                      <a:pt x="1514" y="873"/>
                    </a:lnTo>
                    <a:lnTo>
                      <a:pt x="1469" y="848"/>
                    </a:lnTo>
                    <a:lnTo>
                      <a:pt x="1421" y="821"/>
                    </a:lnTo>
                    <a:lnTo>
                      <a:pt x="1385" y="799"/>
                    </a:lnTo>
                    <a:lnTo>
                      <a:pt x="1047" y="605"/>
                    </a:lnTo>
                    <a:lnTo>
                      <a:pt x="1014" y="584"/>
                    </a:lnTo>
                    <a:lnTo>
                      <a:pt x="970" y="560"/>
                    </a:lnTo>
                    <a:lnTo>
                      <a:pt x="928" y="535"/>
                    </a:lnTo>
                    <a:lnTo>
                      <a:pt x="921" y="531"/>
                    </a:lnTo>
                    <a:lnTo>
                      <a:pt x="891" y="515"/>
                    </a:lnTo>
                    <a:lnTo>
                      <a:pt x="561" y="323"/>
                    </a:lnTo>
                    <a:lnTo>
                      <a:pt x="527" y="305"/>
                    </a:lnTo>
                    <a:lnTo>
                      <a:pt x="483" y="278"/>
                    </a:lnTo>
                    <a:lnTo>
                      <a:pt x="434" y="251"/>
                    </a:lnTo>
                    <a:lnTo>
                      <a:pt x="398" y="229"/>
                    </a:lnTo>
                    <a:lnTo>
                      <a:pt x="126" y="73"/>
                    </a:lnTo>
                    <a:lnTo>
                      <a:pt x="93" y="54"/>
                    </a:lnTo>
                    <a:lnTo>
                      <a:pt x="50"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2"/>
              <p:cNvSpPr/>
              <p:nvPr/>
            </p:nvSpPr>
            <p:spPr>
              <a:xfrm>
                <a:off x="5784325" y="1781575"/>
                <a:ext cx="5100" cy="2875"/>
              </a:xfrm>
              <a:custGeom>
                <a:rect b="b" l="l" r="r" t="t"/>
                <a:pathLst>
                  <a:path extrusionOk="0" h="115" w="204">
                    <a:moveTo>
                      <a:pt x="160" y="0"/>
                    </a:moveTo>
                    <a:lnTo>
                      <a:pt x="0" y="90"/>
                    </a:lnTo>
                    <a:lnTo>
                      <a:pt x="45"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2"/>
              <p:cNvSpPr/>
              <p:nvPr/>
            </p:nvSpPr>
            <p:spPr>
              <a:xfrm>
                <a:off x="5785450" y="1782200"/>
                <a:ext cx="4800" cy="2775"/>
              </a:xfrm>
              <a:custGeom>
                <a:rect b="b" l="l" r="r" t="t"/>
                <a:pathLst>
                  <a:path extrusionOk="0" h="111" w="192">
                    <a:moveTo>
                      <a:pt x="158" y="0"/>
                    </a:moveTo>
                    <a:lnTo>
                      <a:pt x="0" y="90"/>
                    </a:lnTo>
                    <a:lnTo>
                      <a:pt x="33" y="110"/>
                    </a:lnTo>
                    <a:lnTo>
                      <a:pt x="192" y="20"/>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2"/>
              <p:cNvSpPr/>
              <p:nvPr/>
            </p:nvSpPr>
            <p:spPr>
              <a:xfrm>
                <a:off x="5786350" y="1779250"/>
                <a:ext cx="4050" cy="2350"/>
              </a:xfrm>
              <a:custGeom>
                <a:rect b="b" l="l" r="r" t="t"/>
                <a:pathLst>
                  <a:path extrusionOk="0" h="94" w="162">
                    <a:moveTo>
                      <a:pt x="83" y="1"/>
                    </a:moveTo>
                    <a:lnTo>
                      <a:pt x="0" y="48"/>
                    </a:lnTo>
                    <a:lnTo>
                      <a:pt x="79" y="93"/>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2"/>
              <p:cNvSpPr/>
              <p:nvPr/>
            </p:nvSpPr>
            <p:spPr>
              <a:xfrm>
                <a:off x="5783125" y="1776200"/>
                <a:ext cx="5325" cy="4275"/>
              </a:xfrm>
              <a:custGeom>
                <a:rect b="b" l="l" r="r" t="t"/>
                <a:pathLst>
                  <a:path extrusionOk="0" h="171" w="213">
                    <a:moveTo>
                      <a:pt x="2" y="1"/>
                    </a:moveTo>
                    <a:lnTo>
                      <a:pt x="0" y="97"/>
                    </a:lnTo>
                    <a:lnTo>
                      <a:pt x="129" y="170"/>
                    </a:lnTo>
                    <a:lnTo>
                      <a:pt x="212" y="1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2"/>
              <p:cNvSpPr/>
              <p:nvPr/>
            </p:nvSpPr>
            <p:spPr>
              <a:xfrm>
                <a:off x="5788425" y="1779250"/>
                <a:ext cx="1975" cy="1150"/>
              </a:xfrm>
              <a:custGeom>
                <a:rect b="b" l="l" r="r" t="t"/>
                <a:pathLst>
                  <a:path extrusionOk="0" h="46" w="79">
                    <a:moveTo>
                      <a:pt x="78" y="46"/>
                    </a:moveTo>
                    <a:lnTo>
                      <a:pt x="78" y="46"/>
                    </a:lnTo>
                    <a:lnTo>
                      <a:pt x="0"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2"/>
              <p:cNvSpPr/>
              <p:nvPr/>
            </p:nvSpPr>
            <p:spPr>
              <a:xfrm>
                <a:off x="5786275" y="1782700"/>
                <a:ext cx="6850" cy="6175"/>
              </a:xfrm>
              <a:custGeom>
                <a:rect b="b" l="l" r="r" t="t"/>
                <a:pathLst>
                  <a:path extrusionOk="0" h="247" w="274">
                    <a:moveTo>
                      <a:pt x="159" y="0"/>
                    </a:moveTo>
                    <a:lnTo>
                      <a:pt x="0" y="90"/>
                    </a:lnTo>
                    <a:lnTo>
                      <a:pt x="272" y="247"/>
                    </a:lnTo>
                    <a:lnTo>
                      <a:pt x="273"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2"/>
              <p:cNvSpPr/>
              <p:nvPr/>
            </p:nvSpPr>
            <p:spPr>
              <a:xfrm>
                <a:off x="5788300" y="1780375"/>
                <a:ext cx="3175" cy="1850"/>
              </a:xfrm>
              <a:custGeom>
                <a:rect b="b" l="l" r="r" t="t"/>
                <a:pathLst>
                  <a:path extrusionOk="0" h="74" w="127">
                    <a:moveTo>
                      <a:pt x="83" y="1"/>
                    </a:moveTo>
                    <a:lnTo>
                      <a:pt x="1" y="48"/>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2"/>
              <p:cNvSpPr/>
              <p:nvPr/>
            </p:nvSpPr>
            <p:spPr>
              <a:xfrm>
                <a:off x="5789400" y="1781025"/>
                <a:ext cx="2925" cy="1700"/>
              </a:xfrm>
              <a:custGeom>
                <a:rect b="b" l="l" r="r" t="t"/>
                <a:pathLst>
                  <a:path extrusionOk="0" h="68" w="117">
                    <a:moveTo>
                      <a:pt x="83" y="1"/>
                    </a:moveTo>
                    <a:lnTo>
                      <a:pt x="0" y="47"/>
                    </a:lnTo>
                    <a:lnTo>
                      <a:pt x="34" y="67"/>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2"/>
              <p:cNvSpPr/>
              <p:nvPr/>
            </p:nvSpPr>
            <p:spPr>
              <a:xfrm>
                <a:off x="5790225" y="1781500"/>
                <a:ext cx="2900" cy="2850"/>
              </a:xfrm>
              <a:custGeom>
                <a:rect b="b" l="l" r="r" t="t"/>
                <a:pathLst>
                  <a:path extrusionOk="0" h="114" w="116">
                    <a:moveTo>
                      <a:pt x="83" y="1"/>
                    </a:moveTo>
                    <a:lnTo>
                      <a:pt x="1" y="48"/>
                    </a:lnTo>
                    <a:lnTo>
                      <a:pt x="115" y="114"/>
                    </a:lnTo>
                    <a:lnTo>
                      <a:pt x="115"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2"/>
              <p:cNvSpPr/>
              <p:nvPr/>
            </p:nvSpPr>
            <p:spPr>
              <a:xfrm>
                <a:off x="5749925" y="1761675"/>
                <a:ext cx="4800" cy="2775"/>
              </a:xfrm>
              <a:custGeom>
                <a:rect b="b" l="l" r="r" t="t"/>
                <a:pathLst>
                  <a:path extrusionOk="0" h="111" w="192">
                    <a:moveTo>
                      <a:pt x="158" y="0"/>
                    </a:moveTo>
                    <a:lnTo>
                      <a:pt x="0" y="92"/>
                    </a:lnTo>
                    <a:lnTo>
                      <a:pt x="33" y="111"/>
                    </a:lnTo>
                    <a:lnTo>
                      <a:pt x="191"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2"/>
              <p:cNvSpPr/>
              <p:nvPr/>
            </p:nvSpPr>
            <p:spPr>
              <a:xfrm>
                <a:off x="5748825" y="1761050"/>
                <a:ext cx="5075" cy="2925"/>
              </a:xfrm>
              <a:custGeom>
                <a:rect b="b" l="l" r="r" t="t"/>
                <a:pathLst>
                  <a:path extrusionOk="0" h="117" w="203">
                    <a:moveTo>
                      <a:pt x="159" y="1"/>
                    </a:moveTo>
                    <a:lnTo>
                      <a:pt x="1" y="91"/>
                    </a:lnTo>
                    <a:lnTo>
                      <a:pt x="44" y="117"/>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2"/>
              <p:cNvSpPr/>
              <p:nvPr/>
            </p:nvSpPr>
            <p:spPr>
              <a:xfrm>
                <a:off x="5747600" y="1759925"/>
                <a:ext cx="5200" cy="3400"/>
              </a:xfrm>
              <a:custGeom>
                <a:rect b="b" l="l" r="r" t="t"/>
                <a:pathLst>
                  <a:path extrusionOk="0" h="136" w="208">
                    <a:moveTo>
                      <a:pt x="129" y="1"/>
                    </a:moveTo>
                    <a:lnTo>
                      <a:pt x="0" y="75"/>
                    </a:lnTo>
                    <a:lnTo>
                      <a:pt x="0" y="108"/>
                    </a:lnTo>
                    <a:lnTo>
                      <a:pt x="50" y="136"/>
                    </a:lnTo>
                    <a:lnTo>
                      <a:pt x="208"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2"/>
              <p:cNvSpPr/>
              <p:nvPr/>
            </p:nvSpPr>
            <p:spPr>
              <a:xfrm>
                <a:off x="5747600" y="17580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2"/>
              <p:cNvSpPr/>
              <p:nvPr/>
            </p:nvSpPr>
            <p:spPr>
              <a:xfrm>
                <a:off x="5770800" y="1771450"/>
                <a:ext cx="3075" cy="3550"/>
              </a:xfrm>
              <a:custGeom>
                <a:rect b="b" l="l" r="r" t="t"/>
                <a:pathLst>
                  <a:path extrusionOk="0" h="142" w="123">
                    <a:moveTo>
                      <a:pt x="0" y="1"/>
                    </a:moveTo>
                    <a:lnTo>
                      <a:pt x="0" y="142"/>
                    </a:lnTo>
                    <a:lnTo>
                      <a:pt x="122" y="7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2"/>
              <p:cNvSpPr/>
              <p:nvPr/>
            </p:nvSpPr>
            <p:spPr>
              <a:xfrm>
                <a:off x="5752875" y="1758725"/>
                <a:ext cx="2000" cy="1150"/>
              </a:xfrm>
              <a:custGeom>
                <a:rect b="b" l="l" r="r" t="t"/>
                <a:pathLst>
                  <a:path extrusionOk="0" h="46" w="80">
                    <a:moveTo>
                      <a:pt x="79" y="46"/>
                    </a:moveTo>
                    <a:lnTo>
                      <a:pt x="79" y="46"/>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2"/>
              <p:cNvSpPr/>
              <p:nvPr/>
            </p:nvSpPr>
            <p:spPr>
              <a:xfrm>
                <a:off x="5755925" y="1760500"/>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2"/>
              <p:cNvSpPr/>
              <p:nvPr/>
            </p:nvSpPr>
            <p:spPr>
              <a:xfrm>
                <a:off x="5791450" y="1781000"/>
                <a:ext cx="875" cy="525"/>
              </a:xfrm>
              <a:custGeom>
                <a:rect b="b" l="l" r="r" t="t"/>
                <a:pathLst>
                  <a:path extrusionOk="0" h="21" w="35">
                    <a:moveTo>
                      <a:pt x="1" y="0"/>
                    </a:moveTo>
                    <a:lnTo>
                      <a:pt x="1" y="2"/>
                    </a:lnTo>
                    <a:lnTo>
                      <a:pt x="34" y="21"/>
                    </a:lnTo>
                    <a:lnTo>
                      <a:pt x="34" y="2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2"/>
              <p:cNvSpPr/>
              <p:nvPr/>
            </p:nvSpPr>
            <p:spPr>
              <a:xfrm>
                <a:off x="5750675" y="1774475"/>
                <a:ext cx="6850" cy="6175"/>
              </a:xfrm>
              <a:custGeom>
                <a:rect b="b" l="l" r="r" t="t"/>
                <a:pathLst>
                  <a:path extrusionOk="0" h="247" w="274">
                    <a:moveTo>
                      <a:pt x="160" y="0"/>
                    </a:moveTo>
                    <a:lnTo>
                      <a:pt x="1" y="92"/>
                    </a:lnTo>
                    <a:lnTo>
                      <a:pt x="272" y="247"/>
                    </a:lnTo>
                    <a:lnTo>
                      <a:pt x="273"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2"/>
              <p:cNvSpPr/>
              <p:nvPr/>
            </p:nvSpPr>
            <p:spPr>
              <a:xfrm>
                <a:off x="5757450" y="1776100"/>
                <a:ext cx="975" cy="5100"/>
              </a:xfrm>
              <a:custGeom>
                <a:rect b="b" l="l" r="r" t="t"/>
                <a:pathLst>
                  <a:path extrusionOk="0" h="204" w="39">
                    <a:moveTo>
                      <a:pt x="2" y="0"/>
                    </a:moveTo>
                    <a:lnTo>
                      <a:pt x="1" y="182"/>
                    </a:lnTo>
                    <a:lnTo>
                      <a:pt x="38" y="203"/>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2"/>
              <p:cNvSpPr/>
              <p:nvPr/>
            </p:nvSpPr>
            <p:spPr>
              <a:xfrm>
                <a:off x="5783050" y="1794600"/>
                <a:ext cx="50" cy="850"/>
              </a:xfrm>
              <a:custGeom>
                <a:rect b="b" l="l" r="r" t="t"/>
                <a:pathLst>
                  <a:path extrusionOk="0" h="34" w="2">
                    <a:moveTo>
                      <a:pt x="0" y="0"/>
                    </a:moveTo>
                    <a:lnTo>
                      <a:pt x="0" y="33"/>
                    </a:lnTo>
                    <a:lnTo>
                      <a:pt x="2" y="3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2"/>
              <p:cNvSpPr/>
              <p:nvPr/>
            </p:nvSpPr>
            <p:spPr>
              <a:xfrm>
                <a:off x="5783075" y="1788525"/>
                <a:ext cx="5300" cy="4250"/>
              </a:xfrm>
              <a:custGeom>
                <a:rect b="b" l="l" r="r" t="t"/>
                <a:pathLst>
                  <a:path extrusionOk="0" h="170" w="212">
                    <a:moveTo>
                      <a:pt x="1" y="1"/>
                    </a:moveTo>
                    <a:lnTo>
                      <a:pt x="1" y="95"/>
                    </a:lnTo>
                    <a:lnTo>
                      <a:pt x="128" y="169"/>
                    </a:lnTo>
                    <a:lnTo>
                      <a:pt x="211" y="1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2"/>
              <p:cNvSpPr/>
              <p:nvPr/>
            </p:nvSpPr>
            <p:spPr>
              <a:xfrm>
                <a:off x="5782150" y="1790350"/>
                <a:ext cx="950" cy="5100"/>
              </a:xfrm>
              <a:custGeom>
                <a:rect b="b" l="l" r="r" t="t"/>
                <a:pathLst>
                  <a:path extrusionOk="0" h="204" w="38">
                    <a:moveTo>
                      <a:pt x="0" y="0"/>
                    </a:moveTo>
                    <a:lnTo>
                      <a:pt x="0" y="183"/>
                    </a:lnTo>
                    <a:lnTo>
                      <a:pt x="36" y="203"/>
                    </a:lnTo>
                    <a:lnTo>
                      <a:pt x="36" y="170"/>
                    </a:lnTo>
                    <a:lnTo>
                      <a:pt x="38" y="170"/>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2"/>
              <p:cNvSpPr/>
              <p:nvPr/>
            </p:nvSpPr>
            <p:spPr>
              <a:xfrm>
                <a:off x="5782150" y="1788000"/>
                <a:ext cx="950" cy="2925"/>
              </a:xfrm>
              <a:custGeom>
                <a:rect b="b" l="l" r="r" t="t"/>
                <a:pathLst>
                  <a:path extrusionOk="0" h="117" w="38">
                    <a:moveTo>
                      <a:pt x="0" y="0"/>
                    </a:moveTo>
                    <a:lnTo>
                      <a:pt x="0" y="94"/>
                    </a:lnTo>
                    <a:lnTo>
                      <a:pt x="38"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2"/>
              <p:cNvSpPr/>
              <p:nvPr/>
            </p:nvSpPr>
            <p:spPr>
              <a:xfrm>
                <a:off x="5770550" y="1787275"/>
                <a:ext cx="200" cy="1075"/>
              </a:xfrm>
              <a:custGeom>
                <a:rect b="b" l="l" r="r" t="t"/>
                <a:pathLst>
                  <a:path extrusionOk="0" h="43" w="8">
                    <a:moveTo>
                      <a:pt x="7" y="0"/>
                    </a:moveTo>
                    <a:lnTo>
                      <a:pt x="0" y="4"/>
                    </a:lnTo>
                    <a:lnTo>
                      <a:pt x="0" y="38"/>
                    </a:lnTo>
                    <a:lnTo>
                      <a:pt x="7" y="42"/>
                    </a:lnTo>
                    <a:lnTo>
                      <a:pt x="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2"/>
              <p:cNvSpPr/>
              <p:nvPr/>
            </p:nvSpPr>
            <p:spPr>
              <a:xfrm>
                <a:off x="5769825" y="1783250"/>
                <a:ext cx="950" cy="4975"/>
              </a:xfrm>
              <a:custGeom>
                <a:rect b="b" l="l" r="r" t="t"/>
                <a:pathLst>
                  <a:path extrusionOk="0" h="199" w="38">
                    <a:moveTo>
                      <a:pt x="0" y="0"/>
                    </a:moveTo>
                    <a:lnTo>
                      <a:pt x="0" y="181"/>
                    </a:lnTo>
                    <a:lnTo>
                      <a:pt x="29" y="199"/>
                    </a:lnTo>
                    <a:lnTo>
                      <a:pt x="29" y="165"/>
                    </a:lnTo>
                    <a:lnTo>
                      <a:pt x="36" y="161"/>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2"/>
              <p:cNvSpPr/>
              <p:nvPr/>
            </p:nvSpPr>
            <p:spPr>
              <a:xfrm>
                <a:off x="5769825" y="1780850"/>
                <a:ext cx="950" cy="2950"/>
              </a:xfrm>
              <a:custGeom>
                <a:rect b="b" l="l" r="r" t="t"/>
                <a:pathLst>
                  <a:path extrusionOk="0" h="118" w="38">
                    <a:moveTo>
                      <a:pt x="0" y="0"/>
                    </a:moveTo>
                    <a:lnTo>
                      <a:pt x="0" y="96"/>
                    </a:lnTo>
                    <a:lnTo>
                      <a:pt x="38" y="118"/>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2"/>
              <p:cNvSpPr/>
              <p:nvPr/>
            </p:nvSpPr>
            <p:spPr>
              <a:xfrm>
                <a:off x="5770725" y="1783775"/>
                <a:ext cx="3075" cy="3525"/>
              </a:xfrm>
              <a:custGeom>
                <a:rect b="b" l="l" r="r" t="t"/>
                <a:pathLst>
                  <a:path extrusionOk="0" h="141" w="123">
                    <a:moveTo>
                      <a:pt x="2" y="1"/>
                    </a:moveTo>
                    <a:lnTo>
                      <a:pt x="0" y="140"/>
                    </a:lnTo>
                    <a:lnTo>
                      <a:pt x="122" y="71"/>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2"/>
              <p:cNvSpPr/>
              <p:nvPr/>
            </p:nvSpPr>
            <p:spPr>
              <a:xfrm>
                <a:off x="5770725" y="1785525"/>
                <a:ext cx="5025" cy="3400"/>
              </a:xfrm>
              <a:custGeom>
                <a:rect b="b" l="l" r="r" t="t"/>
                <a:pathLst>
                  <a:path extrusionOk="0" h="136" w="201">
                    <a:moveTo>
                      <a:pt x="122" y="1"/>
                    </a:moveTo>
                    <a:lnTo>
                      <a:pt x="0" y="70"/>
                    </a:lnTo>
                    <a:lnTo>
                      <a:pt x="0" y="112"/>
                    </a:lnTo>
                    <a:lnTo>
                      <a:pt x="42" y="135"/>
                    </a:lnTo>
                    <a:lnTo>
                      <a:pt x="201" y="45"/>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2"/>
              <p:cNvSpPr/>
              <p:nvPr/>
            </p:nvSpPr>
            <p:spPr>
              <a:xfrm>
                <a:off x="5771775" y="1786650"/>
                <a:ext cx="5050" cy="2925"/>
              </a:xfrm>
              <a:custGeom>
                <a:rect b="b" l="l" r="r" t="t"/>
                <a:pathLst>
                  <a:path extrusionOk="0" h="117" w="202">
                    <a:moveTo>
                      <a:pt x="159" y="0"/>
                    </a:moveTo>
                    <a:lnTo>
                      <a:pt x="0" y="90"/>
                    </a:lnTo>
                    <a:lnTo>
                      <a:pt x="44" y="116"/>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2"/>
              <p:cNvSpPr/>
              <p:nvPr/>
            </p:nvSpPr>
            <p:spPr>
              <a:xfrm>
                <a:off x="5772850" y="1787275"/>
                <a:ext cx="4850" cy="2775"/>
              </a:xfrm>
              <a:custGeom>
                <a:rect b="b" l="l" r="r" t="t"/>
                <a:pathLst>
                  <a:path extrusionOk="0" h="111" w="194">
                    <a:moveTo>
                      <a:pt x="159" y="0"/>
                    </a:moveTo>
                    <a:lnTo>
                      <a:pt x="1" y="91"/>
                    </a:lnTo>
                    <a:lnTo>
                      <a:pt x="34" y="110"/>
                    </a:lnTo>
                    <a:lnTo>
                      <a:pt x="194" y="2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2"/>
              <p:cNvSpPr/>
              <p:nvPr/>
            </p:nvSpPr>
            <p:spPr>
              <a:xfrm>
                <a:off x="5770750" y="1781400"/>
                <a:ext cx="5150" cy="4150"/>
              </a:xfrm>
              <a:custGeom>
                <a:rect b="b" l="l" r="r" t="t"/>
                <a:pathLst>
                  <a:path extrusionOk="0" h="166" w="206">
                    <a:moveTo>
                      <a:pt x="1" y="0"/>
                    </a:moveTo>
                    <a:lnTo>
                      <a:pt x="1" y="96"/>
                    </a:lnTo>
                    <a:lnTo>
                      <a:pt x="121" y="166"/>
                    </a:lnTo>
                    <a:lnTo>
                      <a:pt x="205" y="11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2"/>
              <p:cNvSpPr/>
              <p:nvPr/>
            </p:nvSpPr>
            <p:spPr>
              <a:xfrm>
                <a:off x="5773775" y="1784325"/>
                <a:ext cx="4075" cy="2350"/>
              </a:xfrm>
              <a:custGeom>
                <a:rect b="b" l="l" r="r" t="t"/>
                <a:pathLst>
                  <a:path extrusionOk="0" h="94" w="163">
                    <a:moveTo>
                      <a:pt x="84" y="1"/>
                    </a:moveTo>
                    <a:lnTo>
                      <a:pt x="0" y="49"/>
                    </a:lnTo>
                    <a:lnTo>
                      <a:pt x="79" y="93"/>
                    </a:lnTo>
                    <a:lnTo>
                      <a:pt x="163" y="46"/>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2"/>
              <p:cNvSpPr/>
              <p:nvPr/>
            </p:nvSpPr>
            <p:spPr>
              <a:xfrm>
                <a:off x="5775725" y="1785450"/>
                <a:ext cx="3225" cy="1850"/>
              </a:xfrm>
              <a:custGeom>
                <a:rect b="b" l="l" r="r" t="t"/>
                <a:pathLst>
                  <a:path extrusionOk="0" h="74" w="129">
                    <a:moveTo>
                      <a:pt x="85" y="1"/>
                    </a:moveTo>
                    <a:lnTo>
                      <a:pt x="1" y="48"/>
                    </a:lnTo>
                    <a:lnTo>
                      <a:pt x="44" y="73"/>
                    </a:lnTo>
                    <a:lnTo>
                      <a:pt x="128" y="27"/>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2"/>
              <p:cNvSpPr/>
              <p:nvPr/>
            </p:nvSpPr>
            <p:spPr>
              <a:xfrm>
                <a:off x="5776825" y="1786100"/>
                <a:ext cx="2950" cy="1700"/>
              </a:xfrm>
              <a:custGeom>
                <a:rect b="b" l="l" r="r" t="t"/>
                <a:pathLst>
                  <a:path extrusionOk="0" h="68" w="118">
                    <a:moveTo>
                      <a:pt x="84" y="1"/>
                    </a:moveTo>
                    <a:lnTo>
                      <a:pt x="0" y="47"/>
                    </a:lnTo>
                    <a:lnTo>
                      <a:pt x="35" y="67"/>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2"/>
              <p:cNvSpPr/>
              <p:nvPr/>
            </p:nvSpPr>
            <p:spPr>
              <a:xfrm>
                <a:off x="5773700" y="1787775"/>
                <a:ext cx="8475" cy="7175"/>
              </a:xfrm>
              <a:custGeom>
                <a:rect b="b" l="l" r="r" t="t"/>
                <a:pathLst>
                  <a:path extrusionOk="0" h="287" w="339">
                    <a:moveTo>
                      <a:pt x="160" y="0"/>
                    </a:moveTo>
                    <a:lnTo>
                      <a:pt x="0" y="90"/>
                    </a:lnTo>
                    <a:lnTo>
                      <a:pt x="338" y="286"/>
                    </a:lnTo>
                    <a:lnTo>
                      <a:pt x="338"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2"/>
              <p:cNvSpPr/>
              <p:nvPr/>
            </p:nvSpPr>
            <p:spPr>
              <a:xfrm>
                <a:off x="5777675" y="1786575"/>
                <a:ext cx="4500" cy="3800"/>
              </a:xfrm>
              <a:custGeom>
                <a:rect b="b" l="l" r="r" t="t"/>
                <a:pathLst>
                  <a:path extrusionOk="0" h="152" w="180">
                    <a:moveTo>
                      <a:pt x="83" y="1"/>
                    </a:moveTo>
                    <a:lnTo>
                      <a:pt x="1" y="48"/>
                    </a:lnTo>
                    <a:lnTo>
                      <a:pt x="179" y="151"/>
                    </a:lnTo>
                    <a:lnTo>
                      <a:pt x="179" y="5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2"/>
              <p:cNvSpPr/>
              <p:nvPr/>
            </p:nvSpPr>
            <p:spPr>
              <a:xfrm>
                <a:off x="5788225" y="179270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2"/>
              <p:cNvSpPr/>
              <p:nvPr/>
            </p:nvSpPr>
            <p:spPr>
              <a:xfrm>
                <a:off x="5786275" y="1791550"/>
                <a:ext cx="4050" cy="2350"/>
              </a:xfrm>
              <a:custGeom>
                <a:rect b="b" l="l" r="r" t="t"/>
                <a:pathLst>
                  <a:path extrusionOk="0" h="94" w="162">
                    <a:moveTo>
                      <a:pt x="83" y="0"/>
                    </a:moveTo>
                    <a:lnTo>
                      <a:pt x="0" y="48"/>
                    </a:lnTo>
                    <a:lnTo>
                      <a:pt x="79" y="93"/>
                    </a:lnTo>
                    <a:lnTo>
                      <a:pt x="161" y="4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2"/>
              <p:cNvSpPr/>
              <p:nvPr/>
            </p:nvSpPr>
            <p:spPr>
              <a:xfrm>
                <a:off x="5747525" y="1770375"/>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2"/>
              <p:cNvSpPr/>
              <p:nvPr/>
            </p:nvSpPr>
            <p:spPr>
              <a:xfrm>
                <a:off x="5747525" y="1774900"/>
                <a:ext cx="45525" cy="27325"/>
              </a:xfrm>
              <a:custGeom>
                <a:rect b="b" l="l" r="r" t="t"/>
                <a:pathLst>
                  <a:path extrusionOk="0" h="1093" w="1821">
                    <a:moveTo>
                      <a:pt x="0" y="1"/>
                    </a:moveTo>
                    <a:lnTo>
                      <a:pt x="0" y="43"/>
                    </a:lnTo>
                    <a:lnTo>
                      <a:pt x="13" y="50"/>
                    </a:lnTo>
                    <a:lnTo>
                      <a:pt x="57" y="75"/>
                    </a:lnTo>
                    <a:lnTo>
                      <a:pt x="90" y="95"/>
                    </a:lnTo>
                    <a:lnTo>
                      <a:pt x="398" y="272"/>
                    </a:lnTo>
                    <a:lnTo>
                      <a:pt x="435" y="294"/>
                    </a:lnTo>
                    <a:lnTo>
                      <a:pt x="448" y="301"/>
                    </a:lnTo>
                    <a:lnTo>
                      <a:pt x="492" y="325"/>
                    </a:lnTo>
                    <a:lnTo>
                      <a:pt x="525" y="346"/>
                    </a:lnTo>
                    <a:lnTo>
                      <a:pt x="892" y="557"/>
                    </a:lnTo>
                    <a:lnTo>
                      <a:pt x="934" y="582"/>
                    </a:lnTo>
                    <a:lnTo>
                      <a:pt x="978" y="607"/>
                    </a:lnTo>
                    <a:lnTo>
                      <a:pt x="1013" y="626"/>
                    </a:lnTo>
                    <a:lnTo>
                      <a:pt x="1385" y="842"/>
                    </a:lnTo>
                    <a:lnTo>
                      <a:pt x="1434" y="871"/>
                    </a:lnTo>
                    <a:lnTo>
                      <a:pt x="1478" y="895"/>
                    </a:lnTo>
                    <a:lnTo>
                      <a:pt x="1511" y="916"/>
                    </a:lnTo>
                    <a:lnTo>
                      <a:pt x="1820" y="1093"/>
                    </a:lnTo>
                    <a:lnTo>
                      <a:pt x="1820" y="1052"/>
                    </a:lnTo>
                    <a:lnTo>
                      <a:pt x="1548" y="894"/>
                    </a:lnTo>
                    <a:lnTo>
                      <a:pt x="1514" y="875"/>
                    </a:lnTo>
                    <a:lnTo>
                      <a:pt x="1471" y="850"/>
                    </a:lnTo>
                    <a:lnTo>
                      <a:pt x="1421" y="821"/>
                    </a:lnTo>
                    <a:lnTo>
                      <a:pt x="1385" y="801"/>
                    </a:lnTo>
                    <a:lnTo>
                      <a:pt x="1047" y="605"/>
                    </a:lnTo>
                    <a:lnTo>
                      <a:pt x="1014" y="586"/>
                    </a:lnTo>
                    <a:lnTo>
                      <a:pt x="970" y="560"/>
                    </a:lnTo>
                    <a:lnTo>
                      <a:pt x="928" y="537"/>
                    </a:lnTo>
                    <a:lnTo>
                      <a:pt x="921" y="533"/>
                    </a:lnTo>
                    <a:lnTo>
                      <a:pt x="892" y="515"/>
                    </a:lnTo>
                    <a:lnTo>
                      <a:pt x="562" y="325"/>
                    </a:lnTo>
                    <a:lnTo>
                      <a:pt x="528" y="305"/>
                    </a:lnTo>
                    <a:lnTo>
                      <a:pt x="485" y="280"/>
                    </a:lnTo>
                    <a:lnTo>
                      <a:pt x="435" y="251"/>
                    </a:lnTo>
                    <a:lnTo>
                      <a:pt x="398" y="230"/>
                    </a:lnTo>
                    <a:lnTo>
                      <a:pt x="127" y="75"/>
                    </a:lnTo>
                    <a:lnTo>
                      <a:pt x="93" y="54"/>
                    </a:lnTo>
                    <a:lnTo>
                      <a:pt x="50" y="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2"/>
              <p:cNvSpPr/>
              <p:nvPr/>
            </p:nvSpPr>
            <p:spPr>
              <a:xfrm>
                <a:off x="5747525" y="1772225"/>
                <a:ext cx="5200" cy="3425"/>
              </a:xfrm>
              <a:custGeom>
                <a:rect b="b" l="l" r="r" t="t"/>
                <a:pathLst>
                  <a:path extrusionOk="0" h="137" w="208">
                    <a:moveTo>
                      <a:pt x="129" y="0"/>
                    </a:moveTo>
                    <a:lnTo>
                      <a:pt x="0" y="74"/>
                    </a:lnTo>
                    <a:lnTo>
                      <a:pt x="0" y="108"/>
                    </a:lnTo>
                    <a:lnTo>
                      <a:pt x="50" y="137"/>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2"/>
              <p:cNvSpPr/>
              <p:nvPr/>
            </p:nvSpPr>
            <p:spPr>
              <a:xfrm>
                <a:off x="5748750" y="1773350"/>
                <a:ext cx="5075" cy="2925"/>
              </a:xfrm>
              <a:custGeom>
                <a:rect b="b" l="l" r="r" t="t"/>
                <a:pathLst>
                  <a:path extrusionOk="0" h="117" w="203">
                    <a:moveTo>
                      <a:pt x="159" y="0"/>
                    </a:moveTo>
                    <a:lnTo>
                      <a:pt x="1" y="92"/>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2"/>
              <p:cNvSpPr/>
              <p:nvPr/>
            </p:nvSpPr>
            <p:spPr>
              <a:xfrm>
                <a:off x="5749850" y="1774000"/>
                <a:ext cx="4850" cy="2775"/>
              </a:xfrm>
              <a:custGeom>
                <a:rect b="b" l="l" r="r" t="t"/>
                <a:pathLst>
                  <a:path extrusionOk="0" h="111" w="194">
                    <a:moveTo>
                      <a:pt x="158" y="0"/>
                    </a:moveTo>
                    <a:lnTo>
                      <a:pt x="0" y="90"/>
                    </a:lnTo>
                    <a:lnTo>
                      <a:pt x="34" y="111"/>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2"/>
              <p:cNvSpPr/>
              <p:nvPr/>
            </p:nvSpPr>
            <p:spPr>
              <a:xfrm>
                <a:off x="5747525" y="1767975"/>
                <a:ext cx="5350" cy="4275"/>
              </a:xfrm>
              <a:custGeom>
                <a:rect b="b" l="l" r="r" t="t"/>
                <a:pathLst>
                  <a:path extrusionOk="0" h="171" w="214">
                    <a:moveTo>
                      <a:pt x="2" y="1"/>
                    </a:moveTo>
                    <a:lnTo>
                      <a:pt x="0" y="96"/>
                    </a:lnTo>
                    <a:lnTo>
                      <a:pt x="129" y="170"/>
                    </a:lnTo>
                    <a:lnTo>
                      <a:pt x="214"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2"/>
              <p:cNvSpPr/>
              <p:nvPr/>
            </p:nvSpPr>
            <p:spPr>
              <a:xfrm>
                <a:off x="5750750" y="1771050"/>
                <a:ext cx="4050" cy="2325"/>
              </a:xfrm>
              <a:custGeom>
                <a:rect b="b" l="l" r="r" t="t"/>
                <a:pathLst>
                  <a:path extrusionOk="0" h="93" w="162">
                    <a:moveTo>
                      <a:pt x="85" y="1"/>
                    </a:moveTo>
                    <a:lnTo>
                      <a:pt x="0" y="47"/>
                    </a:lnTo>
                    <a:lnTo>
                      <a:pt x="79" y="92"/>
                    </a:lnTo>
                    <a:lnTo>
                      <a:pt x="161" y="4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2"/>
              <p:cNvSpPr/>
              <p:nvPr/>
            </p:nvSpPr>
            <p:spPr>
              <a:xfrm>
                <a:off x="5752700" y="1772175"/>
                <a:ext cx="3175" cy="1850"/>
              </a:xfrm>
              <a:custGeom>
                <a:rect b="b" l="l" r="r" t="t"/>
                <a:pathLst>
                  <a:path extrusionOk="0" h="74" w="127">
                    <a:moveTo>
                      <a:pt x="83" y="1"/>
                    </a:moveTo>
                    <a:lnTo>
                      <a:pt x="1" y="47"/>
                    </a:lnTo>
                    <a:lnTo>
                      <a:pt x="44" y="73"/>
                    </a:lnTo>
                    <a:lnTo>
                      <a:pt x="127" y="2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2"/>
              <p:cNvSpPr/>
              <p:nvPr/>
            </p:nvSpPr>
            <p:spPr>
              <a:xfrm>
                <a:off x="5753800" y="1772800"/>
                <a:ext cx="2950" cy="1700"/>
              </a:xfrm>
              <a:custGeom>
                <a:rect b="b" l="l" r="r" t="t"/>
                <a:pathLst>
                  <a:path extrusionOk="0" h="68" w="118">
                    <a:moveTo>
                      <a:pt x="83" y="1"/>
                    </a:moveTo>
                    <a:lnTo>
                      <a:pt x="0" y="48"/>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2"/>
              <p:cNvSpPr/>
              <p:nvPr/>
            </p:nvSpPr>
            <p:spPr>
              <a:xfrm>
                <a:off x="5754675" y="1773300"/>
                <a:ext cx="2850" cy="2825"/>
              </a:xfrm>
              <a:custGeom>
                <a:rect b="b" l="l" r="r" t="t"/>
                <a:pathLst>
                  <a:path extrusionOk="0" h="113" w="114">
                    <a:moveTo>
                      <a:pt x="83" y="1"/>
                    </a:moveTo>
                    <a:lnTo>
                      <a:pt x="0" y="47"/>
                    </a:lnTo>
                    <a:lnTo>
                      <a:pt x="113" y="112"/>
                    </a:lnTo>
                    <a:lnTo>
                      <a:pt x="113"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2"/>
              <p:cNvSpPr/>
              <p:nvPr/>
            </p:nvSpPr>
            <p:spPr>
              <a:xfrm>
                <a:off x="5757500" y="1773750"/>
                <a:ext cx="925" cy="2925"/>
              </a:xfrm>
              <a:custGeom>
                <a:rect b="b" l="l" r="r" t="t"/>
                <a:pathLst>
                  <a:path extrusionOk="0" h="117" w="37">
                    <a:moveTo>
                      <a:pt x="0" y="0"/>
                    </a:moveTo>
                    <a:lnTo>
                      <a:pt x="0" y="94"/>
                    </a:lnTo>
                    <a:lnTo>
                      <a:pt x="36" y="116"/>
                    </a:lnTo>
                    <a:lnTo>
                      <a:pt x="36"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2"/>
              <p:cNvSpPr/>
              <p:nvPr/>
            </p:nvSpPr>
            <p:spPr>
              <a:xfrm>
                <a:off x="5758400" y="1776650"/>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2"/>
              <p:cNvSpPr/>
              <p:nvPr/>
            </p:nvSpPr>
            <p:spPr>
              <a:xfrm>
                <a:off x="5758400" y="1778500"/>
                <a:ext cx="5200" cy="3425"/>
              </a:xfrm>
              <a:custGeom>
                <a:rect b="b" l="l" r="r" t="t"/>
                <a:pathLst>
                  <a:path extrusionOk="0" h="137" w="208">
                    <a:moveTo>
                      <a:pt x="129" y="0"/>
                    </a:moveTo>
                    <a:lnTo>
                      <a:pt x="0" y="74"/>
                    </a:lnTo>
                    <a:lnTo>
                      <a:pt x="0" y="107"/>
                    </a:lnTo>
                    <a:lnTo>
                      <a:pt x="50" y="136"/>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2"/>
              <p:cNvSpPr/>
              <p:nvPr/>
            </p:nvSpPr>
            <p:spPr>
              <a:xfrm>
                <a:off x="5759625" y="177962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2"/>
              <p:cNvSpPr/>
              <p:nvPr/>
            </p:nvSpPr>
            <p:spPr>
              <a:xfrm>
                <a:off x="5760725" y="1780275"/>
                <a:ext cx="4800" cy="2775"/>
              </a:xfrm>
              <a:custGeom>
                <a:rect b="b" l="l" r="r" t="t"/>
                <a:pathLst>
                  <a:path extrusionOk="0" h="111" w="192">
                    <a:moveTo>
                      <a:pt x="158" y="0"/>
                    </a:moveTo>
                    <a:lnTo>
                      <a:pt x="0" y="90"/>
                    </a:lnTo>
                    <a:lnTo>
                      <a:pt x="34" y="110"/>
                    </a:lnTo>
                    <a:lnTo>
                      <a:pt x="192"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2"/>
              <p:cNvSpPr/>
              <p:nvPr/>
            </p:nvSpPr>
            <p:spPr>
              <a:xfrm>
                <a:off x="5758400" y="1774275"/>
                <a:ext cx="5325" cy="4250"/>
              </a:xfrm>
              <a:custGeom>
                <a:rect b="b" l="l" r="r" t="t"/>
                <a:pathLst>
                  <a:path extrusionOk="0" h="170" w="213">
                    <a:moveTo>
                      <a:pt x="0" y="1"/>
                    </a:moveTo>
                    <a:lnTo>
                      <a:pt x="0" y="95"/>
                    </a:lnTo>
                    <a:lnTo>
                      <a:pt x="129" y="169"/>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2"/>
              <p:cNvSpPr/>
              <p:nvPr/>
            </p:nvSpPr>
            <p:spPr>
              <a:xfrm>
                <a:off x="5761625" y="1777325"/>
                <a:ext cx="4050" cy="2325"/>
              </a:xfrm>
              <a:custGeom>
                <a:rect b="b" l="l" r="r" t="t"/>
                <a:pathLst>
                  <a:path extrusionOk="0" h="93" w="162">
                    <a:moveTo>
                      <a:pt x="83" y="1"/>
                    </a:moveTo>
                    <a:lnTo>
                      <a:pt x="0" y="47"/>
                    </a:lnTo>
                    <a:lnTo>
                      <a:pt x="79" y="92"/>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2"/>
              <p:cNvSpPr/>
              <p:nvPr/>
            </p:nvSpPr>
            <p:spPr>
              <a:xfrm>
                <a:off x="5763575" y="177845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2"/>
              <p:cNvSpPr/>
              <p:nvPr/>
            </p:nvSpPr>
            <p:spPr>
              <a:xfrm>
                <a:off x="5764675" y="1779075"/>
                <a:ext cx="2925" cy="1700"/>
              </a:xfrm>
              <a:custGeom>
                <a:rect b="b" l="l" r="r" t="t"/>
                <a:pathLst>
                  <a:path extrusionOk="0" h="68"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2"/>
              <p:cNvSpPr/>
              <p:nvPr/>
            </p:nvSpPr>
            <p:spPr>
              <a:xfrm>
                <a:off x="5761550" y="1780750"/>
                <a:ext cx="8300" cy="7050"/>
              </a:xfrm>
              <a:custGeom>
                <a:rect b="b" l="l" r="r" t="t"/>
                <a:pathLst>
                  <a:path extrusionOk="0" h="282" w="332">
                    <a:moveTo>
                      <a:pt x="159" y="0"/>
                    </a:moveTo>
                    <a:lnTo>
                      <a:pt x="1" y="91"/>
                    </a:lnTo>
                    <a:lnTo>
                      <a:pt x="331" y="281"/>
                    </a:lnTo>
                    <a:lnTo>
                      <a:pt x="331" y="10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2"/>
              <p:cNvSpPr/>
              <p:nvPr/>
            </p:nvSpPr>
            <p:spPr>
              <a:xfrm>
                <a:off x="5765500" y="1779575"/>
                <a:ext cx="4350" cy="3700"/>
              </a:xfrm>
              <a:custGeom>
                <a:rect b="b" l="l" r="r" t="t"/>
                <a:pathLst>
                  <a:path extrusionOk="0" h="148" w="174">
                    <a:moveTo>
                      <a:pt x="83" y="1"/>
                    </a:moveTo>
                    <a:lnTo>
                      <a:pt x="1" y="47"/>
                    </a:lnTo>
                    <a:lnTo>
                      <a:pt x="173" y="147"/>
                    </a:lnTo>
                    <a:lnTo>
                      <a:pt x="173" y="5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2"/>
              <p:cNvSpPr/>
              <p:nvPr/>
            </p:nvSpPr>
            <p:spPr>
              <a:xfrm>
                <a:off x="5783075" y="1790900"/>
                <a:ext cx="3225" cy="3725"/>
              </a:xfrm>
              <a:custGeom>
                <a:rect b="b" l="l" r="r" t="t"/>
                <a:pathLst>
                  <a:path extrusionOk="0" h="149" w="129">
                    <a:moveTo>
                      <a:pt x="1" y="0"/>
                    </a:moveTo>
                    <a:lnTo>
                      <a:pt x="1" y="148"/>
                    </a:lnTo>
                    <a:lnTo>
                      <a:pt x="128"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2"/>
              <p:cNvSpPr/>
              <p:nvPr/>
            </p:nvSpPr>
            <p:spPr>
              <a:xfrm>
                <a:off x="5783075" y="1792750"/>
                <a:ext cx="5175" cy="3425"/>
              </a:xfrm>
              <a:custGeom>
                <a:rect b="b" l="l" r="r" t="t"/>
                <a:pathLst>
                  <a:path extrusionOk="0" h="137" w="207">
                    <a:moveTo>
                      <a:pt x="128" y="0"/>
                    </a:moveTo>
                    <a:lnTo>
                      <a:pt x="1" y="74"/>
                    </a:lnTo>
                    <a:lnTo>
                      <a:pt x="1" y="107"/>
                    </a:lnTo>
                    <a:lnTo>
                      <a:pt x="49" y="136"/>
                    </a:lnTo>
                    <a:lnTo>
                      <a:pt x="207" y="45"/>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2"/>
              <p:cNvSpPr/>
              <p:nvPr/>
            </p:nvSpPr>
            <p:spPr>
              <a:xfrm>
                <a:off x="5784275" y="179387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2"/>
              <p:cNvSpPr/>
              <p:nvPr/>
            </p:nvSpPr>
            <p:spPr>
              <a:xfrm>
                <a:off x="5785375" y="1794525"/>
                <a:ext cx="4850" cy="2725"/>
              </a:xfrm>
              <a:custGeom>
                <a:rect b="b" l="l" r="r" t="t"/>
                <a:pathLst>
                  <a:path extrusionOk="0" h="109" w="194">
                    <a:moveTo>
                      <a:pt x="158" y="0"/>
                    </a:moveTo>
                    <a:lnTo>
                      <a:pt x="0" y="90"/>
                    </a:lnTo>
                    <a:lnTo>
                      <a:pt x="34" y="109"/>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2"/>
              <p:cNvSpPr/>
              <p:nvPr/>
            </p:nvSpPr>
            <p:spPr>
              <a:xfrm>
                <a:off x="5789325" y="1793325"/>
                <a:ext cx="2950" cy="1675"/>
              </a:xfrm>
              <a:custGeom>
                <a:rect b="b" l="l" r="r" t="t"/>
                <a:pathLst>
                  <a:path extrusionOk="0" h="67" w="118">
                    <a:moveTo>
                      <a:pt x="83" y="0"/>
                    </a:moveTo>
                    <a:lnTo>
                      <a:pt x="0" y="48"/>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2"/>
              <p:cNvSpPr/>
              <p:nvPr/>
            </p:nvSpPr>
            <p:spPr>
              <a:xfrm>
                <a:off x="5790200" y="1793800"/>
                <a:ext cx="2850" cy="2850"/>
              </a:xfrm>
              <a:custGeom>
                <a:rect b="b" l="l" r="r" t="t"/>
                <a:pathLst>
                  <a:path extrusionOk="0" h="114" w="114">
                    <a:moveTo>
                      <a:pt x="83" y="0"/>
                    </a:moveTo>
                    <a:lnTo>
                      <a:pt x="0" y="48"/>
                    </a:lnTo>
                    <a:lnTo>
                      <a:pt x="113" y="113"/>
                    </a:lnTo>
                    <a:lnTo>
                      <a:pt x="113"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2"/>
              <p:cNvSpPr/>
              <p:nvPr/>
            </p:nvSpPr>
            <p:spPr>
              <a:xfrm>
                <a:off x="5786200" y="1794975"/>
                <a:ext cx="6850" cy="6225"/>
              </a:xfrm>
              <a:custGeom>
                <a:rect b="b" l="l" r="r" t="t"/>
                <a:pathLst>
                  <a:path extrusionOk="0" h="249" w="274">
                    <a:moveTo>
                      <a:pt x="160" y="1"/>
                    </a:moveTo>
                    <a:lnTo>
                      <a:pt x="1" y="91"/>
                    </a:lnTo>
                    <a:lnTo>
                      <a:pt x="273" y="249"/>
                    </a:lnTo>
                    <a:lnTo>
                      <a:pt x="273" y="6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2"/>
              <p:cNvSpPr/>
              <p:nvPr/>
            </p:nvSpPr>
            <p:spPr>
              <a:xfrm>
                <a:off x="5769825" y="1793175"/>
                <a:ext cx="950" cy="2925"/>
              </a:xfrm>
              <a:custGeom>
                <a:rect b="b" l="l" r="r" t="t"/>
                <a:pathLst>
                  <a:path extrusionOk="0" h="117" w="38">
                    <a:moveTo>
                      <a:pt x="0" y="0"/>
                    </a:moveTo>
                    <a:lnTo>
                      <a:pt x="0" y="95"/>
                    </a:lnTo>
                    <a:lnTo>
                      <a:pt x="38" y="116"/>
                    </a:lnTo>
                    <a:lnTo>
                      <a:pt x="38" y="2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2"/>
              <p:cNvSpPr/>
              <p:nvPr/>
            </p:nvSpPr>
            <p:spPr>
              <a:xfrm>
                <a:off x="5782175" y="1800275"/>
                <a:ext cx="925" cy="2975"/>
              </a:xfrm>
              <a:custGeom>
                <a:rect b="b" l="l" r="r" t="t"/>
                <a:pathLst>
                  <a:path extrusionOk="0" h="119" w="37">
                    <a:moveTo>
                      <a:pt x="1" y="1"/>
                    </a:moveTo>
                    <a:lnTo>
                      <a:pt x="1" y="96"/>
                    </a:lnTo>
                    <a:lnTo>
                      <a:pt x="37" y="118"/>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2"/>
              <p:cNvSpPr/>
              <p:nvPr/>
            </p:nvSpPr>
            <p:spPr>
              <a:xfrm>
                <a:off x="5747525" y="1782650"/>
                <a:ext cx="3275" cy="3775"/>
              </a:xfrm>
              <a:custGeom>
                <a:rect b="b" l="l" r="r" t="t"/>
                <a:pathLst>
                  <a:path extrusionOk="0" h="151" w="131">
                    <a:moveTo>
                      <a:pt x="2" y="1"/>
                    </a:moveTo>
                    <a:lnTo>
                      <a:pt x="0" y="150"/>
                    </a:lnTo>
                    <a:lnTo>
                      <a:pt x="0" y="150"/>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2"/>
              <p:cNvSpPr/>
              <p:nvPr/>
            </p:nvSpPr>
            <p:spPr>
              <a:xfrm>
                <a:off x="5747525" y="1787225"/>
                <a:ext cx="45525" cy="27300"/>
              </a:xfrm>
              <a:custGeom>
                <a:rect b="b" l="l" r="r" t="t"/>
                <a:pathLst>
                  <a:path extrusionOk="0" h="1092" w="1821">
                    <a:moveTo>
                      <a:pt x="0" y="1"/>
                    </a:moveTo>
                    <a:lnTo>
                      <a:pt x="0" y="41"/>
                    </a:lnTo>
                    <a:lnTo>
                      <a:pt x="13" y="49"/>
                    </a:lnTo>
                    <a:lnTo>
                      <a:pt x="57" y="75"/>
                    </a:lnTo>
                    <a:lnTo>
                      <a:pt x="92" y="93"/>
                    </a:lnTo>
                    <a:lnTo>
                      <a:pt x="399" y="270"/>
                    </a:lnTo>
                    <a:lnTo>
                      <a:pt x="435" y="292"/>
                    </a:lnTo>
                    <a:lnTo>
                      <a:pt x="448" y="299"/>
                    </a:lnTo>
                    <a:lnTo>
                      <a:pt x="492" y="325"/>
                    </a:lnTo>
                    <a:lnTo>
                      <a:pt x="525" y="344"/>
                    </a:lnTo>
                    <a:lnTo>
                      <a:pt x="892" y="556"/>
                    </a:lnTo>
                    <a:lnTo>
                      <a:pt x="934" y="581"/>
                    </a:lnTo>
                    <a:lnTo>
                      <a:pt x="978" y="605"/>
                    </a:lnTo>
                    <a:lnTo>
                      <a:pt x="1013" y="626"/>
                    </a:lnTo>
                    <a:lnTo>
                      <a:pt x="1385" y="840"/>
                    </a:lnTo>
                    <a:lnTo>
                      <a:pt x="1434" y="869"/>
                    </a:lnTo>
                    <a:lnTo>
                      <a:pt x="1478" y="894"/>
                    </a:lnTo>
                    <a:lnTo>
                      <a:pt x="1513" y="914"/>
                    </a:lnTo>
                    <a:lnTo>
                      <a:pt x="1820" y="1091"/>
                    </a:lnTo>
                    <a:lnTo>
                      <a:pt x="1820" y="1051"/>
                    </a:lnTo>
                    <a:lnTo>
                      <a:pt x="1548" y="894"/>
                    </a:lnTo>
                    <a:lnTo>
                      <a:pt x="1514" y="874"/>
                    </a:lnTo>
                    <a:lnTo>
                      <a:pt x="1471" y="849"/>
                    </a:lnTo>
                    <a:lnTo>
                      <a:pt x="1421" y="820"/>
                    </a:lnTo>
                    <a:lnTo>
                      <a:pt x="1385" y="800"/>
                    </a:lnTo>
                    <a:lnTo>
                      <a:pt x="1049" y="605"/>
                    </a:lnTo>
                    <a:lnTo>
                      <a:pt x="1014" y="585"/>
                    </a:lnTo>
                    <a:lnTo>
                      <a:pt x="970" y="560"/>
                    </a:lnTo>
                    <a:lnTo>
                      <a:pt x="928" y="536"/>
                    </a:lnTo>
                    <a:lnTo>
                      <a:pt x="921" y="531"/>
                    </a:lnTo>
                    <a:lnTo>
                      <a:pt x="892" y="514"/>
                    </a:lnTo>
                    <a:lnTo>
                      <a:pt x="562" y="324"/>
                    </a:lnTo>
                    <a:lnTo>
                      <a:pt x="528" y="304"/>
                    </a:lnTo>
                    <a:lnTo>
                      <a:pt x="485" y="279"/>
                    </a:lnTo>
                    <a:lnTo>
                      <a:pt x="435" y="252"/>
                    </a:lnTo>
                    <a:lnTo>
                      <a:pt x="399" y="230"/>
                    </a:lnTo>
                    <a:lnTo>
                      <a:pt x="128" y="73"/>
                    </a:lnTo>
                    <a:lnTo>
                      <a:pt x="93" y="53"/>
                    </a:lnTo>
                    <a:lnTo>
                      <a:pt x="50" y="2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2"/>
              <p:cNvSpPr/>
              <p:nvPr/>
            </p:nvSpPr>
            <p:spPr>
              <a:xfrm>
                <a:off x="5747525" y="1784550"/>
                <a:ext cx="5200" cy="3400"/>
              </a:xfrm>
              <a:custGeom>
                <a:rect b="b" l="l" r="r" t="t"/>
                <a:pathLst>
                  <a:path extrusionOk="0" h="136" w="208">
                    <a:moveTo>
                      <a:pt x="131" y="0"/>
                    </a:moveTo>
                    <a:lnTo>
                      <a:pt x="0" y="74"/>
                    </a:lnTo>
                    <a:lnTo>
                      <a:pt x="0" y="108"/>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2"/>
              <p:cNvSpPr/>
              <p:nvPr/>
            </p:nvSpPr>
            <p:spPr>
              <a:xfrm>
                <a:off x="5748750" y="1785675"/>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2"/>
              <p:cNvSpPr/>
              <p:nvPr/>
            </p:nvSpPr>
            <p:spPr>
              <a:xfrm>
                <a:off x="5749850" y="1786275"/>
                <a:ext cx="4850" cy="2800"/>
              </a:xfrm>
              <a:custGeom>
                <a:rect b="b" l="l" r="r" t="t"/>
                <a:pathLst>
                  <a:path extrusionOk="0" h="112" w="194">
                    <a:moveTo>
                      <a:pt x="158" y="1"/>
                    </a:moveTo>
                    <a:lnTo>
                      <a:pt x="0" y="91"/>
                    </a:lnTo>
                    <a:lnTo>
                      <a:pt x="35"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2"/>
              <p:cNvSpPr/>
              <p:nvPr/>
            </p:nvSpPr>
            <p:spPr>
              <a:xfrm>
                <a:off x="5750775" y="1783350"/>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2"/>
              <p:cNvSpPr/>
              <p:nvPr/>
            </p:nvSpPr>
            <p:spPr>
              <a:xfrm>
                <a:off x="5747550" y="1780300"/>
                <a:ext cx="5325" cy="4275"/>
              </a:xfrm>
              <a:custGeom>
                <a:rect b="b" l="l" r="r" t="t"/>
                <a:pathLst>
                  <a:path extrusionOk="0" h="171" w="213">
                    <a:moveTo>
                      <a:pt x="1" y="1"/>
                    </a:moveTo>
                    <a:lnTo>
                      <a:pt x="1" y="95"/>
                    </a:lnTo>
                    <a:lnTo>
                      <a:pt x="130"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2"/>
              <p:cNvSpPr/>
              <p:nvPr/>
            </p:nvSpPr>
            <p:spPr>
              <a:xfrm>
                <a:off x="5750700" y="1786800"/>
                <a:ext cx="6825" cy="6175"/>
              </a:xfrm>
              <a:custGeom>
                <a:rect b="b" l="l" r="r" t="t"/>
                <a:pathLst>
                  <a:path extrusionOk="0" h="247" w="273">
                    <a:moveTo>
                      <a:pt x="159" y="0"/>
                    </a:moveTo>
                    <a:lnTo>
                      <a:pt x="1" y="90"/>
                    </a:lnTo>
                    <a:lnTo>
                      <a:pt x="272" y="247"/>
                    </a:lnTo>
                    <a:lnTo>
                      <a:pt x="272"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2"/>
              <p:cNvSpPr/>
              <p:nvPr/>
            </p:nvSpPr>
            <p:spPr>
              <a:xfrm>
                <a:off x="5752700" y="1784475"/>
                <a:ext cx="3225" cy="1825"/>
              </a:xfrm>
              <a:custGeom>
                <a:rect b="b" l="l" r="r" t="t"/>
                <a:pathLst>
                  <a:path extrusionOk="0" h="73" w="129">
                    <a:moveTo>
                      <a:pt x="85" y="0"/>
                    </a:moveTo>
                    <a:lnTo>
                      <a:pt x="1" y="48"/>
                    </a:lnTo>
                    <a:lnTo>
                      <a:pt x="44" y="73"/>
                    </a:lnTo>
                    <a:lnTo>
                      <a:pt x="128" y="27"/>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2"/>
              <p:cNvSpPr/>
              <p:nvPr/>
            </p:nvSpPr>
            <p:spPr>
              <a:xfrm>
                <a:off x="5757500" y="1788425"/>
                <a:ext cx="950" cy="5100"/>
              </a:xfrm>
              <a:custGeom>
                <a:rect b="b" l="l" r="r" t="t"/>
                <a:pathLst>
                  <a:path extrusionOk="0" h="204" w="38">
                    <a:moveTo>
                      <a:pt x="0" y="1"/>
                    </a:moveTo>
                    <a:lnTo>
                      <a:pt x="0" y="182"/>
                    </a:lnTo>
                    <a:lnTo>
                      <a:pt x="36" y="204"/>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2"/>
              <p:cNvSpPr/>
              <p:nvPr/>
            </p:nvSpPr>
            <p:spPr>
              <a:xfrm>
                <a:off x="5753800" y="1785125"/>
                <a:ext cx="2950" cy="1700"/>
              </a:xfrm>
              <a:custGeom>
                <a:rect b="b" l="l" r="r" t="t"/>
                <a:pathLst>
                  <a:path extrusionOk="0" h="68" w="118">
                    <a:moveTo>
                      <a:pt x="84" y="1"/>
                    </a:moveTo>
                    <a:lnTo>
                      <a:pt x="0" y="47"/>
                    </a:lnTo>
                    <a:lnTo>
                      <a:pt x="35" y="67"/>
                    </a:lnTo>
                    <a:lnTo>
                      <a:pt x="118" y="19"/>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2"/>
              <p:cNvSpPr/>
              <p:nvPr/>
            </p:nvSpPr>
            <p:spPr>
              <a:xfrm>
                <a:off x="5754675" y="1785600"/>
                <a:ext cx="2850" cy="2850"/>
              </a:xfrm>
              <a:custGeom>
                <a:rect b="b" l="l" r="r" t="t"/>
                <a:pathLst>
                  <a:path extrusionOk="0" h="114" w="114">
                    <a:moveTo>
                      <a:pt x="83" y="0"/>
                    </a:moveTo>
                    <a:lnTo>
                      <a:pt x="0" y="48"/>
                    </a:lnTo>
                    <a:lnTo>
                      <a:pt x="113" y="114"/>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2"/>
              <p:cNvSpPr/>
              <p:nvPr/>
            </p:nvSpPr>
            <p:spPr>
              <a:xfrm>
                <a:off x="5757500" y="1786025"/>
                <a:ext cx="950" cy="2975"/>
              </a:xfrm>
              <a:custGeom>
                <a:rect b="b" l="l" r="r" t="t"/>
                <a:pathLst>
                  <a:path extrusionOk="0" h="119" w="38">
                    <a:moveTo>
                      <a:pt x="0" y="1"/>
                    </a:moveTo>
                    <a:lnTo>
                      <a:pt x="0" y="97"/>
                    </a:lnTo>
                    <a:lnTo>
                      <a:pt x="38" y="118"/>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2"/>
              <p:cNvSpPr/>
              <p:nvPr/>
            </p:nvSpPr>
            <p:spPr>
              <a:xfrm>
                <a:off x="5758400" y="1788975"/>
                <a:ext cx="3250" cy="3725"/>
              </a:xfrm>
              <a:custGeom>
                <a:rect b="b" l="l" r="r" t="t"/>
                <a:pathLst>
                  <a:path extrusionOk="0" h="149" w="130">
                    <a:moveTo>
                      <a:pt x="2" y="0"/>
                    </a:moveTo>
                    <a:lnTo>
                      <a:pt x="0" y="148"/>
                    </a:lnTo>
                    <a:lnTo>
                      <a:pt x="0" y="148"/>
                    </a:lnTo>
                    <a:lnTo>
                      <a:pt x="129" y="74"/>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2"/>
              <p:cNvSpPr/>
              <p:nvPr/>
            </p:nvSpPr>
            <p:spPr>
              <a:xfrm>
                <a:off x="5758400" y="1790825"/>
                <a:ext cx="5200" cy="3400"/>
              </a:xfrm>
              <a:custGeom>
                <a:rect b="b" l="l" r="r" t="t"/>
                <a:pathLst>
                  <a:path extrusionOk="0" h="136" w="208">
                    <a:moveTo>
                      <a:pt x="129" y="0"/>
                    </a:moveTo>
                    <a:lnTo>
                      <a:pt x="0" y="74"/>
                    </a:lnTo>
                    <a:lnTo>
                      <a:pt x="0" y="108"/>
                    </a:lnTo>
                    <a:lnTo>
                      <a:pt x="50"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2"/>
              <p:cNvSpPr/>
              <p:nvPr/>
            </p:nvSpPr>
            <p:spPr>
              <a:xfrm>
                <a:off x="5759625" y="17919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2"/>
              <p:cNvSpPr/>
              <p:nvPr/>
            </p:nvSpPr>
            <p:spPr>
              <a:xfrm>
                <a:off x="5760725" y="17925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2"/>
              <p:cNvSpPr/>
              <p:nvPr/>
            </p:nvSpPr>
            <p:spPr>
              <a:xfrm>
                <a:off x="5758425" y="1786575"/>
                <a:ext cx="5325" cy="4275"/>
              </a:xfrm>
              <a:custGeom>
                <a:rect b="b" l="l" r="r" t="t"/>
                <a:pathLst>
                  <a:path extrusionOk="0" h="171" w="213">
                    <a:moveTo>
                      <a:pt x="1" y="1"/>
                    </a:moveTo>
                    <a:lnTo>
                      <a:pt x="1" y="96"/>
                    </a:lnTo>
                    <a:lnTo>
                      <a:pt x="128"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2"/>
              <p:cNvSpPr/>
              <p:nvPr/>
            </p:nvSpPr>
            <p:spPr>
              <a:xfrm>
                <a:off x="5770550" y="1799550"/>
                <a:ext cx="225" cy="1075"/>
              </a:xfrm>
              <a:custGeom>
                <a:rect b="b" l="l" r="r" t="t"/>
                <a:pathLst>
                  <a:path extrusionOk="0" h="43" w="9">
                    <a:moveTo>
                      <a:pt x="9" y="1"/>
                    </a:moveTo>
                    <a:lnTo>
                      <a:pt x="2" y="5"/>
                    </a:lnTo>
                    <a:lnTo>
                      <a:pt x="0" y="38"/>
                    </a:lnTo>
                    <a:lnTo>
                      <a:pt x="7" y="43"/>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2"/>
              <p:cNvSpPr/>
              <p:nvPr/>
            </p:nvSpPr>
            <p:spPr>
              <a:xfrm>
                <a:off x="5761625" y="1789625"/>
                <a:ext cx="4050" cy="2350"/>
              </a:xfrm>
              <a:custGeom>
                <a:rect b="b" l="l" r="r" t="t"/>
                <a:pathLst>
                  <a:path extrusionOk="0" h="94" w="162">
                    <a:moveTo>
                      <a:pt x="85" y="0"/>
                    </a:moveTo>
                    <a:lnTo>
                      <a:pt x="0" y="48"/>
                    </a:lnTo>
                    <a:lnTo>
                      <a:pt x="79" y="93"/>
                    </a:lnTo>
                    <a:lnTo>
                      <a:pt x="161" y="4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2"/>
              <p:cNvSpPr/>
              <p:nvPr/>
            </p:nvSpPr>
            <p:spPr>
              <a:xfrm>
                <a:off x="5763575" y="1790750"/>
                <a:ext cx="3175" cy="1825"/>
              </a:xfrm>
              <a:custGeom>
                <a:rect b="b" l="l" r="r" t="t"/>
                <a:pathLst>
                  <a:path extrusionOk="0" h="73" w="127">
                    <a:moveTo>
                      <a:pt x="83" y="0"/>
                    </a:moveTo>
                    <a:lnTo>
                      <a:pt x="1" y="48"/>
                    </a:lnTo>
                    <a:lnTo>
                      <a:pt x="44" y="73"/>
                    </a:lnTo>
                    <a:lnTo>
                      <a:pt x="127"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2"/>
              <p:cNvSpPr/>
              <p:nvPr/>
            </p:nvSpPr>
            <p:spPr>
              <a:xfrm>
                <a:off x="5764675" y="1791400"/>
                <a:ext cx="2950" cy="1700"/>
              </a:xfrm>
              <a:custGeom>
                <a:rect b="b" l="l" r="r" t="t"/>
                <a:pathLst>
                  <a:path extrusionOk="0" h="68" w="118">
                    <a:moveTo>
                      <a:pt x="83" y="0"/>
                    </a:moveTo>
                    <a:lnTo>
                      <a:pt x="0"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2"/>
              <p:cNvSpPr/>
              <p:nvPr/>
            </p:nvSpPr>
            <p:spPr>
              <a:xfrm>
                <a:off x="5761550" y="1793075"/>
                <a:ext cx="8300" cy="7000"/>
              </a:xfrm>
              <a:custGeom>
                <a:rect b="b" l="l" r="r" t="t"/>
                <a:pathLst>
                  <a:path extrusionOk="0" h="280" w="332">
                    <a:moveTo>
                      <a:pt x="160" y="0"/>
                    </a:moveTo>
                    <a:lnTo>
                      <a:pt x="1" y="90"/>
                    </a:lnTo>
                    <a:lnTo>
                      <a:pt x="331" y="280"/>
                    </a:lnTo>
                    <a:lnTo>
                      <a:pt x="331" y="9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2"/>
              <p:cNvSpPr/>
              <p:nvPr/>
            </p:nvSpPr>
            <p:spPr>
              <a:xfrm>
                <a:off x="5769825" y="1795525"/>
                <a:ext cx="950" cy="5000"/>
              </a:xfrm>
              <a:custGeom>
                <a:rect b="b" l="l" r="r" t="t"/>
                <a:pathLst>
                  <a:path extrusionOk="0" h="200" w="38">
                    <a:moveTo>
                      <a:pt x="0" y="1"/>
                    </a:moveTo>
                    <a:lnTo>
                      <a:pt x="0" y="182"/>
                    </a:lnTo>
                    <a:lnTo>
                      <a:pt x="29" y="199"/>
                    </a:lnTo>
                    <a:lnTo>
                      <a:pt x="31"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2"/>
              <p:cNvSpPr/>
              <p:nvPr/>
            </p:nvSpPr>
            <p:spPr>
              <a:xfrm>
                <a:off x="5765550" y="1791875"/>
                <a:ext cx="4300" cy="3675"/>
              </a:xfrm>
              <a:custGeom>
                <a:rect b="b" l="l" r="r" t="t"/>
                <a:pathLst>
                  <a:path extrusionOk="0" h="147" w="172">
                    <a:moveTo>
                      <a:pt x="83" y="0"/>
                    </a:moveTo>
                    <a:lnTo>
                      <a:pt x="0" y="48"/>
                    </a:lnTo>
                    <a:lnTo>
                      <a:pt x="171" y="147"/>
                    </a:lnTo>
                    <a:lnTo>
                      <a:pt x="171" y="52"/>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2"/>
              <p:cNvSpPr/>
              <p:nvPr/>
            </p:nvSpPr>
            <p:spPr>
              <a:xfrm>
                <a:off x="5770750" y="17960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2"/>
              <p:cNvSpPr/>
              <p:nvPr/>
            </p:nvSpPr>
            <p:spPr>
              <a:xfrm>
                <a:off x="5770725" y="1797825"/>
                <a:ext cx="5050" cy="3425"/>
              </a:xfrm>
              <a:custGeom>
                <a:rect b="b" l="l" r="r" t="t"/>
                <a:pathLst>
                  <a:path extrusionOk="0" h="137" w="202">
                    <a:moveTo>
                      <a:pt x="124" y="0"/>
                    </a:moveTo>
                    <a:lnTo>
                      <a:pt x="2" y="70"/>
                    </a:lnTo>
                    <a:lnTo>
                      <a:pt x="0" y="112"/>
                    </a:lnTo>
                    <a:lnTo>
                      <a:pt x="42" y="136"/>
                    </a:lnTo>
                    <a:lnTo>
                      <a:pt x="202" y="46"/>
                    </a:lnTo>
                    <a:lnTo>
                      <a:pt x="12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2"/>
              <p:cNvSpPr/>
              <p:nvPr/>
            </p:nvSpPr>
            <p:spPr>
              <a:xfrm>
                <a:off x="5771775" y="1798975"/>
                <a:ext cx="5100" cy="2900"/>
              </a:xfrm>
              <a:custGeom>
                <a:rect b="b" l="l" r="r" t="t"/>
                <a:pathLst>
                  <a:path extrusionOk="0" h="116" w="204">
                    <a:moveTo>
                      <a:pt x="160" y="0"/>
                    </a:moveTo>
                    <a:lnTo>
                      <a:pt x="0" y="90"/>
                    </a:lnTo>
                    <a:lnTo>
                      <a:pt x="44"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2"/>
              <p:cNvSpPr/>
              <p:nvPr/>
            </p:nvSpPr>
            <p:spPr>
              <a:xfrm>
                <a:off x="5772850" y="1799600"/>
                <a:ext cx="4850" cy="2775"/>
              </a:xfrm>
              <a:custGeom>
                <a:rect b="b" l="l" r="r" t="t"/>
                <a:pathLst>
                  <a:path extrusionOk="0" h="111" w="194">
                    <a:moveTo>
                      <a:pt x="160" y="0"/>
                    </a:moveTo>
                    <a:lnTo>
                      <a:pt x="1" y="90"/>
                    </a:lnTo>
                    <a:lnTo>
                      <a:pt x="36" y="110"/>
                    </a:lnTo>
                    <a:lnTo>
                      <a:pt x="194"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2"/>
              <p:cNvSpPr/>
              <p:nvPr/>
            </p:nvSpPr>
            <p:spPr>
              <a:xfrm>
                <a:off x="5770750" y="1793675"/>
                <a:ext cx="5150" cy="4175"/>
              </a:xfrm>
              <a:custGeom>
                <a:rect b="b" l="l" r="r" t="t"/>
                <a:pathLst>
                  <a:path extrusionOk="0" h="167"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2"/>
              <p:cNvSpPr/>
              <p:nvPr/>
            </p:nvSpPr>
            <p:spPr>
              <a:xfrm>
                <a:off x="5783050" y="1806875"/>
                <a:ext cx="50" cy="900"/>
              </a:xfrm>
              <a:custGeom>
                <a:rect b="b" l="l" r="r" t="t"/>
                <a:pathLst>
                  <a:path extrusionOk="0" h="36" w="2">
                    <a:moveTo>
                      <a:pt x="0" y="1"/>
                    </a:moveTo>
                    <a:lnTo>
                      <a:pt x="0" y="34"/>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2"/>
              <p:cNvSpPr/>
              <p:nvPr/>
            </p:nvSpPr>
            <p:spPr>
              <a:xfrm>
                <a:off x="5773800" y="1796650"/>
                <a:ext cx="4050" cy="2350"/>
              </a:xfrm>
              <a:custGeom>
                <a:rect b="b" l="l" r="r" t="t"/>
                <a:pathLst>
                  <a:path extrusionOk="0" h="94" w="162">
                    <a:moveTo>
                      <a:pt x="83" y="1"/>
                    </a:moveTo>
                    <a:lnTo>
                      <a:pt x="1" y="47"/>
                    </a:lnTo>
                    <a:lnTo>
                      <a:pt x="79" y="93"/>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2"/>
              <p:cNvSpPr/>
              <p:nvPr/>
            </p:nvSpPr>
            <p:spPr>
              <a:xfrm>
                <a:off x="5775750" y="1797775"/>
                <a:ext cx="3200" cy="1850"/>
              </a:xfrm>
              <a:custGeom>
                <a:rect b="b" l="l" r="r" t="t"/>
                <a:pathLst>
                  <a:path extrusionOk="0" h="74" w="128">
                    <a:moveTo>
                      <a:pt x="84" y="1"/>
                    </a:moveTo>
                    <a:lnTo>
                      <a:pt x="1" y="48"/>
                    </a:lnTo>
                    <a:lnTo>
                      <a:pt x="44" y="73"/>
                    </a:lnTo>
                    <a:lnTo>
                      <a:pt x="127" y="25"/>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2"/>
              <p:cNvSpPr/>
              <p:nvPr/>
            </p:nvSpPr>
            <p:spPr>
              <a:xfrm>
                <a:off x="5776850" y="1798400"/>
                <a:ext cx="2925" cy="1675"/>
              </a:xfrm>
              <a:custGeom>
                <a:rect b="b" l="l" r="r" t="t"/>
                <a:pathLst>
                  <a:path extrusionOk="0" h="67"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2"/>
              <p:cNvSpPr/>
              <p:nvPr/>
            </p:nvSpPr>
            <p:spPr>
              <a:xfrm>
                <a:off x="5782150" y="1802675"/>
                <a:ext cx="950" cy="5050"/>
              </a:xfrm>
              <a:custGeom>
                <a:rect b="b" l="l" r="r" t="t"/>
                <a:pathLst>
                  <a:path extrusionOk="0" h="202" w="38">
                    <a:moveTo>
                      <a:pt x="2" y="0"/>
                    </a:moveTo>
                    <a:lnTo>
                      <a:pt x="0" y="182"/>
                    </a:lnTo>
                    <a:lnTo>
                      <a:pt x="36" y="202"/>
                    </a:lnTo>
                    <a:lnTo>
                      <a:pt x="36" y="169"/>
                    </a:lnTo>
                    <a:lnTo>
                      <a:pt x="38" y="169"/>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2"/>
              <p:cNvSpPr/>
              <p:nvPr/>
            </p:nvSpPr>
            <p:spPr>
              <a:xfrm>
                <a:off x="5777675" y="1798900"/>
                <a:ext cx="4525" cy="3800"/>
              </a:xfrm>
              <a:custGeom>
                <a:rect b="b" l="l" r="r" t="t"/>
                <a:pathLst>
                  <a:path extrusionOk="0" h="152" w="181">
                    <a:moveTo>
                      <a:pt x="83" y="1"/>
                    </a:moveTo>
                    <a:lnTo>
                      <a:pt x="1" y="47"/>
                    </a:lnTo>
                    <a:lnTo>
                      <a:pt x="181" y="151"/>
                    </a:lnTo>
                    <a:lnTo>
                      <a:pt x="181" y="5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2"/>
              <p:cNvSpPr/>
              <p:nvPr/>
            </p:nvSpPr>
            <p:spPr>
              <a:xfrm>
                <a:off x="5783075" y="1803225"/>
                <a:ext cx="3250" cy="3675"/>
              </a:xfrm>
              <a:custGeom>
                <a:rect b="b" l="l" r="r" t="t"/>
                <a:pathLst>
                  <a:path extrusionOk="0" h="147" w="130">
                    <a:moveTo>
                      <a:pt x="1" y="0"/>
                    </a:moveTo>
                    <a:lnTo>
                      <a:pt x="1" y="147"/>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2"/>
              <p:cNvSpPr/>
              <p:nvPr/>
            </p:nvSpPr>
            <p:spPr>
              <a:xfrm>
                <a:off x="5783075" y="1805075"/>
                <a:ext cx="5175" cy="3375"/>
              </a:xfrm>
              <a:custGeom>
                <a:rect b="b" l="l" r="r" t="t"/>
                <a:pathLst>
                  <a:path extrusionOk="0" h="135" w="207">
                    <a:moveTo>
                      <a:pt x="130" y="0"/>
                    </a:moveTo>
                    <a:lnTo>
                      <a:pt x="1" y="73"/>
                    </a:lnTo>
                    <a:lnTo>
                      <a:pt x="1" y="107"/>
                    </a:lnTo>
                    <a:lnTo>
                      <a:pt x="49" y="135"/>
                    </a:lnTo>
                    <a:lnTo>
                      <a:pt x="207"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2"/>
              <p:cNvSpPr/>
              <p:nvPr/>
            </p:nvSpPr>
            <p:spPr>
              <a:xfrm>
                <a:off x="5784275" y="180620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2"/>
              <p:cNvSpPr/>
              <p:nvPr/>
            </p:nvSpPr>
            <p:spPr>
              <a:xfrm>
                <a:off x="5785375" y="1806800"/>
                <a:ext cx="4850" cy="2775"/>
              </a:xfrm>
              <a:custGeom>
                <a:rect b="b" l="l" r="r" t="t"/>
                <a:pathLst>
                  <a:path extrusionOk="0" h="111" w="194">
                    <a:moveTo>
                      <a:pt x="158" y="1"/>
                    </a:moveTo>
                    <a:lnTo>
                      <a:pt x="0" y="91"/>
                    </a:lnTo>
                    <a:lnTo>
                      <a:pt x="34" y="111"/>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2"/>
              <p:cNvSpPr/>
              <p:nvPr/>
            </p:nvSpPr>
            <p:spPr>
              <a:xfrm>
                <a:off x="5783075" y="1800825"/>
                <a:ext cx="5325" cy="4275"/>
              </a:xfrm>
              <a:custGeom>
                <a:rect b="b" l="l" r="r" t="t"/>
                <a:pathLst>
                  <a:path extrusionOk="0" h="171" w="213">
                    <a:moveTo>
                      <a:pt x="1" y="0"/>
                    </a:moveTo>
                    <a:lnTo>
                      <a:pt x="1" y="96"/>
                    </a:lnTo>
                    <a:lnTo>
                      <a:pt x="130" y="170"/>
                    </a:lnTo>
                    <a:lnTo>
                      <a:pt x="213"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2"/>
              <p:cNvSpPr/>
              <p:nvPr/>
            </p:nvSpPr>
            <p:spPr>
              <a:xfrm>
                <a:off x="5786300" y="1803875"/>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2"/>
              <p:cNvSpPr/>
              <p:nvPr/>
            </p:nvSpPr>
            <p:spPr>
              <a:xfrm>
                <a:off x="5786200" y="1807275"/>
                <a:ext cx="6850" cy="6225"/>
              </a:xfrm>
              <a:custGeom>
                <a:rect b="b" l="l" r="r" t="t"/>
                <a:pathLst>
                  <a:path extrusionOk="0" h="249" w="274">
                    <a:moveTo>
                      <a:pt x="160" y="1"/>
                    </a:moveTo>
                    <a:lnTo>
                      <a:pt x="1" y="92"/>
                    </a:lnTo>
                    <a:lnTo>
                      <a:pt x="273" y="249"/>
                    </a:lnTo>
                    <a:lnTo>
                      <a:pt x="273" y="6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2"/>
              <p:cNvSpPr/>
              <p:nvPr/>
            </p:nvSpPr>
            <p:spPr>
              <a:xfrm>
                <a:off x="5788225" y="1805000"/>
                <a:ext cx="3225" cy="1825"/>
              </a:xfrm>
              <a:custGeom>
                <a:rect b="b" l="l" r="r" t="t"/>
                <a:pathLst>
                  <a:path extrusionOk="0" h="73" w="129">
                    <a:moveTo>
                      <a:pt x="85" y="0"/>
                    </a:moveTo>
                    <a:lnTo>
                      <a:pt x="1" y="48"/>
                    </a:lnTo>
                    <a:lnTo>
                      <a:pt x="44" y="73"/>
                    </a:lnTo>
                    <a:lnTo>
                      <a:pt x="128"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2"/>
              <p:cNvSpPr/>
              <p:nvPr/>
            </p:nvSpPr>
            <p:spPr>
              <a:xfrm>
                <a:off x="5789325" y="1805600"/>
                <a:ext cx="2950" cy="1700"/>
              </a:xfrm>
              <a:custGeom>
                <a:rect b="b" l="l" r="r" t="t"/>
                <a:pathLst>
                  <a:path extrusionOk="0" h="68" w="118">
                    <a:moveTo>
                      <a:pt x="84" y="1"/>
                    </a:moveTo>
                    <a:lnTo>
                      <a:pt x="0" y="49"/>
                    </a:lnTo>
                    <a:lnTo>
                      <a:pt x="35" y="68"/>
                    </a:lnTo>
                    <a:lnTo>
                      <a:pt x="118"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2"/>
              <p:cNvSpPr/>
              <p:nvPr/>
            </p:nvSpPr>
            <p:spPr>
              <a:xfrm>
                <a:off x="5790200" y="1806125"/>
                <a:ext cx="2875" cy="2850"/>
              </a:xfrm>
              <a:custGeom>
                <a:rect b="b" l="l" r="r" t="t"/>
                <a:pathLst>
                  <a:path extrusionOk="0" h="114" w="115">
                    <a:moveTo>
                      <a:pt x="83" y="0"/>
                    </a:moveTo>
                    <a:lnTo>
                      <a:pt x="0" y="47"/>
                    </a:lnTo>
                    <a:lnTo>
                      <a:pt x="113" y="113"/>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2"/>
              <p:cNvSpPr/>
              <p:nvPr/>
            </p:nvSpPr>
            <p:spPr>
              <a:xfrm>
                <a:off x="5773725" y="1800050"/>
                <a:ext cx="8475" cy="7175"/>
              </a:xfrm>
              <a:custGeom>
                <a:rect b="b" l="l" r="r" t="t"/>
                <a:pathLst>
                  <a:path extrusionOk="0" h="287" w="339">
                    <a:moveTo>
                      <a:pt x="159" y="1"/>
                    </a:moveTo>
                    <a:lnTo>
                      <a:pt x="1" y="92"/>
                    </a:lnTo>
                    <a:lnTo>
                      <a:pt x="337" y="287"/>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2"/>
              <p:cNvSpPr/>
              <p:nvPr/>
            </p:nvSpPr>
            <p:spPr>
              <a:xfrm>
                <a:off x="5747425" y="1796825"/>
                <a:ext cx="5200" cy="3450"/>
              </a:xfrm>
              <a:custGeom>
                <a:rect b="b" l="l" r="r" t="t"/>
                <a:pathLst>
                  <a:path extrusionOk="0" h="138" w="208">
                    <a:moveTo>
                      <a:pt x="129" y="1"/>
                    </a:moveTo>
                    <a:lnTo>
                      <a:pt x="0" y="75"/>
                    </a:lnTo>
                    <a:lnTo>
                      <a:pt x="0" y="108"/>
                    </a:lnTo>
                    <a:lnTo>
                      <a:pt x="48" y="137"/>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2"/>
              <p:cNvSpPr/>
              <p:nvPr/>
            </p:nvSpPr>
            <p:spPr>
              <a:xfrm>
                <a:off x="5770425" y="1811875"/>
                <a:ext cx="225" cy="1075"/>
              </a:xfrm>
              <a:custGeom>
                <a:rect b="b" l="l" r="r" t="t"/>
                <a:pathLst>
                  <a:path extrusionOk="0" h="43" w="9">
                    <a:moveTo>
                      <a:pt x="8" y="1"/>
                    </a:moveTo>
                    <a:lnTo>
                      <a:pt x="1" y="5"/>
                    </a:lnTo>
                    <a:lnTo>
                      <a:pt x="1"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2"/>
              <p:cNvSpPr/>
              <p:nvPr/>
            </p:nvSpPr>
            <p:spPr>
              <a:xfrm>
                <a:off x="5747425" y="17949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2"/>
              <p:cNvSpPr/>
              <p:nvPr/>
            </p:nvSpPr>
            <p:spPr>
              <a:xfrm>
                <a:off x="5748600" y="1797950"/>
                <a:ext cx="5100" cy="2925"/>
              </a:xfrm>
              <a:custGeom>
                <a:rect b="b" l="l" r="r" t="t"/>
                <a:pathLst>
                  <a:path extrusionOk="0" h="117" w="204">
                    <a:moveTo>
                      <a:pt x="160" y="1"/>
                    </a:moveTo>
                    <a:lnTo>
                      <a:pt x="1" y="92"/>
                    </a:lnTo>
                    <a:lnTo>
                      <a:pt x="46" y="117"/>
                    </a:lnTo>
                    <a:lnTo>
                      <a:pt x="204"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2"/>
              <p:cNvSpPr/>
              <p:nvPr/>
            </p:nvSpPr>
            <p:spPr>
              <a:xfrm>
                <a:off x="5749725" y="1798600"/>
                <a:ext cx="4825" cy="2750"/>
              </a:xfrm>
              <a:custGeom>
                <a:rect b="b" l="l" r="r" t="t"/>
                <a:pathLst>
                  <a:path extrusionOk="0" h="110" w="193">
                    <a:moveTo>
                      <a:pt x="159" y="1"/>
                    </a:moveTo>
                    <a:lnTo>
                      <a:pt x="1" y="91"/>
                    </a:lnTo>
                    <a:lnTo>
                      <a:pt x="34" y="110"/>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2"/>
              <p:cNvSpPr/>
              <p:nvPr/>
            </p:nvSpPr>
            <p:spPr>
              <a:xfrm>
                <a:off x="5747425" y="1792600"/>
                <a:ext cx="5300" cy="4250"/>
              </a:xfrm>
              <a:custGeom>
                <a:rect b="b" l="l" r="r" t="t"/>
                <a:pathLst>
                  <a:path extrusionOk="0" h="170" w="212">
                    <a:moveTo>
                      <a:pt x="0" y="0"/>
                    </a:moveTo>
                    <a:lnTo>
                      <a:pt x="0" y="96"/>
                    </a:lnTo>
                    <a:lnTo>
                      <a:pt x="129" y="170"/>
                    </a:lnTo>
                    <a:lnTo>
                      <a:pt x="212" y="12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2"/>
              <p:cNvSpPr/>
              <p:nvPr/>
            </p:nvSpPr>
            <p:spPr>
              <a:xfrm>
                <a:off x="5750650" y="1795675"/>
                <a:ext cx="4050" cy="2300"/>
              </a:xfrm>
              <a:custGeom>
                <a:rect b="b" l="l" r="r" t="t"/>
                <a:pathLst>
                  <a:path extrusionOk="0" h="92" w="162">
                    <a:moveTo>
                      <a:pt x="83" y="1"/>
                    </a:moveTo>
                    <a:lnTo>
                      <a:pt x="0" y="47"/>
                    </a:lnTo>
                    <a:lnTo>
                      <a:pt x="78" y="92"/>
                    </a:lnTo>
                    <a:lnTo>
                      <a:pt x="161"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2"/>
              <p:cNvSpPr/>
              <p:nvPr/>
            </p:nvSpPr>
            <p:spPr>
              <a:xfrm>
                <a:off x="5752600" y="1796800"/>
                <a:ext cx="3175" cy="1825"/>
              </a:xfrm>
              <a:custGeom>
                <a:rect b="b" l="l" r="r" t="t"/>
                <a:pathLst>
                  <a:path extrusionOk="0" h="73" w="127">
                    <a:moveTo>
                      <a:pt x="83" y="0"/>
                    </a:moveTo>
                    <a:lnTo>
                      <a:pt x="0" y="47"/>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2"/>
              <p:cNvSpPr/>
              <p:nvPr/>
            </p:nvSpPr>
            <p:spPr>
              <a:xfrm>
                <a:off x="5757350" y="1800725"/>
                <a:ext cx="975" cy="5100"/>
              </a:xfrm>
              <a:custGeom>
                <a:rect b="b" l="l" r="r" t="t"/>
                <a:pathLst>
                  <a:path extrusionOk="0" h="204" w="39">
                    <a:moveTo>
                      <a:pt x="0" y="0"/>
                    </a:moveTo>
                    <a:lnTo>
                      <a:pt x="0" y="181"/>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2"/>
              <p:cNvSpPr/>
              <p:nvPr/>
            </p:nvSpPr>
            <p:spPr>
              <a:xfrm>
                <a:off x="5753675" y="1797425"/>
                <a:ext cx="2925" cy="1675"/>
              </a:xfrm>
              <a:custGeom>
                <a:rect b="b" l="l" r="r" t="t"/>
                <a:pathLst>
                  <a:path extrusionOk="0" h="67" w="117">
                    <a:moveTo>
                      <a:pt x="84" y="0"/>
                    </a:moveTo>
                    <a:lnTo>
                      <a:pt x="1" y="48"/>
                    </a:lnTo>
                    <a:lnTo>
                      <a:pt x="34" y="67"/>
                    </a:lnTo>
                    <a:lnTo>
                      <a:pt x="117" y="20"/>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2"/>
              <p:cNvSpPr/>
              <p:nvPr/>
            </p:nvSpPr>
            <p:spPr>
              <a:xfrm>
                <a:off x="5754525" y="1797925"/>
                <a:ext cx="2875" cy="2825"/>
              </a:xfrm>
              <a:custGeom>
                <a:rect b="b" l="l" r="r" t="t"/>
                <a:pathLst>
                  <a:path extrusionOk="0" h="113" w="115">
                    <a:moveTo>
                      <a:pt x="83" y="0"/>
                    </a:moveTo>
                    <a:lnTo>
                      <a:pt x="0" y="47"/>
                    </a:lnTo>
                    <a:lnTo>
                      <a:pt x="113" y="112"/>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2"/>
              <p:cNvSpPr/>
              <p:nvPr/>
            </p:nvSpPr>
            <p:spPr>
              <a:xfrm>
                <a:off x="5757350" y="1798350"/>
                <a:ext cx="975" cy="2925"/>
              </a:xfrm>
              <a:custGeom>
                <a:rect b="b" l="l" r="r" t="t"/>
                <a:pathLst>
                  <a:path extrusionOk="0" h="117" w="39">
                    <a:moveTo>
                      <a:pt x="2" y="1"/>
                    </a:moveTo>
                    <a:lnTo>
                      <a:pt x="0" y="95"/>
                    </a:lnTo>
                    <a:lnTo>
                      <a:pt x="38" y="117"/>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2"/>
              <p:cNvSpPr/>
              <p:nvPr/>
            </p:nvSpPr>
            <p:spPr>
              <a:xfrm>
                <a:off x="5758300" y="1803100"/>
                <a:ext cx="5150" cy="3450"/>
              </a:xfrm>
              <a:custGeom>
                <a:rect b="b" l="l" r="r" t="t"/>
                <a:pathLst>
                  <a:path extrusionOk="0" h="138" w="206">
                    <a:moveTo>
                      <a:pt x="129" y="1"/>
                    </a:moveTo>
                    <a:lnTo>
                      <a:pt x="0" y="75"/>
                    </a:lnTo>
                    <a:lnTo>
                      <a:pt x="0" y="108"/>
                    </a:lnTo>
                    <a:lnTo>
                      <a:pt x="48" y="137"/>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2"/>
              <p:cNvSpPr/>
              <p:nvPr/>
            </p:nvSpPr>
            <p:spPr>
              <a:xfrm>
                <a:off x="5758300" y="1801250"/>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2"/>
              <p:cNvSpPr/>
              <p:nvPr/>
            </p:nvSpPr>
            <p:spPr>
              <a:xfrm>
                <a:off x="5759475" y="1804225"/>
                <a:ext cx="5075" cy="2925"/>
              </a:xfrm>
              <a:custGeom>
                <a:rect b="b" l="l" r="r" t="t"/>
                <a:pathLst>
                  <a:path extrusionOk="0" h="117" w="203">
                    <a:moveTo>
                      <a:pt x="159" y="1"/>
                    </a:moveTo>
                    <a:lnTo>
                      <a:pt x="1" y="92"/>
                    </a:lnTo>
                    <a:lnTo>
                      <a:pt x="44" y="117"/>
                    </a:lnTo>
                    <a:lnTo>
                      <a:pt x="202" y="27"/>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2"/>
              <p:cNvSpPr/>
              <p:nvPr/>
            </p:nvSpPr>
            <p:spPr>
              <a:xfrm>
                <a:off x="5760575" y="1804875"/>
                <a:ext cx="4850" cy="2750"/>
              </a:xfrm>
              <a:custGeom>
                <a:rect b="b" l="l" r="r" t="t"/>
                <a:pathLst>
                  <a:path extrusionOk="0" h="110" w="194">
                    <a:moveTo>
                      <a:pt x="158" y="1"/>
                    </a:moveTo>
                    <a:lnTo>
                      <a:pt x="0" y="91"/>
                    </a:lnTo>
                    <a:lnTo>
                      <a:pt x="35" y="110"/>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2"/>
              <p:cNvSpPr/>
              <p:nvPr/>
            </p:nvSpPr>
            <p:spPr>
              <a:xfrm>
                <a:off x="5758300" y="1798875"/>
                <a:ext cx="5300" cy="4250"/>
              </a:xfrm>
              <a:custGeom>
                <a:rect b="b" l="l" r="r" t="t"/>
                <a:pathLst>
                  <a:path extrusionOk="0" h="170" w="212">
                    <a:moveTo>
                      <a:pt x="0" y="0"/>
                    </a:moveTo>
                    <a:lnTo>
                      <a:pt x="0" y="96"/>
                    </a:lnTo>
                    <a:lnTo>
                      <a:pt x="129" y="170"/>
                    </a:lnTo>
                    <a:lnTo>
                      <a:pt x="212" y="12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2"/>
              <p:cNvSpPr/>
              <p:nvPr/>
            </p:nvSpPr>
            <p:spPr>
              <a:xfrm>
                <a:off x="5763425" y="1803075"/>
                <a:ext cx="3225" cy="1825"/>
              </a:xfrm>
              <a:custGeom>
                <a:rect b="b" l="l" r="r" t="t"/>
                <a:pathLst>
                  <a:path extrusionOk="0" h="73" w="129">
                    <a:moveTo>
                      <a:pt x="85" y="0"/>
                    </a:moveTo>
                    <a:lnTo>
                      <a:pt x="1" y="47"/>
                    </a:lnTo>
                    <a:lnTo>
                      <a:pt x="44" y="73"/>
                    </a:lnTo>
                    <a:lnTo>
                      <a:pt x="129"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2"/>
              <p:cNvSpPr/>
              <p:nvPr/>
            </p:nvSpPr>
            <p:spPr>
              <a:xfrm>
                <a:off x="5761525" y="1801950"/>
                <a:ext cx="4050" cy="2300"/>
              </a:xfrm>
              <a:custGeom>
                <a:rect b="b" l="l" r="r" t="t"/>
                <a:pathLst>
                  <a:path extrusionOk="0" h="92" w="162">
                    <a:moveTo>
                      <a:pt x="83" y="0"/>
                    </a:moveTo>
                    <a:lnTo>
                      <a:pt x="0" y="47"/>
                    </a:lnTo>
                    <a:lnTo>
                      <a:pt x="77" y="92"/>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2"/>
              <p:cNvSpPr/>
              <p:nvPr/>
            </p:nvSpPr>
            <p:spPr>
              <a:xfrm>
                <a:off x="5764525" y="1803675"/>
                <a:ext cx="2950" cy="1700"/>
              </a:xfrm>
              <a:custGeom>
                <a:rect b="b" l="l" r="r" t="t"/>
                <a:pathLst>
                  <a:path extrusionOk="0" h="68" w="118">
                    <a:moveTo>
                      <a:pt x="85" y="1"/>
                    </a:moveTo>
                    <a:lnTo>
                      <a:pt x="0" y="49"/>
                    </a:lnTo>
                    <a:lnTo>
                      <a:pt x="35" y="68"/>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2"/>
              <p:cNvSpPr/>
              <p:nvPr/>
            </p:nvSpPr>
            <p:spPr>
              <a:xfrm>
                <a:off x="5769675" y="1807850"/>
                <a:ext cx="975" cy="5000"/>
              </a:xfrm>
              <a:custGeom>
                <a:rect b="b" l="l" r="r" t="t"/>
                <a:pathLst>
                  <a:path extrusionOk="0" h="200" w="39">
                    <a:moveTo>
                      <a:pt x="2" y="1"/>
                    </a:moveTo>
                    <a:lnTo>
                      <a:pt x="0" y="182"/>
                    </a:lnTo>
                    <a:lnTo>
                      <a:pt x="31" y="199"/>
                    </a:lnTo>
                    <a:lnTo>
                      <a:pt x="31" y="166"/>
                    </a:lnTo>
                    <a:lnTo>
                      <a:pt x="38" y="162"/>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2"/>
              <p:cNvSpPr/>
              <p:nvPr/>
            </p:nvSpPr>
            <p:spPr>
              <a:xfrm>
                <a:off x="5765400" y="1804200"/>
                <a:ext cx="4325" cy="3675"/>
              </a:xfrm>
              <a:custGeom>
                <a:rect b="b" l="l" r="r" t="t"/>
                <a:pathLst>
                  <a:path extrusionOk="0" h="147" w="173">
                    <a:moveTo>
                      <a:pt x="83" y="0"/>
                    </a:moveTo>
                    <a:lnTo>
                      <a:pt x="0" y="47"/>
                    </a:lnTo>
                    <a:lnTo>
                      <a:pt x="173" y="147"/>
                    </a:lnTo>
                    <a:lnTo>
                      <a:pt x="173" y="5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2"/>
              <p:cNvSpPr/>
              <p:nvPr/>
            </p:nvSpPr>
            <p:spPr>
              <a:xfrm>
                <a:off x="5769700" y="1805475"/>
                <a:ext cx="950" cy="2925"/>
              </a:xfrm>
              <a:custGeom>
                <a:rect b="b" l="l" r="r" t="t"/>
                <a:pathLst>
                  <a:path extrusionOk="0" h="117" w="38">
                    <a:moveTo>
                      <a:pt x="1" y="0"/>
                    </a:moveTo>
                    <a:lnTo>
                      <a:pt x="1" y="96"/>
                    </a:lnTo>
                    <a:lnTo>
                      <a:pt x="37" y="116"/>
                    </a:lnTo>
                    <a:lnTo>
                      <a:pt x="37"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2"/>
              <p:cNvSpPr/>
              <p:nvPr/>
            </p:nvSpPr>
            <p:spPr>
              <a:xfrm>
                <a:off x="5770625" y="1808375"/>
                <a:ext cx="3050" cy="3525"/>
              </a:xfrm>
              <a:custGeom>
                <a:rect b="b" l="l" r="r" t="t"/>
                <a:pathLst>
                  <a:path extrusionOk="0" h="141" w="122">
                    <a:moveTo>
                      <a:pt x="0" y="0"/>
                    </a:moveTo>
                    <a:lnTo>
                      <a:pt x="0" y="141"/>
                    </a:lnTo>
                    <a:lnTo>
                      <a:pt x="122" y="71"/>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2"/>
              <p:cNvSpPr/>
              <p:nvPr/>
            </p:nvSpPr>
            <p:spPr>
              <a:xfrm>
                <a:off x="5770625" y="1810150"/>
                <a:ext cx="5025" cy="3375"/>
              </a:xfrm>
              <a:custGeom>
                <a:rect b="b" l="l" r="r" t="t"/>
                <a:pathLst>
                  <a:path extrusionOk="0" h="135" w="201">
                    <a:moveTo>
                      <a:pt x="122" y="0"/>
                    </a:moveTo>
                    <a:lnTo>
                      <a:pt x="0" y="70"/>
                    </a:lnTo>
                    <a:lnTo>
                      <a:pt x="0" y="112"/>
                    </a:lnTo>
                    <a:lnTo>
                      <a:pt x="42" y="135"/>
                    </a:lnTo>
                    <a:lnTo>
                      <a:pt x="200" y="45"/>
                    </a:lnTo>
                    <a:lnTo>
                      <a:pt x="1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2"/>
              <p:cNvSpPr/>
              <p:nvPr/>
            </p:nvSpPr>
            <p:spPr>
              <a:xfrm>
                <a:off x="5771675" y="1811275"/>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2"/>
              <p:cNvSpPr/>
              <p:nvPr/>
            </p:nvSpPr>
            <p:spPr>
              <a:xfrm>
                <a:off x="5772750" y="18118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2"/>
              <p:cNvSpPr/>
              <p:nvPr/>
            </p:nvSpPr>
            <p:spPr>
              <a:xfrm>
                <a:off x="5770625" y="1806000"/>
                <a:ext cx="5125" cy="4175"/>
              </a:xfrm>
              <a:custGeom>
                <a:rect b="b" l="l" r="r" t="t"/>
                <a:pathLst>
                  <a:path extrusionOk="0" h="167"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2"/>
              <p:cNvSpPr/>
              <p:nvPr/>
            </p:nvSpPr>
            <p:spPr>
              <a:xfrm>
                <a:off x="5782950" y="1819200"/>
                <a:ext cx="25" cy="850"/>
              </a:xfrm>
              <a:custGeom>
                <a:rect b="b" l="l" r="r" t="t"/>
                <a:pathLst>
                  <a:path extrusionOk="0" h="34" w="1">
                    <a:moveTo>
                      <a:pt x="0" y="1"/>
                    </a:moveTo>
                    <a:lnTo>
                      <a:pt x="0" y="34"/>
                    </a:lnTo>
                    <a:lnTo>
                      <a:pt x="0" y="3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2"/>
              <p:cNvSpPr/>
              <p:nvPr/>
            </p:nvSpPr>
            <p:spPr>
              <a:xfrm>
                <a:off x="5773650" y="1808950"/>
                <a:ext cx="4050" cy="2350"/>
              </a:xfrm>
              <a:custGeom>
                <a:rect b="b" l="l" r="r" t="t"/>
                <a:pathLst>
                  <a:path extrusionOk="0" h="94" w="162">
                    <a:moveTo>
                      <a:pt x="84" y="0"/>
                    </a:moveTo>
                    <a:lnTo>
                      <a:pt x="1" y="48"/>
                    </a:lnTo>
                    <a:lnTo>
                      <a:pt x="79"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2"/>
              <p:cNvSpPr/>
              <p:nvPr/>
            </p:nvSpPr>
            <p:spPr>
              <a:xfrm>
                <a:off x="5775625" y="1810075"/>
                <a:ext cx="3175" cy="1825"/>
              </a:xfrm>
              <a:custGeom>
                <a:rect b="b" l="l" r="r" t="t"/>
                <a:pathLst>
                  <a:path extrusionOk="0" h="73" w="127">
                    <a:moveTo>
                      <a:pt x="83" y="0"/>
                    </a:moveTo>
                    <a:lnTo>
                      <a:pt x="0" y="48"/>
                    </a:lnTo>
                    <a:lnTo>
                      <a:pt x="44" y="73"/>
                    </a:lnTo>
                    <a:lnTo>
                      <a:pt x="126"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2"/>
              <p:cNvSpPr/>
              <p:nvPr/>
            </p:nvSpPr>
            <p:spPr>
              <a:xfrm>
                <a:off x="5776700" y="18107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2"/>
              <p:cNvSpPr/>
              <p:nvPr/>
            </p:nvSpPr>
            <p:spPr>
              <a:xfrm>
                <a:off x="5773575" y="1812400"/>
                <a:ext cx="8475" cy="7150"/>
              </a:xfrm>
              <a:custGeom>
                <a:rect b="b" l="l" r="r" t="t"/>
                <a:pathLst>
                  <a:path extrusionOk="0" h="286" w="339">
                    <a:moveTo>
                      <a:pt x="159" y="0"/>
                    </a:moveTo>
                    <a:lnTo>
                      <a:pt x="1" y="90"/>
                    </a:lnTo>
                    <a:lnTo>
                      <a:pt x="339" y="286"/>
                    </a:lnTo>
                    <a:lnTo>
                      <a:pt x="339" y="103"/>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2"/>
              <p:cNvSpPr/>
              <p:nvPr/>
            </p:nvSpPr>
            <p:spPr>
              <a:xfrm>
                <a:off x="5782025" y="1814950"/>
                <a:ext cx="975" cy="5100"/>
              </a:xfrm>
              <a:custGeom>
                <a:rect b="b" l="l" r="r" t="t"/>
                <a:pathLst>
                  <a:path extrusionOk="0" h="204" w="39">
                    <a:moveTo>
                      <a:pt x="1" y="1"/>
                    </a:moveTo>
                    <a:lnTo>
                      <a:pt x="1" y="184"/>
                    </a:lnTo>
                    <a:lnTo>
                      <a:pt x="37" y="204"/>
                    </a:lnTo>
                    <a:lnTo>
                      <a:pt x="37" y="171"/>
                    </a:lnTo>
                    <a:lnTo>
                      <a:pt x="39"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2"/>
              <p:cNvSpPr/>
              <p:nvPr/>
            </p:nvSpPr>
            <p:spPr>
              <a:xfrm>
                <a:off x="5777550" y="1811200"/>
                <a:ext cx="4500" cy="3775"/>
              </a:xfrm>
              <a:custGeom>
                <a:rect b="b" l="l" r="r" t="t"/>
                <a:pathLst>
                  <a:path extrusionOk="0" h="151" w="180">
                    <a:moveTo>
                      <a:pt x="84" y="0"/>
                    </a:moveTo>
                    <a:lnTo>
                      <a:pt x="0" y="48"/>
                    </a:lnTo>
                    <a:lnTo>
                      <a:pt x="180" y="151"/>
                    </a:lnTo>
                    <a:lnTo>
                      <a:pt x="180" y="5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2"/>
              <p:cNvSpPr/>
              <p:nvPr/>
            </p:nvSpPr>
            <p:spPr>
              <a:xfrm>
                <a:off x="5782025" y="1812600"/>
                <a:ext cx="975" cy="2925"/>
              </a:xfrm>
              <a:custGeom>
                <a:rect b="b" l="l" r="r" t="t"/>
                <a:pathLst>
                  <a:path extrusionOk="0" h="117" w="39">
                    <a:moveTo>
                      <a:pt x="1" y="1"/>
                    </a:moveTo>
                    <a:lnTo>
                      <a:pt x="1" y="95"/>
                    </a:lnTo>
                    <a:lnTo>
                      <a:pt x="39" y="117"/>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2"/>
              <p:cNvSpPr/>
              <p:nvPr/>
            </p:nvSpPr>
            <p:spPr>
              <a:xfrm>
                <a:off x="5782950" y="1815500"/>
                <a:ext cx="3250" cy="3725"/>
              </a:xfrm>
              <a:custGeom>
                <a:rect b="b" l="l" r="r" t="t"/>
                <a:pathLst>
                  <a:path extrusionOk="0" h="149" w="130">
                    <a:moveTo>
                      <a:pt x="2" y="1"/>
                    </a:moveTo>
                    <a:lnTo>
                      <a:pt x="0" y="149"/>
                    </a:lnTo>
                    <a:lnTo>
                      <a:pt x="129"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2"/>
              <p:cNvSpPr/>
              <p:nvPr/>
            </p:nvSpPr>
            <p:spPr>
              <a:xfrm>
                <a:off x="5782950" y="18173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2"/>
              <p:cNvSpPr/>
              <p:nvPr/>
            </p:nvSpPr>
            <p:spPr>
              <a:xfrm>
                <a:off x="5747425" y="1799525"/>
                <a:ext cx="45475" cy="27325"/>
              </a:xfrm>
              <a:custGeom>
                <a:rect b="b" l="l" r="r" t="t"/>
                <a:pathLst>
                  <a:path extrusionOk="0" h="1093" w="1819">
                    <a:moveTo>
                      <a:pt x="0" y="0"/>
                    </a:moveTo>
                    <a:lnTo>
                      <a:pt x="0" y="41"/>
                    </a:lnTo>
                    <a:lnTo>
                      <a:pt x="13" y="50"/>
                    </a:lnTo>
                    <a:lnTo>
                      <a:pt x="57" y="74"/>
                    </a:lnTo>
                    <a:lnTo>
                      <a:pt x="90" y="93"/>
                    </a:lnTo>
                    <a:lnTo>
                      <a:pt x="397" y="271"/>
                    </a:lnTo>
                    <a:lnTo>
                      <a:pt x="434" y="293"/>
                    </a:lnTo>
                    <a:lnTo>
                      <a:pt x="447" y="300"/>
                    </a:lnTo>
                    <a:lnTo>
                      <a:pt x="490" y="325"/>
                    </a:lnTo>
                    <a:lnTo>
                      <a:pt x="525" y="345"/>
                    </a:lnTo>
                    <a:lnTo>
                      <a:pt x="890" y="556"/>
                    </a:lnTo>
                    <a:lnTo>
                      <a:pt x="934" y="580"/>
                    </a:lnTo>
                    <a:lnTo>
                      <a:pt x="977" y="606"/>
                    </a:lnTo>
                    <a:lnTo>
                      <a:pt x="1011" y="625"/>
                    </a:lnTo>
                    <a:lnTo>
                      <a:pt x="1385" y="841"/>
                    </a:lnTo>
                    <a:lnTo>
                      <a:pt x="1434" y="869"/>
                    </a:lnTo>
                    <a:lnTo>
                      <a:pt x="1478" y="895"/>
                    </a:lnTo>
                    <a:lnTo>
                      <a:pt x="1511" y="914"/>
                    </a:lnTo>
                    <a:lnTo>
                      <a:pt x="1818" y="1092"/>
                    </a:lnTo>
                    <a:lnTo>
                      <a:pt x="1818" y="1050"/>
                    </a:lnTo>
                    <a:lnTo>
                      <a:pt x="1547" y="893"/>
                    </a:lnTo>
                    <a:lnTo>
                      <a:pt x="1512" y="875"/>
                    </a:lnTo>
                    <a:lnTo>
                      <a:pt x="1469" y="849"/>
                    </a:lnTo>
                    <a:lnTo>
                      <a:pt x="1421" y="821"/>
                    </a:lnTo>
                    <a:lnTo>
                      <a:pt x="1385" y="801"/>
                    </a:lnTo>
                    <a:lnTo>
                      <a:pt x="1047" y="605"/>
                    </a:lnTo>
                    <a:lnTo>
                      <a:pt x="1014" y="586"/>
                    </a:lnTo>
                    <a:lnTo>
                      <a:pt x="970" y="560"/>
                    </a:lnTo>
                    <a:lnTo>
                      <a:pt x="928" y="537"/>
                    </a:lnTo>
                    <a:lnTo>
                      <a:pt x="921" y="532"/>
                    </a:lnTo>
                    <a:lnTo>
                      <a:pt x="890" y="515"/>
                    </a:lnTo>
                    <a:lnTo>
                      <a:pt x="561" y="324"/>
                    </a:lnTo>
                    <a:lnTo>
                      <a:pt x="526" y="305"/>
                    </a:lnTo>
                    <a:lnTo>
                      <a:pt x="483" y="280"/>
                    </a:lnTo>
                    <a:lnTo>
                      <a:pt x="435" y="251"/>
                    </a:lnTo>
                    <a:lnTo>
                      <a:pt x="397" y="229"/>
                    </a:lnTo>
                    <a:lnTo>
                      <a:pt x="126" y="73"/>
                    </a:lnTo>
                    <a:lnTo>
                      <a:pt x="93" y="54"/>
                    </a:lnTo>
                    <a:lnTo>
                      <a:pt x="48" y="2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2"/>
              <p:cNvSpPr/>
              <p:nvPr/>
            </p:nvSpPr>
            <p:spPr>
              <a:xfrm>
                <a:off x="5784125" y="1818475"/>
                <a:ext cx="5100" cy="2925"/>
              </a:xfrm>
              <a:custGeom>
                <a:rect b="b" l="l" r="r" t="t"/>
                <a:pathLst>
                  <a:path extrusionOk="0" h="117" w="204">
                    <a:moveTo>
                      <a:pt x="160" y="1"/>
                    </a:moveTo>
                    <a:lnTo>
                      <a:pt x="1" y="91"/>
                    </a:lnTo>
                    <a:lnTo>
                      <a:pt x="44" y="117"/>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2"/>
              <p:cNvSpPr/>
              <p:nvPr/>
            </p:nvSpPr>
            <p:spPr>
              <a:xfrm>
                <a:off x="5785225" y="1819100"/>
                <a:ext cx="4850" cy="2775"/>
              </a:xfrm>
              <a:custGeom>
                <a:rect b="b" l="l" r="r" t="t"/>
                <a:pathLst>
                  <a:path extrusionOk="0" h="111" w="194">
                    <a:moveTo>
                      <a:pt x="160" y="0"/>
                    </a:moveTo>
                    <a:lnTo>
                      <a:pt x="0" y="92"/>
                    </a:lnTo>
                    <a:lnTo>
                      <a:pt x="35" y="110"/>
                    </a:lnTo>
                    <a:lnTo>
                      <a:pt x="193" y="2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2"/>
              <p:cNvSpPr/>
              <p:nvPr/>
            </p:nvSpPr>
            <p:spPr>
              <a:xfrm>
                <a:off x="5782975" y="1813125"/>
                <a:ext cx="5275" cy="4250"/>
              </a:xfrm>
              <a:custGeom>
                <a:rect b="b" l="l" r="r" t="t"/>
                <a:pathLst>
                  <a:path extrusionOk="0" h="170" w="211">
                    <a:moveTo>
                      <a:pt x="1" y="0"/>
                    </a:moveTo>
                    <a:lnTo>
                      <a:pt x="1" y="96"/>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2"/>
              <p:cNvSpPr/>
              <p:nvPr/>
            </p:nvSpPr>
            <p:spPr>
              <a:xfrm>
                <a:off x="5786175" y="1816150"/>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2"/>
              <p:cNvSpPr/>
              <p:nvPr/>
            </p:nvSpPr>
            <p:spPr>
              <a:xfrm>
                <a:off x="5788125" y="1817275"/>
                <a:ext cx="3175" cy="1850"/>
              </a:xfrm>
              <a:custGeom>
                <a:rect b="b" l="l" r="r" t="t"/>
                <a:pathLst>
                  <a:path extrusionOk="0" h="74" w="127">
                    <a:moveTo>
                      <a:pt x="83" y="1"/>
                    </a:moveTo>
                    <a:lnTo>
                      <a:pt x="0"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2"/>
              <p:cNvSpPr/>
              <p:nvPr/>
            </p:nvSpPr>
            <p:spPr>
              <a:xfrm>
                <a:off x="5789200" y="1817925"/>
                <a:ext cx="2925" cy="1700"/>
              </a:xfrm>
              <a:custGeom>
                <a:rect b="b" l="l" r="r" t="t"/>
                <a:pathLst>
                  <a:path extrusionOk="0" h="68" w="117">
                    <a:moveTo>
                      <a:pt x="84" y="1"/>
                    </a:moveTo>
                    <a:lnTo>
                      <a:pt x="1" y="47"/>
                    </a:lnTo>
                    <a:lnTo>
                      <a:pt x="34" y="68"/>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2"/>
              <p:cNvSpPr/>
              <p:nvPr/>
            </p:nvSpPr>
            <p:spPr>
              <a:xfrm>
                <a:off x="5790050" y="1818400"/>
                <a:ext cx="2875" cy="2850"/>
              </a:xfrm>
              <a:custGeom>
                <a:rect b="b" l="l" r="r" t="t"/>
                <a:pathLst>
                  <a:path extrusionOk="0" h="114" w="115">
                    <a:moveTo>
                      <a:pt x="83" y="1"/>
                    </a:moveTo>
                    <a:lnTo>
                      <a:pt x="0" y="49"/>
                    </a:lnTo>
                    <a:lnTo>
                      <a:pt x="115" y="114"/>
                    </a:lnTo>
                    <a:lnTo>
                      <a:pt x="115"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2"/>
              <p:cNvSpPr/>
              <p:nvPr/>
            </p:nvSpPr>
            <p:spPr>
              <a:xfrm>
                <a:off x="5786100" y="1819600"/>
                <a:ext cx="6825" cy="6200"/>
              </a:xfrm>
              <a:custGeom>
                <a:rect b="b" l="l" r="r" t="t"/>
                <a:pathLst>
                  <a:path extrusionOk="0" h="248" w="273">
                    <a:moveTo>
                      <a:pt x="158" y="1"/>
                    </a:moveTo>
                    <a:lnTo>
                      <a:pt x="0" y="90"/>
                    </a:lnTo>
                    <a:lnTo>
                      <a:pt x="271" y="247"/>
                    </a:lnTo>
                    <a:lnTo>
                      <a:pt x="273"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2"/>
              <p:cNvSpPr/>
              <p:nvPr/>
            </p:nvSpPr>
            <p:spPr>
              <a:xfrm>
                <a:off x="5750575" y="1799075"/>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2"/>
              <p:cNvSpPr/>
              <p:nvPr/>
            </p:nvSpPr>
            <p:spPr>
              <a:xfrm>
                <a:off x="5761450" y="1805350"/>
                <a:ext cx="8275" cy="7050"/>
              </a:xfrm>
              <a:custGeom>
                <a:rect b="b" l="l" r="r" t="t"/>
                <a:pathLst>
                  <a:path extrusionOk="0" h="282" w="331">
                    <a:moveTo>
                      <a:pt x="158" y="1"/>
                    </a:moveTo>
                    <a:lnTo>
                      <a:pt x="0" y="91"/>
                    </a:lnTo>
                    <a:lnTo>
                      <a:pt x="329" y="282"/>
                    </a:lnTo>
                    <a:lnTo>
                      <a:pt x="331" y="10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2"/>
              <p:cNvSpPr/>
              <p:nvPr/>
            </p:nvSpPr>
            <p:spPr>
              <a:xfrm>
                <a:off x="5770425" y="1824175"/>
                <a:ext cx="225" cy="1075"/>
              </a:xfrm>
              <a:custGeom>
                <a:rect b="b" l="l" r="r" t="t"/>
                <a:pathLst>
                  <a:path extrusionOk="0" h="43" w="9">
                    <a:moveTo>
                      <a:pt x="8" y="0"/>
                    </a:moveTo>
                    <a:lnTo>
                      <a:pt x="1" y="5"/>
                    </a:lnTo>
                    <a:lnTo>
                      <a:pt x="1" y="38"/>
                    </a:lnTo>
                    <a:lnTo>
                      <a:pt x="8" y="42"/>
                    </a:lnTo>
                    <a:lnTo>
                      <a:pt x="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2"/>
              <p:cNvSpPr/>
              <p:nvPr/>
            </p:nvSpPr>
            <p:spPr>
              <a:xfrm>
                <a:off x="5747425" y="1807275"/>
                <a:ext cx="3250" cy="3750"/>
              </a:xfrm>
              <a:custGeom>
                <a:rect b="b" l="l" r="r" t="t"/>
                <a:pathLst>
                  <a:path extrusionOk="0" h="150" w="130">
                    <a:moveTo>
                      <a:pt x="0" y="1"/>
                    </a:moveTo>
                    <a:lnTo>
                      <a:pt x="0" y="150"/>
                    </a:lnTo>
                    <a:lnTo>
                      <a:pt x="129" y="76"/>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2"/>
              <p:cNvSpPr/>
              <p:nvPr/>
            </p:nvSpPr>
            <p:spPr>
              <a:xfrm>
                <a:off x="5747425" y="18091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2"/>
              <p:cNvSpPr/>
              <p:nvPr/>
            </p:nvSpPr>
            <p:spPr>
              <a:xfrm>
                <a:off x="5748600" y="1810275"/>
                <a:ext cx="5100" cy="2900"/>
              </a:xfrm>
              <a:custGeom>
                <a:rect b="b" l="l" r="r" t="t"/>
                <a:pathLst>
                  <a:path extrusionOk="0" h="116" w="204">
                    <a:moveTo>
                      <a:pt x="160" y="1"/>
                    </a:moveTo>
                    <a:lnTo>
                      <a:pt x="1" y="91"/>
                    </a:lnTo>
                    <a:lnTo>
                      <a:pt x="46" y="115"/>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2"/>
              <p:cNvSpPr/>
              <p:nvPr/>
            </p:nvSpPr>
            <p:spPr>
              <a:xfrm>
                <a:off x="5749725" y="1810900"/>
                <a:ext cx="4825" cy="2775"/>
              </a:xfrm>
              <a:custGeom>
                <a:rect b="b" l="l" r="r" t="t"/>
                <a:pathLst>
                  <a:path extrusionOk="0" h="111" w="193">
                    <a:moveTo>
                      <a:pt x="159" y="1"/>
                    </a:moveTo>
                    <a:lnTo>
                      <a:pt x="1" y="90"/>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2"/>
              <p:cNvSpPr/>
              <p:nvPr/>
            </p:nvSpPr>
            <p:spPr>
              <a:xfrm>
                <a:off x="5747425" y="1804925"/>
                <a:ext cx="5300" cy="4250"/>
              </a:xfrm>
              <a:custGeom>
                <a:rect b="b" l="l" r="r" t="t"/>
                <a:pathLst>
                  <a:path extrusionOk="0" h="170" w="212">
                    <a:moveTo>
                      <a:pt x="0" y="0"/>
                    </a:moveTo>
                    <a:lnTo>
                      <a:pt x="0" y="95"/>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2"/>
              <p:cNvSpPr/>
              <p:nvPr/>
            </p:nvSpPr>
            <p:spPr>
              <a:xfrm>
                <a:off x="5750650" y="1807975"/>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2"/>
              <p:cNvSpPr/>
              <p:nvPr/>
            </p:nvSpPr>
            <p:spPr>
              <a:xfrm>
                <a:off x="5750575" y="1811400"/>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2"/>
              <p:cNvSpPr/>
              <p:nvPr/>
            </p:nvSpPr>
            <p:spPr>
              <a:xfrm>
                <a:off x="5752600" y="1809100"/>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2"/>
              <p:cNvSpPr/>
              <p:nvPr/>
            </p:nvSpPr>
            <p:spPr>
              <a:xfrm>
                <a:off x="5757350" y="1813050"/>
                <a:ext cx="975" cy="5100"/>
              </a:xfrm>
              <a:custGeom>
                <a:rect b="b" l="l" r="r" t="t"/>
                <a:pathLst>
                  <a:path extrusionOk="0" h="204" w="39">
                    <a:moveTo>
                      <a:pt x="0" y="0"/>
                    </a:moveTo>
                    <a:lnTo>
                      <a:pt x="0" y="181"/>
                    </a:lnTo>
                    <a:lnTo>
                      <a:pt x="38" y="203"/>
                    </a:lnTo>
                    <a:lnTo>
                      <a:pt x="38" y="20"/>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2"/>
              <p:cNvSpPr/>
              <p:nvPr/>
            </p:nvSpPr>
            <p:spPr>
              <a:xfrm>
                <a:off x="5753675" y="1809700"/>
                <a:ext cx="2925" cy="1725"/>
              </a:xfrm>
              <a:custGeom>
                <a:rect b="b" l="l" r="r" t="t"/>
                <a:pathLst>
                  <a:path extrusionOk="0" h="69" w="117">
                    <a:moveTo>
                      <a:pt x="84" y="1"/>
                    </a:moveTo>
                    <a:lnTo>
                      <a:pt x="1" y="49"/>
                    </a:lnTo>
                    <a:lnTo>
                      <a:pt x="34" y="69"/>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2"/>
              <p:cNvSpPr/>
              <p:nvPr/>
            </p:nvSpPr>
            <p:spPr>
              <a:xfrm>
                <a:off x="5754525" y="1810200"/>
                <a:ext cx="2875" cy="2875"/>
              </a:xfrm>
              <a:custGeom>
                <a:rect b="b" l="l" r="r" t="t"/>
                <a:pathLst>
                  <a:path extrusionOk="0" h="115" w="115">
                    <a:moveTo>
                      <a:pt x="83" y="1"/>
                    </a:moveTo>
                    <a:lnTo>
                      <a:pt x="0" y="49"/>
                    </a:lnTo>
                    <a:lnTo>
                      <a:pt x="113"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2"/>
              <p:cNvSpPr/>
              <p:nvPr/>
            </p:nvSpPr>
            <p:spPr>
              <a:xfrm>
                <a:off x="5757350" y="1810650"/>
                <a:ext cx="975" cy="2925"/>
              </a:xfrm>
              <a:custGeom>
                <a:rect b="b" l="l" r="r" t="t"/>
                <a:pathLst>
                  <a:path extrusionOk="0" h="117" w="39">
                    <a:moveTo>
                      <a:pt x="2" y="0"/>
                    </a:moveTo>
                    <a:lnTo>
                      <a:pt x="0" y="96"/>
                    </a:lnTo>
                    <a:lnTo>
                      <a:pt x="38" y="116"/>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2"/>
              <p:cNvSpPr/>
              <p:nvPr/>
            </p:nvSpPr>
            <p:spPr>
              <a:xfrm>
                <a:off x="5758300" y="1813550"/>
                <a:ext cx="3250" cy="3750"/>
              </a:xfrm>
              <a:custGeom>
                <a:rect b="b" l="l" r="r" t="t"/>
                <a:pathLst>
                  <a:path extrusionOk="0" h="150" w="130">
                    <a:moveTo>
                      <a:pt x="0" y="0"/>
                    </a:moveTo>
                    <a:lnTo>
                      <a:pt x="0" y="150"/>
                    </a:lnTo>
                    <a:lnTo>
                      <a:pt x="129" y="76"/>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2"/>
              <p:cNvSpPr/>
              <p:nvPr/>
            </p:nvSpPr>
            <p:spPr>
              <a:xfrm>
                <a:off x="5758300" y="1815425"/>
                <a:ext cx="5150" cy="3400"/>
              </a:xfrm>
              <a:custGeom>
                <a:rect b="b" l="l" r="r" t="t"/>
                <a:pathLst>
                  <a:path extrusionOk="0" h="136" w="206">
                    <a:moveTo>
                      <a:pt x="129" y="1"/>
                    </a:moveTo>
                    <a:lnTo>
                      <a:pt x="0" y="75"/>
                    </a:lnTo>
                    <a:lnTo>
                      <a:pt x="0" y="108"/>
                    </a:lnTo>
                    <a:lnTo>
                      <a:pt x="48" y="136"/>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2"/>
              <p:cNvSpPr/>
              <p:nvPr/>
            </p:nvSpPr>
            <p:spPr>
              <a:xfrm>
                <a:off x="5759475" y="1816550"/>
                <a:ext cx="5075" cy="2900"/>
              </a:xfrm>
              <a:custGeom>
                <a:rect b="b" l="l" r="r" t="t"/>
                <a:pathLst>
                  <a:path extrusionOk="0" h="116" w="203">
                    <a:moveTo>
                      <a:pt x="159" y="1"/>
                    </a:moveTo>
                    <a:lnTo>
                      <a:pt x="1" y="91"/>
                    </a:lnTo>
                    <a:lnTo>
                      <a:pt x="44" y="115"/>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2"/>
              <p:cNvSpPr/>
              <p:nvPr/>
            </p:nvSpPr>
            <p:spPr>
              <a:xfrm>
                <a:off x="5760575" y="1817175"/>
                <a:ext cx="4850" cy="2775"/>
              </a:xfrm>
              <a:custGeom>
                <a:rect b="b" l="l" r="r" t="t"/>
                <a:pathLst>
                  <a:path extrusionOk="0" h="111" w="194">
                    <a:moveTo>
                      <a:pt x="158" y="0"/>
                    </a:moveTo>
                    <a:lnTo>
                      <a:pt x="0" y="90"/>
                    </a:lnTo>
                    <a:lnTo>
                      <a:pt x="35" y="111"/>
                    </a:lnTo>
                    <a:lnTo>
                      <a:pt x="193"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2"/>
              <p:cNvSpPr/>
              <p:nvPr/>
            </p:nvSpPr>
            <p:spPr>
              <a:xfrm>
                <a:off x="5758300" y="1811200"/>
                <a:ext cx="5300" cy="4250"/>
              </a:xfrm>
              <a:custGeom>
                <a:rect b="b" l="l" r="r" t="t"/>
                <a:pathLst>
                  <a:path extrusionOk="0" h="170" w="212">
                    <a:moveTo>
                      <a:pt x="0" y="0"/>
                    </a:moveTo>
                    <a:lnTo>
                      <a:pt x="0" y="94"/>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2"/>
              <p:cNvSpPr/>
              <p:nvPr/>
            </p:nvSpPr>
            <p:spPr>
              <a:xfrm>
                <a:off x="5763425" y="1815350"/>
                <a:ext cx="3225" cy="1850"/>
              </a:xfrm>
              <a:custGeom>
                <a:rect b="b" l="l" r="r" t="t"/>
                <a:pathLst>
                  <a:path extrusionOk="0" h="74" w="129">
                    <a:moveTo>
                      <a:pt x="85" y="1"/>
                    </a:moveTo>
                    <a:lnTo>
                      <a:pt x="1" y="49"/>
                    </a:lnTo>
                    <a:lnTo>
                      <a:pt x="44" y="73"/>
                    </a:lnTo>
                    <a:lnTo>
                      <a:pt x="129" y="2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2"/>
              <p:cNvSpPr/>
              <p:nvPr/>
            </p:nvSpPr>
            <p:spPr>
              <a:xfrm>
                <a:off x="5761525" y="1814225"/>
                <a:ext cx="4050" cy="2350"/>
              </a:xfrm>
              <a:custGeom>
                <a:rect b="b" l="l" r="r" t="t"/>
                <a:pathLst>
                  <a:path extrusionOk="0" h="94" w="162">
                    <a:moveTo>
                      <a:pt x="83" y="1"/>
                    </a:moveTo>
                    <a:lnTo>
                      <a:pt x="0" y="49"/>
                    </a:lnTo>
                    <a:lnTo>
                      <a:pt x="77"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2"/>
              <p:cNvSpPr/>
              <p:nvPr/>
            </p:nvSpPr>
            <p:spPr>
              <a:xfrm>
                <a:off x="5764525" y="1815975"/>
                <a:ext cx="2950" cy="1725"/>
              </a:xfrm>
              <a:custGeom>
                <a:rect b="b" l="l" r="r" t="t"/>
                <a:pathLst>
                  <a:path extrusionOk="0" h="69" w="118">
                    <a:moveTo>
                      <a:pt x="85" y="1"/>
                    </a:moveTo>
                    <a:lnTo>
                      <a:pt x="0" y="48"/>
                    </a:lnTo>
                    <a:lnTo>
                      <a:pt x="35" y="69"/>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2"/>
              <p:cNvSpPr/>
              <p:nvPr/>
            </p:nvSpPr>
            <p:spPr>
              <a:xfrm>
                <a:off x="5761450" y="1817675"/>
                <a:ext cx="8275" cy="7025"/>
              </a:xfrm>
              <a:custGeom>
                <a:rect b="b" l="l" r="r" t="t"/>
                <a:pathLst>
                  <a:path extrusionOk="0" h="281" w="331">
                    <a:moveTo>
                      <a:pt x="158" y="1"/>
                    </a:moveTo>
                    <a:lnTo>
                      <a:pt x="0" y="91"/>
                    </a:lnTo>
                    <a:lnTo>
                      <a:pt x="329" y="281"/>
                    </a:lnTo>
                    <a:lnTo>
                      <a:pt x="331"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2"/>
              <p:cNvSpPr/>
              <p:nvPr/>
            </p:nvSpPr>
            <p:spPr>
              <a:xfrm>
                <a:off x="5769675" y="1820150"/>
                <a:ext cx="975" cy="4975"/>
              </a:xfrm>
              <a:custGeom>
                <a:rect b="b" l="l" r="r" t="t"/>
                <a:pathLst>
                  <a:path extrusionOk="0" h="199" w="39">
                    <a:moveTo>
                      <a:pt x="2" y="0"/>
                    </a:moveTo>
                    <a:lnTo>
                      <a:pt x="0" y="182"/>
                    </a:lnTo>
                    <a:lnTo>
                      <a:pt x="31" y="199"/>
                    </a:lnTo>
                    <a:lnTo>
                      <a:pt x="31" y="166"/>
                    </a:lnTo>
                    <a:lnTo>
                      <a:pt x="38" y="161"/>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2"/>
              <p:cNvSpPr/>
              <p:nvPr/>
            </p:nvSpPr>
            <p:spPr>
              <a:xfrm>
                <a:off x="5765400" y="1816475"/>
                <a:ext cx="4325" cy="3700"/>
              </a:xfrm>
              <a:custGeom>
                <a:rect b="b" l="l" r="r" t="t"/>
                <a:pathLst>
                  <a:path extrusionOk="0" h="148" w="173">
                    <a:moveTo>
                      <a:pt x="83" y="1"/>
                    </a:moveTo>
                    <a:lnTo>
                      <a:pt x="0" y="49"/>
                    </a:lnTo>
                    <a:lnTo>
                      <a:pt x="173"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2"/>
              <p:cNvSpPr/>
              <p:nvPr/>
            </p:nvSpPr>
            <p:spPr>
              <a:xfrm>
                <a:off x="5769700" y="1817800"/>
                <a:ext cx="950" cy="2925"/>
              </a:xfrm>
              <a:custGeom>
                <a:rect b="b" l="l" r="r" t="t"/>
                <a:pathLst>
                  <a:path extrusionOk="0" h="117" w="38">
                    <a:moveTo>
                      <a:pt x="1" y="0"/>
                    </a:moveTo>
                    <a:lnTo>
                      <a:pt x="1" y="94"/>
                    </a:lnTo>
                    <a:lnTo>
                      <a:pt x="37" y="116"/>
                    </a:lnTo>
                    <a:lnTo>
                      <a:pt x="37" y="20"/>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2"/>
              <p:cNvSpPr/>
              <p:nvPr/>
            </p:nvSpPr>
            <p:spPr>
              <a:xfrm>
                <a:off x="5770625" y="1820700"/>
                <a:ext cx="3050" cy="3500"/>
              </a:xfrm>
              <a:custGeom>
                <a:rect b="b" l="l" r="r" t="t"/>
                <a:pathLst>
                  <a:path extrusionOk="0" h="140" w="122">
                    <a:moveTo>
                      <a:pt x="0" y="0"/>
                    </a:moveTo>
                    <a:lnTo>
                      <a:pt x="0" y="139"/>
                    </a:lnTo>
                    <a:lnTo>
                      <a:pt x="122" y="70"/>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2"/>
              <p:cNvSpPr/>
              <p:nvPr/>
            </p:nvSpPr>
            <p:spPr>
              <a:xfrm>
                <a:off x="5770625" y="1822425"/>
                <a:ext cx="5025" cy="3425"/>
              </a:xfrm>
              <a:custGeom>
                <a:rect b="b" l="l" r="r" t="t"/>
                <a:pathLst>
                  <a:path extrusionOk="0" h="137" w="201">
                    <a:moveTo>
                      <a:pt x="122" y="1"/>
                    </a:moveTo>
                    <a:lnTo>
                      <a:pt x="0" y="70"/>
                    </a:lnTo>
                    <a:lnTo>
                      <a:pt x="0" y="112"/>
                    </a:lnTo>
                    <a:lnTo>
                      <a:pt x="42" y="137"/>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2"/>
              <p:cNvSpPr/>
              <p:nvPr/>
            </p:nvSpPr>
            <p:spPr>
              <a:xfrm>
                <a:off x="5771675" y="1823550"/>
                <a:ext cx="5050" cy="2925"/>
              </a:xfrm>
              <a:custGeom>
                <a:rect b="b" l="l" r="r" t="t"/>
                <a:pathLst>
                  <a:path extrusionOk="0" h="117" w="202">
                    <a:moveTo>
                      <a:pt x="158" y="1"/>
                    </a:moveTo>
                    <a:lnTo>
                      <a:pt x="0" y="92"/>
                    </a:lnTo>
                    <a:lnTo>
                      <a:pt x="44" y="117"/>
                    </a:lnTo>
                    <a:lnTo>
                      <a:pt x="202" y="27"/>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2"/>
              <p:cNvSpPr/>
              <p:nvPr/>
            </p:nvSpPr>
            <p:spPr>
              <a:xfrm>
                <a:off x="5772750" y="1824200"/>
                <a:ext cx="4800" cy="2775"/>
              </a:xfrm>
              <a:custGeom>
                <a:rect b="b" l="l" r="r" t="t"/>
                <a:pathLst>
                  <a:path extrusionOk="0" h="111" w="192">
                    <a:moveTo>
                      <a:pt x="159" y="1"/>
                    </a:moveTo>
                    <a:lnTo>
                      <a:pt x="1" y="91"/>
                    </a:lnTo>
                    <a:lnTo>
                      <a:pt x="34" y="111"/>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2"/>
              <p:cNvSpPr/>
              <p:nvPr/>
            </p:nvSpPr>
            <p:spPr>
              <a:xfrm>
                <a:off x="5770625" y="1818300"/>
                <a:ext cx="5125" cy="4150"/>
              </a:xfrm>
              <a:custGeom>
                <a:rect b="b" l="l" r="r" t="t"/>
                <a:pathLst>
                  <a:path extrusionOk="0" h="166" w="205">
                    <a:moveTo>
                      <a:pt x="0" y="0"/>
                    </a:moveTo>
                    <a:lnTo>
                      <a:pt x="0" y="96"/>
                    </a:lnTo>
                    <a:lnTo>
                      <a:pt x="122" y="166"/>
                    </a:lnTo>
                    <a:lnTo>
                      <a:pt x="205" y="119"/>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2"/>
              <p:cNvSpPr/>
              <p:nvPr/>
            </p:nvSpPr>
            <p:spPr>
              <a:xfrm>
                <a:off x="5782950" y="1831500"/>
                <a:ext cx="25" cy="875"/>
              </a:xfrm>
              <a:custGeom>
                <a:rect b="b" l="l" r="r" t="t"/>
                <a:pathLst>
                  <a:path extrusionOk="0" h="35" w="1">
                    <a:moveTo>
                      <a:pt x="0" y="0"/>
                    </a:moveTo>
                    <a:lnTo>
                      <a:pt x="0" y="35"/>
                    </a:lnTo>
                    <a:lnTo>
                      <a:pt x="0" y="3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2"/>
              <p:cNvSpPr/>
              <p:nvPr/>
            </p:nvSpPr>
            <p:spPr>
              <a:xfrm>
                <a:off x="5773650" y="1821275"/>
                <a:ext cx="4050" cy="2300"/>
              </a:xfrm>
              <a:custGeom>
                <a:rect b="b" l="l" r="r" t="t"/>
                <a:pathLst>
                  <a:path extrusionOk="0" h="92" w="162">
                    <a:moveTo>
                      <a:pt x="84" y="0"/>
                    </a:moveTo>
                    <a:lnTo>
                      <a:pt x="1" y="47"/>
                    </a:lnTo>
                    <a:lnTo>
                      <a:pt x="79" y="92"/>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2"/>
              <p:cNvSpPr/>
              <p:nvPr/>
            </p:nvSpPr>
            <p:spPr>
              <a:xfrm>
                <a:off x="5775625" y="1822400"/>
                <a:ext cx="3175" cy="1825"/>
              </a:xfrm>
              <a:custGeom>
                <a:rect b="b" l="l" r="r" t="t"/>
                <a:pathLst>
                  <a:path extrusionOk="0" h="73" w="127">
                    <a:moveTo>
                      <a:pt x="83" y="0"/>
                    </a:moveTo>
                    <a:lnTo>
                      <a:pt x="0" y="47"/>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2"/>
              <p:cNvSpPr/>
              <p:nvPr/>
            </p:nvSpPr>
            <p:spPr>
              <a:xfrm>
                <a:off x="5776700" y="1823000"/>
                <a:ext cx="2975" cy="1700"/>
              </a:xfrm>
              <a:custGeom>
                <a:rect b="b" l="l" r="r" t="t"/>
                <a:pathLst>
                  <a:path extrusionOk="0" h="68" w="119">
                    <a:moveTo>
                      <a:pt x="83" y="1"/>
                    </a:moveTo>
                    <a:lnTo>
                      <a:pt x="1" y="49"/>
                    </a:lnTo>
                    <a:lnTo>
                      <a:pt x="34" y="68"/>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2"/>
              <p:cNvSpPr/>
              <p:nvPr/>
            </p:nvSpPr>
            <p:spPr>
              <a:xfrm>
                <a:off x="5773575" y="1824675"/>
                <a:ext cx="8475" cy="7175"/>
              </a:xfrm>
              <a:custGeom>
                <a:rect b="b" l="l" r="r" t="t"/>
                <a:pathLst>
                  <a:path extrusionOk="0" h="287" w="339">
                    <a:moveTo>
                      <a:pt x="159" y="1"/>
                    </a:moveTo>
                    <a:lnTo>
                      <a:pt x="1" y="92"/>
                    </a:lnTo>
                    <a:lnTo>
                      <a:pt x="339" y="286"/>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2"/>
              <p:cNvSpPr/>
              <p:nvPr/>
            </p:nvSpPr>
            <p:spPr>
              <a:xfrm>
                <a:off x="5782025" y="1827275"/>
                <a:ext cx="975" cy="5075"/>
              </a:xfrm>
              <a:custGeom>
                <a:rect b="b" l="l" r="r" t="t"/>
                <a:pathLst>
                  <a:path extrusionOk="0" h="203" w="39">
                    <a:moveTo>
                      <a:pt x="1" y="1"/>
                    </a:moveTo>
                    <a:lnTo>
                      <a:pt x="1" y="182"/>
                    </a:lnTo>
                    <a:lnTo>
                      <a:pt x="37" y="203"/>
                    </a:lnTo>
                    <a:lnTo>
                      <a:pt x="37" y="169"/>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2"/>
              <p:cNvSpPr/>
              <p:nvPr/>
            </p:nvSpPr>
            <p:spPr>
              <a:xfrm>
                <a:off x="5777550" y="1823525"/>
                <a:ext cx="4500" cy="3775"/>
              </a:xfrm>
              <a:custGeom>
                <a:rect b="b" l="l" r="r" t="t"/>
                <a:pathLst>
                  <a:path extrusionOk="0" h="151" w="180">
                    <a:moveTo>
                      <a:pt x="84" y="0"/>
                    </a:moveTo>
                    <a:lnTo>
                      <a:pt x="0" y="47"/>
                    </a:lnTo>
                    <a:lnTo>
                      <a:pt x="180" y="151"/>
                    </a:lnTo>
                    <a:lnTo>
                      <a:pt x="180" y="5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2"/>
              <p:cNvSpPr/>
              <p:nvPr/>
            </p:nvSpPr>
            <p:spPr>
              <a:xfrm>
                <a:off x="5782025" y="1824900"/>
                <a:ext cx="975" cy="2925"/>
              </a:xfrm>
              <a:custGeom>
                <a:rect b="b" l="l" r="r" t="t"/>
                <a:pathLst>
                  <a:path extrusionOk="0" h="117" w="39">
                    <a:moveTo>
                      <a:pt x="1" y="0"/>
                    </a:moveTo>
                    <a:lnTo>
                      <a:pt x="1" y="96"/>
                    </a:lnTo>
                    <a:lnTo>
                      <a:pt x="39" y="116"/>
                    </a:lnTo>
                    <a:lnTo>
                      <a:pt x="39"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2"/>
              <p:cNvSpPr/>
              <p:nvPr/>
            </p:nvSpPr>
            <p:spPr>
              <a:xfrm>
                <a:off x="5782950" y="1827800"/>
                <a:ext cx="3250" cy="3725"/>
              </a:xfrm>
              <a:custGeom>
                <a:rect b="b" l="l" r="r" t="t"/>
                <a:pathLst>
                  <a:path extrusionOk="0" h="149" w="130">
                    <a:moveTo>
                      <a:pt x="2" y="0"/>
                    </a:moveTo>
                    <a:lnTo>
                      <a:pt x="0" y="148"/>
                    </a:lnTo>
                    <a:lnTo>
                      <a:pt x="129" y="7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2"/>
              <p:cNvSpPr/>
              <p:nvPr/>
            </p:nvSpPr>
            <p:spPr>
              <a:xfrm>
                <a:off x="5782950" y="1829675"/>
                <a:ext cx="5200" cy="3400"/>
              </a:xfrm>
              <a:custGeom>
                <a:rect b="b" l="l" r="r" t="t"/>
                <a:pathLst>
                  <a:path extrusionOk="0" h="136" w="208">
                    <a:moveTo>
                      <a:pt x="129" y="1"/>
                    </a:moveTo>
                    <a:lnTo>
                      <a:pt x="0" y="73"/>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2"/>
              <p:cNvSpPr/>
              <p:nvPr/>
            </p:nvSpPr>
            <p:spPr>
              <a:xfrm>
                <a:off x="5786100" y="1831900"/>
                <a:ext cx="6825" cy="6225"/>
              </a:xfrm>
              <a:custGeom>
                <a:rect b="b" l="l" r="r" t="t"/>
                <a:pathLst>
                  <a:path extrusionOk="0" h="249" w="273">
                    <a:moveTo>
                      <a:pt x="158" y="0"/>
                    </a:moveTo>
                    <a:lnTo>
                      <a:pt x="0" y="91"/>
                    </a:lnTo>
                    <a:lnTo>
                      <a:pt x="271" y="248"/>
                    </a:lnTo>
                    <a:lnTo>
                      <a:pt x="273" y="67"/>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2"/>
              <p:cNvSpPr/>
              <p:nvPr/>
            </p:nvSpPr>
            <p:spPr>
              <a:xfrm>
                <a:off x="5747425" y="1811850"/>
                <a:ext cx="45475" cy="27275"/>
              </a:xfrm>
              <a:custGeom>
                <a:rect b="b" l="l" r="r" t="t"/>
                <a:pathLst>
                  <a:path extrusionOk="0" h="1091" w="1819">
                    <a:moveTo>
                      <a:pt x="0" y="0"/>
                    </a:moveTo>
                    <a:lnTo>
                      <a:pt x="0" y="41"/>
                    </a:lnTo>
                    <a:lnTo>
                      <a:pt x="13" y="48"/>
                    </a:lnTo>
                    <a:lnTo>
                      <a:pt x="57" y="73"/>
                    </a:lnTo>
                    <a:lnTo>
                      <a:pt x="90" y="93"/>
                    </a:lnTo>
                    <a:lnTo>
                      <a:pt x="397" y="270"/>
                    </a:lnTo>
                    <a:lnTo>
                      <a:pt x="434" y="292"/>
                    </a:lnTo>
                    <a:lnTo>
                      <a:pt x="447" y="299"/>
                    </a:lnTo>
                    <a:lnTo>
                      <a:pt x="490" y="324"/>
                    </a:lnTo>
                    <a:lnTo>
                      <a:pt x="525" y="344"/>
                    </a:lnTo>
                    <a:lnTo>
                      <a:pt x="890" y="556"/>
                    </a:lnTo>
                    <a:lnTo>
                      <a:pt x="934" y="580"/>
                    </a:lnTo>
                    <a:lnTo>
                      <a:pt x="977" y="605"/>
                    </a:lnTo>
                    <a:lnTo>
                      <a:pt x="1011" y="625"/>
                    </a:lnTo>
                    <a:lnTo>
                      <a:pt x="1385" y="840"/>
                    </a:lnTo>
                    <a:lnTo>
                      <a:pt x="1434" y="869"/>
                    </a:lnTo>
                    <a:lnTo>
                      <a:pt x="1478" y="893"/>
                    </a:lnTo>
                    <a:lnTo>
                      <a:pt x="1511" y="914"/>
                    </a:lnTo>
                    <a:lnTo>
                      <a:pt x="1818" y="1091"/>
                    </a:lnTo>
                    <a:lnTo>
                      <a:pt x="1818" y="1050"/>
                    </a:lnTo>
                    <a:lnTo>
                      <a:pt x="1547" y="893"/>
                    </a:lnTo>
                    <a:lnTo>
                      <a:pt x="1512" y="873"/>
                    </a:lnTo>
                    <a:lnTo>
                      <a:pt x="1469" y="849"/>
                    </a:lnTo>
                    <a:lnTo>
                      <a:pt x="1421" y="820"/>
                    </a:lnTo>
                    <a:lnTo>
                      <a:pt x="1385" y="799"/>
                    </a:lnTo>
                    <a:lnTo>
                      <a:pt x="1047" y="605"/>
                    </a:lnTo>
                    <a:lnTo>
                      <a:pt x="1014" y="585"/>
                    </a:lnTo>
                    <a:lnTo>
                      <a:pt x="970" y="560"/>
                    </a:lnTo>
                    <a:lnTo>
                      <a:pt x="928" y="535"/>
                    </a:lnTo>
                    <a:lnTo>
                      <a:pt x="921" y="531"/>
                    </a:lnTo>
                    <a:lnTo>
                      <a:pt x="890" y="514"/>
                    </a:lnTo>
                    <a:lnTo>
                      <a:pt x="561" y="324"/>
                    </a:lnTo>
                    <a:lnTo>
                      <a:pt x="526" y="303"/>
                    </a:lnTo>
                    <a:lnTo>
                      <a:pt x="483" y="279"/>
                    </a:lnTo>
                    <a:lnTo>
                      <a:pt x="435" y="251"/>
                    </a:lnTo>
                    <a:lnTo>
                      <a:pt x="397" y="229"/>
                    </a:lnTo>
                    <a:lnTo>
                      <a:pt x="126" y="73"/>
                    </a:lnTo>
                    <a:lnTo>
                      <a:pt x="93" y="52"/>
                    </a:lnTo>
                    <a:lnTo>
                      <a:pt x="48"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2"/>
              <p:cNvSpPr/>
              <p:nvPr/>
            </p:nvSpPr>
            <p:spPr>
              <a:xfrm>
                <a:off x="5784125" y="1830800"/>
                <a:ext cx="5100" cy="2900"/>
              </a:xfrm>
              <a:custGeom>
                <a:rect b="b" l="l" r="r" t="t"/>
                <a:pathLst>
                  <a:path extrusionOk="0" h="116" w="204">
                    <a:moveTo>
                      <a:pt x="160" y="1"/>
                    </a:moveTo>
                    <a:lnTo>
                      <a:pt x="1" y="91"/>
                    </a:lnTo>
                    <a:lnTo>
                      <a:pt x="44" y="115"/>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2"/>
              <p:cNvSpPr/>
              <p:nvPr/>
            </p:nvSpPr>
            <p:spPr>
              <a:xfrm>
                <a:off x="5785225" y="1831425"/>
                <a:ext cx="4850" cy="2775"/>
              </a:xfrm>
              <a:custGeom>
                <a:rect b="b" l="l" r="r" t="t"/>
                <a:pathLst>
                  <a:path extrusionOk="0" h="111" w="194">
                    <a:moveTo>
                      <a:pt x="160" y="0"/>
                    </a:moveTo>
                    <a:lnTo>
                      <a:pt x="0" y="90"/>
                    </a:lnTo>
                    <a:lnTo>
                      <a:pt x="35" y="110"/>
                    </a:lnTo>
                    <a:lnTo>
                      <a:pt x="193"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2"/>
              <p:cNvSpPr/>
              <p:nvPr/>
            </p:nvSpPr>
            <p:spPr>
              <a:xfrm>
                <a:off x="5782975" y="1825450"/>
                <a:ext cx="5275" cy="4250"/>
              </a:xfrm>
              <a:custGeom>
                <a:rect b="b" l="l" r="r" t="t"/>
                <a:pathLst>
                  <a:path extrusionOk="0" h="170" w="211">
                    <a:moveTo>
                      <a:pt x="1" y="0"/>
                    </a:moveTo>
                    <a:lnTo>
                      <a:pt x="1" y="94"/>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2"/>
              <p:cNvSpPr/>
              <p:nvPr/>
            </p:nvSpPr>
            <p:spPr>
              <a:xfrm>
                <a:off x="5786175" y="1828475"/>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2"/>
              <p:cNvSpPr/>
              <p:nvPr/>
            </p:nvSpPr>
            <p:spPr>
              <a:xfrm>
                <a:off x="5788125" y="1829600"/>
                <a:ext cx="3175" cy="1850"/>
              </a:xfrm>
              <a:custGeom>
                <a:rect b="b" l="l" r="r" t="t"/>
                <a:pathLst>
                  <a:path extrusionOk="0" h="74" w="127">
                    <a:moveTo>
                      <a:pt x="83" y="1"/>
                    </a:moveTo>
                    <a:lnTo>
                      <a:pt x="0" y="49"/>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2"/>
              <p:cNvSpPr/>
              <p:nvPr/>
            </p:nvSpPr>
            <p:spPr>
              <a:xfrm>
                <a:off x="5789200" y="1830225"/>
                <a:ext cx="2925" cy="1700"/>
              </a:xfrm>
              <a:custGeom>
                <a:rect b="b" l="l" r="r" t="t"/>
                <a:pathLst>
                  <a:path extrusionOk="0" h="68" w="117">
                    <a:moveTo>
                      <a:pt x="84" y="0"/>
                    </a:moveTo>
                    <a:lnTo>
                      <a:pt x="1" y="48"/>
                    </a:lnTo>
                    <a:lnTo>
                      <a:pt x="34" y="67"/>
                    </a:lnTo>
                    <a:lnTo>
                      <a:pt x="117" y="21"/>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2"/>
              <p:cNvSpPr/>
              <p:nvPr/>
            </p:nvSpPr>
            <p:spPr>
              <a:xfrm>
                <a:off x="5790050" y="1830725"/>
                <a:ext cx="2875" cy="2850"/>
              </a:xfrm>
              <a:custGeom>
                <a:rect b="b" l="l" r="r" t="t"/>
                <a:pathLst>
                  <a:path extrusionOk="0" h="114" w="115">
                    <a:moveTo>
                      <a:pt x="83" y="1"/>
                    </a:moveTo>
                    <a:lnTo>
                      <a:pt x="0" y="47"/>
                    </a:lnTo>
                    <a:lnTo>
                      <a:pt x="115"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2"/>
              <p:cNvSpPr/>
              <p:nvPr/>
            </p:nvSpPr>
            <p:spPr>
              <a:xfrm>
                <a:off x="5809250" y="1819500"/>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2"/>
              <p:cNvSpPr/>
              <p:nvPr/>
            </p:nvSpPr>
            <p:spPr>
              <a:xfrm>
                <a:off x="5804900" y="182412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2"/>
              <p:cNvSpPr/>
              <p:nvPr/>
            </p:nvSpPr>
            <p:spPr>
              <a:xfrm>
                <a:off x="5808500" y="1820700"/>
                <a:ext cx="2675" cy="3900"/>
              </a:xfrm>
              <a:custGeom>
                <a:rect b="b" l="l" r="r" t="t"/>
                <a:pathLst>
                  <a:path extrusionOk="0" h="156" w="107">
                    <a:moveTo>
                      <a:pt x="106" y="0"/>
                    </a:moveTo>
                    <a:lnTo>
                      <a:pt x="76" y="17"/>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2"/>
              <p:cNvSpPr/>
              <p:nvPr/>
            </p:nvSpPr>
            <p:spPr>
              <a:xfrm>
                <a:off x="5807525" y="1821125"/>
                <a:ext cx="2875" cy="4050"/>
              </a:xfrm>
              <a:custGeom>
                <a:rect b="b" l="l" r="r" t="t"/>
                <a:pathLst>
                  <a:path extrusionOk="0" h="162" w="115">
                    <a:moveTo>
                      <a:pt x="115" y="0"/>
                    </a:moveTo>
                    <a:lnTo>
                      <a:pt x="74" y="24"/>
                    </a:lnTo>
                    <a:lnTo>
                      <a:pt x="0" y="161"/>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2"/>
              <p:cNvSpPr/>
              <p:nvPr/>
            </p:nvSpPr>
            <p:spPr>
              <a:xfrm>
                <a:off x="5813900" y="182490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2"/>
              <p:cNvSpPr/>
              <p:nvPr/>
            </p:nvSpPr>
            <p:spPr>
              <a:xfrm>
                <a:off x="5828175" y="1809625"/>
                <a:ext cx="6225" cy="8150"/>
              </a:xfrm>
              <a:custGeom>
                <a:rect b="b" l="l" r="r" t="t"/>
                <a:pathLst>
                  <a:path extrusionOk="0" h="326" w="249">
                    <a:moveTo>
                      <a:pt x="247" y="1"/>
                    </a:moveTo>
                    <a:lnTo>
                      <a:pt x="144" y="62"/>
                    </a:lnTo>
                    <a:lnTo>
                      <a:pt x="1" y="326"/>
                    </a:lnTo>
                    <a:lnTo>
                      <a:pt x="249" y="184"/>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2"/>
              <p:cNvSpPr/>
              <p:nvPr/>
            </p:nvSpPr>
            <p:spPr>
              <a:xfrm>
                <a:off x="5830975" y="1807675"/>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2"/>
              <p:cNvSpPr/>
              <p:nvPr/>
            </p:nvSpPr>
            <p:spPr>
              <a:xfrm>
                <a:off x="5831775" y="1807275"/>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2"/>
              <p:cNvSpPr/>
              <p:nvPr/>
            </p:nvSpPr>
            <p:spPr>
              <a:xfrm>
                <a:off x="5826400" y="181160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2"/>
              <p:cNvSpPr/>
              <p:nvPr/>
            </p:nvSpPr>
            <p:spPr>
              <a:xfrm>
                <a:off x="5825325" y="1812175"/>
                <a:ext cx="4700" cy="7275"/>
              </a:xfrm>
              <a:custGeom>
                <a:rect b="b" l="l" r="r" t="t"/>
                <a:pathLst>
                  <a:path extrusionOk="0" h="291" w="188">
                    <a:moveTo>
                      <a:pt x="187" y="0"/>
                    </a:moveTo>
                    <a:lnTo>
                      <a:pt x="116" y="41"/>
                    </a:lnTo>
                    <a:lnTo>
                      <a:pt x="0" y="256"/>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2"/>
              <p:cNvSpPr/>
              <p:nvPr/>
            </p:nvSpPr>
            <p:spPr>
              <a:xfrm>
                <a:off x="5828225" y="180872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2"/>
              <p:cNvSpPr/>
              <p:nvPr/>
            </p:nvSpPr>
            <p:spPr>
              <a:xfrm>
                <a:off x="5830000" y="180815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2"/>
              <p:cNvSpPr/>
              <p:nvPr/>
            </p:nvSpPr>
            <p:spPr>
              <a:xfrm>
                <a:off x="5827375" y="1811150"/>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2"/>
              <p:cNvSpPr/>
              <p:nvPr/>
            </p:nvSpPr>
            <p:spPr>
              <a:xfrm>
                <a:off x="5825275" y="1818550"/>
                <a:ext cx="75" cy="900"/>
              </a:xfrm>
              <a:custGeom>
                <a:rect b="b" l="l" r="r" t="t"/>
                <a:pathLst>
                  <a:path extrusionOk="0" h="36" w="3">
                    <a:moveTo>
                      <a:pt x="2" y="1"/>
                    </a:moveTo>
                    <a:lnTo>
                      <a:pt x="1" y="2"/>
                    </a:lnTo>
                    <a:lnTo>
                      <a:pt x="1" y="35"/>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2"/>
              <p:cNvSpPr/>
              <p:nvPr/>
            </p:nvSpPr>
            <p:spPr>
              <a:xfrm>
                <a:off x="5825275" y="1813175"/>
                <a:ext cx="2975" cy="5400"/>
              </a:xfrm>
              <a:custGeom>
                <a:rect b="b" l="l" r="r" t="t"/>
                <a:pathLst>
                  <a:path extrusionOk="0" h="216" w="119">
                    <a:moveTo>
                      <a:pt x="118" y="1"/>
                    </a:moveTo>
                    <a:lnTo>
                      <a:pt x="1" y="69"/>
                    </a:lnTo>
                    <a:lnTo>
                      <a:pt x="2" y="216"/>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2"/>
              <p:cNvSpPr/>
              <p:nvPr/>
            </p:nvSpPr>
            <p:spPr>
              <a:xfrm>
                <a:off x="5824450" y="1814900"/>
                <a:ext cx="900" cy="5025"/>
              </a:xfrm>
              <a:custGeom>
                <a:rect b="b" l="l" r="r" t="t"/>
                <a:pathLst>
                  <a:path extrusionOk="0" h="201" w="36">
                    <a:moveTo>
                      <a:pt x="34" y="0"/>
                    </a:moveTo>
                    <a:lnTo>
                      <a:pt x="0" y="19"/>
                    </a:lnTo>
                    <a:lnTo>
                      <a:pt x="0" y="200"/>
                    </a:lnTo>
                    <a:lnTo>
                      <a:pt x="34" y="181"/>
                    </a:lnTo>
                    <a:lnTo>
                      <a:pt x="34" y="148"/>
                    </a:lnTo>
                    <a:lnTo>
                      <a:pt x="35"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2"/>
              <p:cNvSpPr/>
              <p:nvPr/>
            </p:nvSpPr>
            <p:spPr>
              <a:xfrm>
                <a:off x="5825275" y="180975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2"/>
              <p:cNvSpPr/>
              <p:nvPr/>
            </p:nvSpPr>
            <p:spPr>
              <a:xfrm>
                <a:off x="5824450" y="181250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2"/>
              <p:cNvSpPr/>
              <p:nvPr/>
            </p:nvSpPr>
            <p:spPr>
              <a:xfrm>
                <a:off x="5816750" y="1815350"/>
                <a:ext cx="7725" cy="9025"/>
              </a:xfrm>
              <a:custGeom>
                <a:rect b="b" l="l" r="r" t="t"/>
                <a:pathLst>
                  <a:path extrusionOk="0" h="361" w="309">
                    <a:moveTo>
                      <a:pt x="308" y="1"/>
                    </a:moveTo>
                    <a:lnTo>
                      <a:pt x="145" y="95"/>
                    </a:lnTo>
                    <a:lnTo>
                      <a:pt x="1" y="361"/>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2"/>
              <p:cNvSpPr/>
              <p:nvPr/>
            </p:nvSpPr>
            <p:spPr>
              <a:xfrm>
                <a:off x="5820350" y="181300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2"/>
              <p:cNvSpPr/>
              <p:nvPr/>
            </p:nvSpPr>
            <p:spPr>
              <a:xfrm>
                <a:off x="5814975" y="1818200"/>
                <a:ext cx="4650" cy="7200"/>
              </a:xfrm>
              <a:custGeom>
                <a:rect b="b" l="l" r="r" t="t"/>
                <a:pathLst>
                  <a:path extrusionOk="0" h="288" w="186">
                    <a:moveTo>
                      <a:pt x="185" y="0"/>
                    </a:moveTo>
                    <a:lnTo>
                      <a:pt x="144" y="22"/>
                    </a:lnTo>
                    <a:lnTo>
                      <a:pt x="1" y="287"/>
                    </a:lnTo>
                    <a:lnTo>
                      <a:pt x="42"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2"/>
              <p:cNvSpPr/>
              <p:nvPr/>
            </p:nvSpPr>
            <p:spPr>
              <a:xfrm>
                <a:off x="5816000" y="1817725"/>
                <a:ext cx="4375" cy="7075"/>
              </a:xfrm>
              <a:custGeom>
                <a:rect b="b" l="l" r="r" t="t"/>
                <a:pathLst>
                  <a:path extrusionOk="0" h="283" w="175">
                    <a:moveTo>
                      <a:pt x="175" y="0"/>
                    </a:moveTo>
                    <a:lnTo>
                      <a:pt x="144" y="19"/>
                    </a:lnTo>
                    <a:lnTo>
                      <a:pt x="1" y="283"/>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2"/>
              <p:cNvSpPr/>
              <p:nvPr/>
            </p:nvSpPr>
            <p:spPr>
              <a:xfrm>
                <a:off x="5819600" y="1814275"/>
                <a:ext cx="2650" cy="3950"/>
              </a:xfrm>
              <a:custGeom>
                <a:rect b="b" l="l" r="r" t="t"/>
                <a:pathLst>
                  <a:path extrusionOk="0" h="158"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2"/>
              <p:cNvSpPr/>
              <p:nvPr/>
            </p:nvSpPr>
            <p:spPr>
              <a:xfrm>
                <a:off x="5816825" y="1815300"/>
                <a:ext cx="3650" cy="4500"/>
              </a:xfrm>
              <a:custGeom>
                <a:rect b="b" l="l" r="r" t="t"/>
                <a:pathLst>
                  <a:path extrusionOk="0" h="180" w="146">
                    <a:moveTo>
                      <a:pt x="146" y="0"/>
                    </a:moveTo>
                    <a:lnTo>
                      <a:pt x="75" y="41"/>
                    </a:lnTo>
                    <a:lnTo>
                      <a:pt x="1" y="180"/>
                    </a:lnTo>
                    <a:lnTo>
                      <a:pt x="70"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2"/>
              <p:cNvSpPr/>
              <p:nvPr/>
            </p:nvSpPr>
            <p:spPr>
              <a:xfrm>
                <a:off x="5818575" y="1814700"/>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2"/>
              <p:cNvSpPr/>
              <p:nvPr/>
            </p:nvSpPr>
            <p:spPr>
              <a:xfrm>
                <a:off x="5814050" y="1816300"/>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2"/>
              <p:cNvSpPr/>
              <p:nvPr/>
            </p:nvSpPr>
            <p:spPr>
              <a:xfrm>
                <a:off x="5814050" y="1818725"/>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2"/>
              <p:cNvSpPr/>
              <p:nvPr/>
            </p:nvSpPr>
            <p:spPr>
              <a:xfrm>
                <a:off x="5814050" y="1819775"/>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2"/>
              <p:cNvSpPr/>
              <p:nvPr/>
            </p:nvSpPr>
            <p:spPr>
              <a:xfrm>
                <a:off x="5813200" y="182137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2"/>
              <p:cNvSpPr/>
              <p:nvPr/>
            </p:nvSpPr>
            <p:spPr>
              <a:xfrm>
                <a:off x="5813175" y="1819025"/>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2"/>
              <p:cNvSpPr/>
              <p:nvPr/>
            </p:nvSpPr>
            <p:spPr>
              <a:xfrm>
                <a:off x="5805675" y="182185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2"/>
              <p:cNvSpPr/>
              <p:nvPr/>
            </p:nvSpPr>
            <p:spPr>
              <a:xfrm>
                <a:off x="5803925" y="182457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2"/>
              <p:cNvSpPr/>
              <p:nvPr/>
            </p:nvSpPr>
            <p:spPr>
              <a:xfrm>
                <a:off x="5802800" y="182515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2"/>
              <p:cNvSpPr/>
              <p:nvPr/>
            </p:nvSpPr>
            <p:spPr>
              <a:xfrm>
                <a:off x="5805750" y="1821700"/>
                <a:ext cx="3650" cy="4500"/>
              </a:xfrm>
              <a:custGeom>
                <a:rect b="b" l="l" r="r" t="t"/>
                <a:pathLst>
                  <a:path extrusionOk="0" h="180"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2"/>
              <p:cNvSpPr/>
              <p:nvPr/>
            </p:nvSpPr>
            <p:spPr>
              <a:xfrm>
                <a:off x="5802800" y="1826175"/>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2"/>
              <p:cNvSpPr/>
              <p:nvPr/>
            </p:nvSpPr>
            <p:spPr>
              <a:xfrm>
                <a:off x="5801925" y="182787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2"/>
              <p:cNvSpPr/>
              <p:nvPr/>
            </p:nvSpPr>
            <p:spPr>
              <a:xfrm>
                <a:off x="5802775" y="182272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2"/>
              <p:cNvSpPr/>
              <p:nvPr/>
            </p:nvSpPr>
            <p:spPr>
              <a:xfrm>
                <a:off x="5801925" y="182550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2"/>
              <p:cNvSpPr/>
              <p:nvPr/>
            </p:nvSpPr>
            <p:spPr>
              <a:xfrm>
                <a:off x="5795775" y="1828375"/>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2"/>
              <p:cNvSpPr/>
              <p:nvPr/>
            </p:nvSpPr>
            <p:spPr>
              <a:xfrm>
                <a:off x="5799350" y="1825975"/>
                <a:ext cx="2600" cy="3900"/>
              </a:xfrm>
              <a:custGeom>
                <a:rect b="b" l="l" r="r" t="t"/>
                <a:pathLst>
                  <a:path extrusionOk="0" h="156" w="104">
                    <a:moveTo>
                      <a:pt x="104" y="1"/>
                    </a:moveTo>
                    <a:lnTo>
                      <a:pt x="76" y="17"/>
                    </a:lnTo>
                    <a:lnTo>
                      <a:pt x="1" y="156"/>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2"/>
              <p:cNvSpPr/>
              <p:nvPr/>
            </p:nvSpPr>
            <p:spPr>
              <a:xfrm>
                <a:off x="5795000" y="1829850"/>
                <a:ext cx="4375" cy="7075"/>
              </a:xfrm>
              <a:custGeom>
                <a:rect b="b" l="l" r="r" t="t"/>
                <a:pathLst>
                  <a:path extrusionOk="0" h="283" w="175">
                    <a:moveTo>
                      <a:pt x="175" y="1"/>
                    </a:moveTo>
                    <a:lnTo>
                      <a:pt x="145" y="18"/>
                    </a:lnTo>
                    <a:lnTo>
                      <a:pt x="1" y="282"/>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2"/>
              <p:cNvSpPr/>
              <p:nvPr/>
            </p:nvSpPr>
            <p:spPr>
              <a:xfrm>
                <a:off x="5798600" y="1826375"/>
                <a:ext cx="2675" cy="3950"/>
              </a:xfrm>
              <a:custGeom>
                <a:rect b="b" l="l" r="r" t="t"/>
                <a:pathLst>
                  <a:path extrusionOk="0" h="158" w="107">
                    <a:moveTo>
                      <a:pt x="106" y="1"/>
                    </a:moveTo>
                    <a:lnTo>
                      <a:pt x="76" y="20"/>
                    </a:lnTo>
                    <a:lnTo>
                      <a:pt x="1" y="157"/>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2"/>
              <p:cNvSpPr/>
              <p:nvPr/>
            </p:nvSpPr>
            <p:spPr>
              <a:xfrm>
                <a:off x="5794000" y="1830300"/>
                <a:ext cx="4625" cy="7200"/>
              </a:xfrm>
              <a:custGeom>
                <a:rect b="b" l="l" r="r" t="t"/>
                <a:pathLst>
                  <a:path extrusionOk="0" h="288" w="185">
                    <a:moveTo>
                      <a:pt x="185" y="0"/>
                    </a:moveTo>
                    <a:lnTo>
                      <a:pt x="144" y="24"/>
                    </a:lnTo>
                    <a:lnTo>
                      <a:pt x="0" y="287"/>
                    </a:lnTo>
                    <a:lnTo>
                      <a:pt x="0"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2"/>
              <p:cNvSpPr/>
              <p:nvPr/>
            </p:nvSpPr>
            <p:spPr>
              <a:xfrm>
                <a:off x="5797575" y="1826850"/>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2"/>
              <p:cNvSpPr/>
              <p:nvPr/>
            </p:nvSpPr>
            <p:spPr>
              <a:xfrm>
                <a:off x="5792875" y="1830875"/>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2"/>
              <p:cNvSpPr/>
              <p:nvPr/>
            </p:nvSpPr>
            <p:spPr>
              <a:xfrm>
                <a:off x="5792875" y="1814200"/>
                <a:ext cx="41525" cy="25000"/>
              </a:xfrm>
              <a:custGeom>
                <a:rect b="b" l="l" r="r" t="t"/>
                <a:pathLst>
                  <a:path extrusionOk="0" h="1000" w="1661">
                    <a:moveTo>
                      <a:pt x="1661" y="1"/>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08"/>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4"/>
                    </a:lnTo>
                    <a:lnTo>
                      <a:pt x="1661" y="41"/>
                    </a:lnTo>
                    <a:lnTo>
                      <a:pt x="16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2"/>
              <p:cNvSpPr/>
              <p:nvPr/>
            </p:nvSpPr>
            <p:spPr>
              <a:xfrm>
                <a:off x="5795800" y="1827400"/>
                <a:ext cx="3700" cy="4525"/>
              </a:xfrm>
              <a:custGeom>
                <a:rect b="b" l="l" r="r" t="t"/>
                <a:pathLst>
                  <a:path extrusionOk="0" h="181" w="148">
                    <a:moveTo>
                      <a:pt x="147" y="0"/>
                    </a:moveTo>
                    <a:lnTo>
                      <a:pt x="76" y="42"/>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2"/>
              <p:cNvSpPr/>
              <p:nvPr/>
            </p:nvSpPr>
            <p:spPr>
              <a:xfrm>
                <a:off x="5792875" y="183190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2"/>
              <p:cNvSpPr/>
              <p:nvPr/>
            </p:nvSpPr>
            <p:spPr>
              <a:xfrm>
                <a:off x="5792875" y="1828450"/>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2"/>
              <p:cNvSpPr/>
              <p:nvPr/>
            </p:nvSpPr>
            <p:spPr>
              <a:xfrm>
                <a:off x="5828175" y="179730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2"/>
              <p:cNvSpPr/>
              <p:nvPr/>
            </p:nvSpPr>
            <p:spPr>
              <a:xfrm>
                <a:off x="5830975" y="1795350"/>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2"/>
              <p:cNvSpPr/>
              <p:nvPr/>
            </p:nvSpPr>
            <p:spPr>
              <a:xfrm>
                <a:off x="5831775" y="1794950"/>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2"/>
              <p:cNvSpPr/>
              <p:nvPr/>
            </p:nvSpPr>
            <p:spPr>
              <a:xfrm>
                <a:off x="5827375" y="1798825"/>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2"/>
              <p:cNvSpPr/>
              <p:nvPr/>
            </p:nvSpPr>
            <p:spPr>
              <a:xfrm>
                <a:off x="5826400" y="1799275"/>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2"/>
              <p:cNvSpPr/>
              <p:nvPr/>
            </p:nvSpPr>
            <p:spPr>
              <a:xfrm>
                <a:off x="5825325" y="179985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2"/>
              <p:cNvSpPr/>
              <p:nvPr/>
            </p:nvSpPr>
            <p:spPr>
              <a:xfrm>
                <a:off x="5828225" y="1796400"/>
                <a:ext cx="3675" cy="4475"/>
              </a:xfrm>
              <a:custGeom>
                <a:rect b="b" l="l" r="r" t="t"/>
                <a:pathLst>
                  <a:path extrusionOk="0" h="179" w="147">
                    <a:moveTo>
                      <a:pt x="147" y="1"/>
                    </a:moveTo>
                    <a:lnTo>
                      <a:pt x="76" y="41"/>
                    </a:lnTo>
                    <a:lnTo>
                      <a:pt x="0" y="179"/>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2"/>
              <p:cNvSpPr/>
              <p:nvPr/>
            </p:nvSpPr>
            <p:spPr>
              <a:xfrm>
                <a:off x="5830000" y="1795825"/>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2"/>
              <p:cNvSpPr/>
              <p:nvPr/>
            </p:nvSpPr>
            <p:spPr>
              <a:xfrm>
                <a:off x="5825275" y="180622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2"/>
              <p:cNvSpPr/>
              <p:nvPr/>
            </p:nvSpPr>
            <p:spPr>
              <a:xfrm>
                <a:off x="5825275" y="180085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2"/>
              <p:cNvSpPr/>
              <p:nvPr/>
            </p:nvSpPr>
            <p:spPr>
              <a:xfrm>
                <a:off x="5824450" y="1802575"/>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2"/>
              <p:cNvSpPr/>
              <p:nvPr/>
            </p:nvSpPr>
            <p:spPr>
              <a:xfrm>
                <a:off x="5825275" y="1797425"/>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2"/>
              <p:cNvSpPr/>
              <p:nvPr/>
            </p:nvSpPr>
            <p:spPr>
              <a:xfrm>
                <a:off x="5824450" y="180017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2"/>
              <p:cNvSpPr/>
              <p:nvPr/>
            </p:nvSpPr>
            <p:spPr>
              <a:xfrm>
                <a:off x="5816750" y="1803025"/>
                <a:ext cx="7725" cy="9025"/>
              </a:xfrm>
              <a:custGeom>
                <a:rect b="b" l="l" r="r" t="t"/>
                <a:pathLst>
                  <a:path extrusionOk="0" h="361" w="309">
                    <a:moveTo>
                      <a:pt x="308" y="1"/>
                    </a:moveTo>
                    <a:lnTo>
                      <a:pt x="145" y="95"/>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2"/>
              <p:cNvSpPr/>
              <p:nvPr/>
            </p:nvSpPr>
            <p:spPr>
              <a:xfrm>
                <a:off x="5820350" y="180067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2"/>
              <p:cNvSpPr/>
              <p:nvPr/>
            </p:nvSpPr>
            <p:spPr>
              <a:xfrm>
                <a:off x="5816000" y="1805400"/>
                <a:ext cx="4375" cy="7075"/>
              </a:xfrm>
              <a:custGeom>
                <a:rect b="b" l="l" r="r" t="t"/>
                <a:pathLst>
                  <a:path extrusionOk="0" h="283"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2"/>
              <p:cNvSpPr/>
              <p:nvPr/>
            </p:nvSpPr>
            <p:spPr>
              <a:xfrm>
                <a:off x="5819600" y="1801950"/>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2"/>
              <p:cNvSpPr/>
              <p:nvPr/>
            </p:nvSpPr>
            <p:spPr>
              <a:xfrm>
                <a:off x="5816825" y="1802950"/>
                <a:ext cx="3650" cy="4525"/>
              </a:xfrm>
              <a:custGeom>
                <a:rect b="b" l="l" r="r" t="t"/>
                <a:pathLst>
                  <a:path extrusionOk="0" h="181" w="146">
                    <a:moveTo>
                      <a:pt x="146" y="1"/>
                    </a:moveTo>
                    <a:lnTo>
                      <a:pt x="75" y="42"/>
                    </a:lnTo>
                    <a:lnTo>
                      <a:pt x="1" y="181"/>
                    </a:lnTo>
                    <a:lnTo>
                      <a:pt x="70"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2"/>
              <p:cNvSpPr/>
              <p:nvPr/>
            </p:nvSpPr>
            <p:spPr>
              <a:xfrm>
                <a:off x="5818575" y="1802375"/>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2"/>
              <p:cNvSpPr/>
              <p:nvPr/>
            </p:nvSpPr>
            <p:spPr>
              <a:xfrm>
                <a:off x="5813900" y="181257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2"/>
              <p:cNvSpPr/>
              <p:nvPr/>
            </p:nvSpPr>
            <p:spPr>
              <a:xfrm>
                <a:off x="5814050" y="1806400"/>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2"/>
              <p:cNvSpPr/>
              <p:nvPr/>
            </p:nvSpPr>
            <p:spPr>
              <a:xfrm>
                <a:off x="5813200" y="1809050"/>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2"/>
              <p:cNvSpPr/>
              <p:nvPr/>
            </p:nvSpPr>
            <p:spPr>
              <a:xfrm>
                <a:off x="5814050" y="1803975"/>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2"/>
              <p:cNvSpPr/>
              <p:nvPr/>
            </p:nvSpPr>
            <p:spPr>
              <a:xfrm>
                <a:off x="5813175" y="1806700"/>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2"/>
              <p:cNvSpPr/>
              <p:nvPr/>
            </p:nvSpPr>
            <p:spPr>
              <a:xfrm>
                <a:off x="5809250" y="1807175"/>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2"/>
              <p:cNvSpPr/>
              <p:nvPr/>
            </p:nvSpPr>
            <p:spPr>
              <a:xfrm>
                <a:off x="5804900" y="1811800"/>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2"/>
              <p:cNvSpPr/>
              <p:nvPr/>
            </p:nvSpPr>
            <p:spPr>
              <a:xfrm>
                <a:off x="5808500" y="1808375"/>
                <a:ext cx="2675" cy="3900"/>
              </a:xfrm>
              <a:custGeom>
                <a:rect b="b" l="l" r="r" t="t"/>
                <a:pathLst>
                  <a:path extrusionOk="0" h="156" w="107">
                    <a:moveTo>
                      <a:pt x="106" y="0"/>
                    </a:moveTo>
                    <a:lnTo>
                      <a:pt x="76" y="17"/>
                    </a:lnTo>
                    <a:lnTo>
                      <a:pt x="0" y="155"/>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2"/>
              <p:cNvSpPr/>
              <p:nvPr/>
            </p:nvSpPr>
            <p:spPr>
              <a:xfrm>
                <a:off x="5802800" y="181282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2"/>
              <p:cNvSpPr/>
              <p:nvPr/>
            </p:nvSpPr>
            <p:spPr>
              <a:xfrm>
                <a:off x="5805750" y="180937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2"/>
              <p:cNvSpPr/>
              <p:nvPr/>
            </p:nvSpPr>
            <p:spPr>
              <a:xfrm>
                <a:off x="5802800" y="1813850"/>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2"/>
              <p:cNvSpPr/>
              <p:nvPr/>
            </p:nvSpPr>
            <p:spPr>
              <a:xfrm>
                <a:off x="5801925" y="181555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2"/>
              <p:cNvSpPr/>
              <p:nvPr/>
            </p:nvSpPr>
            <p:spPr>
              <a:xfrm>
                <a:off x="5802775" y="181040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2"/>
              <p:cNvSpPr/>
              <p:nvPr/>
            </p:nvSpPr>
            <p:spPr>
              <a:xfrm>
                <a:off x="5801925" y="181317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2"/>
              <p:cNvSpPr/>
              <p:nvPr/>
            </p:nvSpPr>
            <p:spPr>
              <a:xfrm>
                <a:off x="5798600" y="1814050"/>
                <a:ext cx="2675" cy="3950"/>
              </a:xfrm>
              <a:custGeom>
                <a:rect b="b" l="l" r="r" t="t"/>
                <a:pathLst>
                  <a:path extrusionOk="0" h="158" w="107">
                    <a:moveTo>
                      <a:pt x="106" y="1"/>
                    </a:moveTo>
                    <a:lnTo>
                      <a:pt x="76" y="20"/>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2"/>
              <p:cNvSpPr/>
              <p:nvPr/>
            </p:nvSpPr>
            <p:spPr>
              <a:xfrm>
                <a:off x="5799350" y="181365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2"/>
              <p:cNvSpPr/>
              <p:nvPr/>
            </p:nvSpPr>
            <p:spPr>
              <a:xfrm>
                <a:off x="5795000" y="1817525"/>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2"/>
              <p:cNvSpPr/>
              <p:nvPr/>
            </p:nvSpPr>
            <p:spPr>
              <a:xfrm>
                <a:off x="5794000" y="1817975"/>
                <a:ext cx="4625" cy="7200"/>
              </a:xfrm>
              <a:custGeom>
                <a:rect b="b" l="l" r="r" t="t"/>
                <a:pathLst>
                  <a:path extrusionOk="0" h="288" w="185">
                    <a:moveTo>
                      <a:pt x="185" y="0"/>
                    </a:moveTo>
                    <a:lnTo>
                      <a:pt x="144" y="24"/>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2"/>
              <p:cNvSpPr/>
              <p:nvPr/>
            </p:nvSpPr>
            <p:spPr>
              <a:xfrm>
                <a:off x="5795800" y="1815075"/>
                <a:ext cx="3700" cy="4525"/>
              </a:xfrm>
              <a:custGeom>
                <a:rect b="b" l="l" r="r" t="t"/>
                <a:pathLst>
                  <a:path extrusionOk="0" h="181" w="148">
                    <a:moveTo>
                      <a:pt x="147" y="0"/>
                    </a:moveTo>
                    <a:lnTo>
                      <a:pt x="76" y="42"/>
                    </a:lnTo>
                    <a:lnTo>
                      <a:pt x="1" y="180"/>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2"/>
              <p:cNvSpPr/>
              <p:nvPr/>
            </p:nvSpPr>
            <p:spPr>
              <a:xfrm>
                <a:off x="5797575" y="1814525"/>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2"/>
              <p:cNvSpPr/>
              <p:nvPr/>
            </p:nvSpPr>
            <p:spPr>
              <a:xfrm>
                <a:off x="5792875" y="1801875"/>
                <a:ext cx="41525" cy="25000"/>
              </a:xfrm>
              <a:custGeom>
                <a:rect b="b" l="l" r="r" t="t"/>
                <a:pathLst>
                  <a:path extrusionOk="0" h="1000" w="1661">
                    <a:moveTo>
                      <a:pt x="1661" y="0"/>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2"/>
              <p:cNvSpPr/>
              <p:nvPr/>
            </p:nvSpPr>
            <p:spPr>
              <a:xfrm>
                <a:off x="5792875" y="1818550"/>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2"/>
              <p:cNvSpPr/>
              <p:nvPr/>
            </p:nvSpPr>
            <p:spPr>
              <a:xfrm>
                <a:off x="5792875" y="181957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2"/>
              <p:cNvSpPr/>
              <p:nvPr/>
            </p:nvSpPr>
            <p:spPr>
              <a:xfrm>
                <a:off x="5792875" y="181612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2"/>
              <p:cNvSpPr/>
              <p:nvPr/>
            </p:nvSpPr>
            <p:spPr>
              <a:xfrm>
                <a:off x="5795775" y="181605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2"/>
              <p:cNvSpPr/>
              <p:nvPr/>
            </p:nvSpPr>
            <p:spPr>
              <a:xfrm>
                <a:off x="5807525" y="180880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2"/>
              <p:cNvSpPr/>
              <p:nvPr/>
            </p:nvSpPr>
            <p:spPr>
              <a:xfrm>
                <a:off x="5805675" y="1809525"/>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2"/>
              <p:cNvSpPr/>
              <p:nvPr/>
            </p:nvSpPr>
            <p:spPr>
              <a:xfrm>
                <a:off x="5803925" y="1812250"/>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2"/>
              <p:cNvSpPr/>
              <p:nvPr/>
            </p:nvSpPr>
            <p:spPr>
              <a:xfrm>
                <a:off x="5814975" y="1805850"/>
                <a:ext cx="4650" cy="7225"/>
              </a:xfrm>
              <a:custGeom>
                <a:rect b="b" l="l" r="r" t="t"/>
                <a:pathLst>
                  <a:path extrusionOk="0" h="289" w="186">
                    <a:moveTo>
                      <a:pt x="185" y="1"/>
                    </a:moveTo>
                    <a:lnTo>
                      <a:pt x="144" y="23"/>
                    </a:lnTo>
                    <a:lnTo>
                      <a:pt x="1" y="288"/>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2"/>
              <p:cNvSpPr/>
              <p:nvPr/>
            </p:nvSpPr>
            <p:spPr>
              <a:xfrm>
                <a:off x="5814050" y="1807450"/>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2"/>
              <p:cNvSpPr/>
              <p:nvPr/>
            </p:nvSpPr>
            <p:spPr>
              <a:xfrm>
                <a:off x="5825275" y="1788525"/>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2"/>
              <p:cNvSpPr/>
              <p:nvPr/>
            </p:nvSpPr>
            <p:spPr>
              <a:xfrm>
                <a:off x="5795775" y="1803725"/>
                <a:ext cx="6225" cy="8100"/>
              </a:xfrm>
              <a:custGeom>
                <a:rect b="b" l="l" r="r" t="t"/>
                <a:pathLst>
                  <a:path extrusionOk="0" h="324" w="249">
                    <a:moveTo>
                      <a:pt x="247" y="0"/>
                    </a:moveTo>
                    <a:lnTo>
                      <a:pt x="144" y="60"/>
                    </a:lnTo>
                    <a:lnTo>
                      <a:pt x="0" y="324"/>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2"/>
              <p:cNvSpPr/>
              <p:nvPr/>
            </p:nvSpPr>
            <p:spPr>
              <a:xfrm>
                <a:off x="5828175" y="1784975"/>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2"/>
              <p:cNvSpPr/>
              <p:nvPr/>
            </p:nvSpPr>
            <p:spPr>
              <a:xfrm>
                <a:off x="5830975" y="1783025"/>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2"/>
              <p:cNvSpPr/>
              <p:nvPr/>
            </p:nvSpPr>
            <p:spPr>
              <a:xfrm>
                <a:off x="5831775" y="1782625"/>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2"/>
              <p:cNvSpPr/>
              <p:nvPr/>
            </p:nvSpPr>
            <p:spPr>
              <a:xfrm>
                <a:off x="5827375" y="17865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2"/>
              <p:cNvSpPr/>
              <p:nvPr/>
            </p:nvSpPr>
            <p:spPr>
              <a:xfrm>
                <a:off x="5826400" y="17869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2"/>
              <p:cNvSpPr/>
              <p:nvPr/>
            </p:nvSpPr>
            <p:spPr>
              <a:xfrm>
                <a:off x="5830000" y="1783500"/>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2"/>
              <p:cNvSpPr/>
              <p:nvPr/>
            </p:nvSpPr>
            <p:spPr>
              <a:xfrm>
                <a:off x="5825275" y="1793900"/>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2"/>
              <p:cNvSpPr/>
              <p:nvPr/>
            </p:nvSpPr>
            <p:spPr>
              <a:xfrm>
                <a:off x="5825275" y="178510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2"/>
              <p:cNvSpPr/>
              <p:nvPr/>
            </p:nvSpPr>
            <p:spPr>
              <a:xfrm>
                <a:off x="5825325" y="1787525"/>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2"/>
              <p:cNvSpPr/>
              <p:nvPr/>
            </p:nvSpPr>
            <p:spPr>
              <a:xfrm>
                <a:off x="5828225" y="1784050"/>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2"/>
              <p:cNvSpPr/>
              <p:nvPr/>
            </p:nvSpPr>
            <p:spPr>
              <a:xfrm>
                <a:off x="5824450" y="1790250"/>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2"/>
              <p:cNvSpPr/>
              <p:nvPr/>
            </p:nvSpPr>
            <p:spPr>
              <a:xfrm>
                <a:off x="5824450" y="178785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2"/>
              <p:cNvSpPr/>
              <p:nvPr/>
            </p:nvSpPr>
            <p:spPr>
              <a:xfrm>
                <a:off x="5816750" y="1790700"/>
                <a:ext cx="7725" cy="9025"/>
              </a:xfrm>
              <a:custGeom>
                <a:rect b="b" l="l" r="r" t="t"/>
                <a:pathLst>
                  <a:path extrusionOk="0" h="361" w="309">
                    <a:moveTo>
                      <a:pt x="308" y="1"/>
                    </a:moveTo>
                    <a:lnTo>
                      <a:pt x="145" y="95"/>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2"/>
              <p:cNvSpPr/>
              <p:nvPr/>
            </p:nvSpPr>
            <p:spPr>
              <a:xfrm>
                <a:off x="5820350" y="178835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2"/>
              <p:cNvSpPr/>
              <p:nvPr/>
            </p:nvSpPr>
            <p:spPr>
              <a:xfrm>
                <a:off x="5816000" y="1793075"/>
                <a:ext cx="4375" cy="7075"/>
              </a:xfrm>
              <a:custGeom>
                <a:rect b="b" l="l" r="r" t="t"/>
                <a:pathLst>
                  <a:path extrusionOk="0" h="283" w="175">
                    <a:moveTo>
                      <a:pt x="175" y="0"/>
                    </a:moveTo>
                    <a:lnTo>
                      <a:pt x="144" y="19"/>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2"/>
              <p:cNvSpPr/>
              <p:nvPr/>
            </p:nvSpPr>
            <p:spPr>
              <a:xfrm>
                <a:off x="5819600" y="1789625"/>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2"/>
              <p:cNvSpPr/>
              <p:nvPr/>
            </p:nvSpPr>
            <p:spPr>
              <a:xfrm>
                <a:off x="5814975" y="1793525"/>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2"/>
              <p:cNvSpPr/>
              <p:nvPr/>
            </p:nvSpPr>
            <p:spPr>
              <a:xfrm>
                <a:off x="5818575" y="1790050"/>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2"/>
              <p:cNvSpPr/>
              <p:nvPr/>
            </p:nvSpPr>
            <p:spPr>
              <a:xfrm>
                <a:off x="5813900" y="180025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2"/>
              <p:cNvSpPr/>
              <p:nvPr/>
            </p:nvSpPr>
            <p:spPr>
              <a:xfrm>
                <a:off x="5814050" y="1794125"/>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2"/>
              <p:cNvSpPr/>
              <p:nvPr/>
            </p:nvSpPr>
            <p:spPr>
              <a:xfrm>
                <a:off x="5816800" y="1790625"/>
                <a:ext cx="3675" cy="4525"/>
              </a:xfrm>
              <a:custGeom>
                <a:rect b="b" l="l" r="r" t="t"/>
                <a:pathLst>
                  <a:path extrusionOk="0" h="181" w="147">
                    <a:moveTo>
                      <a:pt x="147" y="1"/>
                    </a:moveTo>
                    <a:lnTo>
                      <a:pt x="76" y="42"/>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2"/>
              <p:cNvSpPr/>
              <p:nvPr/>
            </p:nvSpPr>
            <p:spPr>
              <a:xfrm>
                <a:off x="5814050" y="1795125"/>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2"/>
              <p:cNvSpPr/>
              <p:nvPr/>
            </p:nvSpPr>
            <p:spPr>
              <a:xfrm>
                <a:off x="5814050" y="179165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2"/>
              <p:cNvSpPr/>
              <p:nvPr/>
            </p:nvSpPr>
            <p:spPr>
              <a:xfrm>
                <a:off x="5813175" y="1794325"/>
                <a:ext cx="900" cy="2900"/>
              </a:xfrm>
              <a:custGeom>
                <a:rect b="b" l="l" r="r" t="t"/>
                <a:pathLst>
                  <a:path extrusionOk="0" h="116" w="36">
                    <a:moveTo>
                      <a:pt x="35" y="1"/>
                    </a:moveTo>
                    <a:lnTo>
                      <a:pt x="0" y="21"/>
                    </a:lnTo>
                    <a:lnTo>
                      <a:pt x="2" y="115"/>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2"/>
              <p:cNvSpPr/>
              <p:nvPr/>
            </p:nvSpPr>
            <p:spPr>
              <a:xfrm>
                <a:off x="5792875" y="1789550"/>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2"/>
              <p:cNvSpPr/>
              <p:nvPr/>
            </p:nvSpPr>
            <p:spPr>
              <a:xfrm>
                <a:off x="5799350" y="1801325"/>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2"/>
              <p:cNvSpPr/>
              <p:nvPr/>
            </p:nvSpPr>
            <p:spPr>
              <a:xfrm>
                <a:off x="5795000" y="1805200"/>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2"/>
              <p:cNvSpPr/>
              <p:nvPr/>
            </p:nvSpPr>
            <p:spPr>
              <a:xfrm>
                <a:off x="5798600" y="1801725"/>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2"/>
              <p:cNvSpPr/>
              <p:nvPr/>
            </p:nvSpPr>
            <p:spPr>
              <a:xfrm>
                <a:off x="5792875" y="1806225"/>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2"/>
              <p:cNvSpPr/>
              <p:nvPr/>
            </p:nvSpPr>
            <p:spPr>
              <a:xfrm>
                <a:off x="5794000" y="1805650"/>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2"/>
              <p:cNvSpPr/>
              <p:nvPr/>
            </p:nvSpPr>
            <p:spPr>
              <a:xfrm>
                <a:off x="5797575" y="1802175"/>
                <a:ext cx="2925" cy="4075"/>
              </a:xfrm>
              <a:custGeom>
                <a:rect b="b" l="l" r="r" t="t"/>
                <a:pathLst>
                  <a:path extrusionOk="0" h="163" w="117">
                    <a:moveTo>
                      <a:pt x="117" y="0"/>
                    </a:moveTo>
                    <a:lnTo>
                      <a:pt x="76" y="23"/>
                    </a:lnTo>
                    <a:lnTo>
                      <a:pt x="1" y="162"/>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2"/>
              <p:cNvSpPr/>
              <p:nvPr/>
            </p:nvSpPr>
            <p:spPr>
              <a:xfrm>
                <a:off x="5795800" y="1802750"/>
                <a:ext cx="3700" cy="4525"/>
              </a:xfrm>
              <a:custGeom>
                <a:rect b="b" l="l" r="r" t="t"/>
                <a:pathLst>
                  <a:path extrusionOk="0" h="181" w="148">
                    <a:moveTo>
                      <a:pt x="147" y="0"/>
                    </a:moveTo>
                    <a:lnTo>
                      <a:pt x="76" y="42"/>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2"/>
              <p:cNvSpPr/>
              <p:nvPr/>
            </p:nvSpPr>
            <p:spPr>
              <a:xfrm>
                <a:off x="5792875" y="1803800"/>
                <a:ext cx="4850" cy="5175"/>
              </a:xfrm>
              <a:custGeom>
                <a:rect b="b" l="l" r="r" t="t"/>
                <a:pathLst>
                  <a:path extrusionOk="0" h="207" w="194">
                    <a:moveTo>
                      <a:pt x="193" y="0"/>
                    </a:moveTo>
                    <a:lnTo>
                      <a:pt x="0" y="111"/>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2"/>
              <p:cNvSpPr/>
              <p:nvPr/>
            </p:nvSpPr>
            <p:spPr>
              <a:xfrm>
                <a:off x="5792875" y="180725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2"/>
              <p:cNvSpPr/>
              <p:nvPr/>
            </p:nvSpPr>
            <p:spPr>
              <a:xfrm>
                <a:off x="5803925" y="179992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2"/>
              <p:cNvSpPr/>
              <p:nvPr/>
            </p:nvSpPr>
            <p:spPr>
              <a:xfrm>
                <a:off x="5813200" y="179672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2"/>
              <p:cNvSpPr/>
              <p:nvPr/>
            </p:nvSpPr>
            <p:spPr>
              <a:xfrm>
                <a:off x="5805675" y="179720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2"/>
              <p:cNvSpPr/>
              <p:nvPr/>
            </p:nvSpPr>
            <p:spPr>
              <a:xfrm>
                <a:off x="5808500" y="1796000"/>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2"/>
              <p:cNvSpPr/>
              <p:nvPr/>
            </p:nvSpPr>
            <p:spPr>
              <a:xfrm>
                <a:off x="5807525" y="1796475"/>
                <a:ext cx="2875" cy="4050"/>
              </a:xfrm>
              <a:custGeom>
                <a:rect b="b" l="l" r="r" t="t"/>
                <a:pathLst>
                  <a:path extrusionOk="0" h="162" w="115">
                    <a:moveTo>
                      <a:pt x="115" y="0"/>
                    </a:moveTo>
                    <a:lnTo>
                      <a:pt x="74"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2"/>
              <p:cNvSpPr/>
              <p:nvPr/>
            </p:nvSpPr>
            <p:spPr>
              <a:xfrm>
                <a:off x="5802800" y="180050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2"/>
              <p:cNvSpPr/>
              <p:nvPr/>
            </p:nvSpPr>
            <p:spPr>
              <a:xfrm>
                <a:off x="5802775" y="179807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2"/>
              <p:cNvSpPr/>
              <p:nvPr/>
            </p:nvSpPr>
            <p:spPr>
              <a:xfrm>
                <a:off x="5805750" y="1797025"/>
                <a:ext cx="3650" cy="4500"/>
              </a:xfrm>
              <a:custGeom>
                <a:rect b="b" l="l" r="r" t="t"/>
                <a:pathLst>
                  <a:path extrusionOk="0" h="180" w="146">
                    <a:moveTo>
                      <a:pt x="145" y="0"/>
                    </a:moveTo>
                    <a:lnTo>
                      <a:pt x="74" y="42"/>
                    </a:lnTo>
                    <a:lnTo>
                      <a:pt x="0" y="180"/>
                    </a:lnTo>
                    <a:lnTo>
                      <a:pt x="0" y="180"/>
                    </a:lnTo>
                    <a:lnTo>
                      <a:pt x="71" y="139"/>
                    </a:lnTo>
                    <a:lnTo>
                      <a:pt x="14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2"/>
              <p:cNvSpPr/>
              <p:nvPr/>
            </p:nvSpPr>
            <p:spPr>
              <a:xfrm>
                <a:off x="5802800" y="1801500"/>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2"/>
              <p:cNvSpPr/>
              <p:nvPr/>
            </p:nvSpPr>
            <p:spPr>
              <a:xfrm>
                <a:off x="5801925" y="180085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2"/>
              <p:cNvSpPr/>
              <p:nvPr/>
            </p:nvSpPr>
            <p:spPr>
              <a:xfrm>
                <a:off x="5801925" y="180322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2"/>
              <p:cNvSpPr/>
              <p:nvPr/>
            </p:nvSpPr>
            <p:spPr>
              <a:xfrm>
                <a:off x="5809250" y="1794850"/>
                <a:ext cx="3975" cy="4650"/>
              </a:xfrm>
              <a:custGeom>
                <a:rect b="b" l="l" r="r" t="t"/>
                <a:pathLst>
                  <a:path extrusionOk="0" h="186" w="159">
                    <a:moveTo>
                      <a:pt x="157" y="0"/>
                    </a:moveTo>
                    <a:lnTo>
                      <a:pt x="76" y="47"/>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2"/>
              <p:cNvSpPr/>
              <p:nvPr/>
            </p:nvSpPr>
            <p:spPr>
              <a:xfrm>
                <a:off x="5804900" y="179947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2"/>
              <p:cNvSpPr/>
              <p:nvPr/>
            </p:nvSpPr>
            <p:spPr>
              <a:xfrm>
                <a:off x="5813900" y="178792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2"/>
              <p:cNvSpPr/>
              <p:nvPr/>
            </p:nvSpPr>
            <p:spPr>
              <a:xfrm>
                <a:off x="5828175" y="177265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2"/>
              <p:cNvSpPr/>
              <p:nvPr/>
            </p:nvSpPr>
            <p:spPr>
              <a:xfrm>
                <a:off x="5830975" y="1770700"/>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2"/>
              <p:cNvSpPr/>
              <p:nvPr/>
            </p:nvSpPr>
            <p:spPr>
              <a:xfrm>
                <a:off x="5831775" y="1770300"/>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2"/>
              <p:cNvSpPr/>
              <p:nvPr/>
            </p:nvSpPr>
            <p:spPr>
              <a:xfrm>
                <a:off x="5827375" y="1774175"/>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2"/>
              <p:cNvSpPr/>
              <p:nvPr/>
            </p:nvSpPr>
            <p:spPr>
              <a:xfrm>
                <a:off x="5826400" y="1774625"/>
                <a:ext cx="4600" cy="7200"/>
              </a:xfrm>
              <a:custGeom>
                <a:rect b="b" l="l" r="r" t="t"/>
                <a:pathLst>
                  <a:path extrusionOk="0" h="288" w="184">
                    <a:moveTo>
                      <a:pt x="183" y="0"/>
                    </a:moveTo>
                    <a:lnTo>
                      <a:pt x="144" y="23"/>
                    </a:lnTo>
                    <a:lnTo>
                      <a:pt x="1" y="287"/>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2"/>
              <p:cNvSpPr/>
              <p:nvPr/>
            </p:nvSpPr>
            <p:spPr>
              <a:xfrm>
                <a:off x="5830000" y="1771175"/>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2"/>
              <p:cNvSpPr/>
              <p:nvPr/>
            </p:nvSpPr>
            <p:spPr>
              <a:xfrm>
                <a:off x="5825275" y="178157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2"/>
              <p:cNvSpPr/>
              <p:nvPr/>
            </p:nvSpPr>
            <p:spPr>
              <a:xfrm>
                <a:off x="5825325" y="17752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2"/>
              <p:cNvSpPr/>
              <p:nvPr/>
            </p:nvSpPr>
            <p:spPr>
              <a:xfrm>
                <a:off x="5828225" y="1771725"/>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2"/>
              <p:cNvSpPr/>
              <p:nvPr/>
            </p:nvSpPr>
            <p:spPr>
              <a:xfrm>
                <a:off x="5824450" y="1777900"/>
                <a:ext cx="900" cy="5050"/>
              </a:xfrm>
              <a:custGeom>
                <a:rect b="b" l="l" r="r" t="t"/>
                <a:pathLst>
                  <a:path extrusionOk="0" h="202" w="36">
                    <a:moveTo>
                      <a:pt x="34" y="1"/>
                    </a:moveTo>
                    <a:lnTo>
                      <a:pt x="0" y="20"/>
                    </a:lnTo>
                    <a:lnTo>
                      <a:pt x="0" y="201"/>
                    </a:lnTo>
                    <a:lnTo>
                      <a:pt x="34" y="182"/>
                    </a:lnTo>
                    <a:lnTo>
                      <a:pt x="34" y="149"/>
                    </a:lnTo>
                    <a:lnTo>
                      <a:pt x="35" y="147"/>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2"/>
              <p:cNvSpPr/>
              <p:nvPr/>
            </p:nvSpPr>
            <p:spPr>
              <a:xfrm>
                <a:off x="5825275" y="1772775"/>
                <a:ext cx="4850" cy="5150"/>
              </a:xfrm>
              <a:custGeom>
                <a:rect b="b" l="l" r="r" t="t"/>
                <a:pathLst>
                  <a:path extrusionOk="0" h="206"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2"/>
              <p:cNvSpPr/>
              <p:nvPr/>
            </p:nvSpPr>
            <p:spPr>
              <a:xfrm>
                <a:off x="5824450" y="177552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2"/>
              <p:cNvSpPr/>
              <p:nvPr/>
            </p:nvSpPr>
            <p:spPr>
              <a:xfrm>
                <a:off x="5816750" y="1778375"/>
                <a:ext cx="7725" cy="9025"/>
              </a:xfrm>
              <a:custGeom>
                <a:rect b="b" l="l" r="r" t="t"/>
                <a:pathLst>
                  <a:path extrusionOk="0" h="361" w="309">
                    <a:moveTo>
                      <a:pt x="308" y="1"/>
                    </a:moveTo>
                    <a:lnTo>
                      <a:pt x="145" y="95"/>
                    </a:lnTo>
                    <a:lnTo>
                      <a:pt x="1" y="360"/>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2"/>
              <p:cNvSpPr/>
              <p:nvPr/>
            </p:nvSpPr>
            <p:spPr>
              <a:xfrm>
                <a:off x="5820350" y="177602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2"/>
              <p:cNvSpPr/>
              <p:nvPr/>
            </p:nvSpPr>
            <p:spPr>
              <a:xfrm>
                <a:off x="5816000" y="1780750"/>
                <a:ext cx="4375" cy="7075"/>
              </a:xfrm>
              <a:custGeom>
                <a:rect b="b" l="l" r="r" t="t"/>
                <a:pathLst>
                  <a:path extrusionOk="0" h="283" w="175">
                    <a:moveTo>
                      <a:pt x="175" y="0"/>
                    </a:moveTo>
                    <a:lnTo>
                      <a:pt x="144" y="19"/>
                    </a:lnTo>
                    <a:lnTo>
                      <a:pt x="1" y="283"/>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2"/>
              <p:cNvSpPr/>
              <p:nvPr/>
            </p:nvSpPr>
            <p:spPr>
              <a:xfrm>
                <a:off x="5819600" y="1777300"/>
                <a:ext cx="2650" cy="3925"/>
              </a:xfrm>
              <a:custGeom>
                <a:rect b="b" l="l" r="r" t="t"/>
                <a:pathLst>
                  <a:path extrusionOk="0" h="157" w="106">
                    <a:moveTo>
                      <a:pt x="106" y="0"/>
                    </a:moveTo>
                    <a:lnTo>
                      <a:pt x="76" y="18"/>
                    </a:lnTo>
                    <a:lnTo>
                      <a:pt x="0" y="157"/>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2"/>
              <p:cNvSpPr/>
              <p:nvPr/>
            </p:nvSpPr>
            <p:spPr>
              <a:xfrm>
                <a:off x="5814975" y="1781200"/>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2"/>
              <p:cNvSpPr/>
              <p:nvPr/>
            </p:nvSpPr>
            <p:spPr>
              <a:xfrm>
                <a:off x="5818575" y="1777725"/>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2"/>
              <p:cNvSpPr/>
              <p:nvPr/>
            </p:nvSpPr>
            <p:spPr>
              <a:xfrm>
                <a:off x="5814050" y="1781800"/>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2"/>
              <p:cNvSpPr/>
              <p:nvPr/>
            </p:nvSpPr>
            <p:spPr>
              <a:xfrm>
                <a:off x="5814050" y="1779325"/>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2"/>
              <p:cNvSpPr/>
              <p:nvPr/>
            </p:nvSpPr>
            <p:spPr>
              <a:xfrm>
                <a:off x="5816800" y="1778300"/>
                <a:ext cx="3675" cy="4525"/>
              </a:xfrm>
              <a:custGeom>
                <a:rect b="b" l="l" r="r" t="t"/>
                <a:pathLst>
                  <a:path extrusionOk="0" h="181" w="147">
                    <a:moveTo>
                      <a:pt x="147" y="1"/>
                    </a:moveTo>
                    <a:lnTo>
                      <a:pt x="76" y="42"/>
                    </a:lnTo>
                    <a:lnTo>
                      <a:pt x="0" y="181"/>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2"/>
              <p:cNvSpPr/>
              <p:nvPr/>
            </p:nvSpPr>
            <p:spPr>
              <a:xfrm>
                <a:off x="5814050" y="1782800"/>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2"/>
              <p:cNvSpPr/>
              <p:nvPr/>
            </p:nvSpPr>
            <p:spPr>
              <a:xfrm>
                <a:off x="5813200" y="1784400"/>
                <a:ext cx="875" cy="5075"/>
              </a:xfrm>
              <a:custGeom>
                <a:rect b="b" l="l" r="r" t="t"/>
                <a:pathLst>
                  <a:path extrusionOk="0" h="203" w="35">
                    <a:moveTo>
                      <a:pt x="34" y="1"/>
                    </a:moveTo>
                    <a:lnTo>
                      <a:pt x="1" y="21"/>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2"/>
              <p:cNvSpPr/>
              <p:nvPr/>
            </p:nvSpPr>
            <p:spPr>
              <a:xfrm>
                <a:off x="5813175" y="1782000"/>
                <a:ext cx="900" cy="2925"/>
              </a:xfrm>
              <a:custGeom>
                <a:rect b="b" l="l" r="r" t="t"/>
                <a:pathLst>
                  <a:path extrusionOk="0" h="117" w="36">
                    <a:moveTo>
                      <a:pt x="35" y="1"/>
                    </a:moveTo>
                    <a:lnTo>
                      <a:pt x="0" y="21"/>
                    </a:lnTo>
                    <a:lnTo>
                      <a:pt x="2" y="117"/>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2"/>
              <p:cNvSpPr/>
              <p:nvPr/>
            </p:nvSpPr>
            <p:spPr>
              <a:xfrm>
                <a:off x="5809250" y="1782525"/>
                <a:ext cx="3975" cy="4650"/>
              </a:xfrm>
              <a:custGeom>
                <a:rect b="b" l="l" r="r" t="t"/>
                <a:pathLst>
                  <a:path extrusionOk="0" h="186" w="159">
                    <a:moveTo>
                      <a:pt x="157" y="0"/>
                    </a:moveTo>
                    <a:lnTo>
                      <a:pt x="76" y="47"/>
                    </a:lnTo>
                    <a:lnTo>
                      <a:pt x="1" y="186"/>
                    </a:lnTo>
                    <a:lnTo>
                      <a:pt x="1" y="186"/>
                    </a:lnTo>
                    <a:lnTo>
                      <a:pt x="159"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2"/>
              <p:cNvSpPr/>
              <p:nvPr/>
            </p:nvSpPr>
            <p:spPr>
              <a:xfrm>
                <a:off x="5804900" y="1787150"/>
                <a:ext cx="4375" cy="7100"/>
              </a:xfrm>
              <a:custGeom>
                <a:rect b="b" l="l" r="r" t="t"/>
                <a:pathLst>
                  <a:path extrusionOk="0" h="284" w="175">
                    <a:moveTo>
                      <a:pt x="175" y="1"/>
                    </a:moveTo>
                    <a:lnTo>
                      <a:pt x="144" y="18"/>
                    </a:lnTo>
                    <a:lnTo>
                      <a:pt x="1" y="284"/>
                    </a:lnTo>
                    <a:lnTo>
                      <a:pt x="1" y="284"/>
                    </a:lnTo>
                    <a:lnTo>
                      <a:pt x="31" y="266"/>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2"/>
              <p:cNvSpPr/>
              <p:nvPr/>
            </p:nvSpPr>
            <p:spPr>
              <a:xfrm>
                <a:off x="5808500" y="1783675"/>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2"/>
              <p:cNvSpPr/>
              <p:nvPr/>
            </p:nvSpPr>
            <p:spPr>
              <a:xfrm>
                <a:off x="5803925" y="1787600"/>
                <a:ext cx="4600" cy="7225"/>
              </a:xfrm>
              <a:custGeom>
                <a:rect b="b" l="l" r="r" t="t"/>
                <a:pathLst>
                  <a:path extrusionOk="0" h="289" w="184">
                    <a:moveTo>
                      <a:pt x="183" y="0"/>
                    </a:moveTo>
                    <a:lnTo>
                      <a:pt x="144" y="23"/>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2"/>
              <p:cNvSpPr/>
              <p:nvPr/>
            </p:nvSpPr>
            <p:spPr>
              <a:xfrm>
                <a:off x="5807525" y="178415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2"/>
              <p:cNvSpPr/>
              <p:nvPr/>
            </p:nvSpPr>
            <p:spPr>
              <a:xfrm>
                <a:off x="5802800" y="1789175"/>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2"/>
              <p:cNvSpPr/>
              <p:nvPr/>
            </p:nvSpPr>
            <p:spPr>
              <a:xfrm>
                <a:off x="5802800" y="178817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2"/>
              <p:cNvSpPr/>
              <p:nvPr/>
            </p:nvSpPr>
            <p:spPr>
              <a:xfrm>
                <a:off x="5805750" y="178472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2"/>
              <p:cNvSpPr/>
              <p:nvPr/>
            </p:nvSpPr>
            <p:spPr>
              <a:xfrm>
                <a:off x="5801925" y="179090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2"/>
              <p:cNvSpPr/>
              <p:nvPr/>
            </p:nvSpPr>
            <p:spPr>
              <a:xfrm>
                <a:off x="5802775" y="178575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2"/>
              <p:cNvSpPr/>
              <p:nvPr/>
            </p:nvSpPr>
            <p:spPr>
              <a:xfrm>
                <a:off x="5801925" y="178852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2"/>
              <p:cNvSpPr/>
              <p:nvPr/>
            </p:nvSpPr>
            <p:spPr>
              <a:xfrm>
                <a:off x="5795775" y="179140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2"/>
              <p:cNvSpPr/>
              <p:nvPr/>
            </p:nvSpPr>
            <p:spPr>
              <a:xfrm>
                <a:off x="5799350" y="178900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2"/>
              <p:cNvSpPr/>
              <p:nvPr/>
            </p:nvSpPr>
            <p:spPr>
              <a:xfrm>
                <a:off x="5792875" y="1777225"/>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3"/>
                    </a:lnTo>
                    <a:lnTo>
                      <a:pt x="482" y="681"/>
                    </a:lnTo>
                    <a:lnTo>
                      <a:pt x="443" y="704"/>
                    </a:lnTo>
                    <a:lnTo>
                      <a:pt x="398" y="728"/>
                    </a:lnTo>
                    <a:lnTo>
                      <a:pt x="364" y="749"/>
                    </a:lnTo>
                    <a:lnTo>
                      <a:pt x="116" y="891"/>
                    </a:lnTo>
                    <a:lnTo>
                      <a:pt x="86" y="910"/>
                    </a:lnTo>
                    <a:lnTo>
                      <a:pt x="45" y="931"/>
                    </a:lnTo>
                    <a:lnTo>
                      <a:pt x="0" y="957"/>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7"/>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2"/>
              <p:cNvSpPr/>
              <p:nvPr/>
            </p:nvSpPr>
            <p:spPr>
              <a:xfrm>
                <a:off x="5792875" y="1793900"/>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0"/>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2"/>
              <p:cNvSpPr/>
              <p:nvPr/>
            </p:nvSpPr>
            <p:spPr>
              <a:xfrm>
                <a:off x="5797575" y="1789850"/>
                <a:ext cx="2925" cy="4075"/>
              </a:xfrm>
              <a:custGeom>
                <a:rect b="b" l="l" r="r" t="t"/>
                <a:pathLst>
                  <a:path extrusionOk="0" h="163" w="117">
                    <a:moveTo>
                      <a:pt x="117" y="0"/>
                    </a:moveTo>
                    <a:lnTo>
                      <a:pt x="76" y="23"/>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2"/>
              <p:cNvSpPr/>
              <p:nvPr/>
            </p:nvSpPr>
            <p:spPr>
              <a:xfrm>
                <a:off x="5798600" y="1789400"/>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2"/>
              <p:cNvSpPr/>
              <p:nvPr/>
            </p:nvSpPr>
            <p:spPr>
              <a:xfrm>
                <a:off x="5794000" y="1793325"/>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2"/>
              <p:cNvSpPr/>
              <p:nvPr/>
            </p:nvSpPr>
            <p:spPr>
              <a:xfrm>
                <a:off x="5795800" y="1790425"/>
                <a:ext cx="3700" cy="4525"/>
              </a:xfrm>
              <a:custGeom>
                <a:rect b="b" l="l" r="r" t="t"/>
                <a:pathLst>
                  <a:path extrusionOk="0" h="181" w="148">
                    <a:moveTo>
                      <a:pt x="147" y="0"/>
                    </a:moveTo>
                    <a:lnTo>
                      <a:pt x="76" y="42"/>
                    </a:lnTo>
                    <a:lnTo>
                      <a:pt x="1" y="180"/>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2"/>
              <p:cNvSpPr/>
              <p:nvPr/>
            </p:nvSpPr>
            <p:spPr>
              <a:xfrm>
                <a:off x="5792875" y="179492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2"/>
              <p:cNvSpPr/>
              <p:nvPr/>
            </p:nvSpPr>
            <p:spPr>
              <a:xfrm>
                <a:off x="5792875" y="179147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2"/>
              <p:cNvSpPr/>
              <p:nvPr/>
            </p:nvSpPr>
            <p:spPr>
              <a:xfrm>
                <a:off x="5805675" y="1784900"/>
                <a:ext cx="7550" cy="8925"/>
              </a:xfrm>
              <a:custGeom>
                <a:rect b="b" l="l" r="r" t="t"/>
                <a:pathLst>
                  <a:path extrusionOk="0" h="357" w="302">
                    <a:moveTo>
                      <a:pt x="302" y="1"/>
                    </a:moveTo>
                    <a:lnTo>
                      <a:pt x="144" y="91"/>
                    </a:lnTo>
                    <a:lnTo>
                      <a:pt x="0" y="356"/>
                    </a:lnTo>
                    <a:lnTo>
                      <a:pt x="302" y="182"/>
                    </a:lnTo>
                    <a:lnTo>
                      <a:pt x="30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2"/>
              <p:cNvSpPr/>
              <p:nvPr/>
            </p:nvSpPr>
            <p:spPr>
              <a:xfrm>
                <a:off x="5825275" y="177620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2"/>
              <p:cNvSpPr/>
              <p:nvPr/>
            </p:nvSpPr>
            <p:spPr>
              <a:xfrm>
                <a:off x="5795000" y="1792875"/>
                <a:ext cx="4375" cy="7100"/>
              </a:xfrm>
              <a:custGeom>
                <a:rect b="b" l="l" r="r" t="t"/>
                <a:pathLst>
                  <a:path extrusionOk="0" h="284" w="175">
                    <a:moveTo>
                      <a:pt x="175" y="1"/>
                    </a:moveTo>
                    <a:lnTo>
                      <a:pt x="145"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2"/>
              <p:cNvSpPr/>
              <p:nvPr/>
            </p:nvSpPr>
            <p:spPr>
              <a:xfrm>
                <a:off x="5799500" y="1776800"/>
                <a:ext cx="2600" cy="3900"/>
              </a:xfrm>
              <a:custGeom>
                <a:rect b="b" l="l" r="r" t="t"/>
                <a:pathLst>
                  <a:path extrusionOk="0" h="156" w="104">
                    <a:moveTo>
                      <a:pt x="104" y="0"/>
                    </a:moveTo>
                    <a:lnTo>
                      <a:pt x="76" y="16"/>
                    </a:lnTo>
                    <a:lnTo>
                      <a:pt x="1" y="155"/>
                    </a:lnTo>
                    <a:lnTo>
                      <a:pt x="104" y="96"/>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2"/>
              <p:cNvSpPr/>
              <p:nvPr/>
            </p:nvSpPr>
            <p:spPr>
              <a:xfrm>
                <a:off x="5805825" y="1772700"/>
                <a:ext cx="7550" cy="8900"/>
              </a:xfrm>
              <a:custGeom>
                <a:rect b="b" l="l" r="r" t="t"/>
                <a:pathLst>
                  <a:path extrusionOk="0" h="356" w="302">
                    <a:moveTo>
                      <a:pt x="300" y="0"/>
                    </a:moveTo>
                    <a:lnTo>
                      <a:pt x="144" y="90"/>
                    </a:lnTo>
                    <a:lnTo>
                      <a:pt x="0" y="355"/>
                    </a:lnTo>
                    <a:lnTo>
                      <a:pt x="302" y="181"/>
                    </a:lnTo>
                    <a:lnTo>
                      <a:pt x="30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2"/>
              <p:cNvSpPr/>
              <p:nvPr/>
            </p:nvSpPr>
            <p:spPr>
              <a:xfrm>
                <a:off x="5824600" y="1765700"/>
                <a:ext cx="850" cy="5025"/>
              </a:xfrm>
              <a:custGeom>
                <a:rect b="b" l="l" r="r" t="t"/>
                <a:pathLst>
                  <a:path extrusionOk="0" h="201" w="34">
                    <a:moveTo>
                      <a:pt x="34" y="0"/>
                    </a:moveTo>
                    <a:lnTo>
                      <a:pt x="0" y="19"/>
                    </a:lnTo>
                    <a:lnTo>
                      <a:pt x="0" y="200"/>
                    </a:lnTo>
                    <a:lnTo>
                      <a:pt x="34" y="182"/>
                    </a:lnTo>
                    <a:lnTo>
                      <a:pt x="34" y="148"/>
                    </a:lnTo>
                    <a:lnTo>
                      <a:pt x="34"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2"/>
              <p:cNvSpPr/>
              <p:nvPr/>
            </p:nvSpPr>
            <p:spPr>
              <a:xfrm>
                <a:off x="5825425" y="1769350"/>
                <a:ext cx="50" cy="900"/>
              </a:xfrm>
              <a:custGeom>
                <a:rect b="b" l="l" r="r" t="t"/>
                <a:pathLst>
                  <a:path extrusionOk="0" h="36" w="2">
                    <a:moveTo>
                      <a:pt x="1" y="1"/>
                    </a:moveTo>
                    <a:lnTo>
                      <a:pt x="1" y="2"/>
                    </a:lnTo>
                    <a:lnTo>
                      <a:pt x="1" y="36"/>
                    </a:lnTo>
                    <a:lnTo>
                      <a:pt x="2" y="36"/>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2"/>
              <p:cNvSpPr/>
              <p:nvPr/>
            </p:nvSpPr>
            <p:spPr>
              <a:xfrm>
                <a:off x="5808650" y="1771450"/>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2"/>
              <p:cNvSpPr/>
              <p:nvPr/>
            </p:nvSpPr>
            <p:spPr>
              <a:xfrm>
                <a:off x="5830150" y="1758950"/>
                <a:ext cx="2875" cy="4050"/>
              </a:xfrm>
              <a:custGeom>
                <a:rect b="b" l="l" r="r" t="t"/>
                <a:pathLst>
                  <a:path extrusionOk="0" h="162" w="115">
                    <a:moveTo>
                      <a:pt x="115" y="1"/>
                    </a:moveTo>
                    <a:lnTo>
                      <a:pt x="75" y="22"/>
                    </a:lnTo>
                    <a:lnTo>
                      <a:pt x="0" y="162"/>
                    </a:lnTo>
                    <a:lnTo>
                      <a:pt x="39"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2"/>
              <p:cNvSpPr/>
              <p:nvPr/>
            </p:nvSpPr>
            <p:spPr>
              <a:xfrm>
                <a:off x="5828375" y="1759500"/>
                <a:ext cx="3675" cy="4525"/>
              </a:xfrm>
              <a:custGeom>
                <a:rect b="b" l="l" r="r" t="t"/>
                <a:pathLst>
                  <a:path extrusionOk="0" h="181" w="147">
                    <a:moveTo>
                      <a:pt x="146" y="0"/>
                    </a:moveTo>
                    <a:lnTo>
                      <a:pt x="75" y="42"/>
                    </a:lnTo>
                    <a:lnTo>
                      <a:pt x="0" y="180"/>
                    </a:lnTo>
                    <a:lnTo>
                      <a:pt x="71" y="140"/>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2"/>
              <p:cNvSpPr/>
              <p:nvPr/>
            </p:nvSpPr>
            <p:spPr>
              <a:xfrm>
                <a:off x="5831125" y="1758475"/>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2"/>
              <p:cNvSpPr/>
              <p:nvPr/>
            </p:nvSpPr>
            <p:spPr>
              <a:xfrm>
                <a:off x="5831875" y="1758075"/>
                <a:ext cx="2650" cy="3900"/>
              </a:xfrm>
              <a:custGeom>
                <a:rect b="b" l="l" r="r" t="t"/>
                <a:pathLst>
                  <a:path extrusionOk="0" h="156" w="106">
                    <a:moveTo>
                      <a:pt x="105" y="1"/>
                    </a:moveTo>
                    <a:lnTo>
                      <a:pt x="76" y="17"/>
                    </a:lnTo>
                    <a:lnTo>
                      <a:pt x="1" y="156"/>
                    </a:lnTo>
                    <a:lnTo>
                      <a:pt x="105" y="95"/>
                    </a:lnTo>
                    <a:lnTo>
                      <a:pt x="10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2"/>
              <p:cNvSpPr/>
              <p:nvPr/>
            </p:nvSpPr>
            <p:spPr>
              <a:xfrm>
                <a:off x="5827525" y="1761950"/>
                <a:ext cx="4375" cy="7100"/>
              </a:xfrm>
              <a:custGeom>
                <a:rect b="b" l="l" r="r" t="t"/>
                <a:pathLst>
                  <a:path extrusionOk="0" h="284" w="175">
                    <a:moveTo>
                      <a:pt x="175" y="1"/>
                    </a:moveTo>
                    <a:lnTo>
                      <a:pt x="144"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2"/>
              <p:cNvSpPr/>
              <p:nvPr/>
            </p:nvSpPr>
            <p:spPr>
              <a:xfrm>
                <a:off x="5825425" y="1762975"/>
                <a:ext cx="4750" cy="7275"/>
              </a:xfrm>
              <a:custGeom>
                <a:rect b="b" l="l" r="r" t="t"/>
                <a:pathLst>
                  <a:path extrusionOk="0" h="291" w="190">
                    <a:moveTo>
                      <a:pt x="189" y="1"/>
                    </a:moveTo>
                    <a:lnTo>
                      <a:pt x="118" y="41"/>
                    </a:lnTo>
                    <a:lnTo>
                      <a:pt x="1" y="256"/>
                    </a:lnTo>
                    <a:lnTo>
                      <a:pt x="2" y="291"/>
                    </a:lnTo>
                    <a:lnTo>
                      <a:pt x="46" y="266"/>
                    </a:lnTo>
                    <a:lnTo>
                      <a:pt x="18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2"/>
              <p:cNvSpPr/>
              <p:nvPr/>
            </p:nvSpPr>
            <p:spPr>
              <a:xfrm>
                <a:off x="5825425" y="1764000"/>
                <a:ext cx="2950" cy="5375"/>
              </a:xfrm>
              <a:custGeom>
                <a:rect b="b" l="l" r="r" t="t"/>
                <a:pathLst>
                  <a:path extrusionOk="0" h="215" w="118">
                    <a:moveTo>
                      <a:pt x="118" y="0"/>
                    </a:moveTo>
                    <a:lnTo>
                      <a:pt x="1" y="68"/>
                    </a:lnTo>
                    <a:lnTo>
                      <a:pt x="1" y="215"/>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2"/>
              <p:cNvSpPr/>
              <p:nvPr/>
            </p:nvSpPr>
            <p:spPr>
              <a:xfrm>
                <a:off x="5825425" y="1760550"/>
                <a:ext cx="4850" cy="5175"/>
              </a:xfrm>
              <a:custGeom>
                <a:rect b="b" l="l" r="r" t="t"/>
                <a:pathLst>
                  <a:path extrusionOk="0" h="207" w="194">
                    <a:moveTo>
                      <a:pt x="193" y="0"/>
                    </a:moveTo>
                    <a:lnTo>
                      <a:pt x="1" y="111"/>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2"/>
              <p:cNvSpPr/>
              <p:nvPr/>
            </p:nvSpPr>
            <p:spPr>
              <a:xfrm>
                <a:off x="5824600" y="1763300"/>
                <a:ext cx="850" cy="2900"/>
              </a:xfrm>
              <a:custGeom>
                <a:rect b="b" l="l" r="r" t="t"/>
                <a:pathLst>
                  <a:path extrusionOk="0" h="116" w="34">
                    <a:moveTo>
                      <a:pt x="34" y="1"/>
                    </a:moveTo>
                    <a:lnTo>
                      <a:pt x="0" y="21"/>
                    </a:lnTo>
                    <a:lnTo>
                      <a:pt x="0"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2"/>
              <p:cNvSpPr/>
              <p:nvPr/>
            </p:nvSpPr>
            <p:spPr>
              <a:xfrm>
                <a:off x="5816900" y="1766175"/>
                <a:ext cx="7725" cy="9000"/>
              </a:xfrm>
              <a:custGeom>
                <a:rect b="b" l="l" r="r" t="t"/>
                <a:pathLst>
                  <a:path extrusionOk="0" h="360" w="309">
                    <a:moveTo>
                      <a:pt x="308" y="0"/>
                    </a:moveTo>
                    <a:lnTo>
                      <a:pt x="144" y="94"/>
                    </a:lnTo>
                    <a:lnTo>
                      <a:pt x="1" y="360"/>
                    </a:lnTo>
                    <a:lnTo>
                      <a:pt x="308" y="181"/>
                    </a:lnTo>
                    <a:lnTo>
                      <a:pt x="30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2"/>
              <p:cNvSpPr/>
              <p:nvPr/>
            </p:nvSpPr>
            <p:spPr>
              <a:xfrm>
                <a:off x="5820500" y="1763800"/>
                <a:ext cx="4125" cy="4750"/>
              </a:xfrm>
              <a:custGeom>
                <a:rect b="b" l="l" r="r" t="t"/>
                <a:pathLst>
                  <a:path extrusionOk="0" h="190" w="165">
                    <a:moveTo>
                      <a:pt x="164" y="1"/>
                    </a:moveTo>
                    <a:lnTo>
                      <a:pt x="76" y="52"/>
                    </a:lnTo>
                    <a:lnTo>
                      <a:pt x="0" y="189"/>
                    </a:lnTo>
                    <a:lnTo>
                      <a:pt x="0"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2"/>
              <p:cNvSpPr/>
              <p:nvPr/>
            </p:nvSpPr>
            <p:spPr>
              <a:xfrm>
                <a:off x="5816150" y="1768525"/>
                <a:ext cx="4375" cy="7100"/>
              </a:xfrm>
              <a:custGeom>
                <a:rect b="b" l="l" r="r" t="t"/>
                <a:pathLst>
                  <a:path extrusionOk="0" h="284" w="175">
                    <a:moveTo>
                      <a:pt x="174" y="0"/>
                    </a:moveTo>
                    <a:lnTo>
                      <a:pt x="144" y="19"/>
                    </a:lnTo>
                    <a:lnTo>
                      <a:pt x="0" y="283"/>
                    </a:lnTo>
                    <a:lnTo>
                      <a:pt x="31" y="266"/>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2"/>
              <p:cNvSpPr/>
              <p:nvPr/>
            </p:nvSpPr>
            <p:spPr>
              <a:xfrm>
                <a:off x="5818725" y="1765525"/>
                <a:ext cx="2925" cy="4075"/>
              </a:xfrm>
              <a:custGeom>
                <a:rect b="b" l="l" r="r" t="t"/>
                <a:pathLst>
                  <a:path extrusionOk="0" h="163" w="117">
                    <a:moveTo>
                      <a:pt x="116" y="0"/>
                    </a:moveTo>
                    <a:lnTo>
                      <a:pt x="76" y="23"/>
                    </a:lnTo>
                    <a:lnTo>
                      <a:pt x="0" y="162"/>
                    </a:lnTo>
                    <a:lnTo>
                      <a:pt x="41" y="139"/>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2"/>
              <p:cNvSpPr/>
              <p:nvPr/>
            </p:nvSpPr>
            <p:spPr>
              <a:xfrm>
                <a:off x="5819725" y="1765075"/>
                <a:ext cx="2675" cy="3950"/>
              </a:xfrm>
              <a:custGeom>
                <a:rect b="b" l="l" r="r" t="t"/>
                <a:pathLst>
                  <a:path extrusionOk="0" h="158" w="107">
                    <a:moveTo>
                      <a:pt x="107" y="1"/>
                    </a:moveTo>
                    <a:lnTo>
                      <a:pt x="76" y="18"/>
                    </a:lnTo>
                    <a:lnTo>
                      <a:pt x="1" y="157"/>
                    </a:lnTo>
                    <a:lnTo>
                      <a:pt x="1" y="157"/>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2"/>
              <p:cNvSpPr/>
              <p:nvPr/>
            </p:nvSpPr>
            <p:spPr>
              <a:xfrm>
                <a:off x="5814200" y="176710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2"/>
              <p:cNvSpPr/>
              <p:nvPr/>
            </p:nvSpPr>
            <p:spPr>
              <a:xfrm>
                <a:off x="5814200" y="1769575"/>
                <a:ext cx="4550" cy="7175"/>
              </a:xfrm>
              <a:custGeom>
                <a:rect b="b" l="l" r="r" t="t"/>
                <a:pathLst>
                  <a:path extrusionOk="0" h="287" w="182">
                    <a:moveTo>
                      <a:pt x="181" y="0"/>
                    </a:moveTo>
                    <a:lnTo>
                      <a:pt x="110" y="41"/>
                    </a:lnTo>
                    <a:lnTo>
                      <a:pt x="0" y="246"/>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2"/>
              <p:cNvSpPr/>
              <p:nvPr/>
            </p:nvSpPr>
            <p:spPr>
              <a:xfrm>
                <a:off x="5815125" y="1769000"/>
                <a:ext cx="4625" cy="7200"/>
              </a:xfrm>
              <a:custGeom>
                <a:rect b="b" l="l" r="r" t="t"/>
                <a:pathLst>
                  <a:path extrusionOk="0" h="288" w="185">
                    <a:moveTo>
                      <a:pt x="185" y="0"/>
                    </a:moveTo>
                    <a:lnTo>
                      <a:pt x="144" y="23"/>
                    </a:lnTo>
                    <a:lnTo>
                      <a:pt x="1"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2"/>
              <p:cNvSpPr/>
              <p:nvPr/>
            </p:nvSpPr>
            <p:spPr>
              <a:xfrm>
                <a:off x="5814050" y="1775700"/>
                <a:ext cx="175" cy="1150"/>
              </a:xfrm>
              <a:custGeom>
                <a:rect b="b" l="l" r="r" t="t"/>
                <a:pathLst>
                  <a:path extrusionOk="0" h="46" w="7">
                    <a:moveTo>
                      <a:pt x="6" y="1"/>
                    </a:moveTo>
                    <a:lnTo>
                      <a:pt x="0" y="12"/>
                    </a:lnTo>
                    <a:lnTo>
                      <a:pt x="0" y="45"/>
                    </a:lnTo>
                    <a:lnTo>
                      <a:pt x="6" y="41"/>
                    </a:lnTo>
                    <a:lnTo>
                      <a:pt x="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2"/>
              <p:cNvSpPr/>
              <p:nvPr/>
            </p:nvSpPr>
            <p:spPr>
              <a:xfrm>
                <a:off x="5816950" y="1766100"/>
                <a:ext cx="3675" cy="4525"/>
              </a:xfrm>
              <a:custGeom>
                <a:rect b="b" l="l" r="r" t="t"/>
                <a:pathLst>
                  <a:path extrusionOk="0" h="181"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2"/>
              <p:cNvSpPr/>
              <p:nvPr/>
            </p:nvSpPr>
            <p:spPr>
              <a:xfrm>
                <a:off x="5814200" y="1770600"/>
                <a:ext cx="2775" cy="5125"/>
              </a:xfrm>
              <a:custGeom>
                <a:rect b="b" l="l" r="r" t="t"/>
                <a:pathLst>
                  <a:path extrusionOk="0" h="205" w="111">
                    <a:moveTo>
                      <a:pt x="110" y="0"/>
                    </a:moveTo>
                    <a:lnTo>
                      <a:pt x="0" y="64"/>
                    </a:lnTo>
                    <a:lnTo>
                      <a:pt x="0" y="205"/>
                    </a:lnTo>
                    <a:lnTo>
                      <a:pt x="11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2"/>
              <p:cNvSpPr/>
              <p:nvPr/>
            </p:nvSpPr>
            <p:spPr>
              <a:xfrm>
                <a:off x="5813325" y="1772175"/>
                <a:ext cx="900" cy="5075"/>
              </a:xfrm>
              <a:custGeom>
                <a:rect b="b" l="l" r="r" t="t"/>
                <a:pathLst>
                  <a:path extrusionOk="0" h="203" w="36">
                    <a:moveTo>
                      <a:pt x="35" y="1"/>
                    </a:moveTo>
                    <a:lnTo>
                      <a:pt x="0" y="21"/>
                    </a:lnTo>
                    <a:lnTo>
                      <a:pt x="2" y="202"/>
                    </a:lnTo>
                    <a:lnTo>
                      <a:pt x="29" y="186"/>
                    </a:lnTo>
                    <a:lnTo>
                      <a:pt x="29" y="153"/>
                    </a:lnTo>
                    <a:lnTo>
                      <a:pt x="35" y="142"/>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2"/>
              <p:cNvSpPr/>
              <p:nvPr/>
            </p:nvSpPr>
            <p:spPr>
              <a:xfrm>
                <a:off x="5813325" y="1769800"/>
                <a:ext cx="900" cy="2925"/>
              </a:xfrm>
              <a:custGeom>
                <a:rect b="b" l="l" r="r" t="t"/>
                <a:pathLst>
                  <a:path extrusionOk="0" h="117" w="36">
                    <a:moveTo>
                      <a:pt x="35" y="0"/>
                    </a:moveTo>
                    <a:lnTo>
                      <a:pt x="0" y="20"/>
                    </a:lnTo>
                    <a:lnTo>
                      <a:pt x="0" y="116"/>
                    </a:lnTo>
                    <a:lnTo>
                      <a:pt x="35" y="96"/>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2"/>
              <p:cNvSpPr/>
              <p:nvPr/>
            </p:nvSpPr>
            <p:spPr>
              <a:xfrm>
                <a:off x="5809400" y="1770300"/>
                <a:ext cx="3950" cy="4675"/>
              </a:xfrm>
              <a:custGeom>
                <a:rect b="b" l="l" r="r" t="t"/>
                <a:pathLst>
                  <a:path extrusionOk="0" h="187" w="158">
                    <a:moveTo>
                      <a:pt x="157" y="0"/>
                    </a:moveTo>
                    <a:lnTo>
                      <a:pt x="76" y="47"/>
                    </a:lnTo>
                    <a:lnTo>
                      <a:pt x="1"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2"/>
              <p:cNvSpPr/>
              <p:nvPr/>
            </p:nvSpPr>
            <p:spPr>
              <a:xfrm>
                <a:off x="5804050" y="1775375"/>
                <a:ext cx="4625" cy="7250"/>
              </a:xfrm>
              <a:custGeom>
                <a:rect b="b" l="l" r="r" t="t"/>
                <a:pathLst>
                  <a:path extrusionOk="0" h="290" w="185">
                    <a:moveTo>
                      <a:pt x="184" y="0"/>
                    </a:moveTo>
                    <a:lnTo>
                      <a:pt x="144" y="24"/>
                    </a:lnTo>
                    <a:lnTo>
                      <a:pt x="0" y="289"/>
                    </a:lnTo>
                    <a:lnTo>
                      <a:pt x="0" y="289"/>
                    </a:lnTo>
                    <a:lnTo>
                      <a:pt x="41" y="266"/>
                    </a:lnTo>
                    <a:lnTo>
                      <a:pt x="18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2"/>
              <p:cNvSpPr/>
              <p:nvPr/>
            </p:nvSpPr>
            <p:spPr>
              <a:xfrm>
                <a:off x="5805050" y="1774950"/>
                <a:ext cx="4375" cy="7075"/>
              </a:xfrm>
              <a:custGeom>
                <a:rect b="b" l="l" r="r" t="t"/>
                <a:pathLst>
                  <a:path extrusionOk="0" h="283" w="175">
                    <a:moveTo>
                      <a:pt x="175" y="0"/>
                    </a:moveTo>
                    <a:lnTo>
                      <a:pt x="144" y="17"/>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2"/>
              <p:cNvSpPr/>
              <p:nvPr/>
            </p:nvSpPr>
            <p:spPr>
              <a:xfrm>
                <a:off x="5807625" y="1771925"/>
                <a:ext cx="2925" cy="4050"/>
              </a:xfrm>
              <a:custGeom>
                <a:rect b="b" l="l" r="r" t="t"/>
                <a:pathLst>
                  <a:path extrusionOk="0" h="162" w="117">
                    <a:moveTo>
                      <a:pt x="117" y="1"/>
                    </a:moveTo>
                    <a:lnTo>
                      <a:pt x="76" y="24"/>
                    </a:lnTo>
                    <a:lnTo>
                      <a:pt x="1" y="162"/>
                    </a:lnTo>
                    <a:lnTo>
                      <a:pt x="41"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2"/>
              <p:cNvSpPr/>
              <p:nvPr/>
            </p:nvSpPr>
            <p:spPr>
              <a:xfrm>
                <a:off x="5802925" y="1773525"/>
                <a:ext cx="4825" cy="5175"/>
              </a:xfrm>
              <a:custGeom>
                <a:rect b="b" l="l" r="r" t="t"/>
                <a:pathLst>
                  <a:path extrusionOk="0" h="207" w="193">
                    <a:moveTo>
                      <a:pt x="193" y="1"/>
                    </a:moveTo>
                    <a:lnTo>
                      <a:pt x="0" y="112"/>
                    </a:lnTo>
                    <a:lnTo>
                      <a:pt x="0" y="206"/>
                    </a:lnTo>
                    <a:lnTo>
                      <a:pt x="119"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2"/>
              <p:cNvSpPr/>
              <p:nvPr/>
            </p:nvSpPr>
            <p:spPr>
              <a:xfrm>
                <a:off x="5802950" y="1775950"/>
                <a:ext cx="4700" cy="7275"/>
              </a:xfrm>
              <a:custGeom>
                <a:rect b="b" l="l" r="r" t="t"/>
                <a:pathLst>
                  <a:path extrusionOk="0" h="291" w="188">
                    <a:moveTo>
                      <a:pt x="188" y="1"/>
                    </a:moveTo>
                    <a:lnTo>
                      <a:pt x="118"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2"/>
              <p:cNvSpPr/>
              <p:nvPr/>
            </p:nvSpPr>
            <p:spPr>
              <a:xfrm>
                <a:off x="5805875" y="1772500"/>
                <a:ext cx="3650" cy="4500"/>
              </a:xfrm>
              <a:custGeom>
                <a:rect b="b" l="l" r="r" t="t"/>
                <a:pathLst>
                  <a:path extrusionOk="0" h="180" w="146">
                    <a:moveTo>
                      <a:pt x="146" y="1"/>
                    </a:moveTo>
                    <a:lnTo>
                      <a:pt x="75" y="42"/>
                    </a:lnTo>
                    <a:lnTo>
                      <a:pt x="1" y="179"/>
                    </a:lnTo>
                    <a:lnTo>
                      <a:pt x="1" y="179"/>
                    </a:lnTo>
                    <a:lnTo>
                      <a:pt x="71"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2"/>
              <p:cNvSpPr/>
              <p:nvPr/>
            </p:nvSpPr>
            <p:spPr>
              <a:xfrm>
                <a:off x="5802925" y="1776975"/>
                <a:ext cx="2975" cy="5425"/>
              </a:xfrm>
              <a:custGeom>
                <a:rect b="b" l="l" r="r" t="t"/>
                <a:pathLst>
                  <a:path extrusionOk="0" h="217" w="119">
                    <a:moveTo>
                      <a:pt x="119" y="0"/>
                    </a:moveTo>
                    <a:lnTo>
                      <a:pt x="0" y="68"/>
                    </a:lnTo>
                    <a:lnTo>
                      <a:pt x="2" y="216"/>
                    </a:lnTo>
                    <a:lnTo>
                      <a:pt x="11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2"/>
              <p:cNvSpPr/>
              <p:nvPr/>
            </p:nvSpPr>
            <p:spPr>
              <a:xfrm>
                <a:off x="5802075" y="1778675"/>
                <a:ext cx="900" cy="5050"/>
              </a:xfrm>
              <a:custGeom>
                <a:rect b="b" l="l" r="r" t="t"/>
                <a:pathLst>
                  <a:path extrusionOk="0" h="202" w="36">
                    <a:moveTo>
                      <a:pt x="34" y="0"/>
                    </a:moveTo>
                    <a:lnTo>
                      <a:pt x="1" y="21"/>
                    </a:lnTo>
                    <a:lnTo>
                      <a:pt x="2" y="202"/>
                    </a:lnTo>
                    <a:lnTo>
                      <a:pt x="36" y="182"/>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2"/>
              <p:cNvSpPr/>
              <p:nvPr/>
            </p:nvSpPr>
            <p:spPr>
              <a:xfrm>
                <a:off x="5802075" y="177632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2"/>
              <p:cNvSpPr/>
              <p:nvPr/>
            </p:nvSpPr>
            <p:spPr>
              <a:xfrm>
                <a:off x="5795925" y="1779175"/>
                <a:ext cx="6225" cy="8125"/>
              </a:xfrm>
              <a:custGeom>
                <a:rect b="b" l="l" r="r" t="t"/>
                <a:pathLst>
                  <a:path extrusionOk="0" h="325" w="249">
                    <a:moveTo>
                      <a:pt x="247" y="1"/>
                    </a:moveTo>
                    <a:lnTo>
                      <a:pt x="144" y="60"/>
                    </a:lnTo>
                    <a:lnTo>
                      <a:pt x="0" y="324"/>
                    </a:lnTo>
                    <a:lnTo>
                      <a:pt x="248" y="182"/>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2"/>
              <p:cNvSpPr/>
              <p:nvPr/>
            </p:nvSpPr>
            <p:spPr>
              <a:xfrm>
                <a:off x="5795150" y="1780675"/>
                <a:ext cx="4375" cy="7075"/>
              </a:xfrm>
              <a:custGeom>
                <a:rect b="b" l="l" r="r" t="t"/>
                <a:pathLst>
                  <a:path extrusionOk="0" h="283" w="175">
                    <a:moveTo>
                      <a:pt x="175" y="0"/>
                    </a:moveTo>
                    <a:lnTo>
                      <a:pt x="144" y="18"/>
                    </a:lnTo>
                    <a:lnTo>
                      <a:pt x="1" y="283"/>
                    </a:lnTo>
                    <a:lnTo>
                      <a:pt x="31" y="264"/>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2"/>
              <p:cNvSpPr/>
              <p:nvPr/>
            </p:nvSpPr>
            <p:spPr>
              <a:xfrm>
                <a:off x="5797725" y="1777625"/>
                <a:ext cx="2925" cy="4075"/>
              </a:xfrm>
              <a:custGeom>
                <a:rect b="b" l="l" r="r" t="t"/>
                <a:pathLst>
                  <a:path extrusionOk="0" h="163" w="117">
                    <a:moveTo>
                      <a:pt x="117" y="0"/>
                    </a:moveTo>
                    <a:lnTo>
                      <a:pt x="76" y="24"/>
                    </a:lnTo>
                    <a:lnTo>
                      <a:pt x="1" y="163"/>
                    </a:lnTo>
                    <a:lnTo>
                      <a:pt x="41" y="140"/>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2"/>
              <p:cNvSpPr/>
              <p:nvPr/>
            </p:nvSpPr>
            <p:spPr>
              <a:xfrm>
                <a:off x="5798750" y="1777175"/>
                <a:ext cx="2675" cy="3950"/>
              </a:xfrm>
              <a:custGeom>
                <a:rect b="b" l="l" r="r" t="t"/>
                <a:pathLst>
                  <a:path extrusionOk="0" h="158" w="107">
                    <a:moveTo>
                      <a:pt x="106" y="1"/>
                    </a:moveTo>
                    <a:lnTo>
                      <a:pt x="76" y="18"/>
                    </a:lnTo>
                    <a:lnTo>
                      <a:pt x="0" y="158"/>
                    </a:lnTo>
                    <a:lnTo>
                      <a:pt x="0" y="158"/>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2"/>
              <p:cNvSpPr/>
              <p:nvPr/>
            </p:nvSpPr>
            <p:spPr>
              <a:xfrm>
                <a:off x="5793050" y="1765000"/>
                <a:ext cx="41500" cy="24975"/>
              </a:xfrm>
              <a:custGeom>
                <a:rect b="b" l="l" r="r" t="t"/>
                <a:pathLst>
                  <a:path extrusionOk="0" h="999" w="1660">
                    <a:moveTo>
                      <a:pt x="1660" y="1"/>
                    </a:moveTo>
                    <a:lnTo>
                      <a:pt x="1410" y="143"/>
                    </a:lnTo>
                    <a:lnTo>
                      <a:pt x="1380" y="162"/>
                    </a:lnTo>
                    <a:lnTo>
                      <a:pt x="1341" y="185"/>
                    </a:lnTo>
                    <a:lnTo>
                      <a:pt x="1296" y="210"/>
                    </a:lnTo>
                    <a:lnTo>
                      <a:pt x="1262" y="228"/>
                    </a:lnTo>
                    <a:lnTo>
                      <a:pt x="955" y="407"/>
                    </a:lnTo>
                    <a:lnTo>
                      <a:pt x="924" y="424"/>
                    </a:lnTo>
                    <a:lnTo>
                      <a:pt x="884" y="447"/>
                    </a:lnTo>
                    <a:lnTo>
                      <a:pt x="846" y="469"/>
                    </a:lnTo>
                    <a:lnTo>
                      <a:pt x="840" y="473"/>
                    </a:lnTo>
                    <a:lnTo>
                      <a:pt x="813" y="489"/>
                    </a:lnTo>
                    <a:lnTo>
                      <a:pt x="511" y="663"/>
                    </a:lnTo>
                    <a:lnTo>
                      <a:pt x="481" y="681"/>
                    </a:lnTo>
                    <a:lnTo>
                      <a:pt x="440" y="704"/>
                    </a:lnTo>
                    <a:lnTo>
                      <a:pt x="397" y="729"/>
                    </a:lnTo>
                    <a:lnTo>
                      <a:pt x="363" y="749"/>
                    </a:lnTo>
                    <a:lnTo>
                      <a:pt x="115" y="891"/>
                    </a:lnTo>
                    <a:lnTo>
                      <a:pt x="85" y="910"/>
                    </a:lnTo>
                    <a:lnTo>
                      <a:pt x="44" y="933"/>
                    </a:lnTo>
                    <a:lnTo>
                      <a:pt x="1" y="958"/>
                    </a:lnTo>
                    <a:lnTo>
                      <a:pt x="1" y="998"/>
                    </a:lnTo>
                    <a:lnTo>
                      <a:pt x="12" y="993"/>
                    </a:lnTo>
                    <a:lnTo>
                      <a:pt x="51" y="969"/>
                    </a:lnTo>
                    <a:lnTo>
                      <a:pt x="83" y="952"/>
                    </a:lnTo>
                    <a:lnTo>
                      <a:pt x="363" y="790"/>
                    </a:lnTo>
                    <a:lnTo>
                      <a:pt x="397" y="771"/>
                    </a:lnTo>
                    <a:lnTo>
                      <a:pt x="408" y="764"/>
                    </a:lnTo>
                    <a:lnTo>
                      <a:pt x="447" y="740"/>
                    </a:lnTo>
                    <a:lnTo>
                      <a:pt x="479" y="723"/>
                    </a:lnTo>
                    <a:lnTo>
                      <a:pt x="813" y="530"/>
                    </a:lnTo>
                    <a:lnTo>
                      <a:pt x="852" y="507"/>
                    </a:lnTo>
                    <a:lnTo>
                      <a:pt x="891" y="485"/>
                    </a:lnTo>
                    <a:lnTo>
                      <a:pt x="923" y="466"/>
                    </a:lnTo>
                    <a:lnTo>
                      <a:pt x="1262" y="270"/>
                    </a:lnTo>
                    <a:lnTo>
                      <a:pt x="1307" y="244"/>
                    </a:lnTo>
                    <a:lnTo>
                      <a:pt x="1348" y="221"/>
                    </a:lnTo>
                    <a:lnTo>
                      <a:pt x="1378" y="204"/>
                    </a:lnTo>
                    <a:lnTo>
                      <a:pt x="1660" y="41"/>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2"/>
              <p:cNvSpPr/>
              <p:nvPr/>
            </p:nvSpPr>
            <p:spPr>
              <a:xfrm>
                <a:off x="5793050" y="1781675"/>
                <a:ext cx="4700" cy="7275"/>
              </a:xfrm>
              <a:custGeom>
                <a:rect b="b" l="l" r="r" t="t"/>
                <a:pathLst>
                  <a:path extrusionOk="0" h="291" w="188">
                    <a:moveTo>
                      <a:pt x="188" y="1"/>
                    </a:moveTo>
                    <a:lnTo>
                      <a:pt x="117"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2"/>
              <p:cNvSpPr/>
              <p:nvPr/>
            </p:nvSpPr>
            <p:spPr>
              <a:xfrm>
                <a:off x="5794150" y="1781100"/>
                <a:ext cx="4625" cy="7250"/>
              </a:xfrm>
              <a:custGeom>
                <a:rect b="b" l="l" r="r" t="t"/>
                <a:pathLst>
                  <a:path extrusionOk="0" h="290" w="185">
                    <a:moveTo>
                      <a:pt x="184" y="1"/>
                    </a:moveTo>
                    <a:lnTo>
                      <a:pt x="144" y="24"/>
                    </a:lnTo>
                    <a:lnTo>
                      <a:pt x="0" y="289"/>
                    </a:lnTo>
                    <a:lnTo>
                      <a:pt x="41" y="266"/>
                    </a:lnTo>
                    <a:lnTo>
                      <a:pt x="18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2"/>
              <p:cNvSpPr/>
              <p:nvPr/>
            </p:nvSpPr>
            <p:spPr>
              <a:xfrm>
                <a:off x="5795950" y="1778200"/>
                <a:ext cx="3700" cy="4525"/>
              </a:xfrm>
              <a:custGeom>
                <a:rect b="b" l="l" r="r" t="t"/>
                <a:pathLst>
                  <a:path extrusionOk="0" h="181" w="148">
                    <a:moveTo>
                      <a:pt x="147" y="1"/>
                    </a:moveTo>
                    <a:lnTo>
                      <a:pt x="76" y="43"/>
                    </a:lnTo>
                    <a:lnTo>
                      <a:pt x="1" y="180"/>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2"/>
              <p:cNvSpPr/>
              <p:nvPr/>
            </p:nvSpPr>
            <p:spPr>
              <a:xfrm>
                <a:off x="5793025" y="1782700"/>
                <a:ext cx="2950" cy="5425"/>
              </a:xfrm>
              <a:custGeom>
                <a:rect b="b" l="l" r="r" t="t"/>
                <a:pathLst>
                  <a:path extrusionOk="0" h="217" w="118">
                    <a:moveTo>
                      <a:pt x="118" y="0"/>
                    </a:moveTo>
                    <a:lnTo>
                      <a:pt x="0" y="69"/>
                    </a:lnTo>
                    <a:lnTo>
                      <a:pt x="2"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2"/>
              <p:cNvSpPr/>
              <p:nvPr/>
            </p:nvSpPr>
            <p:spPr>
              <a:xfrm>
                <a:off x="5793025" y="1779250"/>
                <a:ext cx="4850" cy="5175"/>
              </a:xfrm>
              <a:custGeom>
                <a:rect b="b" l="l" r="r" t="t"/>
                <a:pathLst>
                  <a:path extrusionOk="0" h="207" w="194">
                    <a:moveTo>
                      <a:pt x="193" y="1"/>
                    </a:moveTo>
                    <a:lnTo>
                      <a:pt x="0" y="111"/>
                    </a:lnTo>
                    <a:lnTo>
                      <a:pt x="0" y="207"/>
                    </a:lnTo>
                    <a:lnTo>
                      <a:pt x="118"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2"/>
              <p:cNvSpPr/>
              <p:nvPr/>
            </p:nvSpPr>
            <p:spPr>
              <a:xfrm>
                <a:off x="5826550" y="1762400"/>
                <a:ext cx="4600" cy="7225"/>
              </a:xfrm>
              <a:custGeom>
                <a:rect b="b" l="l" r="r" t="t"/>
                <a:pathLst>
                  <a:path extrusionOk="0" h="289" w="184">
                    <a:moveTo>
                      <a:pt x="183" y="0"/>
                    </a:moveTo>
                    <a:lnTo>
                      <a:pt x="144" y="24"/>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2"/>
              <p:cNvSpPr/>
              <p:nvPr/>
            </p:nvSpPr>
            <p:spPr>
              <a:xfrm>
                <a:off x="5828300" y="1760450"/>
                <a:ext cx="6250" cy="8125"/>
              </a:xfrm>
              <a:custGeom>
                <a:rect b="b" l="l" r="r" t="t"/>
                <a:pathLst>
                  <a:path extrusionOk="0" h="325" w="250">
                    <a:moveTo>
                      <a:pt x="248" y="0"/>
                    </a:moveTo>
                    <a:lnTo>
                      <a:pt x="144" y="61"/>
                    </a:lnTo>
                    <a:lnTo>
                      <a:pt x="0" y="325"/>
                    </a:lnTo>
                    <a:lnTo>
                      <a:pt x="0" y="325"/>
                    </a:lnTo>
                    <a:lnTo>
                      <a:pt x="250" y="183"/>
                    </a:lnTo>
                    <a:lnTo>
                      <a:pt x="24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2"/>
              <p:cNvSpPr/>
              <p:nvPr/>
            </p:nvSpPr>
            <p:spPr>
              <a:xfrm>
                <a:off x="5831925" y="1745725"/>
                <a:ext cx="2625" cy="3900"/>
              </a:xfrm>
              <a:custGeom>
                <a:rect b="b" l="l" r="r" t="t"/>
                <a:pathLst>
                  <a:path extrusionOk="0" h="156" w="105">
                    <a:moveTo>
                      <a:pt x="103" y="0"/>
                    </a:moveTo>
                    <a:lnTo>
                      <a:pt x="76" y="18"/>
                    </a:lnTo>
                    <a:lnTo>
                      <a:pt x="0" y="155"/>
                    </a:lnTo>
                    <a:lnTo>
                      <a:pt x="0" y="155"/>
                    </a:lnTo>
                    <a:lnTo>
                      <a:pt x="105" y="96"/>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2"/>
              <p:cNvSpPr/>
              <p:nvPr/>
            </p:nvSpPr>
            <p:spPr>
              <a:xfrm>
                <a:off x="5826550" y="1750025"/>
                <a:ext cx="4625" cy="7250"/>
              </a:xfrm>
              <a:custGeom>
                <a:rect b="b" l="l" r="r" t="t"/>
                <a:pathLst>
                  <a:path extrusionOk="0" h="290" w="185">
                    <a:moveTo>
                      <a:pt x="185" y="1"/>
                    </a:moveTo>
                    <a:lnTo>
                      <a:pt x="144" y="24"/>
                    </a:lnTo>
                    <a:lnTo>
                      <a:pt x="1" y="289"/>
                    </a:lnTo>
                    <a:lnTo>
                      <a:pt x="1" y="289"/>
                    </a:lnTo>
                    <a:lnTo>
                      <a:pt x="41" y="266"/>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2"/>
              <p:cNvSpPr/>
              <p:nvPr/>
            </p:nvSpPr>
            <p:spPr>
              <a:xfrm>
                <a:off x="5830150" y="1746600"/>
                <a:ext cx="2925" cy="4050"/>
              </a:xfrm>
              <a:custGeom>
                <a:rect b="b" l="l" r="r" t="t"/>
                <a:pathLst>
                  <a:path extrusionOk="0" h="162" w="117">
                    <a:moveTo>
                      <a:pt x="116" y="0"/>
                    </a:moveTo>
                    <a:lnTo>
                      <a:pt x="75" y="23"/>
                    </a:lnTo>
                    <a:lnTo>
                      <a:pt x="0" y="161"/>
                    </a:lnTo>
                    <a:lnTo>
                      <a:pt x="41" y="138"/>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2"/>
              <p:cNvSpPr/>
              <p:nvPr/>
            </p:nvSpPr>
            <p:spPr>
              <a:xfrm>
                <a:off x="5827575" y="1749600"/>
                <a:ext cx="4375" cy="7100"/>
              </a:xfrm>
              <a:custGeom>
                <a:rect b="b" l="l" r="r" t="t"/>
                <a:pathLst>
                  <a:path extrusionOk="0" h="284" w="175">
                    <a:moveTo>
                      <a:pt x="174" y="0"/>
                    </a:moveTo>
                    <a:lnTo>
                      <a:pt x="144" y="18"/>
                    </a:lnTo>
                    <a:lnTo>
                      <a:pt x="0" y="283"/>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2"/>
              <p:cNvSpPr/>
              <p:nvPr/>
            </p:nvSpPr>
            <p:spPr>
              <a:xfrm>
                <a:off x="5828325" y="1748125"/>
                <a:ext cx="6225" cy="8100"/>
              </a:xfrm>
              <a:custGeom>
                <a:rect b="b" l="l" r="r" t="t"/>
                <a:pathLst>
                  <a:path extrusionOk="0" h="324" w="249">
                    <a:moveTo>
                      <a:pt x="249" y="0"/>
                    </a:moveTo>
                    <a:lnTo>
                      <a:pt x="144" y="59"/>
                    </a:lnTo>
                    <a:lnTo>
                      <a:pt x="1" y="323"/>
                    </a:lnTo>
                    <a:lnTo>
                      <a:pt x="249" y="181"/>
                    </a:lnTo>
                    <a:lnTo>
                      <a:pt x="24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2"/>
              <p:cNvSpPr/>
              <p:nvPr/>
            </p:nvSpPr>
            <p:spPr>
              <a:xfrm>
                <a:off x="5831150" y="1746150"/>
                <a:ext cx="2675" cy="3900"/>
              </a:xfrm>
              <a:custGeom>
                <a:rect b="b" l="l" r="r" t="t"/>
                <a:pathLst>
                  <a:path extrusionOk="0" h="156" w="107">
                    <a:moveTo>
                      <a:pt x="107" y="1"/>
                    </a:moveTo>
                    <a:lnTo>
                      <a:pt x="76" y="18"/>
                    </a:lnTo>
                    <a:lnTo>
                      <a:pt x="1" y="156"/>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2"/>
              <p:cNvSpPr/>
              <p:nvPr/>
            </p:nvSpPr>
            <p:spPr>
              <a:xfrm>
                <a:off x="5825425" y="1757000"/>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2"/>
              <p:cNvSpPr/>
              <p:nvPr/>
            </p:nvSpPr>
            <p:spPr>
              <a:xfrm>
                <a:off x="5825475" y="1751625"/>
                <a:ext cx="2900" cy="5400"/>
              </a:xfrm>
              <a:custGeom>
                <a:rect b="b" l="l" r="r" t="t"/>
                <a:pathLst>
                  <a:path extrusionOk="0" h="216" w="116">
                    <a:moveTo>
                      <a:pt x="116" y="1"/>
                    </a:moveTo>
                    <a:lnTo>
                      <a:pt x="0" y="69"/>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2"/>
              <p:cNvSpPr/>
              <p:nvPr/>
            </p:nvSpPr>
            <p:spPr>
              <a:xfrm>
                <a:off x="5825475" y="1748175"/>
                <a:ext cx="4800" cy="5175"/>
              </a:xfrm>
              <a:custGeom>
                <a:rect b="b" l="l" r="r" t="t"/>
                <a:pathLst>
                  <a:path extrusionOk="0" h="207" w="192">
                    <a:moveTo>
                      <a:pt x="191" y="1"/>
                    </a:moveTo>
                    <a:lnTo>
                      <a:pt x="0" y="113"/>
                    </a:lnTo>
                    <a:lnTo>
                      <a:pt x="0" y="207"/>
                    </a:lnTo>
                    <a:lnTo>
                      <a:pt x="116" y="139"/>
                    </a:lnTo>
                    <a:lnTo>
                      <a:pt x="19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2"/>
              <p:cNvSpPr/>
              <p:nvPr/>
            </p:nvSpPr>
            <p:spPr>
              <a:xfrm>
                <a:off x="5825475" y="1750625"/>
                <a:ext cx="4700" cy="7275"/>
              </a:xfrm>
              <a:custGeom>
                <a:rect b="b" l="l" r="r" t="t"/>
                <a:pathLst>
                  <a:path extrusionOk="0" h="291" w="188">
                    <a:moveTo>
                      <a:pt x="187" y="0"/>
                    </a:moveTo>
                    <a:lnTo>
                      <a:pt x="116" y="41"/>
                    </a:lnTo>
                    <a:lnTo>
                      <a:pt x="0" y="255"/>
                    </a:lnTo>
                    <a:lnTo>
                      <a:pt x="0" y="290"/>
                    </a:lnTo>
                    <a:lnTo>
                      <a:pt x="44" y="265"/>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2"/>
              <p:cNvSpPr/>
              <p:nvPr/>
            </p:nvSpPr>
            <p:spPr>
              <a:xfrm>
                <a:off x="5828375" y="1747175"/>
                <a:ext cx="3675" cy="4475"/>
              </a:xfrm>
              <a:custGeom>
                <a:rect b="b" l="l" r="r" t="t"/>
                <a:pathLst>
                  <a:path extrusionOk="0" h="179" w="147">
                    <a:moveTo>
                      <a:pt x="146" y="0"/>
                    </a:moveTo>
                    <a:lnTo>
                      <a:pt x="75" y="41"/>
                    </a:lnTo>
                    <a:lnTo>
                      <a:pt x="0" y="179"/>
                    </a:lnTo>
                    <a:lnTo>
                      <a:pt x="0" y="179"/>
                    </a:lnTo>
                    <a:lnTo>
                      <a:pt x="71"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2"/>
              <p:cNvSpPr/>
              <p:nvPr/>
            </p:nvSpPr>
            <p:spPr>
              <a:xfrm>
                <a:off x="5824600" y="1753325"/>
                <a:ext cx="875" cy="5075"/>
              </a:xfrm>
              <a:custGeom>
                <a:rect b="b" l="l" r="r" t="t"/>
                <a:pathLst>
                  <a:path extrusionOk="0" h="203" w="35">
                    <a:moveTo>
                      <a:pt x="35" y="1"/>
                    </a:moveTo>
                    <a:lnTo>
                      <a:pt x="0" y="20"/>
                    </a:lnTo>
                    <a:lnTo>
                      <a:pt x="2" y="202"/>
                    </a:lnTo>
                    <a:lnTo>
                      <a:pt x="35" y="182"/>
                    </a:lnTo>
                    <a:lnTo>
                      <a:pt x="34" y="149"/>
                    </a:lnTo>
                    <a:lnTo>
                      <a:pt x="35" y="14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2"/>
              <p:cNvSpPr/>
              <p:nvPr/>
            </p:nvSpPr>
            <p:spPr>
              <a:xfrm>
                <a:off x="5824600" y="1750975"/>
                <a:ext cx="875" cy="2850"/>
              </a:xfrm>
              <a:custGeom>
                <a:rect b="b" l="l" r="r" t="t"/>
                <a:pathLst>
                  <a:path extrusionOk="0" h="114" w="35">
                    <a:moveTo>
                      <a:pt x="35" y="1"/>
                    </a:moveTo>
                    <a:lnTo>
                      <a:pt x="0" y="19"/>
                    </a:lnTo>
                    <a:lnTo>
                      <a:pt x="0" y="114"/>
                    </a:lnTo>
                    <a:lnTo>
                      <a:pt x="35" y="95"/>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2"/>
              <p:cNvSpPr/>
              <p:nvPr/>
            </p:nvSpPr>
            <p:spPr>
              <a:xfrm>
                <a:off x="5816950" y="1753800"/>
                <a:ext cx="7700" cy="9025"/>
              </a:xfrm>
              <a:custGeom>
                <a:rect b="b" l="l" r="r" t="t"/>
                <a:pathLst>
                  <a:path extrusionOk="0" h="361" w="308">
                    <a:moveTo>
                      <a:pt x="306" y="1"/>
                    </a:moveTo>
                    <a:lnTo>
                      <a:pt x="144" y="95"/>
                    </a:lnTo>
                    <a:lnTo>
                      <a:pt x="0" y="360"/>
                    </a:lnTo>
                    <a:lnTo>
                      <a:pt x="308" y="183"/>
                    </a:lnTo>
                    <a:lnTo>
                      <a:pt x="30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2"/>
              <p:cNvSpPr/>
              <p:nvPr/>
            </p:nvSpPr>
            <p:spPr>
              <a:xfrm>
                <a:off x="5820525" y="1751450"/>
                <a:ext cx="4100" cy="4725"/>
              </a:xfrm>
              <a:custGeom>
                <a:rect b="b" l="l" r="r" t="t"/>
                <a:pathLst>
                  <a:path extrusionOk="0" h="189" w="164">
                    <a:moveTo>
                      <a:pt x="163" y="0"/>
                    </a:moveTo>
                    <a:lnTo>
                      <a:pt x="75" y="51"/>
                    </a:lnTo>
                    <a:lnTo>
                      <a:pt x="1" y="189"/>
                    </a:lnTo>
                    <a:lnTo>
                      <a:pt x="163" y="95"/>
                    </a:lnTo>
                    <a:lnTo>
                      <a:pt x="16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2"/>
              <p:cNvSpPr/>
              <p:nvPr/>
            </p:nvSpPr>
            <p:spPr>
              <a:xfrm>
                <a:off x="5816150" y="1756150"/>
                <a:ext cx="4400" cy="7100"/>
              </a:xfrm>
              <a:custGeom>
                <a:rect b="b" l="l" r="r" t="t"/>
                <a:pathLst>
                  <a:path extrusionOk="0" h="284" w="176">
                    <a:moveTo>
                      <a:pt x="176" y="1"/>
                    </a:moveTo>
                    <a:lnTo>
                      <a:pt x="144" y="20"/>
                    </a:lnTo>
                    <a:lnTo>
                      <a:pt x="0" y="284"/>
                    </a:lnTo>
                    <a:lnTo>
                      <a:pt x="32"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2"/>
              <p:cNvSpPr/>
              <p:nvPr/>
            </p:nvSpPr>
            <p:spPr>
              <a:xfrm>
                <a:off x="5818750" y="1753150"/>
                <a:ext cx="2900" cy="4075"/>
              </a:xfrm>
              <a:custGeom>
                <a:rect b="b" l="l" r="r" t="t"/>
                <a:pathLst>
                  <a:path extrusionOk="0" h="163" w="116">
                    <a:moveTo>
                      <a:pt x="115" y="1"/>
                    </a:moveTo>
                    <a:lnTo>
                      <a:pt x="76" y="24"/>
                    </a:lnTo>
                    <a:lnTo>
                      <a:pt x="1" y="163"/>
                    </a:lnTo>
                    <a:lnTo>
                      <a:pt x="1" y="163"/>
                    </a:lnTo>
                    <a:lnTo>
                      <a:pt x="40"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2"/>
              <p:cNvSpPr/>
              <p:nvPr/>
            </p:nvSpPr>
            <p:spPr>
              <a:xfrm>
                <a:off x="5819725" y="1752725"/>
                <a:ext cx="2675" cy="3925"/>
              </a:xfrm>
              <a:custGeom>
                <a:rect b="b" l="l" r="r" t="t"/>
                <a:pathLst>
                  <a:path extrusionOk="0" h="157" w="107">
                    <a:moveTo>
                      <a:pt x="107" y="0"/>
                    </a:moveTo>
                    <a:lnTo>
                      <a:pt x="76" y="18"/>
                    </a:lnTo>
                    <a:lnTo>
                      <a:pt x="1" y="157"/>
                    </a:lnTo>
                    <a:lnTo>
                      <a:pt x="33" y="138"/>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2"/>
              <p:cNvSpPr/>
              <p:nvPr/>
            </p:nvSpPr>
            <p:spPr>
              <a:xfrm>
                <a:off x="5815175" y="1756625"/>
                <a:ext cx="4575" cy="7200"/>
              </a:xfrm>
              <a:custGeom>
                <a:rect b="b" l="l" r="r" t="t"/>
                <a:pathLst>
                  <a:path extrusionOk="0" h="288" w="183">
                    <a:moveTo>
                      <a:pt x="183" y="1"/>
                    </a:moveTo>
                    <a:lnTo>
                      <a:pt x="144" y="24"/>
                    </a:lnTo>
                    <a:lnTo>
                      <a:pt x="0" y="288"/>
                    </a:lnTo>
                    <a:lnTo>
                      <a:pt x="0" y="288"/>
                    </a:lnTo>
                    <a:lnTo>
                      <a:pt x="39"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2"/>
              <p:cNvSpPr/>
              <p:nvPr/>
            </p:nvSpPr>
            <p:spPr>
              <a:xfrm>
                <a:off x="5814050" y="1763300"/>
                <a:ext cx="200" cy="1200"/>
              </a:xfrm>
              <a:custGeom>
                <a:rect b="b" l="l" r="r" t="t"/>
                <a:pathLst>
                  <a:path extrusionOk="0" h="48" w="8">
                    <a:moveTo>
                      <a:pt x="7" y="1"/>
                    </a:moveTo>
                    <a:lnTo>
                      <a:pt x="0" y="14"/>
                    </a:lnTo>
                    <a:lnTo>
                      <a:pt x="0" y="47"/>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2"/>
              <p:cNvSpPr/>
              <p:nvPr/>
            </p:nvSpPr>
            <p:spPr>
              <a:xfrm>
                <a:off x="5814200" y="1758225"/>
                <a:ext cx="2800" cy="5100"/>
              </a:xfrm>
              <a:custGeom>
                <a:rect b="b" l="l" r="r" t="t"/>
                <a:pathLst>
                  <a:path extrusionOk="0" h="204" w="112">
                    <a:moveTo>
                      <a:pt x="112" y="1"/>
                    </a:moveTo>
                    <a:lnTo>
                      <a:pt x="0" y="64"/>
                    </a:lnTo>
                    <a:lnTo>
                      <a:pt x="1" y="204"/>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2"/>
              <p:cNvSpPr/>
              <p:nvPr/>
            </p:nvSpPr>
            <p:spPr>
              <a:xfrm>
                <a:off x="5814225" y="1757225"/>
                <a:ext cx="4550" cy="7150"/>
              </a:xfrm>
              <a:custGeom>
                <a:rect b="b" l="l" r="r" t="t"/>
                <a:pathLst>
                  <a:path extrusionOk="0" h="286" w="182">
                    <a:moveTo>
                      <a:pt x="182" y="0"/>
                    </a:moveTo>
                    <a:lnTo>
                      <a:pt x="111" y="41"/>
                    </a:lnTo>
                    <a:lnTo>
                      <a:pt x="0" y="244"/>
                    </a:lnTo>
                    <a:lnTo>
                      <a:pt x="0" y="286"/>
                    </a:lnTo>
                    <a:lnTo>
                      <a:pt x="38" y="264"/>
                    </a:lnTo>
                    <a:lnTo>
                      <a:pt x="18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2"/>
              <p:cNvSpPr/>
              <p:nvPr/>
            </p:nvSpPr>
            <p:spPr>
              <a:xfrm>
                <a:off x="5816975" y="1753725"/>
                <a:ext cx="3700" cy="4525"/>
              </a:xfrm>
              <a:custGeom>
                <a:rect b="b" l="l" r="r" t="t"/>
                <a:pathLst>
                  <a:path extrusionOk="0" h="181" w="148">
                    <a:moveTo>
                      <a:pt x="147" y="1"/>
                    </a:moveTo>
                    <a:lnTo>
                      <a:pt x="76" y="43"/>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2"/>
              <p:cNvSpPr/>
              <p:nvPr/>
            </p:nvSpPr>
            <p:spPr>
              <a:xfrm>
                <a:off x="5813350" y="1759825"/>
                <a:ext cx="900" cy="5050"/>
              </a:xfrm>
              <a:custGeom>
                <a:rect b="b" l="l" r="r" t="t"/>
                <a:pathLst>
                  <a:path extrusionOk="0" h="202" w="36">
                    <a:moveTo>
                      <a:pt x="34" y="0"/>
                    </a:moveTo>
                    <a:lnTo>
                      <a:pt x="1" y="21"/>
                    </a:lnTo>
                    <a:lnTo>
                      <a:pt x="2" y="202"/>
                    </a:lnTo>
                    <a:lnTo>
                      <a:pt x="28" y="186"/>
                    </a:lnTo>
                    <a:lnTo>
                      <a:pt x="28" y="153"/>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2"/>
              <p:cNvSpPr/>
              <p:nvPr/>
            </p:nvSpPr>
            <p:spPr>
              <a:xfrm>
                <a:off x="5814200" y="1754775"/>
                <a:ext cx="4700" cy="5075"/>
              </a:xfrm>
              <a:custGeom>
                <a:rect b="b" l="l" r="r" t="t"/>
                <a:pathLst>
                  <a:path extrusionOk="0" h="203" w="188">
                    <a:moveTo>
                      <a:pt x="187" y="1"/>
                    </a:moveTo>
                    <a:lnTo>
                      <a:pt x="0" y="108"/>
                    </a:lnTo>
                    <a:lnTo>
                      <a:pt x="0" y="202"/>
                    </a:lnTo>
                    <a:lnTo>
                      <a:pt x="112" y="139"/>
                    </a:lnTo>
                    <a:lnTo>
                      <a:pt x="18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2"/>
              <p:cNvSpPr/>
              <p:nvPr/>
            </p:nvSpPr>
            <p:spPr>
              <a:xfrm>
                <a:off x="5813350" y="175747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2"/>
              <p:cNvSpPr/>
              <p:nvPr/>
            </p:nvSpPr>
            <p:spPr>
              <a:xfrm>
                <a:off x="5805850" y="1760325"/>
                <a:ext cx="7575" cy="8900"/>
              </a:xfrm>
              <a:custGeom>
                <a:rect b="b" l="l" r="r" t="t"/>
                <a:pathLst>
                  <a:path extrusionOk="0" h="356" w="303">
                    <a:moveTo>
                      <a:pt x="301" y="1"/>
                    </a:moveTo>
                    <a:lnTo>
                      <a:pt x="144" y="91"/>
                    </a:lnTo>
                    <a:lnTo>
                      <a:pt x="1" y="356"/>
                    </a:lnTo>
                    <a:lnTo>
                      <a:pt x="302" y="182"/>
                    </a:lnTo>
                    <a:lnTo>
                      <a:pt x="30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2"/>
              <p:cNvSpPr/>
              <p:nvPr/>
            </p:nvSpPr>
            <p:spPr>
              <a:xfrm>
                <a:off x="5809450" y="1757950"/>
                <a:ext cx="3925" cy="4650"/>
              </a:xfrm>
              <a:custGeom>
                <a:rect b="b" l="l" r="r" t="t"/>
                <a:pathLst>
                  <a:path extrusionOk="0" h="186" w="157">
                    <a:moveTo>
                      <a:pt x="157" y="0"/>
                    </a:moveTo>
                    <a:lnTo>
                      <a:pt x="75" y="48"/>
                    </a:lnTo>
                    <a:lnTo>
                      <a:pt x="0"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2"/>
              <p:cNvSpPr/>
              <p:nvPr/>
            </p:nvSpPr>
            <p:spPr>
              <a:xfrm>
                <a:off x="5805100" y="1762575"/>
                <a:ext cx="4375" cy="7100"/>
              </a:xfrm>
              <a:custGeom>
                <a:rect b="b" l="l" r="r" t="t"/>
                <a:pathLst>
                  <a:path extrusionOk="0" h="284" w="175">
                    <a:moveTo>
                      <a:pt x="174" y="1"/>
                    </a:moveTo>
                    <a:lnTo>
                      <a:pt x="144" y="18"/>
                    </a:lnTo>
                    <a:lnTo>
                      <a:pt x="0" y="283"/>
                    </a:lnTo>
                    <a:lnTo>
                      <a:pt x="31" y="266"/>
                    </a:lnTo>
                    <a:lnTo>
                      <a:pt x="17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2"/>
              <p:cNvSpPr/>
              <p:nvPr/>
            </p:nvSpPr>
            <p:spPr>
              <a:xfrm>
                <a:off x="5807675" y="1759575"/>
                <a:ext cx="2875" cy="4050"/>
              </a:xfrm>
              <a:custGeom>
                <a:rect b="b" l="l" r="r" t="t"/>
                <a:pathLst>
                  <a:path extrusionOk="0" h="162" w="115">
                    <a:moveTo>
                      <a:pt x="115" y="0"/>
                    </a:moveTo>
                    <a:lnTo>
                      <a:pt x="75" y="23"/>
                    </a:lnTo>
                    <a:lnTo>
                      <a:pt x="0" y="161"/>
                    </a:lnTo>
                    <a:lnTo>
                      <a:pt x="41"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2"/>
              <p:cNvSpPr/>
              <p:nvPr/>
            </p:nvSpPr>
            <p:spPr>
              <a:xfrm>
                <a:off x="5808675" y="1759125"/>
                <a:ext cx="2675" cy="3925"/>
              </a:xfrm>
              <a:custGeom>
                <a:rect b="b" l="l" r="r" t="t"/>
                <a:pathLst>
                  <a:path extrusionOk="0" h="157" w="107">
                    <a:moveTo>
                      <a:pt x="106" y="1"/>
                    </a:moveTo>
                    <a:lnTo>
                      <a:pt x="75" y="18"/>
                    </a:lnTo>
                    <a:lnTo>
                      <a:pt x="1" y="156"/>
                    </a:lnTo>
                    <a:lnTo>
                      <a:pt x="1" y="156"/>
                    </a:lnTo>
                    <a:lnTo>
                      <a:pt x="31" y="139"/>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5804075" y="1763025"/>
                <a:ext cx="4625" cy="7225"/>
              </a:xfrm>
              <a:custGeom>
                <a:rect b="b" l="l" r="r" t="t"/>
                <a:pathLst>
                  <a:path extrusionOk="0" h="289" w="185">
                    <a:moveTo>
                      <a:pt x="185" y="0"/>
                    </a:moveTo>
                    <a:lnTo>
                      <a:pt x="144" y="23"/>
                    </a:lnTo>
                    <a:lnTo>
                      <a:pt x="0" y="289"/>
                    </a:lnTo>
                    <a:lnTo>
                      <a:pt x="41" y="265"/>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2"/>
              <p:cNvSpPr/>
              <p:nvPr/>
            </p:nvSpPr>
            <p:spPr>
              <a:xfrm>
                <a:off x="5802950" y="1763600"/>
                <a:ext cx="4750" cy="7300"/>
              </a:xfrm>
              <a:custGeom>
                <a:rect b="b" l="l" r="r" t="t"/>
                <a:pathLst>
                  <a:path extrusionOk="0" h="292" w="190">
                    <a:moveTo>
                      <a:pt x="189" y="0"/>
                    </a:moveTo>
                    <a:lnTo>
                      <a:pt x="118" y="41"/>
                    </a:lnTo>
                    <a:lnTo>
                      <a:pt x="1" y="258"/>
                    </a:lnTo>
                    <a:lnTo>
                      <a:pt x="1" y="292"/>
                    </a:lnTo>
                    <a:lnTo>
                      <a:pt x="45"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2"/>
              <p:cNvSpPr/>
              <p:nvPr/>
            </p:nvSpPr>
            <p:spPr>
              <a:xfrm>
                <a:off x="5805875" y="1760150"/>
                <a:ext cx="3700" cy="4475"/>
              </a:xfrm>
              <a:custGeom>
                <a:rect b="b" l="l" r="r" t="t"/>
                <a:pathLst>
                  <a:path extrusionOk="0" h="179" w="148">
                    <a:moveTo>
                      <a:pt x="147" y="0"/>
                    </a:moveTo>
                    <a:lnTo>
                      <a:pt x="76" y="41"/>
                    </a:lnTo>
                    <a:lnTo>
                      <a:pt x="1" y="179"/>
                    </a:lnTo>
                    <a:lnTo>
                      <a:pt x="1" y="179"/>
                    </a:lnTo>
                    <a:lnTo>
                      <a:pt x="72" y="138"/>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5802950" y="1764600"/>
                <a:ext cx="2950" cy="5475"/>
              </a:xfrm>
              <a:custGeom>
                <a:rect b="b" l="l" r="r" t="t"/>
                <a:pathLst>
                  <a:path extrusionOk="0" h="219" w="118">
                    <a:moveTo>
                      <a:pt x="118" y="1"/>
                    </a:moveTo>
                    <a:lnTo>
                      <a:pt x="1" y="69"/>
                    </a:lnTo>
                    <a:lnTo>
                      <a:pt x="1" y="218"/>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5802125" y="1766300"/>
                <a:ext cx="850" cy="5075"/>
              </a:xfrm>
              <a:custGeom>
                <a:rect b="b" l="l" r="r" t="t"/>
                <a:pathLst>
                  <a:path extrusionOk="0" h="203" w="34">
                    <a:moveTo>
                      <a:pt x="34" y="1"/>
                    </a:moveTo>
                    <a:lnTo>
                      <a:pt x="0" y="21"/>
                    </a:lnTo>
                    <a:lnTo>
                      <a:pt x="0" y="203"/>
                    </a:lnTo>
                    <a:lnTo>
                      <a:pt x="34" y="184"/>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5802950" y="1761175"/>
                <a:ext cx="4850" cy="5150"/>
              </a:xfrm>
              <a:custGeom>
                <a:rect b="b" l="l" r="r" t="t"/>
                <a:pathLst>
                  <a:path extrusionOk="0" h="206" w="194">
                    <a:moveTo>
                      <a:pt x="193" y="0"/>
                    </a:moveTo>
                    <a:lnTo>
                      <a:pt x="1" y="112"/>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5802075" y="1763950"/>
                <a:ext cx="900" cy="2900"/>
              </a:xfrm>
              <a:custGeom>
                <a:rect b="b" l="l" r="r" t="t"/>
                <a:pathLst>
                  <a:path extrusionOk="0" h="116" w="36">
                    <a:moveTo>
                      <a:pt x="36" y="1"/>
                    </a:moveTo>
                    <a:lnTo>
                      <a:pt x="1" y="20"/>
                    </a:lnTo>
                    <a:lnTo>
                      <a:pt x="2" y="115"/>
                    </a:lnTo>
                    <a:lnTo>
                      <a:pt x="36" y="95"/>
                    </a:lnTo>
                    <a:lnTo>
                      <a:pt x="3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5795950" y="1766825"/>
                <a:ext cx="6200" cy="8100"/>
              </a:xfrm>
              <a:custGeom>
                <a:rect b="b" l="l" r="r" t="t"/>
                <a:pathLst>
                  <a:path extrusionOk="0" h="324" w="248">
                    <a:moveTo>
                      <a:pt x="247" y="0"/>
                    </a:moveTo>
                    <a:lnTo>
                      <a:pt x="144" y="60"/>
                    </a:lnTo>
                    <a:lnTo>
                      <a:pt x="1" y="324"/>
                    </a:lnTo>
                    <a:lnTo>
                      <a:pt x="247"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5799550" y="1764425"/>
                <a:ext cx="2600" cy="3900"/>
              </a:xfrm>
              <a:custGeom>
                <a:rect b="b" l="l" r="r" t="t"/>
                <a:pathLst>
                  <a:path extrusionOk="0" h="156" w="104">
                    <a:moveTo>
                      <a:pt x="102" y="1"/>
                    </a:moveTo>
                    <a:lnTo>
                      <a:pt x="74" y="17"/>
                    </a:lnTo>
                    <a:lnTo>
                      <a:pt x="0" y="156"/>
                    </a:lnTo>
                    <a:lnTo>
                      <a:pt x="103" y="96"/>
                    </a:lnTo>
                    <a:lnTo>
                      <a:pt x="10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5795150" y="17683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5798750" y="1764825"/>
                <a:ext cx="2675" cy="3950"/>
              </a:xfrm>
              <a:custGeom>
                <a:rect b="b" l="l" r="r" t="t"/>
                <a:pathLst>
                  <a:path extrusionOk="0" h="158" w="107">
                    <a:moveTo>
                      <a:pt x="106" y="1"/>
                    </a:moveTo>
                    <a:lnTo>
                      <a:pt x="76" y="19"/>
                    </a:lnTo>
                    <a:lnTo>
                      <a:pt x="0" y="157"/>
                    </a:lnTo>
                    <a:lnTo>
                      <a:pt x="32"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5794175" y="17687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5797775" y="176530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5793050" y="1752650"/>
                <a:ext cx="41500" cy="25000"/>
              </a:xfrm>
              <a:custGeom>
                <a:rect b="b" l="l" r="r" t="t"/>
                <a:pathLst>
                  <a:path extrusionOk="0" h="1000" w="1660">
                    <a:moveTo>
                      <a:pt x="1660" y="0"/>
                    </a:moveTo>
                    <a:lnTo>
                      <a:pt x="1412" y="142"/>
                    </a:lnTo>
                    <a:lnTo>
                      <a:pt x="1381" y="161"/>
                    </a:lnTo>
                    <a:lnTo>
                      <a:pt x="1341" y="184"/>
                    </a:lnTo>
                    <a:lnTo>
                      <a:pt x="1297" y="209"/>
                    </a:lnTo>
                    <a:lnTo>
                      <a:pt x="1264" y="229"/>
                    </a:lnTo>
                    <a:lnTo>
                      <a:pt x="956" y="406"/>
                    </a:lnTo>
                    <a:lnTo>
                      <a:pt x="924" y="424"/>
                    </a:lnTo>
                    <a:lnTo>
                      <a:pt x="885" y="447"/>
                    </a:lnTo>
                    <a:lnTo>
                      <a:pt x="847" y="469"/>
                    </a:lnTo>
                    <a:lnTo>
                      <a:pt x="840" y="473"/>
                    </a:lnTo>
                    <a:lnTo>
                      <a:pt x="814" y="489"/>
                    </a:lnTo>
                    <a:lnTo>
                      <a:pt x="513" y="663"/>
                    </a:lnTo>
                    <a:lnTo>
                      <a:pt x="482" y="680"/>
                    </a:lnTo>
                    <a:lnTo>
                      <a:pt x="441" y="704"/>
                    </a:lnTo>
                    <a:lnTo>
                      <a:pt x="397" y="730"/>
                    </a:lnTo>
                    <a:lnTo>
                      <a:pt x="363" y="749"/>
                    </a:lnTo>
                    <a:lnTo>
                      <a:pt x="117" y="891"/>
                    </a:lnTo>
                    <a:lnTo>
                      <a:pt x="85" y="909"/>
                    </a:lnTo>
                    <a:lnTo>
                      <a:pt x="46" y="931"/>
                    </a:lnTo>
                    <a:lnTo>
                      <a:pt x="1" y="957"/>
                    </a:lnTo>
                    <a:lnTo>
                      <a:pt x="1" y="999"/>
                    </a:lnTo>
                    <a:lnTo>
                      <a:pt x="12" y="992"/>
                    </a:lnTo>
                    <a:lnTo>
                      <a:pt x="53" y="969"/>
                    </a:lnTo>
                    <a:lnTo>
                      <a:pt x="83" y="952"/>
                    </a:lnTo>
                    <a:lnTo>
                      <a:pt x="363" y="789"/>
                    </a:lnTo>
                    <a:lnTo>
                      <a:pt x="397" y="770"/>
                    </a:lnTo>
                    <a:lnTo>
                      <a:pt x="410" y="763"/>
                    </a:lnTo>
                    <a:lnTo>
                      <a:pt x="449" y="740"/>
                    </a:lnTo>
                    <a:lnTo>
                      <a:pt x="479" y="722"/>
                    </a:lnTo>
                    <a:lnTo>
                      <a:pt x="814" y="530"/>
                    </a:lnTo>
                    <a:lnTo>
                      <a:pt x="852" y="508"/>
                    </a:lnTo>
                    <a:lnTo>
                      <a:pt x="892" y="485"/>
                    </a:lnTo>
                    <a:lnTo>
                      <a:pt x="923" y="467"/>
                    </a:lnTo>
                    <a:lnTo>
                      <a:pt x="1264" y="270"/>
                    </a:lnTo>
                    <a:lnTo>
                      <a:pt x="1309" y="244"/>
                    </a:lnTo>
                    <a:lnTo>
                      <a:pt x="1348" y="221"/>
                    </a:lnTo>
                    <a:lnTo>
                      <a:pt x="1380" y="203"/>
                    </a:lnTo>
                    <a:lnTo>
                      <a:pt x="1660" y="41"/>
                    </a:lnTo>
                    <a:lnTo>
                      <a:pt x="16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5793050" y="1769325"/>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5793050" y="1766900"/>
                <a:ext cx="4850" cy="5175"/>
              </a:xfrm>
              <a:custGeom>
                <a:rect b="b" l="l" r="r" t="t"/>
                <a:pathLst>
                  <a:path extrusionOk="0" h="207" w="194">
                    <a:moveTo>
                      <a:pt x="194" y="0"/>
                    </a:moveTo>
                    <a:lnTo>
                      <a:pt x="1" y="112"/>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5796000" y="176587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5793050" y="1770325"/>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5814050" y="1750975"/>
                <a:ext cx="200" cy="1150"/>
              </a:xfrm>
              <a:custGeom>
                <a:rect b="b" l="l" r="r" t="t"/>
                <a:pathLst>
                  <a:path extrusionOk="0" h="46" w="8">
                    <a:moveTo>
                      <a:pt x="7" y="1"/>
                    </a:moveTo>
                    <a:lnTo>
                      <a:pt x="0" y="12"/>
                    </a:lnTo>
                    <a:lnTo>
                      <a:pt x="0" y="46"/>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5831925" y="1733400"/>
                <a:ext cx="2625" cy="3900"/>
              </a:xfrm>
              <a:custGeom>
                <a:rect b="b" l="l" r="r" t="t"/>
                <a:pathLst>
                  <a:path extrusionOk="0" h="156" w="105">
                    <a:moveTo>
                      <a:pt x="103" y="0"/>
                    </a:moveTo>
                    <a:lnTo>
                      <a:pt x="76" y="16"/>
                    </a:lnTo>
                    <a:lnTo>
                      <a:pt x="0" y="155"/>
                    </a:lnTo>
                    <a:lnTo>
                      <a:pt x="105"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5827575" y="1737275"/>
                <a:ext cx="4375" cy="7050"/>
              </a:xfrm>
              <a:custGeom>
                <a:rect b="b" l="l" r="r" t="t"/>
                <a:pathLst>
                  <a:path extrusionOk="0" h="282" w="175">
                    <a:moveTo>
                      <a:pt x="174" y="0"/>
                    </a:moveTo>
                    <a:lnTo>
                      <a:pt x="144" y="18"/>
                    </a:lnTo>
                    <a:lnTo>
                      <a:pt x="0" y="282"/>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5831150" y="1733800"/>
                <a:ext cx="2675" cy="3925"/>
              </a:xfrm>
              <a:custGeom>
                <a:rect b="b" l="l" r="r" t="t"/>
                <a:pathLst>
                  <a:path extrusionOk="0" h="157" w="107">
                    <a:moveTo>
                      <a:pt x="107" y="0"/>
                    </a:moveTo>
                    <a:lnTo>
                      <a:pt x="76" y="18"/>
                    </a:lnTo>
                    <a:lnTo>
                      <a:pt x="1" y="157"/>
                    </a:lnTo>
                    <a:lnTo>
                      <a:pt x="31" y="139"/>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5826550" y="1737700"/>
                <a:ext cx="4625" cy="7200"/>
              </a:xfrm>
              <a:custGeom>
                <a:rect b="b" l="l" r="r" t="t"/>
                <a:pathLst>
                  <a:path extrusionOk="0" h="288" w="185">
                    <a:moveTo>
                      <a:pt x="185" y="1"/>
                    </a:moveTo>
                    <a:lnTo>
                      <a:pt x="144" y="24"/>
                    </a:lnTo>
                    <a:lnTo>
                      <a:pt x="1" y="288"/>
                    </a:lnTo>
                    <a:lnTo>
                      <a:pt x="41"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5830150" y="1734225"/>
                <a:ext cx="2925" cy="4100"/>
              </a:xfrm>
              <a:custGeom>
                <a:rect b="b" l="l" r="r" t="t"/>
                <a:pathLst>
                  <a:path extrusionOk="0" h="164" w="117">
                    <a:moveTo>
                      <a:pt x="116" y="1"/>
                    </a:moveTo>
                    <a:lnTo>
                      <a:pt x="75" y="24"/>
                    </a:lnTo>
                    <a:lnTo>
                      <a:pt x="0" y="163"/>
                    </a:lnTo>
                    <a:lnTo>
                      <a:pt x="41" y="140"/>
                    </a:lnTo>
                    <a:lnTo>
                      <a:pt x="1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5825425" y="1744675"/>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5825475" y="17383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5828375" y="1734800"/>
                <a:ext cx="3675" cy="4525"/>
              </a:xfrm>
              <a:custGeom>
                <a:rect b="b" l="l" r="r" t="t"/>
                <a:pathLst>
                  <a:path extrusionOk="0" h="181" w="147">
                    <a:moveTo>
                      <a:pt x="146" y="1"/>
                    </a:moveTo>
                    <a:lnTo>
                      <a:pt x="75" y="41"/>
                    </a:lnTo>
                    <a:lnTo>
                      <a:pt x="0" y="181"/>
                    </a:lnTo>
                    <a:lnTo>
                      <a:pt x="0" y="181"/>
                    </a:lnTo>
                    <a:lnTo>
                      <a:pt x="71" y="140"/>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5825475" y="1739300"/>
                <a:ext cx="2900" cy="5400"/>
              </a:xfrm>
              <a:custGeom>
                <a:rect b="b" l="l" r="r" t="t"/>
                <a:pathLst>
                  <a:path extrusionOk="0" h="216" w="116">
                    <a:moveTo>
                      <a:pt x="116" y="1"/>
                    </a:moveTo>
                    <a:lnTo>
                      <a:pt x="0" y="67"/>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5824600" y="1740975"/>
                <a:ext cx="875" cy="5050"/>
              </a:xfrm>
              <a:custGeom>
                <a:rect b="b" l="l" r="r" t="t"/>
                <a:pathLst>
                  <a:path extrusionOk="0" h="202" w="35">
                    <a:moveTo>
                      <a:pt x="35" y="0"/>
                    </a:moveTo>
                    <a:lnTo>
                      <a:pt x="0" y="21"/>
                    </a:lnTo>
                    <a:lnTo>
                      <a:pt x="2" y="202"/>
                    </a:lnTo>
                    <a:lnTo>
                      <a:pt x="35" y="183"/>
                    </a:lnTo>
                    <a:lnTo>
                      <a:pt x="34" y="150"/>
                    </a:lnTo>
                    <a:lnTo>
                      <a:pt x="35" y="148"/>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5825475" y="1735825"/>
                <a:ext cx="4800" cy="5175"/>
              </a:xfrm>
              <a:custGeom>
                <a:rect b="b" l="l" r="r" t="t"/>
                <a:pathLst>
                  <a:path extrusionOk="0" h="207" w="192">
                    <a:moveTo>
                      <a:pt x="191" y="0"/>
                    </a:moveTo>
                    <a:lnTo>
                      <a:pt x="0" y="112"/>
                    </a:lnTo>
                    <a:lnTo>
                      <a:pt x="0" y="206"/>
                    </a:lnTo>
                    <a:lnTo>
                      <a:pt x="116" y="140"/>
                    </a:lnTo>
                    <a:lnTo>
                      <a:pt x="19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5824600" y="1738625"/>
                <a:ext cx="875" cy="2875"/>
              </a:xfrm>
              <a:custGeom>
                <a:rect b="b" l="l" r="r" t="t"/>
                <a:pathLst>
                  <a:path extrusionOk="0" h="115" w="35">
                    <a:moveTo>
                      <a:pt x="35" y="0"/>
                    </a:moveTo>
                    <a:lnTo>
                      <a:pt x="0" y="19"/>
                    </a:lnTo>
                    <a:lnTo>
                      <a:pt x="0" y="115"/>
                    </a:lnTo>
                    <a:lnTo>
                      <a:pt x="35" y="94"/>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5816900" y="1741475"/>
                <a:ext cx="7750" cy="9025"/>
              </a:xfrm>
              <a:custGeom>
                <a:rect b="b" l="l" r="r" t="t"/>
                <a:pathLst>
                  <a:path extrusionOk="0" h="361" w="310">
                    <a:moveTo>
                      <a:pt x="308" y="1"/>
                    </a:moveTo>
                    <a:lnTo>
                      <a:pt x="146" y="95"/>
                    </a:lnTo>
                    <a:lnTo>
                      <a:pt x="1" y="360"/>
                    </a:lnTo>
                    <a:lnTo>
                      <a:pt x="310"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5820525" y="1739075"/>
                <a:ext cx="4100" cy="4775"/>
              </a:xfrm>
              <a:custGeom>
                <a:rect b="b" l="l" r="r" t="t"/>
                <a:pathLst>
                  <a:path extrusionOk="0" h="191" w="164">
                    <a:moveTo>
                      <a:pt x="163" y="1"/>
                    </a:moveTo>
                    <a:lnTo>
                      <a:pt x="75" y="52"/>
                    </a:lnTo>
                    <a:lnTo>
                      <a:pt x="1" y="191"/>
                    </a:lnTo>
                    <a:lnTo>
                      <a:pt x="1" y="191"/>
                    </a:lnTo>
                    <a:lnTo>
                      <a:pt x="163" y="97"/>
                    </a:lnTo>
                    <a:lnTo>
                      <a:pt x="16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5815175" y="1744275"/>
                <a:ext cx="4575" cy="7225"/>
              </a:xfrm>
              <a:custGeom>
                <a:rect b="b" l="l" r="r" t="t"/>
                <a:pathLst>
                  <a:path extrusionOk="0" h="289" w="183">
                    <a:moveTo>
                      <a:pt x="183" y="0"/>
                    </a:moveTo>
                    <a:lnTo>
                      <a:pt x="144" y="24"/>
                    </a:lnTo>
                    <a:lnTo>
                      <a:pt x="0" y="289"/>
                    </a:lnTo>
                    <a:lnTo>
                      <a:pt x="39"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5816150" y="1743825"/>
                <a:ext cx="4400" cy="7100"/>
              </a:xfrm>
              <a:custGeom>
                <a:rect b="b" l="l" r="r" t="t"/>
                <a:pathLst>
                  <a:path extrusionOk="0" h="284" w="176">
                    <a:moveTo>
                      <a:pt x="176" y="1"/>
                    </a:moveTo>
                    <a:lnTo>
                      <a:pt x="144" y="18"/>
                    </a:lnTo>
                    <a:lnTo>
                      <a:pt x="0" y="284"/>
                    </a:lnTo>
                    <a:lnTo>
                      <a:pt x="0" y="284"/>
                    </a:lnTo>
                    <a:lnTo>
                      <a:pt x="31"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5819725" y="1740350"/>
                <a:ext cx="2675" cy="3950"/>
              </a:xfrm>
              <a:custGeom>
                <a:rect b="b" l="l" r="r" t="t"/>
                <a:pathLst>
                  <a:path extrusionOk="0" h="158" w="107">
                    <a:moveTo>
                      <a:pt x="107" y="1"/>
                    </a:moveTo>
                    <a:lnTo>
                      <a:pt x="76" y="20"/>
                    </a:lnTo>
                    <a:lnTo>
                      <a:pt x="1" y="157"/>
                    </a:lnTo>
                    <a:lnTo>
                      <a:pt x="1" y="157"/>
                    </a:lnTo>
                    <a:lnTo>
                      <a:pt x="33" y="140"/>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5818750" y="1740825"/>
                <a:ext cx="2900" cy="4050"/>
              </a:xfrm>
              <a:custGeom>
                <a:rect b="b" l="l" r="r" t="t"/>
                <a:pathLst>
                  <a:path extrusionOk="0" h="162" w="116">
                    <a:moveTo>
                      <a:pt x="115" y="1"/>
                    </a:moveTo>
                    <a:lnTo>
                      <a:pt x="76" y="24"/>
                    </a:lnTo>
                    <a:lnTo>
                      <a:pt x="1" y="162"/>
                    </a:lnTo>
                    <a:lnTo>
                      <a:pt x="40"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5814200" y="1745875"/>
                <a:ext cx="2800" cy="5125"/>
              </a:xfrm>
              <a:custGeom>
                <a:rect b="b" l="l" r="r" t="t"/>
                <a:pathLst>
                  <a:path extrusionOk="0" h="205" w="112">
                    <a:moveTo>
                      <a:pt x="112" y="0"/>
                    </a:moveTo>
                    <a:lnTo>
                      <a:pt x="0" y="65"/>
                    </a:lnTo>
                    <a:lnTo>
                      <a:pt x="1" y="205"/>
                    </a:lnTo>
                    <a:lnTo>
                      <a:pt x="11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5814225" y="1744850"/>
                <a:ext cx="4550" cy="7200"/>
              </a:xfrm>
              <a:custGeom>
                <a:rect b="b" l="l" r="r" t="t"/>
                <a:pathLst>
                  <a:path extrusionOk="0" h="288" w="182">
                    <a:moveTo>
                      <a:pt x="182" y="1"/>
                    </a:moveTo>
                    <a:lnTo>
                      <a:pt x="111" y="41"/>
                    </a:lnTo>
                    <a:lnTo>
                      <a:pt x="0" y="246"/>
                    </a:lnTo>
                    <a:lnTo>
                      <a:pt x="0" y="288"/>
                    </a:lnTo>
                    <a:lnTo>
                      <a:pt x="38" y="266"/>
                    </a:lnTo>
                    <a:lnTo>
                      <a:pt x="18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5816975" y="1741400"/>
                <a:ext cx="3700" cy="4500"/>
              </a:xfrm>
              <a:custGeom>
                <a:rect b="b" l="l" r="r" t="t"/>
                <a:pathLst>
                  <a:path extrusionOk="0" h="180" w="148">
                    <a:moveTo>
                      <a:pt x="147" y="1"/>
                    </a:moveTo>
                    <a:lnTo>
                      <a:pt x="76" y="41"/>
                    </a:lnTo>
                    <a:lnTo>
                      <a:pt x="1" y="179"/>
                    </a:lnTo>
                    <a:lnTo>
                      <a:pt x="72" y="139"/>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5813350" y="1747500"/>
                <a:ext cx="900" cy="5025"/>
              </a:xfrm>
              <a:custGeom>
                <a:rect b="b" l="l" r="r" t="t"/>
                <a:pathLst>
                  <a:path extrusionOk="0" h="201" w="36">
                    <a:moveTo>
                      <a:pt x="34" y="0"/>
                    </a:moveTo>
                    <a:lnTo>
                      <a:pt x="1" y="19"/>
                    </a:lnTo>
                    <a:lnTo>
                      <a:pt x="2" y="200"/>
                    </a:lnTo>
                    <a:lnTo>
                      <a:pt x="28" y="185"/>
                    </a:lnTo>
                    <a:lnTo>
                      <a:pt x="28" y="151"/>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5814200" y="1742425"/>
                <a:ext cx="4700" cy="5100"/>
              </a:xfrm>
              <a:custGeom>
                <a:rect b="b" l="l" r="r" t="t"/>
                <a:pathLst>
                  <a:path extrusionOk="0" h="204" w="188">
                    <a:moveTo>
                      <a:pt x="187" y="0"/>
                    </a:moveTo>
                    <a:lnTo>
                      <a:pt x="0" y="108"/>
                    </a:lnTo>
                    <a:lnTo>
                      <a:pt x="0" y="203"/>
                    </a:lnTo>
                    <a:lnTo>
                      <a:pt x="112" y="138"/>
                    </a:lnTo>
                    <a:lnTo>
                      <a:pt x="18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5813350" y="1745100"/>
                <a:ext cx="875" cy="2900"/>
              </a:xfrm>
              <a:custGeom>
                <a:rect b="b" l="l" r="r" t="t"/>
                <a:pathLst>
                  <a:path extrusionOk="0" h="116" w="35">
                    <a:moveTo>
                      <a:pt x="34" y="1"/>
                    </a:moveTo>
                    <a:lnTo>
                      <a:pt x="1" y="20"/>
                    </a:lnTo>
                    <a:lnTo>
                      <a:pt x="1"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5805850" y="1747975"/>
                <a:ext cx="7575" cy="8900"/>
              </a:xfrm>
              <a:custGeom>
                <a:rect b="b" l="l" r="r" t="t"/>
                <a:pathLst>
                  <a:path extrusionOk="0" h="356" w="303">
                    <a:moveTo>
                      <a:pt x="301" y="0"/>
                    </a:moveTo>
                    <a:lnTo>
                      <a:pt x="144" y="92"/>
                    </a:lnTo>
                    <a:lnTo>
                      <a:pt x="1" y="356"/>
                    </a:lnTo>
                    <a:lnTo>
                      <a:pt x="1" y="356"/>
                    </a:lnTo>
                    <a:lnTo>
                      <a:pt x="302" y="181"/>
                    </a:lnTo>
                    <a:lnTo>
                      <a:pt x="30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5809450" y="1745575"/>
                <a:ext cx="3925" cy="4700"/>
              </a:xfrm>
              <a:custGeom>
                <a:rect b="b" l="l" r="r" t="t"/>
                <a:pathLst>
                  <a:path extrusionOk="0" h="188" w="157">
                    <a:moveTo>
                      <a:pt x="157" y="1"/>
                    </a:moveTo>
                    <a:lnTo>
                      <a:pt x="75" y="48"/>
                    </a:lnTo>
                    <a:lnTo>
                      <a:pt x="0" y="188"/>
                    </a:lnTo>
                    <a:lnTo>
                      <a:pt x="0" y="188"/>
                    </a:lnTo>
                    <a:lnTo>
                      <a:pt x="157" y="96"/>
                    </a:lnTo>
                    <a:lnTo>
                      <a:pt x="15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5805050" y="1750250"/>
                <a:ext cx="4425" cy="7050"/>
              </a:xfrm>
              <a:custGeom>
                <a:rect b="b" l="l" r="r" t="t"/>
                <a:pathLst>
                  <a:path extrusionOk="0" h="282" w="177">
                    <a:moveTo>
                      <a:pt x="176" y="1"/>
                    </a:moveTo>
                    <a:lnTo>
                      <a:pt x="144" y="18"/>
                    </a:lnTo>
                    <a:lnTo>
                      <a:pt x="1" y="282"/>
                    </a:lnTo>
                    <a:lnTo>
                      <a:pt x="1" y="282"/>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5808650" y="1746775"/>
                <a:ext cx="2700" cy="3925"/>
              </a:xfrm>
              <a:custGeom>
                <a:rect b="b" l="l" r="r" t="t"/>
                <a:pathLst>
                  <a:path extrusionOk="0" h="157" w="108">
                    <a:moveTo>
                      <a:pt x="107" y="0"/>
                    </a:moveTo>
                    <a:lnTo>
                      <a:pt x="76" y="18"/>
                    </a:lnTo>
                    <a:lnTo>
                      <a:pt x="0" y="157"/>
                    </a:lnTo>
                    <a:lnTo>
                      <a:pt x="32" y="140"/>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5804075" y="1750675"/>
                <a:ext cx="4600" cy="7225"/>
              </a:xfrm>
              <a:custGeom>
                <a:rect b="b" l="l" r="r" t="t"/>
                <a:pathLst>
                  <a:path extrusionOk="0" h="289" w="184">
                    <a:moveTo>
                      <a:pt x="183" y="1"/>
                    </a:moveTo>
                    <a:lnTo>
                      <a:pt x="144" y="24"/>
                    </a:lnTo>
                    <a:lnTo>
                      <a:pt x="0" y="288"/>
                    </a:lnTo>
                    <a:lnTo>
                      <a:pt x="0" y="288"/>
                    </a:lnTo>
                    <a:lnTo>
                      <a:pt x="40"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5805875" y="1747775"/>
                <a:ext cx="3700" cy="4525"/>
              </a:xfrm>
              <a:custGeom>
                <a:rect b="b" l="l" r="r" t="t"/>
                <a:pathLst>
                  <a:path extrusionOk="0" h="181" w="148">
                    <a:moveTo>
                      <a:pt x="147" y="1"/>
                    </a:moveTo>
                    <a:lnTo>
                      <a:pt x="76" y="42"/>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5807675" y="1747200"/>
                <a:ext cx="2875" cy="4100"/>
              </a:xfrm>
              <a:custGeom>
                <a:rect b="b" l="l" r="r" t="t"/>
                <a:pathLst>
                  <a:path extrusionOk="0" h="164" w="115">
                    <a:moveTo>
                      <a:pt x="115" y="1"/>
                    </a:moveTo>
                    <a:lnTo>
                      <a:pt x="75"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2"/>
              <p:cNvSpPr/>
              <p:nvPr/>
            </p:nvSpPr>
            <p:spPr>
              <a:xfrm>
                <a:off x="5802950" y="1751275"/>
                <a:ext cx="4750" cy="7275"/>
              </a:xfrm>
              <a:custGeom>
                <a:rect b="b" l="l" r="r" t="t"/>
                <a:pathLst>
                  <a:path extrusionOk="0" h="291" w="190">
                    <a:moveTo>
                      <a:pt x="189" y="0"/>
                    </a:moveTo>
                    <a:lnTo>
                      <a:pt x="118" y="41"/>
                    </a:lnTo>
                    <a:lnTo>
                      <a:pt x="1" y="257"/>
                    </a:lnTo>
                    <a:lnTo>
                      <a:pt x="1" y="290"/>
                    </a:lnTo>
                    <a:lnTo>
                      <a:pt x="45"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2"/>
              <p:cNvSpPr/>
              <p:nvPr/>
            </p:nvSpPr>
            <p:spPr>
              <a:xfrm>
                <a:off x="5802125" y="1753975"/>
                <a:ext cx="850" cy="5050"/>
              </a:xfrm>
              <a:custGeom>
                <a:rect b="b" l="l" r="r" t="t"/>
                <a:pathLst>
                  <a:path extrusionOk="0" h="202" w="34">
                    <a:moveTo>
                      <a:pt x="34" y="1"/>
                    </a:moveTo>
                    <a:lnTo>
                      <a:pt x="0" y="20"/>
                    </a:lnTo>
                    <a:lnTo>
                      <a:pt x="0" y="201"/>
                    </a:lnTo>
                    <a:lnTo>
                      <a:pt x="34" y="182"/>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5802950" y="1748800"/>
                <a:ext cx="4850" cy="5200"/>
              </a:xfrm>
              <a:custGeom>
                <a:rect b="b" l="l" r="r" t="t"/>
                <a:pathLst>
                  <a:path extrusionOk="0" h="208" w="194">
                    <a:moveTo>
                      <a:pt x="193" y="1"/>
                    </a:moveTo>
                    <a:lnTo>
                      <a:pt x="1" y="112"/>
                    </a:lnTo>
                    <a:lnTo>
                      <a:pt x="1" y="208"/>
                    </a:lnTo>
                    <a:lnTo>
                      <a:pt x="118" y="140"/>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5802075" y="1751600"/>
                <a:ext cx="900" cy="2875"/>
              </a:xfrm>
              <a:custGeom>
                <a:rect b="b" l="l" r="r" t="t"/>
                <a:pathLst>
                  <a:path extrusionOk="0" h="115" w="36">
                    <a:moveTo>
                      <a:pt x="36" y="0"/>
                    </a:moveTo>
                    <a:lnTo>
                      <a:pt x="1" y="21"/>
                    </a:lnTo>
                    <a:lnTo>
                      <a:pt x="2" y="115"/>
                    </a:lnTo>
                    <a:lnTo>
                      <a:pt x="36" y="96"/>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5795925" y="1754450"/>
                <a:ext cx="6225" cy="8150"/>
              </a:xfrm>
              <a:custGeom>
                <a:rect b="b" l="l" r="r" t="t"/>
                <a:pathLst>
                  <a:path extrusionOk="0" h="326" w="249">
                    <a:moveTo>
                      <a:pt x="248" y="1"/>
                    </a:moveTo>
                    <a:lnTo>
                      <a:pt x="144" y="60"/>
                    </a:lnTo>
                    <a:lnTo>
                      <a:pt x="0" y="326"/>
                    </a:lnTo>
                    <a:lnTo>
                      <a:pt x="248" y="182"/>
                    </a:lnTo>
                    <a:lnTo>
                      <a:pt x="24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5799500" y="1752100"/>
                <a:ext cx="2650" cy="3875"/>
              </a:xfrm>
              <a:custGeom>
                <a:rect b="b" l="l" r="r" t="t"/>
                <a:pathLst>
                  <a:path extrusionOk="0" h="155" w="106">
                    <a:moveTo>
                      <a:pt x="104" y="1"/>
                    </a:moveTo>
                    <a:lnTo>
                      <a:pt x="76" y="16"/>
                    </a:lnTo>
                    <a:lnTo>
                      <a:pt x="1" y="154"/>
                    </a:lnTo>
                    <a:lnTo>
                      <a:pt x="105" y="95"/>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5795150" y="1755950"/>
                <a:ext cx="4375" cy="7100"/>
              </a:xfrm>
              <a:custGeom>
                <a:rect b="b" l="l" r="r" t="t"/>
                <a:pathLst>
                  <a:path extrusionOk="0" h="284"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5798750" y="1752500"/>
                <a:ext cx="2675" cy="3950"/>
              </a:xfrm>
              <a:custGeom>
                <a:rect b="b" l="l" r="r" t="t"/>
                <a:pathLst>
                  <a:path extrusionOk="0" h="158" w="107">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5794175" y="1756425"/>
                <a:ext cx="4600" cy="7200"/>
              </a:xfrm>
              <a:custGeom>
                <a:rect b="b" l="l" r="r" t="t"/>
                <a:pathLst>
                  <a:path extrusionOk="0" h="288" w="184">
                    <a:moveTo>
                      <a:pt x="183" y="0"/>
                    </a:moveTo>
                    <a:lnTo>
                      <a:pt x="144" y="23"/>
                    </a:lnTo>
                    <a:lnTo>
                      <a:pt x="1" y="287"/>
                    </a:lnTo>
                    <a:lnTo>
                      <a:pt x="40" y="264"/>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5797775" y="1752925"/>
                <a:ext cx="2875" cy="4100"/>
              </a:xfrm>
              <a:custGeom>
                <a:rect b="b" l="l" r="r" t="t"/>
                <a:pathLst>
                  <a:path extrusionOk="0" h="164" w="115">
                    <a:moveTo>
                      <a:pt x="115" y="1"/>
                    </a:moveTo>
                    <a:lnTo>
                      <a:pt x="76"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5793050" y="1740275"/>
                <a:ext cx="41500" cy="25000"/>
              </a:xfrm>
              <a:custGeom>
                <a:rect b="b" l="l" r="r" t="t"/>
                <a:pathLst>
                  <a:path extrusionOk="0" h="1000" w="1660">
                    <a:moveTo>
                      <a:pt x="1660" y="1"/>
                    </a:moveTo>
                    <a:lnTo>
                      <a:pt x="1412" y="144"/>
                    </a:lnTo>
                    <a:lnTo>
                      <a:pt x="1381" y="162"/>
                    </a:lnTo>
                    <a:lnTo>
                      <a:pt x="1341" y="185"/>
                    </a:lnTo>
                    <a:lnTo>
                      <a:pt x="1297" y="211"/>
                    </a:lnTo>
                    <a:lnTo>
                      <a:pt x="1264" y="230"/>
                    </a:lnTo>
                    <a:lnTo>
                      <a:pt x="955" y="408"/>
                    </a:lnTo>
                    <a:lnTo>
                      <a:pt x="924" y="426"/>
                    </a:lnTo>
                    <a:lnTo>
                      <a:pt x="885" y="449"/>
                    </a:lnTo>
                    <a:lnTo>
                      <a:pt x="847" y="471"/>
                    </a:lnTo>
                    <a:lnTo>
                      <a:pt x="840" y="474"/>
                    </a:lnTo>
                    <a:lnTo>
                      <a:pt x="814" y="489"/>
                    </a:lnTo>
                    <a:lnTo>
                      <a:pt x="513" y="664"/>
                    </a:lnTo>
                    <a:lnTo>
                      <a:pt x="481" y="681"/>
                    </a:lnTo>
                    <a:lnTo>
                      <a:pt x="441" y="704"/>
                    </a:lnTo>
                    <a:lnTo>
                      <a:pt x="397" y="730"/>
                    </a:lnTo>
                    <a:lnTo>
                      <a:pt x="363" y="749"/>
                    </a:lnTo>
                    <a:lnTo>
                      <a:pt x="115" y="893"/>
                    </a:lnTo>
                    <a:lnTo>
                      <a:pt x="85" y="910"/>
                    </a:lnTo>
                    <a:lnTo>
                      <a:pt x="46" y="933"/>
                    </a:lnTo>
                    <a:lnTo>
                      <a:pt x="1" y="959"/>
                    </a:lnTo>
                    <a:lnTo>
                      <a:pt x="1" y="1000"/>
                    </a:lnTo>
                    <a:lnTo>
                      <a:pt x="12" y="993"/>
                    </a:lnTo>
                    <a:lnTo>
                      <a:pt x="53" y="971"/>
                    </a:lnTo>
                    <a:lnTo>
                      <a:pt x="83" y="952"/>
                    </a:lnTo>
                    <a:lnTo>
                      <a:pt x="363" y="791"/>
                    </a:lnTo>
                    <a:lnTo>
                      <a:pt x="397" y="771"/>
                    </a:lnTo>
                    <a:lnTo>
                      <a:pt x="410" y="765"/>
                    </a:lnTo>
                    <a:lnTo>
                      <a:pt x="449" y="742"/>
                    </a:lnTo>
                    <a:lnTo>
                      <a:pt x="479" y="724"/>
                    </a:lnTo>
                    <a:lnTo>
                      <a:pt x="814" y="532"/>
                    </a:lnTo>
                    <a:lnTo>
                      <a:pt x="852" y="508"/>
                    </a:lnTo>
                    <a:lnTo>
                      <a:pt x="892" y="485"/>
                    </a:lnTo>
                    <a:lnTo>
                      <a:pt x="923" y="468"/>
                    </a:lnTo>
                    <a:lnTo>
                      <a:pt x="1264" y="271"/>
                    </a:lnTo>
                    <a:lnTo>
                      <a:pt x="1309" y="244"/>
                    </a:lnTo>
                    <a:lnTo>
                      <a:pt x="1348" y="223"/>
                    </a:lnTo>
                    <a:lnTo>
                      <a:pt x="1380" y="204"/>
                    </a:lnTo>
                    <a:lnTo>
                      <a:pt x="1660" y="43"/>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5793050" y="1757000"/>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5796000" y="1753525"/>
                <a:ext cx="3675" cy="4500"/>
              </a:xfrm>
              <a:custGeom>
                <a:rect b="b" l="l" r="r" t="t"/>
                <a:pathLst>
                  <a:path extrusionOk="0" h="180"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5793050" y="1758000"/>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5793050" y="1754525"/>
                <a:ext cx="4850" cy="5225"/>
              </a:xfrm>
              <a:custGeom>
                <a:rect b="b" l="l" r="r" t="t"/>
                <a:pathLst>
                  <a:path extrusionOk="0" h="209" w="194">
                    <a:moveTo>
                      <a:pt x="194" y="1"/>
                    </a:moveTo>
                    <a:lnTo>
                      <a:pt x="1" y="112"/>
                    </a:lnTo>
                    <a:lnTo>
                      <a:pt x="1" y="208"/>
                    </a:lnTo>
                    <a:lnTo>
                      <a:pt x="118" y="140"/>
                    </a:lnTo>
                    <a:lnTo>
                      <a:pt x="1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5828325" y="1735750"/>
                <a:ext cx="6225" cy="8150"/>
              </a:xfrm>
              <a:custGeom>
                <a:rect b="b" l="l" r="r" t="t"/>
                <a:pathLst>
                  <a:path extrusionOk="0" h="326" w="249">
                    <a:moveTo>
                      <a:pt x="249" y="1"/>
                    </a:moveTo>
                    <a:lnTo>
                      <a:pt x="144" y="61"/>
                    </a:lnTo>
                    <a:lnTo>
                      <a:pt x="1" y="325"/>
                    </a:lnTo>
                    <a:lnTo>
                      <a:pt x="249" y="182"/>
                    </a:lnTo>
                    <a:lnTo>
                      <a:pt x="24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5802950" y="1752275"/>
                <a:ext cx="2950" cy="5425"/>
              </a:xfrm>
              <a:custGeom>
                <a:rect b="b" l="l" r="r" t="t"/>
                <a:pathLst>
                  <a:path extrusionOk="0" h="217" w="118">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2"/>
              <p:cNvSpPr/>
              <p:nvPr/>
            </p:nvSpPr>
            <p:spPr>
              <a:xfrm>
                <a:off x="5658100" y="1947725"/>
                <a:ext cx="173925" cy="100750"/>
              </a:xfrm>
              <a:custGeom>
                <a:rect b="b" l="l" r="r" t="t"/>
                <a:pathLst>
                  <a:path extrusionOk="0" h="4030" w="6957">
                    <a:moveTo>
                      <a:pt x="3467" y="0"/>
                    </a:moveTo>
                    <a:lnTo>
                      <a:pt x="0" y="2016"/>
                    </a:lnTo>
                    <a:lnTo>
                      <a:pt x="3489" y="4030"/>
                    </a:lnTo>
                    <a:lnTo>
                      <a:pt x="6956" y="2016"/>
                    </a:lnTo>
                    <a:lnTo>
                      <a:pt x="34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2"/>
              <p:cNvSpPr/>
              <p:nvPr/>
            </p:nvSpPr>
            <p:spPr>
              <a:xfrm>
                <a:off x="5739100" y="1966650"/>
                <a:ext cx="48400" cy="57900"/>
              </a:xfrm>
              <a:custGeom>
                <a:rect b="b" l="l" r="r" t="t"/>
                <a:pathLst>
                  <a:path extrusionOk="0" h="2316" w="1936">
                    <a:moveTo>
                      <a:pt x="1935" y="0"/>
                    </a:moveTo>
                    <a:lnTo>
                      <a:pt x="5" y="1121"/>
                    </a:lnTo>
                    <a:lnTo>
                      <a:pt x="1" y="2316"/>
                    </a:lnTo>
                    <a:lnTo>
                      <a:pt x="1931" y="1195"/>
                    </a:lnTo>
                    <a:lnTo>
                      <a:pt x="193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2"/>
              <p:cNvSpPr/>
              <p:nvPr/>
            </p:nvSpPr>
            <p:spPr>
              <a:xfrm>
                <a:off x="5701200" y="1944675"/>
                <a:ext cx="86300" cy="50000"/>
              </a:xfrm>
              <a:custGeom>
                <a:rect b="b" l="l" r="r" t="t"/>
                <a:pathLst>
                  <a:path extrusionOk="0" h="2000" w="3452">
                    <a:moveTo>
                      <a:pt x="1930" y="0"/>
                    </a:moveTo>
                    <a:lnTo>
                      <a:pt x="0" y="1121"/>
                    </a:lnTo>
                    <a:lnTo>
                      <a:pt x="1521" y="2000"/>
                    </a:lnTo>
                    <a:lnTo>
                      <a:pt x="3451" y="879"/>
                    </a:lnTo>
                    <a:lnTo>
                      <a:pt x="193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2"/>
              <p:cNvSpPr/>
              <p:nvPr/>
            </p:nvSpPr>
            <p:spPr>
              <a:xfrm>
                <a:off x="5701075" y="1968750"/>
                <a:ext cx="38175" cy="55800"/>
              </a:xfrm>
              <a:custGeom>
                <a:rect b="b" l="l" r="r" t="t"/>
                <a:pathLst>
                  <a:path extrusionOk="0" h="2232" w="1527">
                    <a:moveTo>
                      <a:pt x="772" y="0"/>
                    </a:moveTo>
                    <a:lnTo>
                      <a:pt x="5" y="158"/>
                    </a:lnTo>
                    <a:lnTo>
                      <a:pt x="1" y="1353"/>
                    </a:lnTo>
                    <a:lnTo>
                      <a:pt x="1522" y="2232"/>
                    </a:lnTo>
                    <a:lnTo>
                      <a:pt x="1526" y="1037"/>
                    </a:lnTo>
                    <a:lnTo>
                      <a:pt x="77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2"/>
              <p:cNvSpPr/>
              <p:nvPr/>
            </p:nvSpPr>
            <p:spPr>
              <a:xfrm>
                <a:off x="5716850" y="1940000"/>
                <a:ext cx="72900" cy="58200"/>
              </a:xfrm>
              <a:custGeom>
                <a:rect b="b" l="l" r="r" t="t"/>
                <a:pathLst>
                  <a:path extrusionOk="0" h="2328" w="2916">
                    <a:moveTo>
                      <a:pt x="2100" y="0"/>
                    </a:moveTo>
                    <a:lnTo>
                      <a:pt x="1" y="1195"/>
                    </a:lnTo>
                    <a:lnTo>
                      <a:pt x="987" y="2328"/>
                    </a:lnTo>
                    <a:lnTo>
                      <a:pt x="2915" y="1207"/>
                    </a:lnTo>
                    <a:lnTo>
                      <a:pt x="210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2"/>
              <p:cNvSpPr/>
              <p:nvPr/>
            </p:nvSpPr>
            <p:spPr>
              <a:xfrm>
                <a:off x="5697850" y="1940000"/>
                <a:ext cx="71525" cy="33725"/>
              </a:xfrm>
              <a:custGeom>
                <a:rect b="b" l="l" r="r" t="t"/>
                <a:pathLst>
                  <a:path extrusionOk="0" h="1349" w="2861">
                    <a:moveTo>
                      <a:pt x="2860" y="0"/>
                    </a:moveTo>
                    <a:lnTo>
                      <a:pt x="1969" y="211"/>
                    </a:lnTo>
                    <a:lnTo>
                      <a:pt x="1" y="1349"/>
                    </a:lnTo>
                    <a:lnTo>
                      <a:pt x="762" y="1195"/>
                    </a:lnTo>
                    <a:lnTo>
                      <a:pt x="286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2"/>
              <p:cNvSpPr/>
              <p:nvPr/>
            </p:nvSpPr>
            <p:spPr>
              <a:xfrm>
                <a:off x="5766725" y="1995825"/>
                <a:ext cx="500" cy="775"/>
              </a:xfrm>
              <a:custGeom>
                <a:rect b="b" l="l" r="r" t="t"/>
                <a:pathLst>
                  <a:path extrusionOk="0" h="31" w="20">
                    <a:moveTo>
                      <a:pt x="20" y="0"/>
                    </a:moveTo>
                    <a:lnTo>
                      <a:pt x="1" y="31"/>
                    </a:lnTo>
                    <a:lnTo>
                      <a:pt x="20" y="21"/>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2"/>
              <p:cNvSpPr/>
              <p:nvPr/>
            </p:nvSpPr>
            <p:spPr>
              <a:xfrm>
                <a:off x="5764775" y="1997375"/>
                <a:ext cx="2450" cy="3800"/>
              </a:xfrm>
              <a:custGeom>
                <a:rect b="b" l="l" r="r" t="t"/>
                <a:pathLst>
                  <a:path extrusionOk="0" h="152" w="98">
                    <a:moveTo>
                      <a:pt x="98" y="1"/>
                    </a:moveTo>
                    <a:lnTo>
                      <a:pt x="83" y="9"/>
                    </a:lnTo>
                    <a:lnTo>
                      <a:pt x="1" y="152"/>
                    </a:lnTo>
                    <a:lnTo>
                      <a:pt x="98" y="95"/>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2"/>
              <p:cNvSpPr/>
              <p:nvPr/>
            </p:nvSpPr>
            <p:spPr>
              <a:xfrm>
                <a:off x="5766850" y="1996950"/>
                <a:ext cx="375" cy="675"/>
              </a:xfrm>
              <a:custGeom>
                <a:rect b="b" l="l" r="r" t="t"/>
                <a:pathLst>
                  <a:path extrusionOk="0" h="27" w="15">
                    <a:moveTo>
                      <a:pt x="15" y="0"/>
                    </a:moveTo>
                    <a:lnTo>
                      <a:pt x="0" y="26"/>
                    </a:lnTo>
                    <a:lnTo>
                      <a:pt x="0" y="26"/>
                    </a:lnTo>
                    <a:lnTo>
                      <a:pt x="15" y="18"/>
                    </a:lnTo>
                    <a:lnTo>
                      <a:pt x="1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2"/>
              <p:cNvSpPr/>
              <p:nvPr/>
            </p:nvSpPr>
            <p:spPr>
              <a:xfrm>
                <a:off x="5763800" y="1997600"/>
                <a:ext cx="3075" cy="4150"/>
              </a:xfrm>
              <a:custGeom>
                <a:rect b="b" l="l" r="r" t="t"/>
                <a:pathLst>
                  <a:path extrusionOk="0" h="166" w="123">
                    <a:moveTo>
                      <a:pt x="122" y="0"/>
                    </a:moveTo>
                    <a:lnTo>
                      <a:pt x="83" y="22"/>
                    </a:lnTo>
                    <a:lnTo>
                      <a:pt x="0" y="166"/>
                    </a:lnTo>
                    <a:lnTo>
                      <a:pt x="0" y="166"/>
                    </a:lnTo>
                    <a:lnTo>
                      <a:pt x="40" y="143"/>
                    </a:lnTo>
                    <a:lnTo>
                      <a:pt x="12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2"/>
              <p:cNvSpPr/>
              <p:nvPr/>
            </p:nvSpPr>
            <p:spPr>
              <a:xfrm>
                <a:off x="5761225" y="1996575"/>
                <a:ext cx="5525" cy="4275"/>
              </a:xfrm>
              <a:custGeom>
                <a:rect b="b" l="l" r="r" t="t"/>
                <a:pathLst>
                  <a:path extrusionOk="0" h="171" w="221">
                    <a:moveTo>
                      <a:pt x="221" y="1"/>
                    </a:moveTo>
                    <a:lnTo>
                      <a:pt x="0" y="130"/>
                    </a:lnTo>
                    <a:lnTo>
                      <a:pt x="0" y="170"/>
                    </a:lnTo>
                    <a:lnTo>
                      <a:pt x="186" y="63"/>
                    </a:lnTo>
                    <a:lnTo>
                      <a:pt x="2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2"/>
              <p:cNvSpPr/>
              <p:nvPr/>
            </p:nvSpPr>
            <p:spPr>
              <a:xfrm>
                <a:off x="5765875" y="1996325"/>
                <a:ext cx="1350" cy="1850"/>
              </a:xfrm>
              <a:custGeom>
                <a:rect b="b" l="l" r="r" t="t"/>
                <a:pathLst>
                  <a:path extrusionOk="0" h="74" w="54">
                    <a:moveTo>
                      <a:pt x="54" y="1"/>
                    </a:moveTo>
                    <a:lnTo>
                      <a:pt x="35" y="11"/>
                    </a:lnTo>
                    <a:lnTo>
                      <a:pt x="0" y="73"/>
                    </a:lnTo>
                    <a:lnTo>
                      <a:pt x="39" y="51"/>
                    </a:lnTo>
                    <a:lnTo>
                      <a:pt x="54" y="25"/>
                    </a:lnTo>
                    <a:lnTo>
                      <a:pt x="5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2"/>
              <p:cNvSpPr/>
              <p:nvPr/>
            </p:nvSpPr>
            <p:spPr>
              <a:xfrm>
                <a:off x="5761225" y="1998150"/>
                <a:ext cx="4675" cy="5100"/>
              </a:xfrm>
              <a:custGeom>
                <a:rect b="b" l="l" r="r" t="t"/>
                <a:pathLst>
                  <a:path extrusionOk="0" h="204" w="187">
                    <a:moveTo>
                      <a:pt x="186" y="0"/>
                    </a:moveTo>
                    <a:lnTo>
                      <a:pt x="0" y="107"/>
                    </a:lnTo>
                    <a:lnTo>
                      <a:pt x="0" y="203"/>
                    </a:lnTo>
                    <a:lnTo>
                      <a:pt x="103"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2"/>
              <p:cNvSpPr/>
              <p:nvPr/>
            </p:nvSpPr>
            <p:spPr>
              <a:xfrm>
                <a:off x="5763950" y="1991900"/>
                <a:ext cx="3250" cy="2925"/>
              </a:xfrm>
              <a:custGeom>
                <a:rect b="b" l="l" r="r" t="t"/>
                <a:pathLst>
                  <a:path extrusionOk="0" h="117" w="130">
                    <a:moveTo>
                      <a:pt x="129" y="1"/>
                    </a:moveTo>
                    <a:lnTo>
                      <a:pt x="36" y="54"/>
                    </a:lnTo>
                    <a:lnTo>
                      <a:pt x="0" y="117"/>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2"/>
              <p:cNvSpPr/>
              <p:nvPr/>
            </p:nvSpPr>
            <p:spPr>
              <a:xfrm>
                <a:off x="5761225" y="1998350"/>
                <a:ext cx="675" cy="1225"/>
              </a:xfrm>
              <a:custGeom>
                <a:rect b="b" l="l" r="r" t="t"/>
                <a:pathLst>
                  <a:path extrusionOk="0" h="49" w="27">
                    <a:moveTo>
                      <a:pt x="27" y="1"/>
                    </a:moveTo>
                    <a:lnTo>
                      <a:pt x="0" y="17"/>
                    </a:lnTo>
                    <a:lnTo>
                      <a:pt x="0" y="49"/>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2"/>
              <p:cNvSpPr/>
              <p:nvPr/>
            </p:nvSpPr>
            <p:spPr>
              <a:xfrm>
                <a:off x="5761225" y="1995325"/>
                <a:ext cx="6000" cy="4500"/>
              </a:xfrm>
              <a:custGeom>
                <a:rect b="b" l="l" r="r" t="t"/>
                <a:pathLst>
                  <a:path extrusionOk="0" h="180" w="240">
                    <a:moveTo>
                      <a:pt x="240" y="0"/>
                    </a:moveTo>
                    <a:lnTo>
                      <a:pt x="27" y="122"/>
                    </a:lnTo>
                    <a:lnTo>
                      <a:pt x="0" y="170"/>
                    </a:lnTo>
                    <a:lnTo>
                      <a:pt x="0" y="180"/>
                    </a:lnTo>
                    <a:lnTo>
                      <a:pt x="221" y="51"/>
                    </a:lnTo>
                    <a:lnTo>
                      <a:pt x="240" y="20"/>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2"/>
              <p:cNvSpPr/>
              <p:nvPr/>
            </p:nvSpPr>
            <p:spPr>
              <a:xfrm>
                <a:off x="5761225" y="1994800"/>
                <a:ext cx="2750" cy="3975"/>
              </a:xfrm>
              <a:custGeom>
                <a:rect b="b" l="l" r="r" t="t"/>
                <a:pathLst>
                  <a:path extrusionOk="0" h="159" w="110">
                    <a:moveTo>
                      <a:pt x="109" y="1"/>
                    </a:moveTo>
                    <a:lnTo>
                      <a:pt x="72" y="22"/>
                    </a:lnTo>
                    <a:lnTo>
                      <a:pt x="0" y="146"/>
                    </a:lnTo>
                    <a:lnTo>
                      <a:pt x="0" y="159"/>
                    </a:lnTo>
                    <a:lnTo>
                      <a:pt x="27" y="143"/>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2"/>
              <p:cNvSpPr/>
              <p:nvPr/>
            </p:nvSpPr>
            <p:spPr>
              <a:xfrm>
                <a:off x="5763000" y="1993250"/>
                <a:ext cx="1875" cy="2125"/>
              </a:xfrm>
              <a:custGeom>
                <a:rect b="b" l="l" r="r" t="t"/>
                <a:pathLst>
                  <a:path extrusionOk="0" h="85" w="75">
                    <a:moveTo>
                      <a:pt x="74" y="0"/>
                    </a:moveTo>
                    <a:lnTo>
                      <a:pt x="35" y="24"/>
                    </a:lnTo>
                    <a:lnTo>
                      <a:pt x="1" y="84"/>
                    </a:lnTo>
                    <a:lnTo>
                      <a:pt x="38" y="63"/>
                    </a:lnTo>
                    <a:lnTo>
                      <a:pt x="7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2"/>
              <p:cNvSpPr/>
              <p:nvPr/>
            </p:nvSpPr>
            <p:spPr>
              <a:xfrm>
                <a:off x="5761200" y="1995350"/>
                <a:ext cx="1825" cy="3100"/>
              </a:xfrm>
              <a:custGeom>
                <a:rect b="b" l="l" r="r" t="t"/>
                <a:pathLst>
                  <a:path extrusionOk="0" h="124" w="73">
                    <a:moveTo>
                      <a:pt x="73" y="0"/>
                    </a:moveTo>
                    <a:lnTo>
                      <a:pt x="0" y="43"/>
                    </a:lnTo>
                    <a:lnTo>
                      <a:pt x="1" y="124"/>
                    </a:lnTo>
                    <a:lnTo>
                      <a:pt x="7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2"/>
              <p:cNvSpPr/>
              <p:nvPr/>
            </p:nvSpPr>
            <p:spPr>
              <a:xfrm>
                <a:off x="5760725" y="1990975"/>
                <a:ext cx="7025" cy="13175"/>
              </a:xfrm>
              <a:custGeom>
                <a:rect b="b" l="l" r="r" t="t"/>
                <a:pathLst>
                  <a:path extrusionOk="0" h="527" w="281">
                    <a:moveTo>
                      <a:pt x="260" y="38"/>
                    </a:moveTo>
                    <a:lnTo>
                      <a:pt x="260" y="174"/>
                    </a:lnTo>
                    <a:lnTo>
                      <a:pt x="260" y="239"/>
                    </a:lnTo>
                    <a:lnTo>
                      <a:pt x="260" y="351"/>
                    </a:lnTo>
                    <a:lnTo>
                      <a:pt x="20" y="489"/>
                    </a:lnTo>
                    <a:lnTo>
                      <a:pt x="20" y="177"/>
                    </a:lnTo>
                    <a:lnTo>
                      <a:pt x="128" y="115"/>
                    </a:lnTo>
                    <a:lnTo>
                      <a:pt x="165" y="93"/>
                    </a:lnTo>
                    <a:lnTo>
                      <a:pt x="260" y="38"/>
                    </a:lnTo>
                    <a:close/>
                    <a:moveTo>
                      <a:pt x="279" y="0"/>
                    </a:moveTo>
                    <a:lnTo>
                      <a:pt x="0" y="161"/>
                    </a:lnTo>
                    <a:lnTo>
                      <a:pt x="0" y="526"/>
                    </a:lnTo>
                    <a:lnTo>
                      <a:pt x="280" y="365"/>
                    </a:lnTo>
                    <a:lnTo>
                      <a:pt x="2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2"/>
              <p:cNvSpPr/>
              <p:nvPr/>
            </p:nvSpPr>
            <p:spPr>
              <a:xfrm>
                <a:off x="5761875" y="1992925"/>
                <a:ext cx="5350" cy="5450"/>
              </a:xfrm>
              <a:custGeom>
                <a:rect b="b" l="l" r="r" t="t"/>
                <a:pathLst>
                  <a:path extrusionOk="0" h="218" w="214">
                    <a:moveTo>
                      <a:pt x="212" y="0"/>
                    </a:moveTo>
                    <a:lnTo>
                      <a:pt x="83" y="76"/>
                    </a:lnTo>
                    <a:lnTo>
                      <a:pt x="1" y="218"/>
                    </a:lnTo>
                    <a:lnTo>
                      <a:pt x="1" y="218"/>
                    </a:lnTo>
                    <a:lnTo>
                      <a:pt x="214"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2"/>
              <p:cNvSpPr/>
              <p:nvPr/>
            </p:nvSpPr>
            <p:spPr>
              <a:xfrm>
                <a:off x="5761200" y="1993825"/>
                <a:ext cx="2700" cy="2600"/>
              </a:xfrm>
              <a:custGeom>
                <a:rect b="b" l="l" r="r" t="t"/>
                <a:pathLst>
                  <a:path extrusionOk="0" h="104" w="108">
                    <a:moveTo>
                      <a:pt x="107" y="1"/>
                    </a:moveTo>
                    <a:lnTo>
                      <a:pt x="0" y="61"/>
                    </a:lnTo>
                    <a:lnTo>
                      <a:pt x="0" y="104"/>
                    </a:lnTo>
                    <a:lnTo>
                      <a:pt x="73" y="61"/>
                    </a:lnTo>
                    <a:lnTo>
                      <a:pt x="10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2"/>
              <p:cNvSpPr/>
              <p:nvPr/>
            </p:nvSpPr>
            <p:spPr>
              <a:xfrm>
                <a:off x="5753250" y="2004775"/>
                <a:ext cx="375" cy="675"/>
              </a:xfrm>
              <a:custGeom>
                <a:rect b="b" l="l" r="r" t="t"/>
                <a:pathLst>
                  <a:path extrusionOk="0" h="27" w="15">
                    <a:moveTo>
                      <a:pt x="15" y="1"/>
                    </a:moveTo>
                    <a:lnTo>
                      <a:pt x="0" y="27"/>
                    </a:lnTo>
                    <a:lnTo>
                      <a:pt x="15" y="18"/>
                    </a:lnTo>
                    <a:lnTo>
                      <a:pt x="1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2"/>
              <p:cNvSpPr/>
              <p:nvPr/>
            </p:nvSpPr>
            <p:spPr>
              <a:xfrm>
                <a:off x="5750200" y="2005425"/>
                <a:ext cx="3075" cy="4150"/>
              </a:xfrm>
              <a:custGeom>
                <a:rect b="b" l="l" r="r" t="t"/>
                <a:pathLst>
                  <a:path extrusionOk="0" h="166" w="123">
                    <a:moveTo>
                      <a:pt x="122" y="1"/>
                    </a:moveTo>
                    <a:lnTo>
                      <a:pt x="83" y="22"/>
                    </a:lnTo>
                    <a:lnTo>
                      <a:pt x="1" y="166"/>
                    </a:lnTo>
                    <a:lnTo>
                      <a:pt x="40" y="143"/>
                    </a:lnTo>
                    <a:lnTo>
                      <a:pt x="12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2"/>
              <p:cNvSpPr/>
              <p:nvPr/>
            </p:nvSpPr>
            <p:spPr>
              <a:xfrm>
                <a:off x="5753175" y="2003700"/>
                <a:ext cx="450" cy="775"/>
              </a:xfrm>
              <a:custGeom>
                <a:rect b="b" l="l" r="r" t="t"/>
                <a:pathLst>
                  <a:path extrusionOk="0" h="31" w="18">
                    <a:moveTo>
                      <a:pt x="18" y="0"/>
                    </a:moveTo>
                    <a:lnTo>
                      <a:pt x="1" y="30"/>
                    </a:lnTo>
                    <a:lnTo>
                      <a:pt x="1" y="30"/>
                    </a:lnTo>
                    <a:lnTo>
                      <a:pt x="18" y="20"/>
                    </a:lnTo>
                    <a:lnTo>
                      <a:pt x="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2"/>
              <p:cNvSpPr/>
              <p:nvPr/>
            </p:nvSpPr>
            <p:spPr>
              <a:xfrm>
                <a:off x="5747625" y="2005975"/>
                <a:ext cx="4675" cy="5100"/>
              </a:xfrm>
              <a:custGeom>
                <a:rect b="b" l="l" r="r" t="t"/>
                <a:pathLst>
                  <a:path extrusionOk="0" h="204" w="187">
                    <a:moveTo>
                      <a:pt x="186" y="0"/>
                    </a:moveTo>
                    <a:lnTo>
                      <a:pt x="1" y="108"/>
                    </a:lnTo>
                    <a:lnTo>
                      <a:pt x="1" y="203"/>
                    </a:lnTo>
                    <a:lnTo>
                      <a:pt x="104"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2"/>
              <p:cNvSpPr/>
              <p:nvPr/>
            </p:nvSpPr>
            <p:spPr>
              <a:xfrm>
                <a:off x="5752275" y="2004200"/>
                <a:ext cx="1350" cy="1800"/>
              </a:xfrm>
              <a:custGeom>
                <a:rect b="b" l="l" r="r" t="t"/>
                <a:pathLst>
                  <a:path extrusionOk="0" h="72" w="54">
                    <a:moveTo>
                      <a:pt x="54" y="0"/>
                    </a:moveTo>
                    <a:lnTo>
                      <a:pt x="37" y="10"/>
                    </a:lnTo>
                    <a:lnTo>
                      <a:pt x="0" y="71"/>
                    </a:lnTo>
                    <a:lnTo>
                      <a:pt x="0" y="71"/>
                    </a:lnTo>
                    <a:lnTo>
                      <a:pt x="39" y="50"/>
                    </a:lnTo>
                    <a:lnTo>
                      <a:pt x="54" y="24"/>
                    </a:lnTo>
                    <a:lnTo>
                      <a:pt x="5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2"/>
              <p:cNvSpPr/>
              <p:nvPr/>
            </p:nvSpPr>
            <p:spPr>
              <a:xfrm>
                <a:off x="5748325" y="2000800"/>
                <a:ext cx="5300" cy="5450"/>
              </a:xfrm>
              <a:custGeom>
                <a:rect b="b" l="l" r="r" t="t"/>
                <a:pathLst>
                  <a:path extrusionOk="0" h="218" w="212">
                    <a:moveTo>
                      <a:pt x="212" y="0"/>
                    </a:moveTo>
                    <a:lnTo>
                      <a:pt x="81" y="74"/>
                    </a:lnTo>
                    <a:lnTo>
                      <a:pt x="0" y="218"/>
                    </a:lnTo>
                    <a:lnTo>
                      <a:pt x="212" y="94"/>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2"/>
              <p:cNvSpPr/>
              <p:nvPr/>
            </p:nvSpPr>
            <p:spPr>
              <a:xfrm>
                <a:off x="5747625" y="2004450"/>
                <a:ext cx="5575" cy="4225"/>
              </a:xfrm>
              <a:custGeom>
                <a:rect b="b" l="l" r="r" t="t"/>
                <a:pathLst>
                  <a:path extrusionOk="0" h="169" w="223">
                    <a:moveTo>
                      <a:pt x="223" y="0"/>
                    </a:moveTo>
                    <a:lnTo>
                      <a:pt x="1" y="128"/>
                    </a:lnTo>
                    <a:lnTo>
                      <a:pt x="1" y="169"/>
                    </a:lnTo>
                    <a:lnTo>
                      <a:pt x="186" y="61"/>
                    </a:lnTo>
                    <a:lnTo>
                      <a:pt x="2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2"/>
              <p:cNvSpPr/>
              <p:nvPr/>
            </p:nvSpPr>
            <p:spPr>
              <a:xfrm>
                <a:off x="5747625" y="2006225"/>
                <a:ext cx="725" cy="1175"/>
              </a:xfrm>
              <a:custGeom>
                <a:rect b="b" l="l" r="r" t="t"/>
                <a:pathLst>
                  <a:path extrusionOk="0" h="47" w="29">
                    <a:moveTo>
                      <a:pt x="28" y="1"/>
                    </a:moveTo>
                    <a:lnTo>
                      <a:pt x="1" y="16"/>
                    </a:lnTo>
                    <a:lnTo>
                      <a:pt x="1" y="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2"/>
              <p:cNvSpPr/>
              <p:nvPr/>
            </p:nvSpPr>
            <p:spPr>
              <a:xfrm>
                <a:off x="5747625" y="2003150"/>
                <a:ext cx="6000" cy="4525"/>
              </a:xfrm>
              <a:custGeom>
                <a:rect b="b" l="l" r="r" t="t"/>
                <a:pathLst>
                  <a:path extrusionOk="0" h="181" w="240">
                    <a:moveTo>
                      <a:pt x="240" y="0"/>
                    </a:moveTo>
                    <a:lnTo>
                      <a:pt x="28" y="124"/>
                    </a:lnTo>
                    <a:lnTo>
                      <a:pt x="1" y="170"/>
                    </a:lnTo>
                    <a:lnTo>
                      <a:pt x="1" y="180"/>
                    </a:lnTo>
                    <a:lnTo>
                      <a:pt x="223" y="52"/>
                    </a:lnTo>
                    <a:lnTo>
                      <a:pt x="240" y="22"/>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2"/>
              <p:cNvSpPr/>
              <p:nvPr/>
            </p:nvSpPr>
            <p:spPr>
              <a:xfrm>
                <a:off x="5747625" y="2002625"/>
                <a:ext cx="2750" cy="4025"/>
              </a:xfrm>
              <a:custGeom>
                <a:rect b="b" l="l" r="r" t="t"/>
                <a:pathLst>
                  <a:path extrusionOk="0" h="161" w="110">
                    <a:moveTo>
                      <a:pt x="109" y="1"/>
                    </a:moveTo>
                    <a:lnTo>
                      <a:pt x="72" y="24"/>
                    </a:lnTo>
                    <a:lnTo>
                      <a:pt x="1" y="147"/>
                    </a:lnTo>
                    <a:lnTo>
                      <a:pt x="1" y="160"/>
                    </a:lnTo>
                    <a:lnTo>
                      <a:pt x="28" y="145"/>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2"/>
              <p:cNvSpPr/>
              <p:nvPr/>
            </p:nvSpPr>
            <p:spPr>
              <a:xfrm>
                <a:off x="5747625" y="2001650"/>
                <a:ext cx="2700" cy="2600"/>
              </a:xfrm>
              <a:custGeom>
                <a:rect b="b" l="l" r="r" t="t"/>
                <a:pathLst>
                  <a:path extrusionOk="0" h="104" w="108">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2"/>
              <p:cNvSpPr/>
              <p:nvPr/>
            </p:nvSpPr>
            <p:spPr>
              <a:xfrm>
                <a:off x="5747125" y="1998825"/>
                <a:ext cx="7025" cy="13200"/>
              </a:xfrm>
              <a:custGeom>
                <a:rect b="b" l="l" r="r" t="t"/>
                <a:pathLst>
                  <a:path extrusionOk="0" h="528" w="281">
                    <a:moveTo>
                      <a:pt x="260" y="38"/>
                    </a:moveTo>
                    <a:lnTo>
                      <a:pt x="260" y="175"/>
                    </a:lnTo>
                    <a:lnTo>
                      <a:pt x="260" y="215"/>
                    </a:lnTo>
                    <a:lnTo>
                      <a:pt x="260" y="240"/>
                    </a:lnTo>
                    <a:lnTo>
                      <a:pt x="260" y="352"/>
                    </a:lnTo>
                    <a:lnTo>
                      <a:pt x="21" y="489"/>
                    </a:lnTo>
                    <a:lnTo>
                      <a:pt x="21" y="394"/>
                    </a:lnTo>
                    <a:lnTo>
                      <a:pt x="21" y="176"/>
                    </a:lnTo>
                    <a:lnTo>
                      <a:pt x="128" y="115"/>
                    </a:lnTo>
                    <a:lnTo>
                      <a:pt x="167" y="92"/>
                    </a:lnTo>
                    <a:lnTo>
                      <a:pt x="260" y="38"/>
                    </a:lnTo>
                    <a:close/>
                    <a:moveTo>
                      <a:pt x="279" y="1"/>
                    </a:moveTo>
                    <a:lnTo>
                      <a:pt x="0" y="162"/>
                    </a:lnTo>
                    <a:lnTo>
                      <a:pt x="0" y="527"/>
                    </a:lnTo>
                    <a:lnTo>
                      <a:pt x="280" y="366"/>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2"/>
              <p:cNvSpPr/>
              <p:nvPr/>
            </p:nvSpPr>
            <p:spPr>
              <a:xfrm>
                <a:off x="5751175" y="2005200"/>
                <a:ext cx="2450" cy="3800"/>
              </a:xfrm>
              <a:custGeom>
                <a:rect b="b" l="l" r="r" t="t"/>
                <a:pathLst>
                  <a:path extrusionOk="0" h="152" w="98">
                    <a:moveTo>
                      <a:pt x="98" y="1"/>
                    </a:moveTo>
                    <a:lnTo>
                      <a:pt x="83" y="10"/>
                    </a:lnTo>
                    <a:lnTo>
                      <a:pt x="1" y="152"/>
                    </a:lnTo>
                    <a:lnTo>
                      <a:pt x="98" y="97"/>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2"/>
              <p:cNvSpPr/>
              <p:nvPr/>
            </p:nvSpPr>
            <p:spPr>
              <a:xfrm>
                <a:off x="5750350" y="1999775"/>
                <a:ext cx="3275" cy="2875"/>
              </a:xfrm>
              <a:custGeom>
                <a:rect b="b" l="l" r="r" t="t"/>
                <a:pathLst>
                  <a:path extrusionOk="0" h="115" w="131">
                    <a:moveTo>
                      <a:pt x="131" y="0"/>
                    </a:moveTo>
                    <a:lnTo>
                      <a:pt x="37" y="54"/>
                    </a:lnTo>
                    <a:lnTo>
                      <a:pt x="0" y="115"/>
                    </a:lnTo>
                    <a:lnTo>
                      <a:pt x="0" y="115"/>
                    </a:lnTo>
                    <a:lnTo>
                      <a:pt x="131" y="41"/>
                    </a:lnTo>
                    <a:lnTo>
                      <a:pt x="13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2"/>
              <p:cNvSpPr/>
              <p:nvPr/>
            </p:nvSpPr>
            <p:spPr>
              <a:xfrm>
                <a:off x="5749400" y="2001125"/>
                <a:ext cx="1875" cy="2125"/>
              </a:xfrm>
              <a:custGeom>
                <a:rect b="b" l="l" r="r" t="t"/>
                <a:pathLst>
                  <a:path extrusionOk="0" h="85" w="75">
                    <a:moveTo>
                      <a:pt x="75" y="0"/>
                    </a:moveTo>
                    <a:lnTo>
                      <a:pt x="37" y="22"/>
                    </a:lnTo>
                    <a:lnTo>
                      <a:pt x="1" y="84"/>
                    </a:lnTo>
                    <a:lnTo>
                      <a:pt x="38" y="61"/>
                    </a:lnTo>
                    <a:lnTo>
                      <a:pt x="7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2"/>
              <p:cNvSpPr/>
              <p:nvPr/>
            </p:nvSpPr>
            <p:spPr>
              <a:xfrm>
                <a:off x="5747625" y="2003225"/>
                <a:ext cx="1800" cy="3100"/>
              </a:xfrm>
              <a:custGeom>
                <a:rect b="b" l="l" r="r" t="t"/>
                <a:pathLst>
                  <a:path extrusionOk="0" h="124" w="72">
                    <a:moveTo>
                      <a:pt x="72" y="0"/>
                    </a:moveTo>
                    <a:lnTo>
                      <a:pt x="1" y="41"/>
                    </a:lnTo>
                    <a:lnTo>
                      <a:pt x="1" y="123"/>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2"/>
              <p:cNvSpPr/>
              <p:nvPr/>
            </p:nvSpPr>
            <p:spPr>
              <a:xfrm>
                <a:off x="5780400" y="1989125"/>
                <a:ext cx="425" cy="625"/>
              </a:xfrm>
              <a:custGeom>
                <a:rect b="b" l="l" r="r" t="t"/>
                <a:pathLst>
                  <a:path extrusionOk="0" h="25" w="17">
                    <a:moveTo>
                      <a:pt x="17" y="0"/>
                    </a:moveTo>
                    <a:lnTo>
                      <a:pt x="1" y="25"/>
                    </a:lnTo>
                    <a:lnTo>
                      <a:pt x="17" y="16"/>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2"/>
              <p:cNvSpPr/>
              <p:nvPr/>
            </p:nvSpPr>
            <p:spPr>
              <a:xfrm>
                <a:off x="5780325" y="1988000"/>
                <a:ext cx="500" cy="775"/>
              </a:xfrm>
              <a:custGeom>
                <a:rect b="b" l="l" r="r" t="t"/>
                <a:pathLst>
                  <a:path extrusionOk="0" h="31" w="20">
                    <a:moveTo>
                      <a:pt x="20" y="0"/>
                    </a:moveTo>
                    <a:lnTo>
                      <a:pt x="1" y="31"/>
                    </a:lnTo>
                    <a:lnTo>
                      <a:pt x="1" y="31"/>
                    </a:lnTo>
                    <a:lnTo>
                      <a:pt x="20" y="20"/>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2"/>
              <p:cNvSpPr/>
              <p:nvPr/>
            </p:nvSpPr>
            <p:spPr>
              <a:xfrm>
                <a:off x="5774775" y="1988750"/>
                <a:ext cx="5575" cy="4275"/>
              </a:xfrm>
              <a:custGeom>
                <a:rect b="b" l="l" r="r" t="t"/>
                <a:pathLst>
                  <a:path extrusionOk="0" h="171" w="223">
                    <a:moveTo>
                      <a:pt x="223" y="1"/>
                    </a:moveTo>
                    <a:lnTo>
                      <a:pt x="1" y="128"/>
                    </a:lnTo>
                    <a:lnTo>
                      <a:pt x="2" y="170"/>
                    </a:lnTo>
                    <a:lnTo>
                      <a:pt x="188" y="63"/>
                    </a:lnTo>
                    <a:lnTo>
                      <a:pt x="22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2"/>
              <p:cNvSpPr/>
              <p:nvPr/>
            </p:nvSpPr>
            <p:spPr>
              <a:xfrm>
                <a:off x="5774825" y="1990300"/>
                <a:ext cx="4650" cy="5075"/>
              </a:xfrm>
              <a:custGeom>
                <a:rect b="b" l="l" r="r" t="t"/>
                <a:pathLst>
                  <a:path extrusionOk="0" h="203" w="186">
                    <a:moveTo>
                      <a:pt x="186" y="1"/>
                    </a:moveTo>
                    <a:lnTo>
                      <a:pt x="0" y="108"/>
                    </a:lnTo>
                    <a:lnTo>
                      <a:pt x="0" y="202"/>
                    </a:lnTo>
                    <a:lnTo>
                      <a:pt x="103" y="143"/>
                    </a:lnTo>
                    <a:lnTo>
                      <a:pt x="18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2"/>
              <p:cNvSpPr/>
              <p:nvPr/>
            </p:nvSpPr>
            <p:spPr>
              <a:xfrm>
                <a:off x="5779450" y="1988500"/>
                <a:ext cx="1375" cy="1825"/>
              </a:xfrm>
              <a:custGeom>
                <a:rect b="b" l="l" r="r" t="t"/>
                <a:pathLst>
                  <a:path extrusionOk="0" h="73" w="55">
                    <a:moveTo>
                      <a:pt x="55" y="0"/>
                    </a:moveTo>
                    <a:lnTo>
                      <a:pt x="36" y="11"/>
                    </a:lnTo>
                    <a:lnTo>
                      <a:pt x="1" y="73"/>
                    </a:lnTo>
                    <a:lnTo>
                      <a:pt x="39" y="50"/>
                    </a:lnTo>
                    <a:lnTo>
                      <a:pt x="55" y="25"/>
                    </a:lnTo>
                    <a:lnTo>
                      <a:pt x="5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2"/>
              <p:cNvSpPr/>
              <p:nvPr/>
            </p:nvSpPr>
            <p:spPr>
              <a:xfrm>
                <a:off x="5775475" y="1985100"/>
                <a:ext cx="5325" cy="5450"/>
              </a:xfrm>
              <a:custGeom>
                <a:rect b="b" l="l" r="r" t="t"/>
                <a:pathLst>
                  <a:path extrusionOk="0" h="218" w="213">
                    <a:moveTo>
                      <a:pt x="212" y="0"/>
                    </a:moveTo>
                    <a:lnTo>
                      <a:pt x="83" y="74"/>
                    </a:lnTo>
                    <a:lnTo>
                      <a:pt x="0" y="218"/>
                    </a:lnTo>
                    <a:lnTo>
                      <a:pt x="212"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2"/>
              <p:cNvSpPr/>
              <p:nvPr/>
            </p:nvSpPr>
            <p:spPr>
              <a:xfrm>
                <a:off x="5774775" y="1987475"/>
                <a:ext cx="6050" cy="4500"/>
              </a:xfrm>
              <a:custGeom>
                <a:rect b="b" l="l" r="r" t="t"/>
                <a:pathLst>
                  <a:path extrusionOk="0" h="180" w="242">
                    <a:moveTo>
                      <a:pt x="240" y="1"/>
                    </a:moveTo>
                    <a:lnTo>
                      <a:pt x="28" y="123"/>
                    </a:lnTo>
                    <a:lnTo>
                      <a:pt x="1" y="170"/>
                    </a:lnTo>
                    <a:lnTo>
                      <a:pt x="1" y="179"/>
                    </a:lnTo>
                    <a:lnTo>
                      <a:pt x="223" y="52"/>
                    </a:lnTo>
                    <a:lnTo>
                      <a:pt x="242" y="21"/>
                    </a:lnTo>
                    <a:lnTo>
                      <a:pt x="2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2"/>
              <p:cNvSpPr/>
              <p:nvPr/>
            </p:nvSpPr>
            <p:spPr>
              <a:xfrm>
                <a:off x="5774775" y="1990525"/>
                <a:ext cx="725" cy="1225"/>
              </a:xfrm>
              <a:custGeom>
                <a:rect b="b" l="l" r="r" t="t"/>
                <a:pathLst>
                  <a:path extrusionOk="0" h="49" w="29">
                    <a:moveTo>
                      <a:pt x="28" y="1"/>
                    </a:moveTo>
                    <a:lnTo>
                      <a:pt x="1" y="17"/>
                    </a:lnTo>
                    <a:lnTo>
                      <a:pt x="1" y="4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2"/>
              <p:cNvSpPr/>
              <p:nvPr/>
            </p:nvSpPr>
            <p:spPr>
              <a:xfrm>
                <a:off x="5774775" y="1987525"/>
                <a:ext cx="1800" cy="3100"/>
              </a:xfrm>
              <a:custGeom>
                <a:rect b="b" l="l" r="r" t="t"/>
                <a:pathLst>
                  <a:path extrusionOk="0" h="124" w="72">
                    <a:moveTo>
                      <a:pt x="72" y="0"/>
                    </a:moveTo>
                    <a:lnTo>
                      <a:pt x="1" y="41"/>
                    </a:lnTo>
                    <a:lnTo>
                      <a:pt x="1" y="124"/>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2"/>
              <p:cNvSpPr/>
              <p:nvPr/>
            </p:nvSpPr>
            <p:spPr>
              <a:xfrm>
                <a:off x="5774275" y="1983125"/>
                <a:ext cx="7050" cy="13200"/>
              </a:xfrm>
              <a:custGeom>
                <a:rect b="b" l="l" r="r" t="t"/>
                <a:pathLst>
                  <a:path extrusionOk="0" h="528" w="282">
                    <a:moveTo>
                      <a:pt x="262" y="39"/>
                    </a:moveTo>
                    <a:lnTo>
                      <a:pt x="262" y="173"/>
                    </a:lnTo>
                    <a:lnTo>
                      <a:pt x="262" y="239"/>
                    </a:lnTo>
                    <a:lnTo>
                      <a:pt x="262" y="352"/>
                    </a:lnTo>
                    <a:lnTo>
                      <a:pt x="22" y="489"/>
                    </a:lnTo>
                    <a:lnTo>
                      <a:pt x="22" y="176"/>
                    </a:lnTo>
                    <a:lnTo>
                      <a:pt x="130" y="114"/>
                    </a:lnTo>
                    <a:lnTo>
                      <a:pt x="167" y="92"/>
                    </a:lnTo>
                    <a:lnTo>
                      <a:pt x="262" y="39"/>
                    </a:lnTo>
                    <a:close/>
                    <a:moveTo>
                      <a:pt x="280" y="1"/>
                    </a:moveTo>
                    <a:lnTo>
                      <a:pt x="1" y="162"/>
                    </a:lnTo>
                    <a:lnTo>
                      <a:pt x="2" y="527"/>
                    </a:lnTo>
                    <a:lnTo>
                      <a:pt x="282" y="366"/>
                    </a:lnTo>
                    <a:lnTo>
                      <a:pt x="2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2"/>
              <p:cNvSpPr/>
              <p:nvPr/>
            </p:nvSpPr>
            <p:spPr>
              <a:xfrm>
                <a:off x="5777400" y="1989725"/>
                <a:ext cx="3025" cy="4175"/>
              </a:xfrm>
              <a:custGeom>
                <a:rect b="b" l="l" r="r" t="t"/>
                <a:pathLst>
                  <a:path extrusionOk="0" h="167" w="121">
                    <a:moveTo>
                      <a:pt x="121" y="1"/>
                    </a:moveTo>
                    <a:lnTo>
                      <a:pt x="83" y="24"/>
                    </a:lnTo>
                    <a:lnTo>
                      <a:pt x="0" y="166"/>
                    </a:lnTo>
                    <a:lnTo>
                      <a:pt x="38" y="144"/>
                    </a:lnTo>
                    <a:lnTo>
                      <a:pt x="1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2"/>
              <p:cNvSpPr/>
              <p:nvPr/>
            </p:nvSpPr>
            <p:spPr>
              <a:xfrm>
                <a:off x="5777550" y="1984075"/>
                <a:ext cx="3250" cy="2900"/>
              </a:xfrm>
              <a:custGeom>
                <a:rect b="b" l="l" r="r" t="t"/>
                <a:pathLst>
                  <a:path extrusionOk="0" h="116" w="130">
                    <a:moveTo>
                      <a:pt x="129" y="1"/>
                    </a:moveTo>
                    <a:lnTo>
                      <a:pt x="36" y="54"/>
                    </a:lnTo>
                    <a:lnTo>
                      <a:pt x="0" y="115"/>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2"/>
              <p:cNvSpPr/>
              <p:nvPr/>
            </p:nvSpPr>
            <p:spPr>
              <a:xfrm>
                <a:off x="5774775" y="1986950"/>
                <a:ext cx="2775" cy="4000"/>
              </a:xfrm>
              <a:custGeom>
                <a:rect b="b" l="l" r="r" t="t"/>
                <a:pathLst>
                  <a:path extrusionOk="0" h="160" w="111">
                    <a:moveTo>
                      <a:pt x="111" y="0"/>
                    </a:moveTo>
                    <a:lnTo>
                      <a:pt x="72" y="23"/>
                    </a:lnTo>
                    <a:lnTo>
                      <a:pt x="1" y="147"/>
                    </a:lnTo>
                    <a:lnTo>
                      <a:pt x="1" y="160"/>
                    </a:lnTo>
                    <a:lnTo>
                      <a:pt x="28" y="144"/>
                    </a:lnTo>
                    <a:lnTo>
                      <a:pt x="1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2"/>
              <p:cNvSpPr/>
              <p:nvPr/>
            </p:nvSpPr>
            <p:spPr>
              <a:xfrm>
                <a:off x="5776550" y="1985425"/>
                <a:ext cx="1925" cy="2125"/>
              </a:xfrm>
              <a:custGeom>
                <a:rect b="b" l="l" r="r" t="t"/>
                <a:pathLst>
                  <a:path extrusionOk="0" h="85" w="77">
                    <a:moveTo>
                      <a:pt x="76" y="0"/>
                    </a:moveTo>
                    <a:lnTo>
                      <a:pt x="37" y="22"/>
                    </a:lnTo>
                    <a:lnTo>
                      <a:pt x="1" y="84"/>
                    </a:lnTo>
                    <a:lnTo>
                      <a:pt x="40" y="61"/>
                    </a:lnTo>
                    <a:lnTo>
                      <a:pt x="7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2"/>
              <p:cNvSpPr/>
              <p:nvPr/>
            </p:nvSpPr>
            <p:spPr>
              <a:xfrm>
                <a:off x="5774775" y="1985950"/>
                <a:ext cx="2725" cy="2600"/>
              </a:xfrm>
              <a:custGeom>
                <a:rect b="b" l="l" r="r" t="t"/>
                <a:pathLst>
                  <a:path extrusionOk="0" h="104" w="109">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2"/>
              <p:cNvSpPr/>
              <p:nvPr/>
            </p:nvSpPr>
            <p:spPr>
              <a:xfrm>
                <a:off x="5778325" y="1989525"/>
                <a:ext cx="2500" cy="3825"/>
              </a:xfrm>
              <a:custGeom>
                <a:rect b="b" l="l" r="r" t="t"/>
                <a:pathLst>
                  <a:path extrusionOk="0" h="153" w="100">
                    <a:moveTo>
                      <a:pt x="100" y="0"/>
                    </a:moveTo>
                    <a:lnTo>
                      <a:pt x="84" y="9"/>
                    </a:lnTo>
                    <a:lnTo>
                      <a:pt x="1" y="152"/>
                    </a:lnTo>
                    <a:lnTo>
                      <a:pt x="1" y="152"/>
                    </a:lnTo>
                    <a:lnTo>
                      <a:pt x="100" y="96"/>
                    </a:lnTo>
                    <a:lnTo>
                      <a:pt x="10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2"/>
              <p:cNvSpPr/>
              <p:nvPr/>
            </p:nvSpPr>
            <p:spPr>
              <a:xfrm>
                <a:off x="5711875" y="1989125"/>
                <a:ext cx="425" cy="475"/>
              </a:xfrm>
              <a:custGeom>
                <a:rect b="b" l="l" r="r" t="t"/>
                <a:pathLst>
                  <a:path extrusionOk="0" h="19" w="17">
                    <a:moveTo>
                      <a:pt x="17" y="0"/>
                    </a:moveTo>
                    <a:lnTo>
                      <a:pt x="1" y="10"/>
                    </a:lnTo>
                    <a:lnTo>
                      <a:pt x="17" y="19"/>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2"/>
              <p:cNvSpPr/>
              <p:nvPr/>
            </p:nvSpPr>
            <p:spPr>
              <a:xfrm>
                <a:off x="5707800" y="1981675"/>
                <a:ext cx="2000" cy="1150"/>
              </a:xfrm>
              <a:custGeom>
                <a:rect b="b" l="l" r="r" t="t"/>
                <a:pathLst>
                  <a:path extrusionOk="0" h="46" w="80">
                    <a:moveTo>
                      <a:pt x="39" y="1"/>
                    </a:moveTo>
                    <a:lnTo>
                      <a:pt x="0" y="23"/>
                    </a:lnTo>
                    <a:lnTo>
                      <a:pt x="42" y="46"/>
                    </a:lnTo>
                    <a:lnTo>
                      <a:pt x="80" y="24"/>
                    </a:lnTo>
                    <a:lnTo>
                      <a:pt x="3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2"/>
              <p:cNvSpPr/>
              <p:nvPr/>
            </p:nvSpPr>
            <p:spPr>
              <a:xfrm>
                <a:off x="5705875" y="1983675"/>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2"/>
              <p:cNvSpPr/>
              <p:nvPr/>
            </p:nvSpPr>
            <p:spPr>
              <a:xfrm>
                <a:off x="5705875" y="1985900"/>
                <a:ext cx="5025" cy="4150"/>
              </a:xfrm>
              <a:custGeom>
                <a:rect b="b" l="l" r="r" t="t"/>
                <a:pathLst>
                  <a:path extrusionOk="0" h="166" w="201">
                    <a:moveTo>
                      <a:pt x="0" y="0"/>
                    </a:moveTo>
                    <a:lnTo>
                      <a:pt x="0" y="102"/>
                    </a:lnTo>
                    <a:lnTo>
                      <a:pt x="110" y="165"/>
                    </a:lnTo>
                    <a:lnTo>
                      <a:pt x="200" y="115"/>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2"/>
              <p:cNvSpPr/>
              <p:nvPr/>
            </p:nvSpPr>
            <p:spPr>
              <a:xfrm>
                <a:off x="5709675" y="1989375"/>
                <a:ext cx="2625" cy="2800"/>
              </a:xfrm>
              <a:custGeom>
                <a:rect b="b" l="l" r="r" t="t"/>
                <a:pathLst>
                  <a:path extrusionOk="0" h="112" w="105">
                    <a:moveTo>
                      <a:pt x="89" y="0"/>
                    </a:moveTo>
                    <a:lnTo>
                      <a:pt x="0" y="51"/>
                    </a:lnTo>
                    <a:lnTo>
                      <a:pt x="105" y="112"/>
                    </a:lnTo>
                    <a:lnTo>
                      <a:pt x="105" y="9"/>
                    </a:lnTo>
                    <a:lnTo>
                      <a:pt x="8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2"/>
              <p:cNvSpPr/>
              <p:nvPr/>
            </p:nvSpPr>
            <p:spPr>
              <a:xfrm>
                <a:off x="5705875" y="1982225"/>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2"/>
              <p:cNvSpPr/>
              <p:nvPr/>
            </p:nvSpPr>
            <p:spPr>
              <a:xfrm>
                <a:off x="5711825" y="1987950"/>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2"/>
              <p:cNvSpPr/>
              <p:nvPr/>
            </p:nvSpPr>
            <p:spPr>
              <a:xfrm>
                <a:off x="5705875" y="1984100"/>
                <a:ext cx="6425" cy="4125"/>
              </a:xfrm>
              <a:custGeom>
                <a:rect b="b" l="l" r="r" t="t"/>
                <a:pathLst>
                  <a:path extrusionOk="0" h="165" w="257">
                    <a:moveTo>
                      <a:pt x="29" y="1"/>
                    </a:moveTo>
                    <a:lnTo>
                      <a:pt x="0" y="17"/>
                    </a:lnTo>
                    <a:lnTo>
                      <a:pt x="0" y="27"/>
                    </a:lnTo>
                    <a:lnTo>
                      <a:pt x="238" y="165"/>
                    </a:lnTo>
                    <a:lnTo>
                      <a:pt x="257" y="155"/>
                    </a:lnTo>
                    <a:lnTo>
                      <a:pt x="257" y="131"/>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2"/>
              <p:cNvSpPr/>
              <p:nvPr/>
            </p:nvSpPr>
            <p:spPr>
              <a:xfrm>
                <a:off x="5705325" y="1979000"/>
                <a:ext cx="7525" cy="14200"/>
              </a:xfrm>
              <a:custGeom>
                <a:rect b="b" l="l" r="r" t="t"/>
                <a:pathLst>
                  <a:path extrusionOk="0" h="568" w="301">
                    <a:moveTo>
                      <a:pt x="22" y="41"/>
                    </a:moveTo>
                    <a:lnTo>
                      <a:pt x="137" y="108"/>
                    </a:lnTo>
                    <a:lnTo>
                      <a:pt x="179" y="131"/>
                    </a:lnTo>
                    <a:lnTo>
                      <a:pt x="279" y="189"/>
                    </a:lnTo>
                    <a:lnTo>
                      <a:pt x="279" y="335"/>
                    </a:lnTo>
                    <a:lnTo>
                      <a:pt x="279" y="405"/>
                    </a:lnTo>
                    <a:lnTo>
                      <a:pt x="279" y="527"/>
                    </a:lnTo>
                    <a:lnTo>
                      <a:pt x="22" y="378"/>
                    </a:lnTo>
                    <a:lnTo>
                      <a:pt x="22" y="276"/>
                    </a:lnTo>
                    <a:lnTo>
                      <a:pt x="22" y="188"/>
                    </a:lnTo>
                    <a:lnTo>
                      <a:pt x="22" y="85"/>
                    </a:lnTo>
                    <a:lnTo>
                      <a:pt x="22" y="41"/>
                    </a:lnTo>
                    <a:close/>
                    <a:moveTo>
                      <a:pt x="2" y="1"/>
                    </a:moveTo>
                    <a:lnTo>
                      <a:pt x="0" y="393"/>
                    </a:lnTo>
                    <a:lnTo>
                      <a:pt x="301" y="567"/>
                    </a:lnTo>
                    <a:lnTo>
                      <a:pt x="301"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2"/>
              <p:cNvSpPr/>
              <p:nvPr/>
            </p:nvSpPr>
            <p:spPr>
              <a:xfrm>
                <a:off x="5708625" y="1988750"/>
                <a:ext cx="3275" cy="1900"/>
              </a:xfrm>
              <a:custGeom>
                <a:rect b="b" l="l" r="r" t="t"/>
                <a:pathLst>
                  <a:path extrusionOk="0" h="76" w="131">
                    <a:moveTo>
                      <a:pt x="90" y="1"/>
                    </a:moveTo>
                    <a:lnTo>
                      <a:pt x="0" y="51"/>
                    </a:lnTo>
                    <a:lnTo>
                      <a:pt x="42" y="76"/>
                    </a:lnTo>
                    <a:lnTo>
                      <a:pt x="131" y="25"/>
                    </a:lnTo>
                    <a:lnTo>
                      <a:pt x="9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2"/>
              <p:cNvSpPr/>
              <p:nvPr/>
            </p:nvSpPr>
            <p:spPr>
              <a:xfrm>
                <a:off x="5705875" y="1981100"/>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2"/>
              <p:cNvSpPr/>
              <p:nvPr/>
            </p:nvSpPr>
            <p:spPr>
              <a:xfrm>
                <a:off x="5705875" y="1984775"/>
                <a:ext cx="5975" cy="4000"/>
              </a:xfrm>
              <a:custGeom>
                <a:rect b="b" l="l" r="r" t="t"/>
                <a:pathLst>
                  <a:path extrusionOk="0" h="160" w="239">
                    <a:moveTo>
                      <a:pt x="0" y="0"/>
                    </a:moveTo>
                    <a:lnTo>
                      <a:pt x="0" y="45"/>
                    </a:lnTo>
                    <a:lnTo>
                      <a:pt x="200" y="160"/>
                    </a:lnTo>
                    <a:lnTo>
                      <a:pt x="238" y="138"/>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2"/>
              <p:cNvSpPr/>
              <p:nvPr/>
            </p:nvSpPr>
            <p:spPr>
              <a:xfrm>
                <a:off x="5710875" y="1988200"/>
                <a:ext cx="1425" cy="1200"/>
              </a:xfrm>
              <a:custGeom>
                <a:rect b="b" l="l" r="r" t="t"/>
                <a:pathLst>
                  <a:path extrusionOk="0" h="48" w="57">
                    <a:moveTo>
                      <a:pt x="38" y="1"/>
                    </a:moveTo>
                    <a:lnTo>
                      <a:pt x="0" y="23"/>
                    </a:lnTo>
                    <a:lnTo>
                      <a:pt x="41" y="47"/>
                    </a:lnTo>
                    <a:lnTo>
                      <a:pt x="57" y="37"/>
                    </a:lnTo>
                    <a:lnTo>
                      <a:pt x="57" y="12"/>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2"/>
              <p:cNvSpPr/>
              <p:nvPr/>
            </p:nvSpPr>
            <p:spPr>
              <a:xfrm>
                <a:off x="5705875" y="1980025"/>
                <a:ext cx="2925" cy="2225"/>
              </a:xfrm>
              <a:custGeom>
                <a:rect b="b" l="l" r="r" t="t"/>
                <a:pathLst>
                  <a:path extrusionOk="0" h="89" w="117">
                    <a:moveTo>
                      <a:pt x="0" y="0"/>
                    </a:moveTo>
                    <a:lnTo>
                      <a:pt x="0" y="44"/>
                    </a:lnTo>
                    <a:lnTo>
                      <a:pt x="77" y="89"/>
                    </a:lnTo>
                    <a:lnTo>
                      <a:pt x="116"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2"/>
              <p:cNvSpPr/>
              <p:nvPr/>
            </p:nvSpPr>
            <p:spPr>
              <a:xfrm>
                <a:off x="5706600" y="1982800"/>
                <a:ext cx="5750" cy="4600"/>
              </a:xfrm>
              <a:custGeom>
                <a:rect b="b" l="l" r="r" t="t"/>
                <a:pathLst>
                  <a:path extrusionOk="0" h="184" w="230">
                    <a:moveTo>
                      <a:pt x="90" y="1"/>
                    </a:moveTo>
                    <a:lnTo>
                      <a:pt x="0" y="53"/>
                    </a:lnTo>
                    <a:lnTo>
                      <a:pt x="228" y="183"/>
                    </a:lnTo>
                    <a:lnTo>
                      <a:pt x="229"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2"/>
              <p:cNvSpPr/>
              <p:nvPr/>
            </p:nvSpPr>
            <p:spPr>
              <a:xfrm>
                <a:off x="5708850" y="1982275"/>
                <a:ext cx="3500" cy="2575"/>
              </a:xfrm>
              <a:custGeom>
                <a:rect b="b" l="l" r="r" t="t"/>
                <a:pathLst>
                  <a:path extrusionOk="0" h="103" w="140">
                    <a:moveTo>
                      <a:pt x="38" y="0"/>
                    </a:moveTo>
                    <a:lnTo>
                      <a:pt x="0" y="22"/>
                    </a:lnTo>
                    <a:lnTo>
                      <a:pt x="139" y="103"/>
                    </a:lnTo>
                    <a:lnTo>
                      <a:pt x="139"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2"/>
              <p:cNvSpPr/>
              <p:nvPr/>
            </p:nvSpPr>
            <p:spPr>
              <a:xfrm>
                <a:off x="5724725" y="1994550"/>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2"/>
              <p:cNvSpPr/>
              <p:nvPr/>
            </p:nvSpPr>
            <p:spPr>
              <a:xfrm>
                <a:off x="5724675" y="1996775"/>
                <a:ext cx="5025" cy="4150"/>
              </a:xfrm>
              <a:custGeom>
                <a:rect b="b" l="l" r="r" t="t"/>
                <a:pathLst>
                  <a:path extrusionOk="0" h="166" w="201">
                    <a:moveTo>
                      <a:pt x="1" y="0"/>
                    </a:moveTo>
                    <a:lnTo>
                      <a:pt x="1" y="102"/>
                    </a:lnTo>
                    <a:lnTo>
                      <a:pt x="112" y="165"/>
                    </a:lnTo>
                    <a:lnTo>
                      <a:pt x="201" y="115"/>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2"/>
              <p:cNvSpPr/>
              <p:nvPr/>
            </p:nvSpPr>
            <p:spPr>
              <a:xfrm>
                <a:off x="5728500" y="2000250"/>
                <a:ext cx="2650" cy="2800"/>
              </a:xfrm>
              <a:custGeom>
                <a:rect b="b" l="l" r="r" t="t"/>
                <a:pathLst>
                  <a:path extrusionOk="0" h="112" w="106">
                    <a:moveTo>
                      <a:pt x="90" y="0"/>
                    </a:moveTo>
                    <a:lnTo>
                      <a:pt x="0" y="51"/>
                    </a:lnTo>
                    <a:lnTo>
                      <a:pt x="106" y="112"/>
                    </a:lnTo>
                    <a:lnTo>
                      <a:pt x="106" y="9"/>
                    </a:lnTo>
                    <a:lnTo>
                      <a:pt x="9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2"/>
              <p:cNvSpPr/>
              <p:nvPr/>
            </p:nvSpPr>
            <p:spPr>
              <a:xfrm>
                <a:off x="5724675" y="1995650"/>
                <a:ext cx="6025" cy="4000"/>
              </a:xfrm>
              <a:custGeom>
                <a:rect b="b" l="l" r="r" t="t"/>
                <a:pathLst>
                  <a:path extrusionOk="0" h="160" w="241">
                    <a:moveTo>
                      <a:pt x="2" y="0"/>
                    </a:moveTo>
                    <a:lnTo>
                      <a:pt x="1" y="45"/>
                    </a:lnTo>
                    <a:lnTo>
                      <a:pt x="201" y="160"/>
                    </a:lnTo>
                    <a:lnTo>
                      <a:pt x="240" y="138"/>
                    </a:lnTo>
                    <a:lnTo>
                      <a:pt x="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2"/>
              <p:cNvSpPr/>
              <p:nvPr/>
            </p:nvSpPr>
            <p:spPr>
              <a:xfrm>
                <a:off x="5729675" y="1999075"/>
                <a:ext cx="1475" cy="1200"/>
              </a:xfrm>
              <a:custGeom>
                <a:rect b="b" l="l" r="r" t="t"/>
                <a:pathLst>
                  <a:path extrusionOk="0" h="48" w="59">
                    <a:moveTo>
                      <a:pt x="40" y="1"/>
                    </a:moveTo>
                    <a:lnTo>
                      <a:pt x="1" y="23"/>
                    </a:lnTo>
                    <a:lnTo>
                      <a:pt x="43" y="47"/>
                    </a:lnTo>
                    <a:lnTo>
                      <a:pt x="59" y="39"/>
                    </a:lnTo>
                    <a:lnTo>
                      <a:pt x="59" y="12"/>
                    </a:lnTo>
                    <a:lnTo>
                      <a:pt x="4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2"/>
              <p:cNvSpPr/>
              <p:nvPr/>
            </p:nvSpPr>
            <p:spPr>
              <a:xfrm>
                <a:off x="5730725" y="2000025"/>
                <a:ext cx="425" cy="450"/>
              </a:xfrm>
              <a:custGeom>
                <a:rect b="b" l="l" r="r" t="t"/>
                <a:pathLst>
                  <a:path extrusionOk="0" h="18" w="17">
                    <a:moveTo>
                      <a:pt x="17" y="1"/>
                    </a:moveTo>
                    <a:lnTo>
                      <a:pt x="1" y="9"/>
                    </a:lnTo>
                    <a:lnTo>
                      <a:pt x="17" y="18"/>
                    </a:lnTo>
                    <a:lnTo>
                      <a:pt x="1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2"/>
              <p:cNvSpPr/>
              <p:nvPr/>
            </p:nvSpPr>
            <p:spPr>
              <a:xfrm>
                <a:off x="5724725" y="1993100"/>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2"/>
              <p:cNvSpPr/>
              <p:nvPr/>
            </p:nvSpPr>
            <p:spPr>
              <a:xfrm>
                <a:off x="5730675" y="1998825"/>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2"/>
              <p:cNvSpPr/>
              <p:nvPr/>
            </p:nvSpPr>
            <p:spPr>
              <a:xfrm>
                <a:off x="5724725" y="1994975"/>
                <a:ext cx="6425" cy="4125"/>
              </a:xfrm>
              <a:custGeom>
                <a:rect b="b" l="l" r="r" t="t"/>
                <a:pathLst>
                  <a:path extrusionOk="0" h="165" w="257">
                    <a:moveTo>
                      <a:pt x="29" y="1"/>
                    </a:moveTo>
                    <a:lnTo>
                      <a:pt x="0" y="17"/>
                    </a:lnTo>
                    <a:lnTo>
                      <a:pt x="0" y="27"/>
                    </a:lnTo>
                    <a:lnTo>
                      <a:pt x="238" y="165"/>
                    </a:lnTo>
                    <a:lnTo>
                      <a:pt x="257" y="155"/>
                    </a:lnTo>
                    <a:lnTo>
                      <a:pt x="257" y="132"/>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2"/>
              <p:cNvSpPr/>
              <p:nvPr/>
            </p:nvSpPr>
            <p:spPr>
              <a:xfrm>
                <a:off x="5726650" y="1992550"/>
                <a:ext cx="2000" cy="1150"/>
              </a:xfrm>
              <a:custGeom>
                <a:rect b="b" l="l" r="r" t="t"/>
                <a:pathLst>
                  <a:path extrusionOk="0" h="46" w="80">
                    <a:moveTo>
                      <a:pt x="38" y="1"/>
                    </a:moveTo>
                    <a:lnTo>
                      <a:pt x="0" y="23"/>
                    </a:lnTo>
                    <a:lnTo>
                      <a:pt x="42" y="46"/>
                    </a:lnTo>
                    <a:lnTo>
                      <a:pt x="80" y="24"/>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2"/>
              <p:cNvSpPr/>
              <p:nvPr/>
            </p:nvSpPr>
            <p:spPr>
              <a:xfrm>
                <a:off x="5725450" y="1993675"/>
                <a:ext cx="5700" cy="4600"/>
              </a:xfrm>
              <a:custGeom>
                <a:rect b="b" l="l" r="r" t="t"/>
                <a:pathLst>
                  <a:path extrusionOk="0" h="184" w="228">
                    <a:moveTo>
                      <a:pt x="90" y="1"/>
                    </a:moveTo>
                    <a:lnTo>
                      <a:pt x="0" y="53"/>
                    </a:lnTo>
                    <a:lnTo>
                      <a:pt x="228" y="184"/>
                    </a:lnTo>
                    <a:lnTo>
                      <a:pt x="228"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2"/>
              <p:cNvSpPr/>
              <p:nvPr/>
            </p:nvSpPr>
            <p:spPr>
              <a:xfrm>
                <a:off x="5727700" y="1993150"/>
                <a:ext cx="3450" cy="2575"/>
              </a:xfrm>
              <a:custGeom>
                <a:rect b="b" l="l" r="r" t="t"/>
                <a:pathLst>
                  <a:path extrusionOk="0" h="103" w="138">
                    <a:moveTo>
                      <a:pt x="38" y="0"/>
                    </a:moveTo>
                    <a:lnTo>
                      <a:pt x="0" y="22"/>
                    </a:lnTo>
                    <a:lnTo>
                      <a:pt x="138" y="103"/>
                    </a:lnTo>
                    <a:lnTo>
                      <a:pt x="138"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2"/>
              <p:cNvSpPr/>
              <p:nvPr/>
            </p:nvSpPr>
            <p:spPr>
              <a:xfrm>
                <a:off x="5724150" y="1989875"/>
                <a:ext cx="7550" cy="14200"/>
              </a:xfrm>
              <a:custGeom>
                <a:rect b="b" l="l" r="r" t="t"/>
                <a:pathLst>
                  <a:path extrusionOk="0" h="568" w="302">
                    <a:moveTo>
                      <a:pt x="23" y="41"/>
                    </a:moveTo>
                    <a:lnTo>
                      <a:pt x="138" y="108"/>
                    </a:lnTo>
                    <a:lnTo>
                      <a:pt x="180" y="131"/>
                    </a:lnTo>
                    <a:lnTo>
                      <a:pt x="280" y="189"/>
                    </a:lnTo>
                    <a:lnTo>
                      <a:pt x="280" y="336"/>
                    </a:lnTo>
                    <a:lnTo>
                      <a:pt x="280" y="407"/>
                    </a:lnTo>
                    <a:lnTo>
                      <a:pt x="280" y="527"/>
                    </a:lnTo>
                    <a:lnTo>
                      <a:pt x="23" y="378"/>
                    </a:lnTo>
                    <a:lnTo>
                      <a:pt x="23" y="41"/>
                    </a:lnTo>
                    <a:close/>
                    <a:moveTo>
                      <a:pt x="2" y="1"/>
                    </a:moveTo>
                    <a:lnTo>
                      <a:pt x="0" y="394"/>
                    </a:lnTo>
                    <a:lnTo>
                      <a:pt x="300" y="568"/>
                    </a:lnTo>
                    <a:lnTo>
                      <a:pt x="302"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2"/>
              <p:cNvSpPr/>
              <p:nvPr/>
            </p:nvSpPr>
            <p:spPr>
              <a:xfrm>
                <a:off x="5727475" y="1999625"/>
                <a:ext cx="3275" cy="1900"/>
              </a:xfrm>
              <a:custGeom>
                <a:rect b="b" l="l" r="r" t="t"/>
                <a:pathLst>
                  <a:path extrusionOk="0" h="76" w="131">
                    <a:moveTo>
                      <a:pt x="89" y="1"/>
                    </a:moveTo>
                    <a:lnTo>
                      <a:pt x="0" y="51"/>
                    </a:lnTo>
                    <a:lnTo>
                      <a:pt x="41" y="76"/>
                    </a:lnTo>
                    <a:lnTo>
                      <a:pt x="131" y="25"/>
                    </a:lnTo>
                    <a:lnTo>
                      <a:pt x="8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2"/>
              <p:cNvSpPr/>
              <p:nvPr/>
            </p:nvSpPr>
            <p:spPr>
              <a:xfrm>
                <a:off x="5724725" y="1990900"/>
                <a:ext cx="2875" cy="2225"/>
              </a:xfrm>
              <a:custGeom>
                <a:rect b="b" l="l" r="r" t="t"/>
                <a:pathLst>
                  <a:path extrusionOk="0" h="89" w="115">
                    <a:moveTo>
                      <a:pt x="0" y="0"/>
                    </a:moveTo>
                    <a:lnTo>
                      <a:pt x="0" y="44"/>
                    </a:lnTo>
                    <a:lnTo>
                      <a:pt x="77" y="89"/>
                    </a:lnTo>
                    <a:lnTo>
                      <a:pt x="115"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2"/>
              <p:cNvSpPr/>
              <p:nvPr/>
            </p:nvSpPr>
            <p:spPr>
              <a:xfrm>
                <a:off x="5724725" y="1991975"/>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2"/>
              <p:cNvSpPr/>
              <p:nvPr/>
            </p:nvSpPr>
            <p:spPr>
              <a:xfrm>
                <a:off x="5715000" y="1990900"/>
                <a:ext cx="3500" cy="2925"/>
              </a:xfrm>
              <a:custGeom>
                <a:rect b="b" l="l" r="r" t="t"/>
                <a:pathLst>
                  <a:path extrusionOk="0" h="117" w="140">
                    <a:moveTo>
                      <a:pt x="135" y="34"/>
                    </a:moveTo>
                    <a:lnTo>
                      <a:pt x="140" y="36"/>
                    </a:lnTo>
                    <a:cubicBezTo>
                      <a:pt x="138" y="35"/>
                      <a:pt x="136" y="34"/>
                      <a:pt x="135" y="34"/>
                    </a:cubicBezTo>
                    <a:close/>
                    <a:moveTo>
                      <a:pt x="56" y="1"/>
                    </a:moveTo>
                    <a:cubicBezTo>
                      <a:pt x="24" y="1"/>
                      <a:pt x="2" y="26"/>
                      <a:pt x="2" y="71"/>
                    </a:cubicBezTo>
                    <a:lnTo>
                      <a:pt x="1" y="111"/>
                    </a:lnTo>
                    <a:lnTo>
                      <a:pt x="1" y="111"/>
                    </a:lnTo>
                    <a:cubicBezTo>
                      <a:pt x="4" y="52"/>
                      <a:pt x="35" y="18"/>
                      <a:pt x="79" y="18"/>
                    </a:cubicBezTo>
                    <a:cubicBezTo>
                      <a:pt x="96" y="18"/>
                      <a:pt x="115" y="23"/>
                      <a:pt x="135" y="34"/>
                    </a:cubicBezTo>
                    <a:lnTo>
                      <a:pt x="135" y="34"/>
                    </a:lnTo>
                    <a:lnTo>
                      <a:pt x="101" y="15"/>
                    </a:lnTo>
                    <a:cubicBezTo>
                      <a:pt x="84" y="5"/>
                      <a:pt x="69" y="1"/>
                      <a:pt x="56" y="1"/>
                    </a:cubicBezTo>
                    <a:close/>
                    <a:moveTo>
                      <a:pt x="1" y="111"/>
                    </a:moveTo>
                    <a:lnTo>
                      <a:pt x="1" y="111"/>
                    </a:lnTo>
                    <a:cubicBezTo>
                      <a:pt x="1" y="112"/>
                      <a:pt x="1" y="114"/>
                      <a:pt x="1" y="116"/>
                    </a:cubicBezTo>
                    <a:lnTo>
                      <a:pt x="1" y="11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2"/>
              <p:cNvSpPr/>
              <p:nvPr/>
            </p:nvSpPr>
            <p:spPr>
              <a:xfrm>
                <a:off x="5718475" y="1991800"/>
                <a:ext cx="3525" cy="6050"/>
              </a:xfrm>
              <a:custGeom>
                <a:rect b="b" l="l" r="r" t="t"/>
                <a:pathLst>
                  <a:path extrusionOk="0" h="242" w="141">
                    <a:moveTo>
                      <a:pt x="1" y="0"/>
                    </a:moveTo>
                    <a:lnTo>
                      <a:pt x="1" y="0"/>
                    </a:lnTo>
                    <a:cubicBezTo>
                      <a:pt x="83" y="54"/>
                      <a:pt x="134" y="142"/>
                      <a:pt x="140" y="241"/>
                    </a:cubicBezTo>
                    <a:lnTo>
                      <a:pt x="140" y="195"/>
                    </a:lnTo>
                    <a:cubicBezTo>
                      <a:pt x="136" y="125"/>
                      <a:pt x="99" y="61"/>
                      <a:pt x="41" y="24"/>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2"/>
              <p:cNvSpPr/>
              <p:nvPr/>
            </p:nvSpPr>
            <p:spPr>
              <a:xfrm>
                <a:off x="5715000" y="1991325"/>
                <a:ext cx="6950" cy="8575"/>
              </a:xfrm>
              <a:custGeom>
                <a:rect b="b" l="l" r="r" t="t"/>
                <a:pathLst>
                  <a:path extrusionOk="0" h="343" w="278">
                    <a:moveTo>
                      <a:pt x="79" y="1"/>
                    </a:moveTo>
                    <a:cubicBezTo>
                      <a:pt x="34" y="1"/>
                      <a:pt x="2" y="37"/>
                      <a:pt x="1" y="99"/>
                    </a:cubicBezTo>
                    <a:lnTo>
                      <a:pt x="1" y="183"/>
                    </a:lnTo>
                    <a:cubicBezTo>
                      <a:pt x="1" y="121"/>
                      <a:pt x="33" y="85"/>
                      <a:pt x="78" y="85"/>
                    </a:cubicBezTo>
                    <a:cubicBezTo>
                      <a:pt x="97" y="85"/>
                      <a:pt x="118" y="91"/>
                      <a:pt x="140" y="103"/>
                    </a:cubicBezTo>
                    <a:cubicBezTo>
                      <a:pt x="217" y="147"/>
                      <a:pt x="278" y="256"/>
                      <a:pt x="278" y="343"/>
                    </a:cubicBezTo>
                    <a:lnTo>
                      <a:pt x="278" y="260"/>
                    </a:lnTo>
                    <a:cubicBezTo>
                      <a:pt x="273" y="161"/>
                      <a:pt x="221" y="73"/>
                      <a:pt x="140" y="19"/>
                    </a:cubicBezTo>
                    <a:cubicBezTo>
                      <a:pt x="118"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2"/>
              <p:cNvSpPr/>
              <p:nvPr/>
            </p:nvSpPr>
            <p:spPr>
              <a:xfrm>
                <a:off x="5714975" y="1993425"/>
                <a:ext cx="7025" cy="21225"/>
              </a:xfrm>
              <a:custGeom>
                <a:rect b="b" l="l" r="r" t="t"/>
                <a:pathLst>
                  <a:path extrusionOk="0" h="849" w="281">
                    <a:moveTo>
                      <a:pt x="79" y="1"/>
                    </a:moveTo>
                    <a:cubicBezTo>
                      <a:pt x="34" y="1"/>
                      <a:pt x="2" y="37"/>
                      <a:pt x="2" y="99"/>
                    </a:cubicBezTo>
                    <a:lnTo>
                      <a:pt x="0" y="689"/>
                    </a:lnTo>
                    <a:lnTo>
                      <a:pt x="277" y="849"/>
                    </a:lnTo>
                    <a:lnTo>
                      <a:pt x="279" y="259"/>
                    </a:lnTo>
                    <a:cubicBezTo>
                      <a:pt x="280" y="172"/>
                      <a:pt x="218" y="63"/>
                      <a:pt x="141" y="19"/>
                    </a:cubicBezTo>
                    <a:cubicBezTo>
                      <a:pt x="119"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6" name="Google Shape;2666;p52"/>
            <p:cNvGrpSpPr/>
            <p:nvPr/>
          </p:nvGrpSpPr>
          <p:grpSpPr>
            <a:xfrm rot="-145214">
              <a:off x="1100357" y="2826109"/>
              <a:ext cx="1005203" cy="644708"/>
              <a:chOff x="5220825" y="1189250"/>
              <a:chExt cx="207875" cy="133325"/>
            </a:xfrm>
          </p:grpSpPr>
          <p:sp>
            <p:nvSpPr>
              <p:cNvPr id="2667" name="Google Shape;2667;p52"/>
              <p:cNvSpPr/>
              <p:nvPr/>
            </p:nvSpPr>
            <p:spPr>
              <a:xfrm>
                <a:off x="5220825" y="1202225"/>
                <a:ext cx="207875" cy="120350"/>
              </a:xfrm>
              <a:custGeom>
                <a:rect b="b" l="l" r="r" t="t"/>
                <a:pathLst>
                  <a:path extrusionOk="0" h="4814" w="8315">
                    <a:moveTo>
                      <a:pt x="4200" y="1"/>
                    </a:moveTo>
                    <a:lnTo>
                      <a:pt x="0" y="2228"/>
                    </a:lnTo>
                    <a:lnTo>
                      <a:pt x="4113" y="4814"/>
                    </a:lnTo>
                    <a:lnTo>
                      <a:pt x="8315" y="2378"/>
                    </a:lnTo>
                    <a:lnTo>
                      <a:pt x="42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2"/>
              <p:cNvSpPr/>
              <p:nvPr/>
            </p:nvSpPr>
            <p:spPr>
              <a:xfrm>
                <a:off x="5259175" y="1212925"/>
                <a:ext cx="44075" cy="53475"/>
              </a:xfrm>
              <a:custGeom>
                <a:rect b="b" l="l" r="r" t="t"/>
                <a:pathLst>
                  <a:path extrusionOk="0" h="2139" w="1763">
                    <a:moveTo>
                      <a:pt x="21" y="1"/>
                    </a:moveTo>
                    <a:lnTo>
                      <a:pt x="0" y="1110"/>
                    </a:lnTo>
                    <a:lnTo>
                      <a:pt x="1710" y="2138"/>
                    </a:lnTo>
                    <a:lnTo>
                      <a:pt x="1762" y="948"/>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2"/>
              <p:cNvSpPr/>
              <p:nvPr/>
            </p:nvSpPr>
            <p:spPr>
              <a:xfrm>
                <a:off x="5301800" y="1229175"/>
                <a:ext cx="38775" cy="66975"/>
              </a:xfrm>
              <a:custGeom>
                <a:rect b="b" l="l" r="r" t="t"/>
                <a:pathLst>
                  <a:path extrusionOk="0" h="2679" w="1551">
                    <a:moveTo>
                      <a:pt x="33" y="0"/>
                    </a:moveTo>
                    <a:lnTo>
                      <a:pt x="1" y="1761"/>
                    </a:lnTo>
                    <a:lnTo>
                      <a:pt x="1520" y="2679"/>
                    </a:lnTo>
                    <a:lnTo>
                      <a:pt x="1551" y="994"/>
                    </a:lnTo>
                    <a:lnTo>
                      <a:pt x="1430" y="525"/>
                    </a:lnTo>
                    <a:lnTo>
                      <a:pt x="3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2"/>
              <p:cNvSpPr/>
              <p:nvPr/>
            </p:nvSpPr>
            <p:spPr>
              <a:xfrm>
                <a:off x="5298300" y="1236900"/>
                <a:ext cx="23950" cy="3575"/>
              </a:xfrm>
              <a:custGeom>
                <a:rect b="b" l="l" r="r" t="t"/>
                <a:pathLst>
                  <a:path extrusionOk="0" h="143" w="958">
                    <a:moveTo>
                      <a:pt x="861" y="0"/>
                    </a:moveTo>
                    <a:lnTo>
                      <a:pt x="0" y="100"/>
                    </a:lnTo>
                    <a:lnTo>
                      <a:pt x="68" y="142"/>
                    </a:lnTo>
                    <a:lnTo>
                      <a:pt x="957" y="41"/>
                    </a:lnTo>
                    <a:lnTo>
                      <a:pt x="86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2"/>
              <p:cNvSpPr/>
              <p:nvPr/>
            </p:nvSpPr>
            <p:spPr>
              <a:xfrm>
                <a:off x="5319775" y="1206250"/>
                <a:ext cx="72325" cy="56950"/>
              </a:xfrm>
              <a:custGeom>
                <a:rect b="b" l="l" r="r" t="t"/>
                <a:pathLst>
                  <a:path extrusionOk="0" h="2278" w="2893">
                    <a:moveTo>
                      <a:pt x="2121" y="1"/>
                    </a:moveTo>
                    <a:lnTo>
                      <a:pt x="1" y="1225"/>
                    </a:lnTo>
                    <a:lnTo>
                      <a:pt x="756" y="2277"/>
                    </a:lnTo>
                    <a:lnTo>
                      <a:pt x="2892" y="1080"/>
                    </a:lnTo>
                    <a:lnTo>
                      <a:pt x="212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2"/>
              <p:cNvSpPr/>
              <p:nvPr/>
            </p:nvSpPr>
            <p:spPr>
              <a:xfrm>
                <a:off x="5298300" y="1206250"/>
                <a:ext cx="74650" cy="33175"/>
              </a:xfrm>
              <a:custGeom>
                <a:rect b="b" l="l" r="r" t="t"/>
                <a:pathLst>
                  <a:path extrusionOk="0" h="1327" w="2986">
                    <a:moveTo>
                      <a:pt x="2986" y="1"/>
                    </a:moveTo>
                    <a:lnTo>
                      <a:pt x="2161" y="95"/>
                    </a:lnTo>
                    <a:lnTo>
                      <a:pt x="0" y="1326"/>
                    </a:lnTo>
                    <a:lnTo>
                      <a:pt x="860" y="1226"/>
                    </a:lnTo>
                    <a:lnTo>
                      <a:pt x="298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2"/>
              <p:cNvSpPr/>
              <p:nvPr/>
            </p:nvSpPr>
            <p:spPr>
              <a:xfrm>
                <a:off x="5318225" y="1236900"/>
                <a:ext cx="20475" cy="26300"/>
              </a:xfrm>
              <a:custGeom>
                <a:rect b="b" l="l" r="r" t="t"/>
                <a:pathLst>
                  <a:path extrusionOk="0" h="1052" w="819">
                    <a:moveTo>
                      <a:pt x="64" y="0"/>
                    </a:moveTo>
                    <a:lnTo>
                      <a:pt x="1" y="7"/>
                    </a:lnTo>
                    <a:lnTo>
                      <a:pt x="769" y="1050"/>
                    </a:lnTo>
                    <a:lnTo>
                      <a:pt x="818" y="1051"/>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2"/>
              <p:cNvSpPr/>
              <p:nvPr/>
            </p:nvSpPr>
            <p:spPr>
              <a:xfrm>
                <a:off x="5253375" y="1189250"/>
                <a:ext cx="78300" cy="50175"/>
              </a:xfrm>
              <a:custGeom>
                <a:rect b="b" l="l" r="r" t="t"/>
                <a:pathLst>
                  <a:path extrusionOk="0" h="2007" w="3132">
                    <a:moveTo>
                      <a:pt x="699" y="1"/>
                    </a:moveTo>
                    <a:lnTo>
                      <a:pt x="0" y="907"/>
                    </a:lnTo>
                    <a:lnTo>
                      <a:pt x="1804" y="2006"/>
                    </a:lnTo>
                    <a:lnTo>
                      <a:pt x="3131" y="1526"/>
                    </a:lnTo>
                    <a:lnTo>
                      <a:pt x="69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2"/>
              <p:cNvSpPr/>
              <p:nvPr/>
            </p:nvSpPr>
            <p:spPr>
              <a:xfrm>
                <a:off x="5270725" y="1189250"/>
                <a:ext cx="62575" cy="38200"/>
              </a:xfrm>
              <a:custGeom>
                <a:rect b="b" l="l" r="r" t="t"/>
                <a:pathLst>
                  <a:path extrusionOk="0" h="1528" w="2503">
                    <a:moveTo>
                      <a:pt x="1" y="1"/>
                    </a:moveTo>
                    <a:lnTo>
                      <a:pt x="2437" y="1528"/>
                    </a:lnTo>
                    <a:lnTo>
                      <a:pt x="2502" y="1219"/>
                    </a:lnTo>
                    <a:lnTo>
                      <a:pt x="709" y="11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2"/>
              <p:cNvSpPr/>
              <p:nvPr/>
            </p:nvSpPr>
            <p:spPr>
              <a:xfrm>
                <a:off x="5339800" y="1235250"/>
                <a:ext cx="47625" cy="60900"/>
              </a:xfrm>
              <a:custGeom>
                <a:rect b="b" l="l" r="r" t="t"/>
                <a:pathLst>
                  <a:path extrusionOk="0" h="2436" w="1905">
                    <a:moveTo>
                      <a:pt x="1904" y="1"/>
                    </a:moveTo>
                    <a:lnTo>
                      <a:pt x="25" y="1078"/>
                    </a:lnTo>
                    <a:lnTo>
                      <a:pt x="0" y="2436"/>
                    </a:lnTo>
                    <a:lnTo>
                      <a:pt x="1880" y="1306"/>
                    </a:lnTo>
                    <a:lnTo>
                      <a:pt x="190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2"/>
              <p:cNvSpPr/>
              <p:nvPr/>
            </p:nvSpPr>
            <p:spPr>
              <a:xfrm>
                <a:off x="5268375" y="1225800"/>
                <a:ext cx="25475" cy="35550"/>
              </a:xfrm>
              <a:custGeom>
                <a:rect b="b" l="l" r="r" t="t"/>
                <a:pathLst>
                  <a:path extrusionOk="0" h="1422" w="1019">
                    <a:moveTo>
                      <a:pt x="15" y="0"/>
                    </a:moveTo>
                    <a:lnTo>
                      <a:pt x="1" y="817"/>
                    </a:lnTo>
                    <a:lnTo>
                      <a:pt x="1004" y="1422"/>
                    </a:lnTo>
                    <a:lnTo>
                      <a:pt x="1019" y="60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2"/>
              <p:cNvSpPr/>
              <p:nvPr/>
            </p:nvSpPr>
            <p:spPr>
              <a:xfrm>
                <a:off x="5270000" y="1241250"/>
                <a:ext cx="22050" cy="14775"/>
              </a:xfrm>
              <a:custGeom>
                <a:rect b="b" l="l" r="r" t="t"/>
                <a:pathLst>
                  <a:path extrusionOk="0" h="591" w="882">
                    <a:moveTo>
                      <a:pt x="1" y="0"/>
                    </a:moveTo>
                    <a:lnTo>
                      <a:pt x="1" y="58"/>
                    </a:lnTo>
                    <a:lnTo>
                      <a:pt x="881" y="590"/>
                    </a:lnTo>
                    <a:lnTo>
                      <a:pt x="881" y="532"/>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2"/>
              <p:cNvSpPr/>
              <p:nvPr/>
            </p:nvSpPr>
            <p:spPr>
              <a:xfrm>
                <a:off x="5270000" y="1239825"/>
                <a:ext cx="22075" cy="14750"/>
              </a:xfrm>
              <a:custGeom>
                <a:rect b="b" l="l" r="r" t="t"/>
                <a:pathLst>
                  <a:path extrusionOk="0" h="590" w="883">
                    <a:moveTo>
                      <a:pt x="2" y="1"/>
                    </a:moveTo>
                    <a:lnTo>
                      <a:pt x="1" y="57"/>
                    </a:lnTo>
                    <a:lnTo>
                      <a:pt x="881" y="589"/>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2"/>
              <p:cNvSpPr/>
              <p:nvPr/>
            </p:nvSpPr>
            <p:spPr>
              <a:xfrm>
                <a:off x="5270050" y="1238375"/>
                <a:ext cx="22075" cy="14775"/>
              </a:xfrm>
              <a:custGeom>
                <a:rect b="b" l="l" r="r" t="t"/>
                <a:pathLst>
                  <a:path extrusionOk="0" h="591" w="883">
                    <a:moveTo>
                      <a:pt x="2" y="1"/>
                    </a:moveTo>
                    <a:lnTo>
                      <a:pt x="0" y="59"/>
                    </a:lnTo>
                    <a:lnTo>
                      <a:pt x="881"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2"/>
              <p:cNvSpPr/>
              <p:nvPr/>
            </p:nvSpPr>
            <p:spPr>
              <a:xfrm>
                <a:off x="5269975" y="1242700"/>
                <a:ext cx="22075" cy="14775"/>
              </a:xfrm>
              <a:custGeom>
                <a:rect b="b" l="l" r="r" t="t"/>
                <a:pathLst>
                  <a:path extrusionOk="0" h="591" w="883">
                    <a:moveTo>
                      <a:pt x="2" y="0"/>
                    </a:moveTo>
                    <a:lnTo>
                      <a:pt x="1" y="57"/>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2"/>
              <p:cNvSpPr/>
              <p:nvPr/>
            </p:nvSpPr>
            <p:spPr>
              <a:xfrm>
                <a:off x="5270075" y="1236925"/>
                <a:ext cx="22075" cy="14775"/>
              </a:xfrm>
              <a:custGeom>
                <a:rect b="b" l="l" r="r" t="t"/>
                <a:pathLst>
                  <a:path extrusionOk="0" h="591" w="883">
                    <a:moveTo>
                      <a:pt x="2" y="1"/>
                    </a:moveTo>
                    <a:lnTo>
                      <a:pt x="1" y="59"/>
                    </a:lnTo>
                    <a:lnTo>
                      <a:pt x="881" y="591"/>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2"/>
              <p:cNvSpPr/>
              <p:nvPr/>
            </p:nvSpPr>
            <p:spPr>
              <a:xfrm>
                <a:off x="5269900" y="1245550"/>
                <a:ext cx="22075" cy="14900"/>
              </a:xfrm>
              <a:custGeom>
                <a:rect b="b" l="l" r="r" t="t"/>
                <a:pathLst>
                  <a:path extrusionOk="0" h="596" w="883">
                    <a:moveTo>
                      <a:pt x="2" y="1"/>
                    </a:moveTo>
                    <a:lnTo>
                      <a:pt x="1" y="65"/>
                    </a:lnTo>
                    <a:lnTo>
                      <a:pt x="881" y="595"/>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2"/>
              <p:cNvSpPr/>
              <p:nvPr/>
            </p:nvSpPr>
            <p:spPr>
              <a:xfrm>
                <a:off x="5269950" y="1244100"/>
                <a:ext cx="22050" cy="14775"/>
              </a:xfrm>
              <a:custGeom>
                <a:rect b="b" l="l" r="r" t="t"/>
                <a:pathLst>
                  <a:path extrusionOk="0" h="591" w="882">
                    <a:moveTo>
                      <a:pt x="2" y="1"/>
                    </a:moveTo>
                    <a:lnTo>
                      <a:pt x="0" y="59"/>
                    </a:lnTo>
                    <a:lnTo>
                      <a:pt x="880" y="591"/>
                    </a:lnTo>
                    <a:lnTo>
                      <a:pt x="882" y="534"/>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2"/>
              <p:cNvSpPr/>
              <p:nvPr/>
            </p:nvSpPr>
            <p:spPr>
              <a:xfrm>
                <a:off x="5270200" y="1229750"/>
                <a:ext cx="22050" cy="14775"/>
              </a:xfrm>
              <a:custGeom>
                <a:rect b="b" l="l" r="r" t="t"/>
                <a:pathLst>
                  <a:path extrusionOk="0" h="591" w="882">
                    <a:moveTo>
                      <a:pt x="2" y="1"/>
                    </a:moveTo>
                    <a:lnTo>
                      <a:pt x="0" y="59"/>
                    </a:lnTo>
                    <a:lnTo>
                      <a:pt x="880"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2"/>
              <p:cNvSpPr/>
              <p:nvPr/>
            </p:nvSpPr>
            <p:spPr>
              <a:xfrm>
                <a:off x="5270200" y="1231200"/>
                <a:ext cx="22025" cy="14775"/>
              </a:xfrm>
              <a:custGeom>
                <a:rect b="b" l="l" r="r" t="t"/>
                <a:pathLst>
                  <a:path extrusionOk="0" h="591" w="881">
                    <a:moveTo>
                      <a:pt x="0" y="1"/>
                    </a:moveTo>
                    <a:lnTo>
                      <a:pt x="0" y="57"/>
                    </a:lnTo>
                    <a:lnTo>
                      <a:pt x="880" y="591"/>
                    </a:lnTo>
                    <a:lnTo>
                      <a:pt x="880" y="5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2"/>
              <p:cNvSpPr/>
              <p:nvPr/>
            </p:nvSpPr>
            <p:spPr>
              <a:xfrm>
                <a:off x="5270225" y="1228550"/>
                <a:ext cx="22075" cy="14525"/>
              </a:xfrm>
              <a:custGeom>
                <a:rect b="b" l="l" r="r" t="t"/>
                <a:pathLst>
                  <a:path extrusionOk="0" h="581" w="883">
                    <a:moveTo>
                      <a:pt x="2" y="1"/>
                    </a:moveTo>
                    <a:lnTo>
                      <a:pt x="1" y="49"/>
                    </a:lnTo>
                    <a:lnTo>
                      <a:pt x="881" y="58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2"/>
              <p:cNvSpPr/>
              <p:nvPr/>
            </p:nvSpPr>
            <p:spPr>
              <a:xfrm>
                <a:off x="5270150" y="1232625"/>
                <a:ext cx="22075" cy="14775"/>
              </a:xfrm>
              <a:custGeom>
                <a:rect b="b" l="l" r="r" t="t"/>
                <a:pathLst>
                  <a:path extrusionOk="0" h="591" w="883">
                    <a:moveTo>
                      <a:pt x="2" y="0"/>
                    </a:moveTo>
                    <a:lnTo>
                      <a:pt x="1" y="58"/>
                    </a:lnTo>
                    <a:lnTo>
                      <a:pt x="881" y="590"/>
                    </a:lnTo>
                    <a:lnTo>
                      <a:pt x="882" y="534"/>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2"/>
              <p:cNvSpPr/>
              <p:nvPr/>
            </p:nvSpPr>
            <p:spPr>
              <a:xfrm>
                <a:off x="5270125" y="1235525"/>
                <a:ext cx="22025" cy="14725"/>
              </a:xfrm>
              <a:custGeom>
                <a:rect b="b" l="l" r="r" t="t"/>
                <a:pathLst>
                  <a:path extrusionOk="0" h="589" w="881">
                    <a:moveTo>
                      <a:pt x="0" y="0"/>
                    </a:moveTo>
                    <a:lnTo>
                      <a:pt x="0" y="57"/>
                    </a:lnTo>
                    <a:lnTo>
                      <a:pt x="881" y="589"/>
                    </a:lnTo>
                    <a:lnTo>
                      <a:pt x="881" y="532"/>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2"/>
              <p:cNvSpPr/>
              <p:nvPr/>
            </p:nvSpPr>
            <p:spPr>
              <a:xfrm>
                <a:off x="5270125" y="1234075"/>
                <a:ext cx="22050" cy="14775"/>
              </a:xfrm>
              <a:custGeom>
                <a:rect b="b" l="l" r="r" t="t"/>
                <a:pathLst>
                  <a:path extrusionOk="0" h="591" w="882">
                    <a:moveTo>
                      <a:pt x="2" y="0"/>
                    </a:moveTo>
                    <a:lnTo>
                      <a:pt x="0" y="58"/>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2"/>
              <p:cNvSpPr/>
              <p:nvPr/>
            </p:nvSpPr>
            <p:spPr>
              <a:xfrm>
                <a:off x="5314975" y="1254700"/>
                <a:ext cx="11750" cy="33800"/>
              </a:xfrm>
              <a:custGeom>
                <a:rect b="b" l="l" r="r" t="t"/>
                <a:pathLst>
                  <a:path extrusionOk="0" h="1352" w="470">
                    <a:moveTo>
                      <a:pt x="19" y="0"/>
                    </a:moveTo>
                    <a:lnTo>
                      <a:pt x="0" y="1080"/>
                    </a:lnTo>
                    <a:lnTo>
                      <a:pt x="451" y="1352"/>
                    </a:lnTo>
                    <a:lnTo>
                      <a:pt x="470" y="268"/>
                    </a:lnTo>
                    <a:lnTo>
                      <a:pt x="1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2"/>
              <p:cNvSpPr/>
              <p:nvPr/>
            </p:nvSpPr>
            <p:spPr>
              <a:xfrm>
                <a:off x="5315975" y="1256500"/>
                <a:ext cx="9750" cy="30150"/>
              </a:xfrm>
              <a:custGeom>
                <a:rect b="b" l="l" r="r" t="t"/>
                <a:pathLst>
                  <a:path extrusionOk="0" h="1206" w="390">
                    <a:moveTo>
                      <a:pt x="18" y="1"/>
                    </a:moveTo>
                    <a:lnTo>
                      <a:pt x="17" y="107"/>
                    </a:lnTo>
                    <a:lnTo>
                      <a:pt x="15" y="144"/>
                    </a:lnTo>
                    <a:lnTo>
                      <a:pt x="2" y="906"/>
                    </a:lnTo>
                    <a:lnTo>
                      <a:pt x="2" y="924"/>
                    </a:lnTo>
                    <a:lnTo>
                      <a:pt x="1" y="981"/>
                    </a:lnTo>
                    <a:lnTo>
                      <a:pt x="24" y="994"/>
                    </a:lnTo>
                    <a:lnTo>
                      <a:pt x="59" y="1016"/>
                    </a:lnTo>
                    <a:lnTo>
                      <a:pt x="73" y="1023"/>
                    </a:lnTo>
                    <a:lnTo>
                      <a:pt x="85" y="1030"/>
                    </a:lnTo>
                    <a:lnTo>
                      <a:pt x="372" y="1206"/>
                    </a:lnTo>
                    <a:lnTo>
                      <a:pt x="375" y="1048"/>
                    </a:lnTo>
                    <a:lnTo>
                      <a:pt x="375" y="1032"/>
                    </a:lnTo>
                    <a:lnTo>
                      <a:pt x="376" y="1016"/>
                    </a:lnTo>
                    <a:lnTo>
                      <a:pt x="376" y="969"/>
                    </a:lnTo>
                    <a:lnTo>
                      <a:pt x="389" y="224"/>
                    </a:lnTo>
                    <a:lnTo>
                      <a:pt x="182" y="96"/>
                    </a:lnTo>
                    <a:lnTo>
                      <a:pt x="167" y="88"/>
                    </a:lnTo>
                    <a:lnTo>
                      <a:pt x="131" y="66"/>
                    </a:lnTo>
                    <a:lnTo>
                      <a:pt x="102" y="50"/>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2"/>
              <p:cNvSpPr/>
              <p:nvPr/>
            </p:nvSpPr>
            <p:spPr>
              <a:xfrm>
                <a:off x="5315425" y="1254700"/>
                <a:ext cx="11300" cy="7400"/>
              </a:xfrm>
              <a:custGeom>
                <a:rect b="b" l="l" r="r" t="t"/>
                <a:pathLst>
                  <a:path extrusionOk="0" h="296" w="452">
                    <a:moveTo>
                      <a:pt x="1" y="0"/>
                    </a:moveTo>
                    <a:lnTo>
                      <a:pt x="40" y="73"/>
                    </a:lnTo>
                    <a:lnTo>
                      <a:pt x="411" y="296"/>
                    </a:lnTo>
                    <a:lnTo>
                      <a:pt x="452" y="26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2"/>
              <p:cNvSpPr/>
              <p:nvPr/>
            </p:nvSpPr>
            <p:spPr>
              <a:xfrm>
                <a:off x="5314975" y="1281000"/>
                <a:ext cx="11300" cy="7500"/>
              </a:xfrm>
              <a:custGeom>
                <a:rect b="b" l="l" r="r" t="t"/>
                <a:pathLst>
                  <a:path extrusionOk="0" h="300" w="452">
                    <a:moveTo>
                      <a:pt x="41" y="1"/>
                    </a:moveTo>
                    <a:lnTo>
                      <a:pt x="0" y="28"/>
                    </a:lnTo>
                    <a:lnTo>
                      <a:pt x="451" y="300"/>
                    </a:lnTo>
                    <a:lnTo>
                      <a:pt x="412" y="226"/>
                    </a:lnTo>
                    <a:lnTo>
                      <a:pt x="4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2"/>
              <p:cNvSpPr/>
              <p:nvPr/>
            </p:nvSpPr>
            <p:spPr>
              <a:xfrm>
                <a:off x="5315975" y="1280750"/>
                <a:ext cx="9300" cy="5900"/>
              </a:xfrm>
              <a:custGeom>
                <a:rect b="b" l="l" r="r" t="t"/>
                <a:pathLst>
                  <a:path extrusionOk="0" h="236" w="372">
                    <a:moveTo>
                      <a:pt x="12" y="1"/>
                    </a:moveTo>
                    <a:lnTo>
                      <a:pt x="1" y="11"/>
                    </a:lnTo>
                    <a:lnTo>
                      <a:pt x="372" y="236"/>
                    </a:lnTo>
                    <a:lnTo>
                      <a:pt x="372" y="218"/>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2"/>
              <p:cNvSpPr/>
              <p:nvPr/>
            </p:nvSpPr>
            <p:spPr>
              <a:xfrm>
                <a:off x="5315975" y="1256500"/>
                <a:ext cx="750" cy="24525"/>
              </a:xfrm>
              <a:custGeom>
                <a:rect b="b" l="l" r="r" t="t"/>
                <a:pathLst>
                  <a:path extrusionOk="0" h="981" w="30">
                    <a:moveTo>
                      <a:pt x="18" y="1"/>
                    </a:moveTo>
                    <a:lnTo>
                      <a:pt x="1" y="981"/>
                    </a:lnTo>
                    <a:lnTo>
                      <a:pt x="1" y="981"/>
                    </a:lnTo>
                    <a:lnTo>
                      <a:pt x="12" y="971"/>
                    </a:lnTo>
                    <a:lnTo>
                      <a:pt x="30" y="8"/>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2"/>
              <p:cNvSpPr/>
              <p:nvPr/>
            </p:nvSpPr>
            <p:spPr>
              <a:xfrm>
                <a:off x="5326250" y="1261100"/>
                <a:ext cx="875" cy="27400"/>
              </a:xfrm>
              <a:custGeom>
                <a:rect b="b" l="l" r="r" t="t"/>
                <a:pathLst>
                  <a:path extrusionOk="0" h="1096" w="35">
                    <a:moveTo>
                      <a:pt x="35" y="1"/>
                    </a:moveTo>
                    <a:lnTo>
                      <a:pt x="19" y="12"/>
                    </a:lnTo>
                    <a:lnTo>
                      <a:pt x="0" y="1096"/>
                    </a:lnTo>
                    <a:lnTo>
                      <a:pt x="16" y="1084"/>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2"/>
              <p:cNvSpPr/>
              <p:nvPr/>
            </p:nvSpPr>
            <p:spPr>
              <a:xfrm>
                <a:off x="5315425" y="1254400"/>
                <a:ext cx="11700" cy="7025"/>
              </a:xfrm>
              <a:custGeom>
                <a:rect b="b" l="l" r="r" t="t"/>
                <a:pathLst>
                  <a:path extrusionOk="0" h="281" w="468">
                    <a:moveTo>
                      <a:pt x="17" y="1"/>
                    </a:moveTo>
                    <a:lnTo>
                      <a:pt x="1" y="12"/>
                    </a:lnTo>
                    <a:lnTo>
                      <a:pt x="452" y="280"/>
                    </a:lnTo>
                    <a:lnTo>
                      <a:pt x="468" y="269"/>
                    </a:lnTo>
                    <a:lnTo>
                      <a:pt x="1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2"/>
              <p:cNvSpPr/>
              <p:nvPr/>
            </p:nvSpPr>
            <p:spPr>
              <a:xfrm>
                <a:off x="5330925" y="1262925"/>
                <a:ext cx="5450" cy="9600"/>
              </a:xfrm>
              <a:custGeom>
                <a:rect b="b" l="l" r="r" t="t"/>
                <a:pathLst>
                  <a:path extrusionOk="0" h="384" w="218">
                    <a:moveTo>
                      <a:pt x="4" y="0"/>
                    </a:moveTo>
                    <a:lnTo>
                      <a:pt x="0" y="250"/>
                    </a:lnTo>
                    <a:lnTo>
                      <a:pt x="213" y="383"/>
                    </a:lnTo>
                    <a:lnTo>
                      <a:pt x="218"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2"/>
              <p:cNvSpPr/>
              <p:nvPr/>
            </p:nvSpPr>
            <p:spPr>
              <a:xfrm>
                <a:off x="5331650" y="1264225"/>
                <a:ext cx="3975" cy="6950"/>
              </a:xfrm>
              <a:custGeom>
                <a:rect b="b" l="l" r="r" t="t"/>
                <a:pathLst>
                  <a:path extrusionOk="0" h="278" w="159">
                    <a:moveTo>
                      <a:pt x="3" y="1"/>
                    </a:moveTo>
                    <a:lnTo>
                      <a:pt x="3" y="73"/>
                    </a:lnTo>
                    <a:lnTo>
                      <a:pt x="2" y="99"/>
                    </a:lnTo>
                    <a:lnTo>
                      <a:pt x="2" y="131"/>
                    </a:lnTo>
                    <a:lnTo>
                      <a:pt x="2" y="143"/>
                    </a:lnTo>
                    <a:lnTo>
                      <a:pt x="0" y="182"/>
                    </a:lnTo>
                    <a:lnTo>
                      <a:pt x="18" y="192"/>
                    </a:lnTo>
                    <a:lnTo>
                      <a:pt x="44" y="209"/>
                    </a:lnTo>
                    <a:lnTo>
                      <a:pt x="54" y="215"/>
                    </a:lnTo>
                    <a:lnTo>
                      <a:pt x="62" y="221"/>
                    </a:lnTo>
                    <a:lnTo>
                      <a:pt x="155" y="277"/>
                    </a:lnTo>
                    <a:lnTo>
                      <a:pt x="157" y="169"/>
                    </a:lnTo>
                    <a:lnTo>
                      <a:pt x="157" y="159"/>
                    </a:lnTo>
                    <a:lnTo>
                      <a:pt x="157" y="147"/>
                    </a:lnTo>
                    <a:lnTo>
                      <a:pt x="158" y="115"/>
                    </a:lnTo>
                    <a:lnTo>
                      <a:pt x="158" y="95"/>
                    </a:lnTo>
                    <a:lnTo>
                      <a:pt x="125" y="74"/>
                    </a:lnTo>
                    <a:lnTo>
                      <a:pt x="115" y="69"/>
                    </a:lnTo>
                    <a:lnTo>
                      <a:pt x="87" y="53"/>
                    </a:lnTo>
                    <a:lnTo>
                      <a:pt x="65" y="38"/>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2"/>
              <p:cNvSpPr/>
              <p:nvPr/>
            </p:nvSpPr>
            <p:spPr>
              <a:xfrm>
                <a:off x="5331675" y="1265925"/>
                <a:ext cx="3100" cy="1875"/>
              </a:xfrm>
              <a:custGeom>
                <a:rect b="b" l="l" r="r" t="t"/>
                <a:pathLst>
                  <a:path extrusionOk="0" h="75" w="124">
                    <a:moveTo>
                      <a:pt x="114" y="1"/>
                    </a:moveTo>
                    <a:lnTo>
                      <a:pt x="1" y="63"/>
                    </a:lnTo>
                    <a:lnTo>
                      <a:pt x="1" y="75"/>
                    </a:lnTo>
                    <a:lnTo>
                      <a:pt x="124" y="6"/>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2"/>
              <p:cNvSpPr/>
              <p:nvPr/>
            </p:nvSpPr>
            <p:spPr>
              <a:xfrm>
                <a:off x="5331675" y="1265525"/>
                <a:ext cx="2850" cy="2000"/>
              </a:xfrm>
              <a:custGeom>
                <a:rect b="b" l="l" r="r" t="t"/>
                <a:pathLst>
                  <a:path extrusionOk="0" h="80" w="114">
                    <a:moveTo>
                      <a:pt x="86" y="1"/>
                    </a:moveTo>
                    <a:lnTo>
                      <a:pt x="1" y="47"/>
                    </a:lnTo>
                    <a:lnTo>
                      <a:pt x="1" y="79"/>
                    </a:lnTo>
                    <a:lnTo>
                      <a:pt x="114" y="17"/>
                    </a:lnTo>
                    <a:lnTo>
                      <a:pt x="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2"/>
              <p:cNvSpPr/>
              <p:nvPr/>
            </p:nvSpPr>
            <p:spPr>
              <a:xfrm>
                <a:off x="5331675" y="1265175"/>
                <a:ext cx="2175" cy="1550"/>
              </a:xfrm>
              <a:custGeom>
                <a:rect b="b" l="l" r="r" t="t"/>
                <a:pathLst>
                  <a:path extrusionOk="0" h="62" w="87">
                    <a:moveTo>
                      <a:pt x="64" y="0"/>
                    </a:moveTo>
                    <a:lnTo>
                      <a:pt x="2" y="35"/>
                    </a:lnTo>
                    <a:lnTo>
                      <a:pt x="1" y="61"/>
                    </a:lnTo>
                    <a:lnTo>
                      <a:pt x="86" y="15"/>
                    </a:lnTo>
                    <a:lnTo>
                      <a:pt x="64" y="0"/>
                    </a:lnTo>
                    <a:close/>
                    <a:moveTo>
                      <a:pt x="1" y="61"/>
                    </a:moveTo>
                    <a:lnTo>
                      <a:pt x="1" y="61"/>
                    </a:lnTo>
                    <a:lnTo>
                      <a:pt x="1" y="6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2"/>
              <p:cNvSpPr/>
              <p:nvPr/>
            </p:nvSpPr>
            <p:spPr>
              <a:xfrm>
                <a:off x="5331725" y="1264225"/>
                <a:ext cx="1575" cy="1850"/>
              </a:xfrm>
              <a:custGeom>
                <a:rect b="b" l="l" r="r" t="t"/>
                <a:pathLst>
                  <a:path extrusionOk="0" h="74" w="63">
                    <a:moveTo>
                      <a:pt x="0" y="1"/>
                    </a:moveTo>
                    <a:lnTo>
                      <a:pt x="0" y="73"/>
                    </a:lnTo>
                    <a:lnTo>
                      <a:pt x="62" y="3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2"/>
              <p:cNvSpPr/>
              <p:nvPr/>
            </p:nvSpPr>
            <p:spPr>
              <a:xfrm>
                <a:off x="5332075" y="1267100"/>
                <a:ext cx="3550" cy="2375"/>
              </a:xfrm>
              <a:custGeom>
                <a:rect b="b" l="l" r="r" t="t"/>
                <a:pathLst>
                  <a:path extrusionOk="0" h="95" w="142">
                    <a:moveTo>
                      <a:pt x="141" y="0"/>
                    </a:moveTo>
                    <a:lnTo>
                      <a:pt x="1" y="77"/>
                    </a:lnTo>
                    <a:lnTo>
                      <a:pt x="27" y="94"/>
                    </a:lnTo>
                    <a:lnTo>
                      <a:pt x="140"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2"/>
              <p:cNvSpPr/>
              <p:nvPr/>
            </p:nvSpPr>
            <p:spPr>
              <a:xfrm>
                <a:off x="5331650" y="1266075"/>
                <a:ext cx="3975" cy="2950"/>
              </a:xfrm>
              <a:custGeom>
                <a:rect b="b" l="l" r="r" t="t"/>
                <a:pathLst>
                  <a:path extrusionOk="0" h="118" w="159">
                    <a:moveTo>
                      <a:pt x="125" y="0"/>
                    </a:moveTo>
                    <a:lnTo>
                      <a:pt x="2" y="69"/>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2"/>
              <p:cNvSpPr/>
              <p:nvPr/>
            </p:nvSpPr>
            <p:spPr>
              <a:xfrm>
                <a:off x="5333200" y="1268425"/>
                <a:ext cx="2375" cy="2750"/>
              </a:xfrm>
              <a:custGeom>
                <a:rect b="b" l="l" r="r" t="t"/>
                <a:pathLst>
                  <a:path extrusionOk="0" h="110" w="95">
                    <a:moveTo>
                      <a:pt x="95" y="1"/>
                    </a:moveTo>
                    <a:lnTo>
                      <a:pt x="0"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2"/>
              <p:cNvSpPr/>
              <p:nvPr/>
            </p:nvSpPr>
            <p:spPr>
              <a:xfrm>
                <a:off x="5332975" y="1268175"/>
                <a:ext cx="2600" cy="1575"/>
              </a:xfrm>
              <a:custGeom>
                <a:rect b="b" l="l" r="r" t="t"/>
                <a:pathLst>
                  <a:path extrusionOk="0" h="63" w="104">
                    <a:moveTo>
                      <a:pt x="104" y="1"/>
                    </a:moveTo>
                    <a:lnTo>
                      <a:pt x="1" y="57"/>
                    </a:lnTo>
                    <a:lnTo>
                      <a:pt x="9" y="63"/>
                    </a:lnTo>
                    <a:lnTo>
                      <a:pt x="104" y="11"/>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2"/>
              <p:cNvSpPr/>
              <p:nvPr/>
            </p:nvSpPr>
            <p:spPr>
              <a:xfrm>
                <a:off x="5332725" y="1267875"/>
                <a:ext cx="2850" cy="1750"/>
              </a:xfrm>
              <a:custGeom>
                <a:rect b="b" l="l" r="r" t="t"/>
                <a:pathLst>
                  <a:path extrusionOk="0" h="70" w="114">
                    <a:moveTo>
                      <a:pt x="114" y="1"/>
                    </a:moveTo>
                    <a:lnTo>
                      <a:pt x="1" y="63"/>
                    </a:lnTo>
                    <a:lnTo>
                      <a:pt x="11" y="69"/>
                    </a:lnTo>
                    <a:lnTo>
                      <a:pt x="114" y="13"/>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2"/>
              <p:cNvSpPr/>
              <p:nvPr/>
            </p:nvSpPr>
            <p:spPr>
              <a:xfrm>
                <a:off x="5331025" y="1262925"/>
                <a:ext cx="5350" cy="3675"/>
              </a:xfrm>
              <a:custGeom>
                <a:rect b="b" l="l" r="r" t="t"/>
                <a:pathLst>
                  <a:path extrusionOk="0" h="147" w="214">
                    <a:moveTo>
                      <a:pt x="0" y="0"/>
                    </a:moveTo>
                    <a:lnTo>
                      <a:pt x="28" y="53"/>
                    </a:lnTo>
                    <a:lnTo>
                      <a:pt x="183" y="147"/>
                    </a:lnTo>
                    <a:lnTo>
                      <a:pt x="214"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2"/>
              <p:cNvSpPr/>
              <p:nvPr/>
            </p:nvSpPr>
            <p:spPr>
              <a:xfrm>
                <a:off x="5330925" y="1268750"/>
                <a:ext cx="5350" cy="3775"/>
              </a:xfrm>
              <a:custGeom>
                <a:rect b="b" l="l" r="r" t="t"/>
                <a:pathLst>
                  <a:path extrusionOk="0" h="151" w="214">
                    <a:moveTo>
                      <a:pt x="29" y="1"/>
                    </a:moveTo>
                    <a:lnTo>
                      <a:pt x="0" y="17"/>
                    </a:lnTo>
                    <a:lnTo>
                      <a:pt x="213" y="150"/>
                    </a:lnTo>
                    <a:lnTo>
                      <a:pt x="184" y="96"/>
                    </a:lnTo>
                    <a:lnTo>
                      <a:pt x="2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2"/>
              <p:cNvSpPr/>
              <p:nvPr/>
            </p:nvSpPr>
            <p:spPr>
              <a:xfrm>
                <a:off x="5331650" y="1268575"/>
                <a:ext cx="3900" cy="2600"/>
              </a:xfrm>
              <a:custGeom>
                <a:rect b="b" l="l" r="r" t="t"/>
                <a:pathLst>
                  <a:path extrusionOk="0" h="104" w="156">
                    <a:moveTo>
                      <a:pt x="9" y="1"/>
                    </a:moveTo>
                    <a:lnTo>
                      <a:pt x="0" y="8"/>
                    </a:lnTo>
                    <a:lnTo>
                      <a:pt x="155" y="103"/>
                    </a:lnTo>
                    <a:lnTo>
                      <a:pt x="155" y="92"/>
                    </a:lnTo>
                    <a:lnTo>
                      <a:pt x="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2"/>
              <p:cNvSpPr/>
              <p:nvPr/>
            </p:nvSpPr>
            <p:spPr>
              <a:xfrm>
                <a:off x="5331650" y="1264225"/>
                <a:ext cx="300" cy="4550"/>
              </a:xfrm>
              <a:custGeom>
                <a:rect b="b" l="l" r="r" t="t"/>
                <a:pathLst>
                  <a:path extrusionOk="0" h="182" w="12">
                    <a:moveTo>
                      <a:pt x="3" y="1"/>
                    </a:moveTo>
                    <a:lnTo>
                      <a:pt x="0" y="182"/>
                    </a:lnTo>
                    <a:lnTo>
                      <a:pt x="9" y="175"/>
                    </a:lnTo>
                    <a:lnTo>
                      <a:pt x="12" y="6"/>
                    </a:lnTo>
                    <a:lnTo>
                      <a:pt x="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2"/>
              <p:cNvSpPr/>
              <p:nvPr/>
            </p:nvSpPr>
            <p:spPr>
              <a:xfrm>
                <a:off x="5336250" y="1266000"/>
                <a:ext cx="425" cy="6525"/>
              </a:xfrm>
              <a:custGeom>
                <a:rect b="b" l="l" r="r" t="t"/>
                <a:pathLst>
                  <a:path extrusionOk="0" h="261" w="17">
                    <a:moveTo>
                      <a:pt x="16" y="1"/>
                    </a:moveTo>
                    <a:lnTo>
                      <a:pt x="5"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2"/>
              <p:cNvSpPr/>
              <p:nvPr/>
            </p:nvSpPr>
            <p:spPr>
              <a:xfrm>
                <a:off x="5331025" y="1262750"/>
                <a:ext cx="5650" cy="3450"/>
              </a:xfrm>
              <a:custGeom>
                <a:rect b="b" l="l" r="r" t="t"/>
                <a:pathLst>
                  <a:path extrusionOk="0" h="138" w="226">
                    <a:moveTo>
                      <a:pt x="11" y="0"/>
                    </a:moveTo>
                    <a:lnTo>
                      <a:pt x="0" y="7"/>
                    </a:lnTo>
                    <a:lnTo>
                      <a:pt x="214" y="138"/>
                    </a:lnTo>
                    <a:lnTo>
                      <a:pt x="225" y="131"/>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2"/>
              <p:cNvSpPr/>
              <p:nvPr/>
            </p:nvSpPr>
            <p:spPr>
              <a:xfrm>
                <a:off x="5330725" y="1272750"/>
                <a:ext cx="5475" cy="9600"/>
              </a:xfrm>
              <a:custGeom>
                <a:rect b="b" l="l" r="r" t="t"/>
                <a:pathLst>
                  <a:path extrusionOk="0" h="384" w="219">
                    <a:moveTo>
                      <a:pt x="5" y="0"/>
                    </a:moveTo>
                    <a:lnTo>
                      <a:pt x="1" y="250"/>
                    </a:lnTo>
                    <a:lnTo>
                      <a:pt x="214" y="383"/>
                    </a:lnTo>
                    <a:lnTo>
                      <a:pt x="218" y="131"/>
                    </a:lnTo>
                    <a:lnTo>
                      <a:pt x="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2"/>
              <p:cNvSpPr/>
              <p:nvPr/>
            </p:nvSpPr>
            <p:spPr>
              <a:xfrm>
                <a:off x="5331450" y="1274050"/>
                <a:ext cx="3975" cy="6950"/>
              </a:xfrm>
              <a:custGeom>
                <a:rect b="b" l="l" r="r" t="t"/>
                <a:pathLst>
                  <a:path extrusionOk="0" h="278" w="159">
                    <a:moveTo>
                      <a:pt x="5" y="0"/>
                    </a:moveTo>
                    <a:lnTo>
                      <a:pt x="4" y="73"/>
                    </a:lnTo>
                    <a:lnTo>
                      <a:pt x="2" y="99"/>
                    </a:lnTo>
                    <a:lnTo>
                      <a:pt x="2" y="130"/>
                    </a:lnTo>
                    <a:lnTo>
                      <a:pt x="2" y="143"/>
                    </a:lnTo>
                    <a:lnTo>
                      <a:pt x="1" y="182"/>
                    </a:lnTo>
                    <a:lnTo>
                      <a:pt x="18" y="192"/>
                    </a:lnTo>
                    <a:lnTo>
                      <a:pt x="44" y="209"/>
                    </a:lnTo>
                    <a:lnTo>
                      <a:pt x="55" y="215"/>
                    </a:lnTo>
                    <a:lnTo>
                      <a:pt x="63" y="221"/>
                    </a:lnTo>
                    <a:lnTo>
                      <a:pt x="156" y="277"/>
                    </a:lnTo>
                    <a:lnTo>
                      <a:pt x="157" y="169"/>
                    </a:lnTo>
                    <a:lnTo>
                      <a:pt x="157" y="159"/>
                    </a:lnTo>
                    <a:lnTo>
                      <a:pt x="159" y="147"/>
                    </a:lnTo>
                    <a:lnTo>
                      <a:pt x="159" y="115"/>
                    </a:lnTo>
                    <a:lnTo>
                      <a:pt x="159" y="95"/>
                    </a:lnTo>
                    <a:lnTo>
                      <a:pt x="126" y="74"/>
                    </a:lnTo>
                    <a:lnTo>
                      <a:pt x="115" y="69"/>
                    </a:lnTo>
                    <a:lnTo>
                      <a:pt x="88" y="51"/>
                    </a:lnTo>
                    <a:lnTo>
                      <a:pt x="66" y="38"/>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2"/>
              <p:cNvSpPr/>
              <p:nvPr/>
            </p:nvSpPr>
            <p:spPr>
              <a:xfrm>
                <a:off x="5331500" y="1275750"/>
                <a:ext cx="3100" cy="1875"/>
              </a:xfrm>
              <a:custGeom>
                <a:rect b="b" l="l" r="r" t="t"/>
                <a:pathLst>
                  <a:path extrusionOk="0" h="75" w="124">
                    <a:moveTo>
                      <a:pt x="113" y="1"/>
                    </a:moveTo>
                    <a:lnTo>
                      <a:pt x="0" y="62"/>
                    </a:lnTo>
                    <a:lnTo>
                      <a:pt x="0" y="75"/>
                    </a:lnTo>
                    <a:lnTo>
                      <a:pt x="124" y="6"/>
                    </a:lnTo>
                    <a:lnTo>
                      <a:pt x="11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2"/>
              <p:cNvSpPr/>
              <p:nvPr/>
            </p:nvSpPr>
            <p:spPr>
              <a:xfrm>
                <a:off x="5331500" y="1275325"/>
                <a:ext cx="2850" cy="1975"/>
              </a:xfrm>
              <a:custGeom>
                <a:rect b="b" l="l" r="r" t="t"/>
                <a:pathLst>
                  <a:path extrusionOk="0" h="79" w="114">
                    <a:moveTo>
                      <a:pt x="86" y="0"/>
                    </a:moveTo>
                    <a:lnTo>
                      <a:pt x="0" y="48"/>
                    </a:lnTo>
                    <a:lnTo>
                      <a:pt x="0" y="79"/>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2"/>
              <p:cNvSpPr/>
              <p:nvPr/>
            </p:nvSpPr>
            <p:spPr>
              <a:xfrm>
                <a:off x="5331500" y="1275000"/>
                <a:ext cx="2150" cy="1550"/>
              </a:xfrm>
              <a:custGeom>
                <a:rect b="b" l="l" r="r" t="t"/>
                <a:pathLst>
                  <a:path extrusionOk="0" h="62" w="86">
                    <a:moveTo>
                      <a:pt x="64" y="0"/>
                    </a:moveTo>
                    <a:lnTo>
                      <a:pt x="2" y="35"/>
                    </a:lnTo>
                    <a:lnTo>
                      <a:pt x="0"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2"/>
              <p:cNvSpPr/>
              <p:nvPr/>
            </p:nvSpPr>
            <p:spPr>
              <a:xfrm>
                <a:off x="5331525" y="1274050"/>
                <a:ext cx="1600" cy="1825"/>
              </a:xfrm>
              <a:custGeom>
                <a:rect b="b" l="l" r="r" t="t"/>
                <a:pathLst>
                  <a:path extrusionOk="0" h="73" w="64">
                    <a:moveTo>
                      <a:pt x="2" y="0"/>
                    </a:moveTo>
                    <a:lnTo>
                      <a:pt x="1" y="73"/>
                    </a:lnTo>
                    <a:lnTo>
                      <a:pt x="63"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2"/>
              <p:cNvSpPr/>
              <p:nvPr/>
            </p:nvSpPr>
            <p:spPr>
              <a:xfrm>
                <a:off x="5331900" y="1276925"/>
                <a:ext cx="3525" cy="2375"/>
              </a:xfrm>
              <a:custGeom>
                <a:rect b="b" l="l" r="r" t="t"/>
                <a:pathLst>
                  <a:path extrusionOk="0" h="95" w="141">
                    <a:moveTo>
                      <a:pt x="141" y="0"/>
                    </a:moveTo>
                    <a:lnTo>
                      <a:pt x="0" y="77"/>
                    </a:lnTo>
                    <a:lnTo>
                      <a:pt x="26" y="94"/>
                    </a:lnTo>
                    <a:lnTo>
                      <a:pt x="141"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2"/>
              <p:cNvSpPr/>
              <p:nvPr/>
            </p:nvSpPr>
            <p:spPr>
              <a:xfrm>
                <a:off x="5331450" y="1275900"/>
                <a:ext cx="3975" cy="2950"/>
              </a:xfrm>
              <a:custGeom>
                <a:rect b="b" l="l" r="r" t="t"/>
                <a:pathLst>
                  <a:path extrusionOk="0" h="118" w="159">
                    <a:moveTo>
                      <a:pt x="126" y="0"/>
                    </a:moveTo>
                    <a:lnTo>
                      <a:pt x="2" y="69"/>
                    </a:lnTo>
                    <a:lnTo>
                      <a:pt x="1" y="108"/>
                    </a:lnTo>
                    <a:lnTo>
                      <a:pt x="18" y="118"/>
                    </a:lnTo>
                    <a:lnTo>
                      <a:pt x="159" y="41"/>
                    </a:lnTo>
                    <a:lnTo>
                      <a:pt x="159" y="21"/>
                    </a:lnTo>
                    <a:lnTo>
                      <a:pt x="12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2"/>
              <p:cNvSpPr/>
              <p:nvPr/>
            </p:nvSpPr>
            <p:spPr>
              <a:xfrm>
                <a:off x="5333025" y="1278250"/>
                <a:ext cx="2375" cy="2750"/>
              </a:xfrm>
              <a:custGeom>
                <a:rect b="b" l="l" r="r" t="t"/>
                <a:pathLst>
                  <a:path extrusionOk="0" h="110" w="95">
                    <a:moveTo>
                      <a:pt x="94" y="1"/>
                    </a:moveTo>
                    <a:lnTo>
                      <a:pt x="0" y="53"/>
                    </a:lnTo>
                    <a:lnTo>
                      <a:pt x="93" y="109"/>
                    </a:lnTo>
                    <a:lnTo>
                      <a:pt x="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2"/>
              <p:cNvSpPr/>
              <p:nvPr/>
            </p:nvSpPr>
            <p:spPr>
              <a:xfrm>
                <a:off x="5332800" y="1278000"/>
                <a:ext cx="2600" cy="1575"/>
              </a:xfrm>
              <a:custGeom>
                <a:rect b="b" l="l" r="r" t="t"/>
                <a:pathLst>
                  <a:path extrusionOk="0" h="63" w="104">
                    <a:moveTo>
                      <a:pt x="103" y="1"/>
                    </a:moveTo>
                    <a:lnTo>
                      <a:pt x="1" y="57"/>
                    </a:lnTo>
                    <a:lnTo>
                      <a:pt x="9" y="63"/>
                    </a:lnTo>
                    <a:lnTo>
                      <a:pt x="103" y="11"/>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2"/>
              <p:cNvSpPr/>
              <p:nvPr/>
            </p:nvSpPr>
            <p:spPr>
              <a:xfrm>
                <a:off x="5332550" y="1277700"/>
                <a:ext cx="2875" cy="1750"/>
              </a:xfrm>
              <a:custGeom>
                <a:rect b="b" l="l" r="r" t="t"/>
                <a:pathLst>
                  <a:path extrusionOk="0" h="70" w="115">
                    <a:moveTo>
                      <a:pt x="115" y="1"/>
                    </a:moveTo>
                    <a:lnTo>
                      <a:pt x="0" y="63"/>
                    </a:lnTo>
                    <a:lnTo>
                      <a:pt x="11" y="69"/>
                    </a:lnTo>
                    <a:lnTo>
                      <a:pt x="113" y="13"/>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2"/>
              <p:cNvSpPr/>
              <p:nvPr/>
            </p:nvSpPr>
            <p:spPr>
              <a:xfrm>
                <a:off x="5330850" y="1272750"/>
                <a:ext cx="5350" cy="3675"/>
              </a:xfrm>
              <a:custGeom>
                <a:rect b="b" l="l" r="r" t="t"/>
                <a:pathLst>
                  <a:path extrusionOk="0" h="147" w="214">
                    <a:moveTo>
                      <a:pt x="0" y="0"/>
                    </a:moveTo>
                    <a:lnTo>
                      <a:pt x="29" y="52"/>
                    </a:lnTo>
                    <a:lnTo>
                      <a:pt x="183" y="147"/>
                    </a:lnTo>
                    <a:lnTo>
                      <a:pt x="213"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2"/>
              <p:cNvSpPr/>
              <p:nvPr/>
            </p:nvSpPr>
            <p:spPr>
              <a:xfrm>
                <a:off x="5330725" y="1278575"/>
                <a:ext cx="5375" cy="3775"/>
              </a:xfrm>
              <a:custGeom>
                <a:rect b="b" l="l" r="r" t="t"/>
                <a:pathLst>
                  <a:path extrusionOk="0" h="151" w="215">
                    <a:moveTo>
                      <a:pt x="30" y="1"/>
                    </a:moveTo>
                    <a:lnTo>
                      <a:pt x="1" y="17"/>
                    </a:lnTo>
                    <a:lnTo>
                      <a:pt x="214" y="150"/>
                    </a:lnTo>
                    <a:lnTo>
                      <a:pt x="185"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2"/>
              <p:cNvSpPr/>
              <p:nvPr/>
            </p:nvSpPr>
            <p:spPr>
              <a:xfrm>
                <a:off x="5331450" y="1278400"/>
                <a:ext cx="3925" cy="2600"/>
              </a:xfrm>
              <a:custGeom>
                <a:rect b="b" l="l" r="r" t="t"/>
                <a:pathLst>
                  <a:path extrusionOk="0" h="104" w="157">
                    <a:moveTo>
                      <a:pt x="10" y="1"/>
                    </a:moveTo>
                    <a:lnTo>
                      <a:pt x="1" y="8"/>
                    </a:lnTo>
                    <a:lnTo>
                      <a:pt x="156" y="103"/>
                    </a:lnTo>
                    <a:lnTo>
                      <a:pt x="156" y="92"/>
                    </a:lnTo>
                    <a:lnTo>
                      <a:pt x="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2"/>
              <p:cNvSpPr/>
              <p:nvPr/>
            </p:nvSpPr>
            <p:spPr>
              <a:xfrm>
                <a:off x="5331450" y="1274050"/>
                <a:ext cx="325" cy="4550"/>
              </a:xfrm>
              <a:custGeom>
                <a:rect b="b" l="l" r="r" t="t"/>
                <a:pathLst>
                  <a:path extrusionOk="0" h="182" w="13">
                    <a:moveTo>
                      <a:pt x="5" y="0"/>
                    </a:moveTo>
                    <a:lnTo>
                      <a:pt x="1" y="182"/>
                    </a:lnTo>
                    <a:lnTo>
                      <a:pt x="10" y="175"/>
                    </a:lnTo>
                    <a:lnTo>
                      <a:pt x="12" y="5"/>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2"/>
              <p:cNvSpPr/>
              <p:nvPr/>
            </p:nvSpPr>
            <p:spPr>
              <a:xfrm>
                <a:off x="5336075" y="1275825"/>
                <a:ext cx="400" cy="6525"/>
              </a:xfrm>
              <a:custGeom>
                <a:rect b="b" l="l" r="r" t="t"/>
                <a:pathLst>
                  <a:path extrusionOk="0" h="261" w="16">
                    <a:moveTo>
                      <a:pt x="16" y="1"/>
                    </a:moveTo>
                    <a:lnTo>
                      <a:pt x="4"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2"/>
              <p:cNvSpPr/>
              <p:nvPr/>
            </p:nvSpPr>
            <p:spPr>
              <a:xfrm>
                <a:off x="5330850" y="1272575"/>
                <a:ext cx="5625" cy="3450"/>
              </a:xfrm>
              <a:custGeom>
                <a:rect b="b" l="l" r="r" t="t"/>
                <a:pathLst>
                  <a:path extrusionOk="0" h="138" w="225">
                    <a:moveTo>
                      <a:pt x="12" y="0"/>
                    </a:moveTo>
                    <a:lnTo>
                      <a:pt x="0" y="7"/>
                    </a:lnTo>
                    <a:lnTo>
                      <a:pt x="213" y="138"/>
                    </a:lnTo>
                    <a:lnTo>
                      <a:pt x="225" y="131"/>
                    </a:lnTo>
                    <a:lnTo>
                      <a:pt x="1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2"/>
              <p:cNvSpPr/>
              <p:nvPr/>
            </p:nvSpPr>
            <p:spPr>
              <a:xfrm>
                <a:off x="5305950" y="1247775"/>
                <a:ext cx="5475" cy="9600"/>
              </a:xfrm>
              <a:custGeom>
                <a:rect b="b" l="l" r="r" t="t"/>
                <a:pathLst>
                  <a:path extrusionOk="0" h="384" w="219">
                    <a:moveTo>
                      <a:pt x="4" y="0"/>
                    </a:moveTo>
                    <a:lnTo>
                      <a:pt x="0" y="250"/>
                    </a:lnTo>
                    <a:lnTo>
                      <a:pt x="213" y="383"/>
                    </a:lnTo>
                    <a:lnTo>
                      <a:pt x="219"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2"/>
              <p:cNvSpPr/>
              <p:nvPr/>
            </p:nvSpPr>
            <p:spPr>
              <a:xfrm>
                <a:off x="5306700" y="1249075"/>
                <a:ext cx="3975" cy="6950"/>
              </a:xfrm>
              <a:custGeom>
                <a:rect b="b" l="l" r="r" t="t"/>
                <a:pathLst>
                  <a:path extrusionOk="0" h="278" w="159">
                    <a:moveTo>
                      <a:pt x="3" y="0"/>
                    </a:moveTo>
                    <a:lnTo>
                      <a:pt x="2" y="73"/>
                    </a:lnTo>
                    <a:lnTo>
                      <a:pt x="2" y="99"/>
                    </a:lnTo>
                    <a:lnTo>
                      <a:pt x="2" y="129"/>
                    </a:lnTo>
                    <a:lnTo>
                      <a:pt x="0" y="143"/>
                    </a:lnTo>
                    <a:lnTo>
                      <a:pt x="0" y="182"/>
                    </a:lnTo>
                    <a:lnTo>
                      <a:pt x="18" y="192"/>
                    </a:lnTo>
                    <a:lnTo>
                      <a:pt x="44" y="209"/>
                    </a:lnTo>
                    <a:lnTo>
                      <a:pt x="54" y="215"/>
                    </a:lnTo>
                    <a:lnTo>
                      <a:pt x="63" y="221"/>
                    </a:lnTo>
                    <a:lnTo>
                      <a:pt x="156" y="277"/>
                    </a:lnTo>
                    <a:lnTo>
                      <a:pt x="157" y="169"/>
                    </a:lnTo>
                    <a:lnTo>
                      <a:pt x="157" y="158"/>
                    </a:lnTo>
                    <a:lnTo>
                      <a:pt x="157" y="147"/>
                    </a:lnTo>
                    <a:lnTo>
                      <a:pt x="159" y="115"/>
                    </a:lnTo>
                    <a:lnTo>
                      <a:pt x="159" y="95"/>
                    </a:lnTo>
                    <a:lnTo>
                      <a:pt x="125" y="74"/>
                    </a:lnTo>
                    <a:lnTo>
                      <a:pt x="114" y="69"/>
                    </a:lnTo>
                    <a:lnTo>
                      <a:pt x="87" y="51"/>
                    </a:lnTo>
                    <a:lnTo>
                      <a:pt x="66"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2"/>
              <p:cNvSpPr/>
              <p:nvPr/>
            </p:nvSpPr>
            <p:spPr>
              <a:xfrm>
                <a:off x="5306700" y="1250775"/>
                <a:ext cx="3150" cy="1875"/>
              </a:xfrm>
              <a:custGeom>
                <a:rect b="b" l="l" r="r" t="t"/>
                <a:pathLst>
                  <a:path extrusionOk="0" h="75" w="126">
                    <a:moveTo>
                      <a:pt x="114" y="1"/>
                    </a:moveTo>
                    <a:lnTo>
                      <a:pt x="2" y="61"/>
                    </a:lnTo>
                    <a:lnTo>
                      <a:pt x="0" y="75"/>
                    </a:lnTo>
                    <a:lnTo>
                      <a:pt x="125" y="6"/>
                    </a:lnTo>
                    <a:lnTo>
                      <a:pt x="114" y="1"/>
                    </a:lnTo>
                    <a:close/>
                    <a:moveTo>
                      <a:pt x="0" y="75"/>
                    </a:moveTo>
                    <a:lnTo>
                      <a:pt x="0" y="75"/>
                    </a:lnTo>
                    <a:lnTo>
                      <a:pt x="0" y="75"/>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2"/>
              <p:cNvSpPr/>
              <p:nvPr/>
            </p:nvSpPr>
            <p:spPr>
              <a:xfrm>
                <a:off x="5306725" y="1250350"/>
                <a:ext cx="2825" cy="1975"/>
              </a:xfrm>
              <a:custGeom>
                <a:rect b="b" l="l" r="r" t="t"/>
                <a:pathLst>
                  <a:path extrusionOk="0" h="79" w="113">
                    <a:moveTo>
                      <a:pt x="86" y="0"/>
                    </a:moveTo>
                    <a:lnTo>
                      <a:pt x="1" y="48"/>
                    </a:lnTo>
                    <a:lnTo>
                      <a:pt x="1" y="78"/>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2"/>
              <p:cNvSpPr/>
              <p:nvPr/>
            </p:nvSpPr>
            <p:spPr>
              <a:xfrm>
                <a:off x="5306725" y="1250025"/>
                <a:ext cx="2175" cy="1550"/>
              </a:xfrm>
              <a:custGeom>
                <a:rect b="b" l="l" r="r" t="t"/>
                <a:pathLst>
                  <a:path extrusionOk="0" h="62" w="87">
                    <a:moveTo>
                      <a:pt x="65" y="0"/>
                    </a:moveTo>
                    <a:lnTo>
                      <a:pt x="1" y="35"/>
                    </a:lnTo>
                    <a:lnTo>
                      <a:pt x="1" y="61"/>
                    </a:lnTo>
                    <a:lnTo>
                      <a:pt x="86" y="1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2"/>
              <p:cNvSpPr/>
              <p:nvPr/>
            </p:nvSpPr>
            <p:spPr>
              <a:xfrm>
                <a:off x="5306725" y="1249075"/>
                <a:ext cx="1625" cy="1825"/>
              </a:xfrm>
              <a:custGeom>
                <a:rect b="b" l="l" r="r" t="t"/>
                <a:pathLst>
                  <a:path extrusionOk="0" h="73" w="65">
                    <a:moveTo>
                      <a:pt x="2" y="0"/>
                    </a:moveTo>
                    <a:lnTo>
                      <a:pt x="1" y="73"/>
                    </a:lnTo>
                    <a:lnTo>
                      <a:pt x="65"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2"/>
              <p:cNvSpPr/>
              <p:nvPr/>
            </p:nvSpPr>
            <p:spPr>
              <a:xfrm>
                <a:off x="5307125" y="1251925"/>
                <a:ext cx="3550" cy="2400"/>
              </a:xfrm>
              <a:custGeom>
                <a:rect b="b" l="l" r="r" t="t"/>
                <a:pathLst>
                  <a:path extrusionOk="0" h="96" w="142">
                    <a:moveTo>
                      <a:pt x="142" y="1"/>
                    </a:moveTo>
                    <a:lnTo>
                      <a:pt x="1" y="78"/>
                    </a:lnTo>
                    <a:lnTo>
                      <a:pt x="27" y="95"/>
                    </a:lnTo>
                    <a:lnTo>
                      <a:pt x="140" y="33"/>
                    </a:lnTo>
                    <a:lnTo>
                      <a:pt x="14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2"/>
              <p:cNvSpPr/>
              <p:nvPr/>
            </p:nvSpPr>
            <p:spPr>
              <a:xfrm>
                <a:off x="5306700" y="1250925"/>
                <a:ext cx="3975" cy="2950"/>
              </a:xfrm>
              <a:custGeom>
                <a:rect b="b" l="l" r="r" t="t"/>
                <a:pathLst>
                  <a:path extrusionOk="0" h="118" w="159">
                    <a:moveTo>
                      <a:pt x="125" y="0"/>
                    </a:moveTo>
                    <a:lnTo>
                      <a:pt x="0" y="69"/>
                    </a:lnTo>
                    <a:lnTo>
                      <a:pt x="0" y="108"/>
                    </a:lnTo>
                    <a:lnTo>
                      <a:pt x="18" y="118"/>
                    </a:lnTo>
                    <a:lnTo>
                      <a:pt x="159" y="41"/>
                    </a:lnTo>
                    <a:lnTo>
                      <a:pt x="159"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2"/>
              <p:cNvSpPr/>
              <p:nvPr/>
            </p:nvSpPr>
            <p:spPr>
              <a:xfrm>
                <a:off x="5308250" y="1253275"/>
                <a:ext cx="2400" cy="2750"/>
              </a:xfrm>
              <a:custGeom>
                <a:rect b="b" l="l" r="r" t="t"/>
                <a:pathLst>
                  <a:path extrusionOk="0" h="110" w="96">
                    <a:moveTo>
                      <a:pt x="95" y="1"/>
                    </a:moveTo>
                    <a:lnTo>
                      <a:pt x="1" y="53"/>
                    </a:lnTo>
                    <a:lnTo>
                      <a:pt x="94"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2"/>
              <p:cNvSpPr/>
              <p:nvPr/>
            </p:nvSpPr>
            <p:spPr>
              <a:xfrm>
                <a:off x="5308050" y="1253025"/>
                <a:ext cx="2600" cy="1575"/>
              </a:xfrm>
              <a:custGeom>
                <a:rect b="b" l="l" r="r" t="t"/>
                <a:pathLst>
                  <a:path extrusionOk="0" h="63" w="104">
                    <a:moveTo>
                      <a:pt x="103" y="0"/>
                    </a:moveTo>
                    <a:lnTo>
                      <a:pt x="0" y="57"/>
                    </a:lnTo>
                    <a:lnTo>
                      <a:pt x="9" y="63"/>
                    </a:lnTo>
                    <a:lnTo>
                      <a:pt x="103" y="11"/>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2"/>
              <p:cNvSpPr/>
              <p:nvPr/>
            </p:nvSpPr>
            <p:spPr>
              <a:xfrm>
                <a:off x="5307775" y="1252725"/>
                <a:ext cx="2875" cy="1750"/>
              </a:xfrm>
              <a:custGeom>
                <a:rect b="b" l="l" r="r" t="t"/>
                <a:pathLst>
                  <a:path extrusionOk="0" h="70" w="115">
                    <a:moveTo>
                      <a:pt x="114" y="1"/>
                    </a:moveTo>
                    <a:lnTo>
                      <a:pt x="1" y="63"/>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2"/>
              <p:cNvSpPr/>
              <p:nvPr/>
            </p:nvSpPr>
            <p:spPr>
              <a:xfrm>
                <a:off x="5306050" y="1247775"/>
                <a:ext cx="5375" cy="3675"/>
              </a:xfrm>
              <a:custGeom>
                <a:rect b="b" l="l" r="r" t="t"/>
                <a:pathLst>
                  <a:path extrusionOk="0" h="147" w="215">
                    <a:moveTo>
                      <a:pt x="0" y="0"/>
                    </a:moveTo>
                    <a:lnTo>
                      <a:pt x="29" y="52"/>
                    </a:lnTo>
                    <a:lnTo>
                      <a:pt x="185" y="147"/>
                    </a:lnTo>
                    <a:lnTo>
                      <a:pt x="215"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2"/>
              <p:cNvSpPr/>
              <p:nvPr/>
            </p:nvSpPr>
            <p:spPr>
              <a:xfrm>
                <a:off x="5305950" y="1253600"/>
                <a:ext cx="5350" cy="3775"/>
              </a:xfrm>
              <a:custGeom>
                <a:rect b="b" l="l" r="r" t="t"/>
                <a:pathLst>
                  <a:path extrusionOk="0" h="151" w="214">
                    <a:moveTo>
                      <a:pt x="30" y="1"/>
                    </a:moveTo>
                    <a:lnTo>
                      <a:pt x="0" y="17"/>
                    </a:lnTo>
                    <a:lnTo>
                      <a:pt x="213" y="150"/>
                    </a:lnTo>
                    <a:lnTo>
                      <a:pt x="186"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2"/>
              <p:cNvSpPr/>
              <p:nvPr/>
            </p:nvSpPr>
            <p:spPr>
              <a:xfrm>
                <a:off x="5306700" y="1253425"/>
                <a:ext cx="3900" cy="2600"/>
              </a:xfrm>
              <a:custGeom>
                <a:rect b="b" l="l" r="r" t="t"/>
                <a:pathLst>
                  <a:path extrusionOk="0" h="104" w="156">
                    <a:moveTo>
                      <a:pt x="9" y="0"/>
                    </a:moveTo>
                    <a:lnTo>
                      <a:pt x="0" y="8"/>
                    </a:lnTo>
                    <a:lnTo>
                      <a:pt x="156" y="103"/>
                    </a:lnTo>
                    <a:lnTo>
                      <a:pt x="156"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2"/>
              <p:cNvSpPr/>
              <p:nvPr/>
            </p:nvSpPr>
            <p:spPr>
              <a:xfrm>
                <a:off x="5306700" y="1249075"/>
                <a:ext cx="325" cy="4550"/>
              </a:xfrm>
              <a:custGeom>
                <a:rect b="b" l="l" r="r" t="t"/>
                <a:pathLst>
                  <a:path extrusionOk="0" h="182" w="13">
                    <a:moveTo>
                      <a:pt x="3" y="0"/>
                    </a:moveTo>
                    <a:lnTo>
                      <a:pt x="0" y="182"/>
                    </a:lnTo>
                    <a:lnTo>
                      <a:pt x="9" y="174"/>
                    </a:lnTo>
                    <a:lnTo>
                      <a:pt x="12" y="6"/>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2"/>
              <p:cNvSpPr/>
              <p:nvPr/>
            </p:nvSpPr>
            <p:spPr>
              <a:xfrm>
                <a:off x="5311275" y="1250850"/>
                <a:ext cx="450" cy="6525"/>
              </a:xfrm>
              <a:custGeom>
                <a:rect b="b" l="l" r="r" t="t"/>
                <a:pathLst>
                  <a:path extrusionOk="0" h="261" w="18">
                    <a:moveTo>
                      <a:pt x="18" y="0"/>
                    </a:moveTo>
                    <a:lnTo>
                      <a:pt x="6" y="8"/>
                    </a:lnTo>
                    <a:lnTo>
                      <a:pt x="0" y="260"/>
                    </a:lnTo>
                    <a:lnTo>
                      <a:pt x="12" y="253"/>
                    </a:lnTo>
                    <a:lnTo>
                      <a:pt x="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2"/>
              <p:cNvSpPr/>
              <p:nvPr/>
            </p:nvSpPr>
            <p:spPr>
              <a:xfrm>
                <a:off x="5306050" y="1247575"/>
                <a:ext cx="5675" cy="3475"/>
              </a:xfrm>
              <a:custGeom>
                <a:rect b="b" l="l" r="r" t="t"/>
                <a:pathLst>
                  <a:path extrusionOk="0" h="139" w="227">
                    <a:moveTo>
                      <a:pt x="12" y="1"/>
                    </a:moveTo>
                    <a:lnTo>
                      <a:pt x="0" y="8"/>
                    </a:lnTo>
                    <a:lnTo>
                      <a:pt x="215" y="139"/>
                    </a:lnTo>
                    <a:lnTo>
                      <a:pt x="227" y="131"/>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2"/>
              <p:cNvSpPr/>
              <p:nvPr/>
            </p:nvSpPr>
            <p:spPr>
              <a:xfrm>
                <a:off x="5305750" y="1257600"/>
                <a:ext cx="5500" cy="9550"/>
              </a:xfrm>
              <a:custGeom>
                <a:rect b="b" l="l" r="r" t="t"/>
                <a:pathLst>
                  <a:path extrusionOk="0" h="382" w="220">
                    <a:moveTo>
                      <a:pt x="7" y="0"/>
                    </a:moveTo>
                    <a:lnTo>
                      <a:pt x="1" y="250"/>
                    </a:lnTo>
                    <a:lnTo>
                      <a:pt x="215" y="382"/>
                    </a:lnTo>
                    <a:lnTo>
                      <a:pt x="220" y="131"/>
                    </a:lnTo>
                    <a:lnTo>
                      <a:pt x="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2"/>
              <p:cNvSpPr/>
              <p:nvPr/>
            </p:nvSpPr>
            <p:spPr>
              <a:xfrm>
                <a:off x="5306525" y="1258900"/>
                <a:ext cx="3975" cy="6950"/>
              </a:xfrm>
              <a:custGeom>
                <a:rect b="b" l="l" r="r" t="t"/>
                <a:pathLst>
                  <a:path extrusionOk="0" h="278" w="159">
                    <a:moveTo>
                      <a:pt x="3" y="0"/>
                    </a:moveTo>
                    <a:lnTo>
                      <a:pt x="2" y="73"/>
                    </a:lnTo>
                    <a:lnTo>
                      <a:pt x="2" y="99"/>
                    </a:lnTo>
                    <a:lnTo>
                      <a:pt x="2" y="129"/>
                    </a:lnTo>
                    <a:lnTo>
                      <a:pt x="2" y="142"/>
                    </a:lnTo>
                    <a:lnTo>
                      <a:pt x="0" y="182"/>
                    </a:lnTo>
                    <a:lnTo>
                      <a:pt x="18" y="192"/>
                    </a:lnTo>
                    <a:lnTo>
                      <a:pt x="44" y="208"/>
                    </a:lnTo>
                    <a:lnTo>
                      <a:pt x="54" y="215"/>
                    </a:lnTo>
                    <a:lnTo>
                      <a:pt x="63" y="221"/>
                    </a:lnTo>
                    <a:lnTo>
                      <a:pt x="155" y="277"/>
                    </a:lnTo>
                    <a:lnTo>
                      <a:pt x="157" y="169"/>
                    </a:lnTo>
                    <a:lnTo>
                      <a:pt x="157" y="158"/>
                    </a:lnTo>
                    <a:lnTo>
                      <a:pt x="157" y="147"/>
                    </a:lnTo>
                    <a:lnTo>
                      <a:pt x="158" y="115"/>
                    </a:lnTo>
                    <a:lnTo>
                      <a:pt x="158" y="95"/>
                    </a:lnTo>
                    <a:lnTo>
                      <a:pt x="125" y="74"/>
                    </a:lnTo>
                    <a:lnTo>
                      <a:pt x="115" y="67"/>
                    </a:lnTo>
                    <a:lnTo>
                      <a:pt x="87" y="51"/>
                    </a:lnTo>
                    <a:lnTo>
                      <a:pt x="65"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2"/>
              <p:cNvSpPr/>
              <p:nvPr/>
            </p:nvSpPr>
            <p:spPr>
              <a:xfrm>
                <a:off x="5306550" y="1260575"/>
                <a:ext cx="3100" cy="1900"/>
              </a:xfrm>
              <a:custGeom>
                <a:rect b="b" l="l" r="r" t="t"/>
                <a:pathLst>
                  <a:path extrusionOk="0" h="76" w="124">
                    <a:moveTo>
                      <a:pt x="114" y="0"/>
                    </a:moveTo>
                    <a:lnTo>
                      <a:pt x="1" y="62"/>
                    </a:lnTo>
                    <a:lnTo>
                      <a:pt x="1" y="75"/>
                    </a:lnTo>
                    <a:lnTo>
                      <a:pt x="124" y="7"/>
                    </a:lnTo>
                    <a:lnTo>
                      <a:pt x="11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2"/>
              <p:cNvSpPr/>
              <p:nvPr/>
            </p:nvSpPr>
            <p:spPr>
              <a:xfrm>
                <a:off x="5306550" y="1260175"/>
                <a:ext cx="2850" cy="1975"/>
              </a:xfrm>
              <a:custGeom>
                <a:rect b="b" l="l" r="r" t="t"/>
                <a:pathLst>
                  <a:path extrusionOk="0" h="79" w="114">
                    <a:moveTo>
                      <a:pt x="86" y="0"/>
                    </a:moveTo>
                    <a:lnTo>
                      <a:pt x="1" y="48"/>
                    </a:lnTo>
                    <a:lnTo>
                      <a:pt x="1" y="78"/>
                    </a:lnTo>
                    <a:lnTo>
                      <a:pt x="114" y="16"/>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2"/>
              <p:cNvSpPr/>
              <p:nvPr/>
            </p:nvSpPr>
            <p:spPr>
              <a:xfrm>
                <a:off x="5306550" y="1259850"/>
                <a:ext cx="2175" cy="1525"/>
              </a:xfrm>
              <a:custGeom>
                <a:rect b="b" l="l" r="r" t="t"/>
                <a:pathLst>
                  <a:path extrusionOk="0" h="61" w="87">
                    <a:moveTo>
                      <a:pt x="64" y="0"/>
                    </a:moveTo>
                    <a:lnTo>
                      <a:pt x="1" y="35"/>
                    </a:lnTo>
                    <a:lnTo>
                      <a:pt x="1"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2"/>
              <p:cNvSpPr/>
              <p:nvPr/>
            </p:nvSpPr>
            <p:spPr>
              <a:xfrm>
                <a:off x="5306550" y="1258900"/>
                <a:ext cx="1625" cy="1825"/>
              </a:xfrm>
              <a:custGeom>
                <a:rect b="b" l="l" r="r" t="t"/>
                <a:pathLst>
                  <a:path extrusionOk="0" h="73" w="65">
                    <a:moveTo>
                      <a:pt x="2" y="0"/>
                    </a:moveTo>
                    <a:lnTo>
                      <a:pt x="1" y="73"/>
                    </a:lnTo>
                    <a:lnTo>
                      <a:pt x="64"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2"/>
              <p:cNvSpPr/>
              <p:nvPr/>
            </p:nvSpPr>
            <p:spPr>
              <a:xfrm>
                <a:off x="5306950" y="1261750"/>
                <a:ext cx="3550" cy="2350"/>
              </a:xfrm>
              <a:custGeom>
                <a:rect b="b" l="l" r="r" t="t"/>
                <a:pathLst>
                  <a:path extrusionOk="0" h="94" w="142">
                    <a:moveTo>
                      <a:pt x="141" y="1"/>
                    </a:moveTo>
                    <a:lnTo>
                      <a:pt x="1" y="78"/>
                    </a:lnTo>
                    <a:lnTo>
                      <a:pt x="27" y="94"/>
                    </a:lnTo>
                    <a:lnTo>
                      <a:pt x="140" y="33"/>
                    </a:lnTo>
                    <a:lnTo>
                      <a:pt x="14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2"/>
              <p:cNvSpPr/>
              <p:nvPr/>
            </p:nvSpPr>
            <p:spPr>
              <a:xfrm>
                <a:off x="5306525" y="1260750"/>
                <a:ext cx="3975" cy="2950"/>
              </a:xfrm>
              <a:custGeom>
                <a:rect b="b" l="l" r="r" t="t"/>
                <a:pathLst>
                  <a:path extrusionOk="0" h="118" w="159">
                    <a:moveTo>
                      <a:pt x="125" y="0"/>
                    </a:moveTo>
                    <a:lnTo>
                      <a:pt x="2" y="68"/>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2"/>
              <p:cNvSpPr/>
              <p:nvPr/>
            </p:nvSpPr>
            <p:spPr>
              <a:xfrm>
                <a:off x="5308075" y="1263100"/>
                <a:ext cx="2375" cy="2750"/>
              </a:xfrm>
              <a:custGeom>
                <a:rect b="b" l="l" r="r" t="t"/>
                <a:pathLst>
                  <a:path extrusionOk="0" h="110" w="95">
                    <a:moveTo>
                      <a:pt x="95" y="1"/>
                    </a:moveTo>
                    <a:lnTo>
                      <a:pt x="1"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2"/>
              <p:cNvSpPr/>
              <p:nvPr/>
            </p:nvSpPr>
            <p:spPr>
              <a:xfrm>
                <a:off x="5307850" y="1262850"/>
                <a:ext cx="2600" cy="1575"/>
              </a:xfrm>
              <a:custGeom>
                <a:rect b="b" l="l" r="r" t="t"/>
                <a:pathLst>
                  <a:path extrusionOk="0" h="63" w="104">
                    <a:moveTo>
                      <a:pt x="104" y="0"/>
                    </a:moveTo>
                    <a:lnTo>
                      <a:pt x="1" y="57"/>
                    </a:lnTo>
                    <a:lnTo>
                      <a:pt x="10" y="63"/>
                    </a:lnTo>
                    <a:lnTo>
                      <a:pt x="104" y="11"/>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2"/>
              <p:cNvSpPr/>
              <p:nvPr/>
            </p:nvSpPr>
            <p:spPr>
              <a:xfrm>
                <a:off x="5307600" y="1262550"/>
                <a:ext cx="2850" cy="1725"/>
              </a:xfrm>
              <a:custGeom>
                <a:rect b="b" l="l" r="r" t="t"/>
                <a:pathLst>
                  <a:path extrusionOk="0" h="69" w="114">
                    <a:moveTo>
                      <a:pt x="114" y="1"/>
                    </a:moveTo>
                    <a:lnTo>
                      <a:pt x="1" y="62"/>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2"/>
              <p:cNvSpPr/>
              <p:nvPr/>
            </p:nvSpPr>
            <p:spPr>
              <a:xfrm>
                <a:off x="5305900" y="1257600"/>
                <a:ext cx="5350" cy="3675"/>
              </a:xfrm>
              <a:custGeom>
                <a:rect b="b" l="l" r="r" t="t"/>
                <a:pathLst>
                  <a:path extrusionOk="0" h="147" w="214">
                    <a:moveTo>
                      <a:pt x="1" y="0"/>
                    </a:moveTo>
                    <a:lnTo>
                      <a:pt x="28" y="52"/>
                    </a:lnTo>
                    <a:lnTo>
                      <a:pt x="183" y="147"/>
                    </a:lnTo>
                    <a:lnTo>
                      <a:pt x="214" y="13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2"/>
              <p:cNvSpPr/>
              <p:nvPr/>
            </p:nvSpPr>
            <p:spPr>
              <a:xfrm>
                <a:off x="5305750" y="1263425"/>
                <a:ext cx="5400" cy="3725"/>
              </a:xfrm>
              <a:custGeom>
                <a:rect b="b" l="l" r="r" t="t"/>
                <a:pathLst>
                  <a:path extrusionOk="0" h="149" w="216">
                    <a:moveTo>
                      <a:pt x="31" y="1"/>
                    </a:moveTo>
                    <a:lnTo>
                      <a:pt x="1" y="17"/>
                    </a:lnTo>
                    <a:lnTo>
                      <a:pt x="215" y="149"/>
                    </a:lnTo>
                    <a:lnTo>
                      <a:pt x="186" y="96"/>
                    </a:lnTo>
                    <a:lnTo>
                      <a:pt x="3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2"/>
              <p:cNvSpPr/>
              <p:nvPr/>
            </p:nvSpPr>
            <p:spPr>
              <a:xfrm>
                <a:off x="5306525" y="1263250"/>
                <a:ext cx="3900" cy="2600"/>
              </a:xfrm>
              <a:custGeom>
                <a:rect b="b" l="l" r="r" t="t"/>
                <a:pathLst>
                  <a:path extrusionOk="0" h="104" w="156">
                    <a:moveTo>
                      <a:pt x="9" y="0"/>
                    </a:moveTo>
                    <a:lnTo>
                      <a:pt x="0" y="8"/>
                    </a:lnTo>
                    <a:lnTo>
                      <a:pt x="155" y="103"/>
                    </a:lnTo>
                    <a:lnTo>
                      <a:pt x="155"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2"/>
              <p:cNvSpPr/>
              <p:nvPr/>
            </p:nvSpPr>
            <p:spPr>
              <a:xfrm>
                <a:off x="5306525" y="1258900"/>
                <a:ext cx="300" cy="4550"/>
              </a:xfrm>
              <a:custGeom>
                <a:rect b="b" l="l" r="r" t="t"/>
                <a:pathLst>
                  <a:path extrusionOk="0" h="182" w="12">
                    <a:moveTo>
                      <a:pt x="3" y="0"/>
                    </a:moveTo>
                    <a:lnTo>
                      <a:pt x="0" y="182"/>
                    </a:lnTo>
                    <a:lnTo>
                      <a:pt x="9" y="174"/>
                    </a:lnTo>
                    <a:lnTo>
                      <a:pt x="12" y="5"/>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2"/>
              <p:cNvSpPr/>
              <p:nvPr/>
            </p:nvSpPr>
            <p:spPr>
              <a:xfrm>
                <a:off x="5311125" y="1260675"/>
                <a:ext cx="425" cy="6475"/>
              </a:xfrm>
              <a:custGeom>
                <a:rect b="b" l="l" r="r" t="t"/>
                <a:pathLst>
                  <a:path extrusionOk="0" h="259" w="17">
                    <a:moveTo>
                      <a:pt x="16" y="0"/>
                    </a:moveTo>
                    <a:lnTo>
                      <a:pt x="5" y="8"/>
                    </a:lnTo>
                    <a:lnTo>
                      <a:pt x="0" y="259"/>
                    </a:lnTo>
                    <a:lnTo>
                      <a:pt x="12" y="253"/>
                    </a:lnTo>
                    <a:lnTo>
                      <a:pt x="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2"/>
              <p:cNvSpPr/>
              <p:nvPr/>
            </p:nvSpPr>
            <p:spPr>
              <a:xfrm>
                <a:off x="5305900" y="1257375"/>
                <a:ext cx="5650" cy="3500"/>
              </a:xfrm>
              <a:custGeom>
                <a:rect b="b" l="l" r="r" t="t"/>
                <a:pathLst>
                  <a:path extrusionOk="0" h="140" w="226">
                    <a:moveTo>
                      <a:pt x="11" y="0"/>
                    </a:moveTo>
                    <a:lnTo>
                      <a:pt x="1" y="9"/>
                    </a:lnTo>
                    <a:lnTo>
                      <a:pt x="214" y="140"/>
                    </a:lnTo>
                    <a:lnTo>
                      <a:pt x="225" y="132"/>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2"/>
              <p:cNvSpPr/>
              <p:nvPr/>
            </p:nvSpPr>
            <p:spPr>
              <a:xfrm>
                <a:off x="5348325" y="1263325"/>
                <a:ext cx="5550" cy="9400"/>
              </a:xfrm>
              <a:custGeom>
                <a:rect b="b" l="l" r="r" t="t"/>
                <a:pathLst>
                  <a:path extrusionOk="0" h="376" w="222">
                    <a:moveTo>
                      <a:pt x="222" y="0"/>
                    </a:moveTo>
                    <a:lnTo>
                      <a:pt x="4" y="124"/>
                    </a:lnTo>
                    <a:lnTo>
                      <a:pt x="0" y="376"/>
                    </a:lnTo>
                    <a:lnTo>
                      <a:pt x="218" y="251"/>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2"/>
              <p:cNvSpPr/>
              <p:nvPr/>
            </p:nvSpPr>
            <p:spPr>
              <a:xfrm>
                <a:off x="5349075" y="1264625"/>
                <a:ext cx="4050" cy="6800"/>
              </a:xfrm>
              <a:custGeom>
                <a:rect b="b" l="l" r="r" t="t"/>
                <a:pathLst>
                  <a:path extrusionOk="0" h="272" w="162">
                    <a:moveTo>
                      <a:pt x="162" y="0"/>
                    </a:moveTo>
                    <a:lnTo>
                      <a:pt x="98" y="35"/>
                    </a:lnTo>
                    <a:lnTo>
                      <a:pt x="76" y="48"/>
                    </a:lnTo>
                    <a:lnTo>
                      <a:pt x="48" y="64"/>
                    </a:lnTo>
                    <a:lnTo>
                      <a:pt x="37" y="70"/>
                    </a:lnTo>
                    <a:lnTo>
                      <a:pt x="3" y="89"/>
                    </a:lnTo>
                    <a:lnTo>
                      <a:pt x="3" y="109"/>
                    </a:lnTo>
                    <a:lnTo>
                      <a:pt x="2" y="141"/>
                    </a:lnTo>
                    <a:lnTo>
                      <a:pt x="2" y="153"/>
                    </a:lnTo>
                    <a:lnTo>
                      <a:pt x="2" y="163"/>
                    </a:lnTo>
                    <a:lnTo>
                      <a:pt x="1" y="272"/>
                    </a:lnTo>
                    <a:lnTo>
                      <a:pt x="95" y="218"/>
                    </a:lnTo>
                    <a:lnTo>
                      <a:pt x="104" y="212"/>
                    </a:lnTo>
                    <a:lnTo>
                      <a:pt x="114" y="206"/>
                    </a:lnTo>
                    <a:lnTo>
                      <a:pt x="141" y="192"/>
                    </a:lnTo>
                    <a:lnTo>
                      <a:pt x="159" y="182"/>
                    </a:lnTo>
                    <a:lnTo>
                      <a:pt x="159" y="143"/>
                    </a:lnTo>
                    <a:lnTo>
                      <a:pt x="159" y="130"/>
                    </a:lnTo>
                    <a:lnTo>
                      <a:pt x="160" y="99"/>
                    </a:lnTo>
                    <a:lnTo>
                      <a:pt x="160" y="73"/>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2"/>
              <p:cNvSpPr/>
              <p:nvPr/>
            </p:nvSpPr>
            <p:spPr>
              <a:xfrm>
                <a:off x="5349975" y="1266225"/>
                <a:ext cx="3075" cy="1975"/>
              </a:xfrm>
              <a:custGeom>
                <a:rect b="b" l="l" r="r" t="t"/>
                <a:pathLst>
                  <a:path extrusionOk="0" h="79" w="123">
                    <a:moveTo>
                      <a:pt x="12" y="0"/>
                    </a:moveTo>
                    <a:lnTo>
                      <a:pt x="1" y="6"/>
                    </a:lnTo>
                    <a:lnTo>
                      <a:pt x="123" y="79"/>
                    </a:lnTo>
                    <a:lnTo>
                      <a:pt x="123"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2"/>
              <p:cNvSpPr/>
              <p:nvPr/>
            </p:nvSpPr>
            <p:spPr>
              <a:xfrm>
                <a:off x="5350275" y="1265825"/>
                <a:ext cx="2825" cy="2050"/>
              </a:xfrm>
              <a:custGeom>
                <a:rect b="b" l="l" r="r" t="t"/>
                <a:pathLst>
                  <a:path extrusionOk="0" h="82" w="113">
                    <a:moveTo>
                      <a:pt x="28" y="0"/>
                    </a:moveTo>
                    <a:lnTo>
                      <a:pt x="0" y="16"/>
                    </a:lnTo>
                    <a:lnTo>
                      <a:pt x="111" y="82"/>
                    </a:lnTo>
                    <a:lnTo>
                      <a:pt x="112" y="51"/>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2"/>
              <p:cNvSpPr/>
              <p:nvPr/>
            </p:nvSpPr>
            <p:spPr>
              <a:xfrm>
                <a:off x="5350950" y="1265500"/>
                <a:ext cx="2150" cy="1625"/>
              </a:xfrm>
              <a:custGeom>
                <a:rect b="b" l="l" r="r" t="t"/>
                <a:pathLst>
                  <a:path extrusionOk="0" h="65" w="86">
                    <a:moveTo>
                      <a:pt x="23" y="0"/>
                    </a:moveTo>
                    <a:lnTo>
                      <a:pt x="1" y="13"/>
                    </a:lnTo>
                    <a:lnTo>
                      <a:pt x="85" y="64"/>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2"/>
              <p:cNvSpPr/>
              <p:nvPr/>
            </p:nvSpPr>
            <p:spPr>
              <a:xfrm>
                <a:off x="5351500" y="1264625"/>
                <a:ext cx="1625" cy="1825"/>
              </a:xfrm>
              <a:custGeom>
                <a:rect b="b" l="l" r="r" t="t"/>
                <a:pathLst>
                  <a:path extrusionOk="0" h="73" w="65">
                    <a:moveTo>
                      <a:pt x="65" y="0"/>
                    </a:moveTo>
                    <a:lnTo>
                      <a:pt x="1" y="35"/>
                    </a:lnTo>
                    <a:lnTo>
                      <a:pt x="63" y="7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2"/>
              <p:cNvSpPr/>
              <p:nvPr/>
            </p:nvSpPr>
            <p:spPr>
              <a:xfrm>
                <a:off x="5349125" y="1267350"/>
                <a:ext cx="3500" cy="2450"/>
              </a:xfrm>
              <a:custGeom>
                <a:rect b="b" l="l" r="r" t="t"/>
                <a:pathLst>
                  <a:path extrusionOk="0" h="98" w="140">
                    <a:moveTo>
                      <a:pt x="1" y="0"/>
                    </a:moveTo>
                    <a:lnTo>
                      <a:pt x="0" y="32"/>
                    </a:lnTo>
                    <a:lnTo>
                      <a:pt x="112" y="97"/>
                    </a:lnTo>
                    <a:lnTo>
                      <a:pt x="139" y="8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2"/>
              <p:cNvSpPr/>
              <p:nvPr/>
            </p:nvSpPr>
            <p:spPr>
              <a:xfrm>
                <a:off x="5349150" y="1266375"/>
                <a:ext cx="3900" cy="3050"/>
              </a:xfrm>
              <a:custGeom>
                <a:rect b="b" l="l" r="r" t="t"/>
                <a:pathLst>
                  <a:path extrusionOk="0" h="122" w="156">
                    <a:moveTo>
                      <a:pt x="34" y="0"/>
                    </a:moveTo>
                    <a:lnTo>
                      <a:pt x="0" y="19"/>
                    </a:lnTo>
                    <a:lnTo>
                      <a:pt x="0" y="39"/>
                    </a:lnTo>
                    <a:lnTo>
                      <a:pt x="138" y="122"/>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2"/>
              <p:cNvSpPr/>
              <p:nvPr/>
            </p:nvSpPr>
            <p:spPr>
              <a:xfrm>
                <a:off x="5349075" y="1268675"/>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2"/>
              <p:cNvSpPr/>
              <p:nvPr/>
            </p:nvSpPr>
            <p:spPr>
              <a:xfrm>
                <a:off x="5349125" y="1268425"/>
                <a:ext cx="2550" cy="1650"/>
              </a:xfrm>
              <a:custGeom>
                <a:rect b="b" l="l" r="r" t="t"/>
                <a:pathLst>
                  <a:path extrusionOk="0" h="66" w="102">
                    <a:moveTo>
                      <a:pt x="0" y="1"/>
                    </a:moveTo>
                    <a:lnTo>
                      <a:pt x="0" y="11"/>
                    </a:lnTo>
                    <a:lnTo>
                      <a:pt x="93"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2"/>
              <p:cNvSpPr/>
              <p:nvPr/>
            </p:nvSpPr>
            <p:spPr>
              <a:xfrm>
                <a:off x="5349125" y="1268150"/>
                <a:ext cx="2800" cy="1800"/>
              </a:xfrm>
              <a:custGeom>
                <a:rect b="b" l="l" r="r" t="t"/>
                <a:pathLst>
                  <a:path extrusionOk="0" h="72" w="112">
                    <a:moveTo>
                      <a:pt x="0" y="0"/>
                    </a:moveTo>
                    <a:lnTo>
                      <a:pt x="0" y="12"/>
                    </a:lnTo>
                    <a:lnTo>
                      <a:pt x="102" y="71"/>
                    </a:lnTo>
                    <a:lnTo>
                      <a:pt x="112" y="65"/>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2"/>
              <p:cNvSpPr/>
              <p:nvPr/>
            </p:nvSpPr>
            <p:spPr>
              <a:xfrm>
                <a:off x="5348425" y="1263325"/>
                <a:ext cx="5450" cy="3525"/>
              </a:xfrm>
              <a:custGeom>
                <a:rect b="b" l="l" r="r" t="t"/>
                <a:pathLst>
                  <a:path extrusionOk="0" h="141" w="218">
                    <a:moveTo>
                      <a:pt x="218" y="0"/>
                    </a:moveTo>
                    <a:lnTo>
                      <a:pt x="0" y="124"/>
                    </a:lnTo>
                    <a:lnTo>
                      <a:pt x="29" y="141"/>
                    </a:lnTo>
                    <a:lnTo>
                      <a:pt x="188"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2"/>
              <p:cNvSpPr/>
              <p:nvPr/>
            </p:nvSpPr>
            <p:spPr>
              <a:xfrm>
                <a:off x="5348325" y="1269150"/>
                <a:ext cx="5450" cy="3575"/>
              </a:xfrm>
              <a:custGeom>
                <a:rect b="b" l="l" r="r" t="t"/>
                <a:pathLst>
                  <a:path extrusionOk="0" h="143" w="218">
                    <a:moveTo>
                      <a:pt x="189" y="1"/>
                    </a:moveTo>
                    <a:lnTo>
                      <a:pt x="31" y="91"/>
                    </a:lnTo>
                    <a:lnTo>
                      <a:pt x="0"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2"/>
              <p:cNvSpPr/>
              <p:nvPr/>
            </p:nvSpPr>
            <p:spPr>
              <a:xfrm>
                <a:off x="5349075" y="1268975"/>
                <a:ext cx="3975" cy="2450"/>
              </a:xfrm>
              <a:custGeom>
                <a:rect b="b" l="l" r="r" t="t"/>
                <a:pathLst>
                  <a:path extrusionOk="0" h="98" w="159">
                    <a:moveTo>
                      <a:pt x="150" y="0"/>
                    </a:moveTo>
                    <a:lnTo>
                      <a:pt x="1" y="86"/>
                    </a:lnTo>
                    <a:lnTo>
                      <a:pt x="1" y="98"/>
                    </a:lnTo>
                    <a:lnTo>
                      <a:pt x="159"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2"/>
              <p:cNvSpPr/>
              <p:nvPr/>
            </p:nvSpPr>
            <p:spPr>
              <a:xfrm>
                <a:off x="5352800" y="1264625"/>
                <a:ext cx="325" cy="4550"/>
              </a:xfrm>
              <a:custGeom>
                <a:rect b="b" l="l" r="r" t="t"/>
                <a:pathLst>
                  <a:path extrusionOk="0" h="182" w="13">
                    <a:moveTo>
                      <a:pt x="13" y="0"/>
                    </a:moveTo>
                    <a:lnTo>
                      <a:pt x="4" y="5"/>
                    </a:lnTo>
                    <a:lnTo>
                      <a:pt x="1" y="174"/>
                    </a:lnTo>
                    <a:lnTo>
                      <a:pt x="10" y="182"/>
                    </a:lnTo>
                    <a:lnTo>
                      <a:pt x="1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2"/>
              <p:cNvSpPr/>
              <p:nvPr/>
            </p:nvSpPr>
            <p:spPr>
              <a:xfrm>
                <a:off x="5348025" y="1266225"/>
                <a:ext cx="425" cy="6500"/>
              </a:xfrm>
              <a:custGeom>
                <a:rect b="b" l="l" r="r" t="t"/>
                <a:pathLst>
                  <a:path extrusionOk="0" h="260" w="17">
                    <a:moveTo>
                      <a:pt x="5" y="0"/>
                    </a:moveTo>
                    <a:lnTo>
                      <a:pt x="1"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2"/>
              <p:cNvSpPr/>
              <p:nvPr/>
            </p:nvSpPr>
            <p:spPr>
              <a:xfrm>
                <a:off x="5348125" y="1263150"/>
                <a:ext cx="5750" cy="3275"/>
              </a:xfrm>
              <a:custGeom>
                <a:rect b="b" l="l" r="r" t="t"/>
                <a:pathLst>
                  <a:path extrusionOk="0" h="131" w="230">
                    <a:moveTo>
                      <a:pt x="218" y="0"/>
                    </a:moveTo>
                    <a:lnTo>
                      <a:pt x="1" y="123"/>
                    </a:lnTo>
                    <a:lnTo>
                      <a:pt x="12" y="131"/>
                    </a:lnTo>
                    <a:lnTo>
                      <a:pt x="230"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2"/>
              <p:cNvSpPr/>
              <p:nvPr/>
            </p:nvSpPr>
            <p:spPr>
              <a:xfrm>
                <a:off x="5348125" y="1273150"/>
                <a:ext cx="5575" cy="9400"/>
              </a:xfrm>
              <a:custGeom>
                <a:rect b="b" l="l" r="r" t="t"/>
                <a:pathLst>
                  <a:path extrusionOk="0" h="376" w="223">
                    <a:moveTo>
                      <a:pt x="223" y="0"/>
                    </a:moveTo>
                    <a:lnTo>
                      <a:pt x="5" y="124"/>
                    </a:lnTo>
                    <a:lnTo>
                      <a:pt x="1" y="376"/>
                    </a:lnTo>
                    <a:lnTo>
                      <a:pt x="218"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2"/>
              <p:cNvSpPr/>
              <p:nvPr/>
            </p:nvSpPr>
            <p:spPr>
              <a:xfrm>
                <a:off x="5348900" y="1274450"/>
                <a:ext cx="4050" cy="6800"/>
              </a:xfrm>
              <a:custGeom>
                <a:rect b="b" l="l" r="r" t="t"/>
                <a:pathLst>
                  <a:path extrusionOk="0" h="272" w="162">
                    <a:moveTo>
                      <a:pt x="161" y="0"/>
                    </a:moveTo>
                    <a:lnTo>
                      <a:pt x="98" y="35"/>
                    </a:lnTo>
                    <a:lnTo>
                      <a:pt x="76" y="48"/>
                    </a:lnTo>
                    <a:lnTo>
                      <a:pt x="48" y="64"/>
                    </a:lnTo>
                    <a:lnTo>
                      <a:pt x="38" y="70"/>
                    </a:lnTo>
                    <a:lnTo>
                      <a:pt x="3" y="89"/>
                    </a:lnTo>
                    <a:lnTo>
                      <a:pt x="3" y="109"/>
                    </a:lnTo>
                    <a:lnTo>
                      <a:pt x="2" y="141"/>
                    </a:lnTo>
                    <a:lnTo>
                      <a:pt x="2" y="153"/>
                    </a:lnTo>
                    <a:lnTo>
                      <a:pt x="2" y="163"/>
                    </a:lnTo>
                    <a:lnTo>
                      <a:pt x="0" y="272"/>
                    </a:lnTo>
                    <a:lnTo>
                      <a:pt x="95" y="218"/>
                    </a:lnTo>
                    <a:lnTo>
                      <a:pt x="103" y="212"/>
                    </a:lnTo>
                    <a:lnTo>
                      <a:pt x="113" y="206"/>
                    </a:lnTo>
                    <a:lnTo>
                      <a:pt x="141" y="190"/>
                    </a:lnTo>
                    <a:lnTo>
                      <a:pt x="158" y="182"/>
                    </a:lnTo>
                    <a:lnTo>
                      <a:pt x="158" y="143"/>
                    </a:lnTo>
                    <a:lnTo>
                      <a:pt x="158" y="130"/>
                    </a:lnTo>
                    <a:lnTo>
                      <a:pt x="160" y="98"/>
                    </a:lnTo>
                    <a:lnTo>
                      <a:pt x="160" y="73"/>
                    </a:lnTo>
                    <a:lnTo>
                      <a:pt x="1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2"/>
              <p:cNvSpPr/>
              <p:nvPr/>
            </p:nvSpPr>
            <p:spPr>
              <a:xfrm>
                <a:off x="5349850" y="1276050"/>
                <a:ext cx="3025" cy="1975"/>
              </a:xfrm>
              <a:custGeom>
                <a:rect b="b" l="l" r="r" t="t"/>
                <a:pathLst>
                  <a:path extrusionOk="0" h="79" w="121">
                    <a:moveTo>
                      <a:pt x="10" y="0"/>
                    </a:moveTo>
                    <a:lnTo>
                      <a:pt x="0" y="6"/>
                    </a:lnTo>
                    <a:lnTo>
                      <a:pt x="120" y="79"/>
                    </a:lnTo>
                    <a:lnTo>
                      <a:pt x="120" y="66"/>
                    </a:lnTo>
                    <a:lnTo>
                      <a:pt x="1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2"/>
              <p:cNvSpPr/>
              <p:nvPr/>
            </p:nvSpPr>
            <p:spPr>
              <a:xfrm>
                <a:off x="5350100" y="1275650"/>
                <a:ext cx="2800" cy="2050"/>
              </a:xfrm>
              <a:custGeom>
                <a:rect b="b" l="l" r="r" t="t"/>
                <a:pathLst>
                  <a:path extrusionOk="0" h="82" w="112">
                    <a:moveTo>
                      <a:pt x="28" y="0"/>
                    </a:moveTo>
                    <a:lnTo>
                      <a:pt x="0" y="16"/>
                    </a:lnTo>
                    <a:lnTo>
                      <a:pt x="110"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2"/>
              <p:cNvSpPr/>
              <p:nvPr/>
            </p:nvSpPr>
            <p:spPr>
              <a:xfrm>
                <a:off x="5350775" y="1275325"/>
                <a:ext cx="2125" cy="1575"/>
              </a:xfrm>
              <a:custGeom>
                <a:rect b="b" l="l" r="r" t="t"/>
                <a:pathLst>
                  <a:path extrusionOk="0" h="63" w="85">
                    <a:moveTo>
                      <a:pt x="23" y="0"/>
                    </a:moveTo>
                    <a:lnTo>
                      <a:pt x="1" y="13"/>
                    </a:lnTo>
                    <a:lnTo>
                      <a:pt x="85" y="63"/>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2"/>
              <p:cNvSpPr/>
              <p:nvPr/>
            </p:nvSpPr>
            <p:spPr>
              <a:xfrm>
                <a:off x="5351325" y="1274450"/>
                <a:ext cx="1625" cy="1825"/>
              </a:xfrm>
              <a:custGeom>
                <a:rect b="b" l="l" r="r" t="t"/>
                <a:pathLst>
                  <a:path extrusionOk="0" h="73" w="65">
                    <a:moveTo>
                      <a:pt x="64" y="0"/>
                    </a:moveTo>
                    <a:lnTo>
                      <a:pt x="1" y="35"/>
                    </a:lnTo>
                    <a:lnTo>
                      <a:pt x="63" y="7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2"/>
              <p:cNvSpPr/>
              <p:nvPr/>
            </p:nvSpPr>
            <p:spPr>
              <a:xfrm>
                <a:off x="5348925" y="1277175"/>
                <a:ext cx="3500" cy="2450"/>
              </a:xfrm>
              <a:custGeom>
                <a:rect b="b" l="l" r="r" t="t"/>
                <a:pathLst>
                  <a:path extrusionOk="0" h="98" w="140">
                    <a:moveTo>
                      <a:pt x="2" y="0"/>
                    </a:moveTo>
                    <a:lnTo>
                      <a:pt x="1" y="32"/>
                    </a:lnTo>
                    <a:lnTo>
                      <a:pt x="112" y="97"/>
                    </a:lnTo>
                    <a:lnTo>
                      <a:pt x="140" y="81"/>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2"/>
              <p:cNvSpPr/>
              <p:nvPr/>
            </p:nvSpPr>
            <p:spPr>
              <a:xfrm>
                <a:off x="5348975" y="1276200"/>
                <a:ext cx="3900" cy="3025"/>
              </a:xfrm>
              <a:custGeom>
                <a:rect b="b" l="l" r="r" t="t"/>
                <a:pathLst>
                  <a:path extrusionOk="0" h="121" w="156">
                    <a:moveTo>
                      <a:pt x="35" y="0"/>
                    </a:moveTo>
                    <a:lnTo>
                      <a:pt x="0" y="19"/>
                    </a:lnTo>
                    <a:lnTo>
                      <a:pt x="0" y="39"/>
                    </a:lnTo>
                    <a:lnTo>
                      <a:pt x="138" y="120"/>
                    </a:lnTo>
                    <a:lnTo>
                      <a:pt x="155" y="112"/>
                    </a:lnTo>
                    <a:lnTo>
                      <a:pt x="155" y="73"/>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2"/>
              <p:cNvSpPr/>
              <p:nvPr/>
            </p:nvSpPr>
            <p:spPr>
              <a:xfrm>
                <a:off x="5348900" y="1278500"/>
                <a:ext cx="2375" cy="2750"/>
              </a:xfrm>
              <a:custGeom>
                <a:rect b="b" l="l" r="r" t="t"/>
                <a:pathLst>
                  <a:path extrusionOk="0" h="110" w="95">
                    <a:moveTo>
                      <a:pt x="2" y="1"/>
                    </a:moveTo>
                    <a:lnTo>
                      <a:pt x="0"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2"/>
              <p:cNvSpPr/>
              <p:nvPr/>
            </p:nvSpPr>
            <p:spPr>
              <a:xfrm>
                <a:off x="5348925" y="1278250"/>
                <a:ext cx="2575" cy="1650"/>
              </a:xfrm>
              <a:custGeom>
                <a:rect b="b" l="l" r="r" t="t"/>
                <a:pathLst>
                  <a:path extrusionOk="0" h="66" w="103">
                    <a:moveTo>
                      <a:pt x="1" y="1"/>
                    </a:moveTo>
                    <a:lnTo>
                      <a:pt x="1" y="11"/>
                    </a:lnTo>
                    <a:lnTo>
                      <a:pt x="94" y="66"/>
                    </a:lnTo>
                    <a:lnTo>
                      <a:pt x="102" y="6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2"/>
              <p:cNvSpPr/>
              <p:nvPr/>
            </p:nvSpPr>
            <p:spPr>
              <a:xfrm>
                <a:off x="5348925" y="1277975"/>
                <a:ext cx="2825" cy="1800"/>
              </a:xfrm>
              <a:custGeom>
                <a:rect b="b" l="l" r="r" t="t"/>
                <a:pathLst>
                  <a:path extrusionOk="0" h="72" w="113">
                    <a:moveTo>
                      <a:pt x="1" y="0"/>
                    </a:moveTo>
                    <a:lnTo>
                      <a:pt x="1" y="12"/>
                    </a:lnTo>
                    <a:lnTo>
                      <a:pt x="102" y="71"/>
                    </a:lnTo>
                    <a:lnTo>
                      <a:pt x="112" y="65"/>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2"/>
              <p:cNvSpPr/>
              <p:nvPr/>
            </p:nvSpPr>
            <p:spPr>
              <a:xfrm>
                <a:off x="5348250" y="1273150"/>
                <a:ext cx="5450" cy="3525"/>
              </a:xfrm>
              <a:custGeom>
                <a:rect b="b" l="l" r="r" t="t"/>
                <a:pathLst>
                  <a:path extrusionOk="0" h="141" w="218">
                    <a:moveTo>
                      <a:pt x="218" y="0"/>
                    </a:moveTo>
                    <a:lnTo>
                      <a:pt x="0" y="124"/>
                    </a:lnTo>
                    <a:lnTo>
                      <a:pt x="29" y="141"/>
                    </a:lnTo>
                    <a:lnTo>
                      <a:pt x="187"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2"/>
              <p:cNvSpPr/>
              <p:nvPr/>
            </p:nvSpPr>
            <p:spPr>
              <a:xfrm>
                <a:off x="5348125" y="1278975"/>
                <a:ext cx="5475" cy="3575"/>
              </a:xfrm>
              <a:custGeom>
                <a:rect b="b" l="l" r="r" t="t"/>
                <a:pathLst>
                  <a:path extrusionOk="0" h="143" w="219">
                    <a:moveTo>
                      <a:pt x="189" y="1"/>
                    </a:moveTo>
                    <a:lnTo>
                      <a:pt x="31" y="91"/>
                    </a:lnTo>
                    <a:lnTo>
                      <a:pt x="1"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2"/>
              <p:cNvSpPr/>
              <p:nvPr/>
            </p:nvSpPr>
            <p:spPr>
              <a:xfrm>
                <a:off x="5348900" y="1278800"/>
                <a:ext cx="3975" cy="2450"/>
              </a:xfrm>
              <a:custGeom>
                <a:rect b="b" l="l" r="r" t="t"/>
                <a:pathLst>
                  <a:path extrusionOk="0" h="98" w="159">
                    <a:moveTo>
                      <a:pt x="150" y="0"/>
                    </a:moveTo>
                    <a:lnTo>
                      <a:pt x="0" y="86"/>
                    </a:lnTo>
                    <a:lnTo>
                      <a:pt x="0" y="98"/>
                    </a:lnTo>
                    <a:lnTo>
                      <a:pt x="158"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2"/>
              <p:cNvSpPr/>
              <p:nvPr/>
            </p:nvSpPr>
            <p:spPr>
              <a:xfrm>
                <a:off x="5352625" y="1274450"/>
                <a:ext cx="325" cy="4550"/>
              </a:xfrm>
              <a:custGeom>
                <a:rect b="b" l="l" r="r" t="t"/>
                <a:pathLst>
                  <a:path extrusionOk="0" h="182" w="13">
                    <a:moveTo>
                      <a:pt x="12" y="0"/>
                    </a:moveTo>
                    <a:lnTo>
                      <a:pt x="4" y="5"/>
                    </a:lnTo>
                    <a:lnTo>
                      <a:pt x="1" y="174"/>
                    </a:lnTo>
                    <a:lnTo>
                      <a:pt x="9" y="182"/>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2"/>
              <p:cNvSpPr/>
              <p:nvPr/>
            </p:nvSpPr>
            <p:spPr>
              <a:xfrm>
                <a:off x="5347850" y="1276050"/>
                <a:ext cx="425" cy="6500"/>
              </a:xfrm>
              <a:custGeom>
                <a:rect b="b" l="l" r="r" t="t"/>
                <a:pathLst>
                  <a:path extrusionOk="0" h="260" w="17">
                    <a:moveTo>
                      <a:pt x="5" y="0"/>
                    </a:moveTo>
                    <a:lnTo>
                      <a:pt x="0"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2"/>
              <p:cNvSpPr/>
              <p:nvPr/>
            </p:nvSpPr>
            <p:spPr>
              <a:xfrm>
                <a:off x="5347950" y="1272950"/>
                <a:ext cx="5750" cy="3300"/>
              </a:xfrm>
              <a:custGeom>
                <a:rect b="b" l="l" r="r" t="t"/>
                <a:pathLst>
                  <a:path extrusionOk="0" h="132" w="230">
                    <a:moveTo>
                      <a:pt x="218" y="1"/>
                    </a:moveTo>
                    <a:lnTo>
                      <a:pt x="1" y="124"/>
                    </a:lnTo>
                    <a:lnTo>
                      <a:pt x="12" y="132"/>
                    </a:lnTo>
                    <a:lnTo>
                      <a:pt x="230" y="8"/>
                    </a:lnTo>
                    <a:lnTo>
                      <a:pt x="21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2"/>
              <p:cNvSpPr/>
              <p:nvPr/>
            </p:nvSpPr>
            <p:spPr>
              <a:xfrm>
                <a:off x="5373775" y="1249075"/>
                <a:ext cx="5600" cy="9400"/>
              </a:xfrm>
              <a:custGeom>
                <a:rect b="b" l="l" r="r" t="t"/>
                <a:pathLst>
                  <a:path extrusionOk="0" h="376" w="224">
                    <a:moveTo>
                      <a:pt x="223" y="0"/>
                    </a:moveTo>
                    <a:lnTo>
                      <a:pt x="6" y="124"/>
                    </a:lnTo>
                    <a:lnTo>
                      <a:pt x="0" y="376"/>
                    </a:lnTo>
                    <a:lnTo>
                      <a:pt x="219"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2"/>
              <p:cNvSpPr/>
              <p:nvPr/>
            </p:nvSpPr>
            <p:spPr>
              <a:xfrm>
                <a:off x="5374550" y="1250375"/>
                <a:ext cx="4050" cy="6800"/>
              </a:xfrm>
              <a:custGeom>
                <a:rect b="b" l="l" r="r" t="t"/>
                <a:pathLst>
                  <a:path extrusionOk="0" h="272" w="162">
                    <a:moveTo>
                      <a:pt x="162" y="1"/>
                    </a:moveTo>
                    <a:lnTo>
                      <a:pt x="98" y="35"/>
                    </a:lnTo>
                    <a:lnTo>
                      <a:pt x="76" y="48"/>
                    </a:lnTo>
                    <a:lnTo>
                      <a:pt x="49" y="64"/>
                    </a:lnTo>
                    <a:lnTo>
                      <a:pt x="37" y="70"/>
                    </a:lnTo>
                    <a:lnTo>
                      <a:pt x="4" y="89"/>
                    </a:lnTo>
                    <a:lnTo>
                      <a:pt x="4" y="109"/>
                    </a:lnTo>
                    <a:lnTo>
                      <a:pt x="2" y="141"/>
                    </a:lnTo>
                    <a:lnTo>
                      <a:pt x="2" y="153"/>
                    </a:lnTo>
                    <a:lnTo>
                      <a:pt x="2" y="163"/>
                    </a:lnTo>
                    <a:lnTo>
                      <a:pt x="1" y="272"/>
                    </a:lnTo>
                    <a:lnTo>
                      <a:pt x="94" y="218"/>
                    </a:lnTo>
                    <a:lnTo>
                      <a:pt x="104" y="212"/>
                    </a:lnTo>
                    <a:lnTo>
                      <a:pt x="114" y="207"/>
                    </a:lnTo>
                    <a:lnTo>
                      <a:pt x="142" y="192"/>
                    </a:lnTo>
                    <a:lnTo>
                      <a:pt x="158" y="182"/>
                    </a:lnTo>
                    <a:lnTo>
                      <a:pt x="159" y="143"/>
                    </a:lnTo>
                    <a:lnTo>
                      <a:pt x="159" y="130"/>
                    </a:lnTo>
                    <a:lnTo>
                      <a:pt x="159" y="98"/>
                    </a:lnTo>
                    <a:lnTo>
                      <a:pt x="161"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2"/>
              <p:cNvSpPr/>
              <p:nvPr/>
            </p:nvSpPr>
            <p:spPr>
              <a:xfrm>
                <a:off x="5375475" y="1251975"/>
                <a:ext cx="3075" cy="1975"/>
              </a:xfrm>
              <a:custGeom>
                <a:rect b="b" l="l" r="r" t="t"/>
                <a:pathLst>
                  <a:path extrusionOk="0" h="79" w="123">
                    <a:moveTo>
                      <a:pt x="12" y="0"/>
                    </a:moveTo>
                    <a:lnTo>
                      <a:pt x="0" y="6"/>
                    </a:lnTo>
                    <a:lnTo>
                      <a:pt x="122" y="79"/>
                    </a:lnTo>
                    <a:lnTo>
                      <a:pt x="122"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2"/>
              <p:cNvSpPr/>
              <p:nvPr/>
            </p:nvSpPr>
            <p:spPr>
              <a:xfrm>
                <a:off x="5375750" y="1251575"/>
                <a:ext cx="2800" cy="2050"/>
              </a:xfrm>
              <a:custGeom>
                <a:rect b="b" l="l" r="r" t="t"/>
                <a:pathLst>
                  <a:path extrusionOk="0" h="82" w="112">
                    <a:moveTo>
                      <a:pt x="28" y="0"/>
                    </a:moveTo>
                    <a:lnTo>
                      <a:pt x="1" y="16"/>
                    </a:lnTo>
                    <a:lnTo>
                      <a:pt x="111" y="82"/>
                    </a:lnTo>
                    <a:lnTo>
                      <a:pt x="111"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2"/>
              <p:cNvSpPr/>
              <p:nvPr/>
            </p:nvSpPr>
            <p:spPr>
              <a:xfrm>
                <a:off x="5376450" y="1251250"/>
                <a:ext cx="2125" cy="1575"/>
              </a:xfrm>
              <a:custGeom>
                <a:rect b="b" l="l" r="r" t="t"/>
                <a:pathLst>
                  <a:path extrusionOk="0" h="63" w="85">
                    <a:moveTo>
                      <a:pt x="22" y="0"/>
                    </a:moveTo>
                    <a:lnTo>
                      <a:pt x="0" y="13"/>
                    </a:lnTo>
                    <a:lnTo>
                      <a:pt x="83" y="63"/>
                    </a:lnTo>
                    <a:lnTo>
                      <a:pt x="85"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2"/>
              <p:cNvSpPr/>
              <p:nvPr/>
            </p:nvSpPr>
            <p:spPr>
              <a:xfrm>
                <a:off x="5377000" y="1250375"/>
                <a:ext cx="1600" cy="1850"/>
              </a:xfrm>
              <a:custGeom>
                <a:rect b="b" l="l" r="r" t="t"/>
                <a:pathLst>
                  <a:path extrusionOk="0" h="74" w="64">
                    <a:moveTo>
                      <a:pt x="64" y="1"/>
                    </a:moveTo>
                    <a:lnTo>
                      <a:pt x="0" y="35"/>
                    </a:lnTo>
                    <a:lnTo>
                      <a:pt x="63" y="73"/>
                    </a:lnTo>
                    <a:lnTo>
                      <a:pt x="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2"/>
              <p:cNvSpPr/>
              <p:nvPr/>
            </p:nvSpPr>
            <p:spPr>
              <a:xfrm>
                <a:off x="5374600" y="1253100"/>
                <a:ext cx="3500" cy="2450"/>
              </a:xfrm>
              <a:custGeom>
                <a:rect b="b" l="l" r="r" t="t"/>
                <a:pathLst>
                  <a:path extrusionOk="0" h="98" w="140">
                    <a:moveTo>
                      <a:pt x="2" y="0"/>
                    </a:moveTo>
                    <a:lnTo>
                      <a:pt x="0" y="32"/>
                    </a:lnTo>
                    <a:lnTo>
                      <a:pt x="112" y="98"/>
                    </a:lnTo>
                    <a:lnTo>
                      <a:pt x="140" y="8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2"/>
              <p:cNvSpPr/>
              <p:nvPr/>
            </p:nvSpPr>
            <p:spPr>
              <a:xfrm>
                <a:off x="5374625" y="1252125"/>
                <a:ext cx="3925" cy="3075"/>
              </a:xfrm>
              <a:custGeom>
                <a:rect b="b" l="l" r="r" t="t"/>
                <a:pathLst>
                  <a:path extrusionOk="0" h="123" w="157">
                    <a:moveTo>
                      <a:pt x="34" y="0"/>
                    </a:moveTo>
                    <a:lnTo>
                      <a:pt x="1" y="19"/>
                    </a:lnTo>
                    <a:lnTo>
                      <a:pt x="1" y="39"/>
                    </a:lnTo>
                    <a:lnTo>
                      <a:pt x="139" y="122"/>
                    </a:lnTo>
                    <a:lnTo>
                      <a:pt x="155"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2"/>
              <p:cNvSpPr/>
              <p:nvPr/>
            </p:nvSpPr>
            <p:spPr>
              <a:xfrm>
                <a:off x="5374550" y="1254450"/>
                <a:ext cx="2350" cy="2725"/>
              </a:xfrm>
              <a:custGeom>
                <a:rect b="b" l="l" r="r" t="t"/>
                <a:pathLst>
                  <a:path extrusionOk="0" h="109" w="94">
                    <a:moveTo>
                      <a:pt x="2" y="0"/>
                    </a:moveTo>
                    <a:lnTo>
                      <a:pt x="1" y="109"/>
                    </a:lnTo>
                    <a:lnTo>
                      <a:pt x="94" y="5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2"/>
              <p:cNvSpPr/>
              <p:nvPr/>
            </p:nvSpPr>
            <p:spPr>
              <a:xfrm>
                <a:off x="5374600" y="1254175"/>
                <a:ext cx="2550" cy="1675"/>
              </a:xfrm>
              <a:custGeom>
                <a:rect b="b" l="l" r="r" t="t"/>
                <a:pathLst>
                  <a:path extrusionOk="0" h="67" w="102">
                    <a:moveTo>
                      <a:pt x="0" y="1"/>
                    </a:moveTo>
                    <a:lnTo>
                      <a:pt x="0" y="11"/>
                    </a:lnTo>
                    <a:lnTo>
                      <a:pt x="92"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2"/>
              <p:cNvSpPr/>
              <p:nvPr/>
            </p:nvSpPr>
            <p:spPr>
              <a:xfrm>
                <a:off x="5374600" y="1253900"/>
                <a:ext cx="2825" cy="1800"/>
              </a:xfrm>
              <a:custGeom>
                <a:rect b="b" l="l" r="r" t="t"/>
                <a:pathLst>
                  <a:path extrusionOk="0" h="72" w="113">
                    <a:moveTo>
                      <a:pt x="0" y="0"/>
                    </a:moveTo>
                    <a:lnTo>
                      <a:pt x="0" y="12"/>
                    </a:lnTo>
                    <a:lnTo>
                      <a:pt x="102" y="71"/>
                    </a:lnTo>
                    <a:lnTo>
                      <a:pt x="112" y="6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2"/>
              <p:cNvSpPr/>
              <p:nvPr/>
            </p:nvSpPr>
            <p:spPr>
              <a:xfrm>
                <a:off x="5373900" y="1249075"/>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2"/>
              <p:cNvSpPr/>
              <p:nvPr/>
            </p:nvSpPr>
            <p:spPr>
              <a:xfrm>
                <a:off x="5373775" y="1254900"/>
                <a:ext cx="5500" cy="3575"/>
              </a:xfrm>
              <a:custGeom>
                <a:rect b="b" l="l" r="r" t="t"/>
                <a:pathLst>
                  <a:path extrusionOk="0" h="143" w="220">
                    <a:moveTo>
                      <a:pt x="189" y="1"/>
                    </a:moveTo>
                    <a:lnTo>
                      <a:pt x="32" y="91"/>
                    </a:lnTo>
                    <a:lnTo>
                      <a:pt x="0" y="143"/>
                    </a:lnTo>
                    <a:lnTo>
                      <a:pt x="219"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2"/>
              <p:cNvSpPr/>
              <p:nvPr/>
            </p:nvSpPr>
            <p:spPr>
              <a:xfrm>
                <a:off x="5374550" y="1254725"/>
                <a:ext cx="3950" cy="2450"/>
              </a:xfrm>
              <a:custGeom>
                <a:rect b="b" l="l" r="r" t="t"/>
                <a:pathLst>
                  <a:path extrusionOk="0" h="98" w="158">
                    <a:moveTo>
                      <a:pt x="150" y="1"/>
                    </a:moveTo>
                    <a:lnTo>
                      <a:pt x="1" y="86"/>
                    </a:lnTo>
                    <a:lnTo>
                      <a:pt x="1" y="98"/>
                    </a:lnTo>
                    <a:lnTo>
                      <a:pt x="158"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2"/>
              <p:cNvSpPr/>
              <p:nvPr/>
            </p:nvSpPr>
            <p:spPr>
              <a:xfrm>
                <a:off x="5378300" y="1250375"/>
                <a:ext cx="300" cy="4550"/>
              </a:xfrm>
              <a:custGeom>
                <a:rect b="b" l="l" r="r" t="t"/>
                <a:pathLst>
                  <a:path extrusionOk="0" h="182" w="12">
                    <a:moveTo>
                      <a:pt x="12" y="1"/>
                    </a:moveTo>
                    <a:lnTo>
                      <a:pt x="3" y="5"/>
                    </a:lnTo>
                    <a:lnTo>
                      <a:pt x="0" y="175"/>
                    </a:lnTo>
                    <a:lnTo>
                      <a:pt x="8"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2"/>
              <p:cNvSpPr/>
              <p:nvPr/>
            </p:nvSpPr>
            <p:spPr>
              <a:xfrm>
                <a:off x="5373500" y="1251975"/>
                <a:ext cx="425" cy="6500"/>
              </a:xfrm>
              <a:custGeom>
                <a:rect b="b" l="l" r="r" t="t"/>
                <a:pathLst>
                  <a:path extrusionOk="0" h="260" w="17">
                    <a:moveTo>
                      <a:pt x="5" y="0"/>
                    </a:moveTo>
                    <a:lnTo>
                      <a:pt x="1" y="253"/>
                    </a:lnTo>
                    <a:lnTo>
                      <a:pt x="11" y="260"/>
                    </a:lnTo>
                    <a:lnTo>
                      <a:pt x="17"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2"/>
              <p:cNvSpPr/>
              <p:nvPr/>
            </p:nvSpPr>
            <p:spPr>
              <a:xfrm>
                <a:off x="5373625" y="1248900"/>
                <a:ext cx="5750" cy="3275"/>
              </a:xfrm>
              <a:custGeom>
                <a:rect b="b" l="l" r="r" t="t"/>
                <a:pathLst>
                  <a:path extrusionOk="0" h="131" w="230">
                    <a:moveTo>
                      <a:pt x="218" y="0"/>
                    </a:moveTo>
                    <a:lnTo>
                      <a:pt x="0" y="123"/>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2"/>
              <p:cNvSpPr/>
              <p:nvPr/>
            </p:nvSpPr>
            <p:spPr>
              <a:xfrm>
                <a:off x="5373625" y="1258900"/>
                <a:ext cx="5575" cy="9375"/>
              </a:xfrm>
              <a:custGeom>
                <a:rect b="b" l="l" r="r" t="t"/>
                <a:pathLst>
                  <a:path extrusionOk="0" h="375" w="223">
                    <a:moveTo>
                      <a:pt x="222" y="0"/>
                    </a:moveTo>
                    <a:lnTo>
                      <a:pt x="5" y="124"/>
                    </a:lnTo>
                    <a:lnTo>
                      <a:pt x="0" y="374"/>
                    </a:lnTo>
                    <a:lnTo>
                      <a:pt x="218" y="250"/>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2"/>
              <p:cNvSpPr/>
              <p:nvPr/>
            </p:nvSpPr>
            <p:spPr>
              <a:xfrm>
                <a:off x="5374375" y="1260200"/>
                <a:ext cx="4050" cy="6800"/>
              </a:xfrm>
              <a:custGeom>
                <a:rect b="b" l="l" r="r" t="t"/>
                <a:pathLst>
                  <a:path extrusionOk="0" h="272" w="162">
                    <a:moveTo>
                      <a:pt x="162" y="1"/>
                    </a:moveTo>
                    <a:lnTo>
                      <a:pt x="98" y="35"/>
                    </a:lnTo>
                    <a:lnTo>
                      <a:pt x="76" y="48"/>
                    </a:lnTo>
                    <a:lnTo>
                      <a:pt x="49" y="63"/>
                    </a:lnTo>
                    <a:lnTo>
                      <a:pt x="37" y="70"/>
                    </a:lnTo>
                    <a:lnTo>
                      <a:pt x="4" y="89"/>
                    </a:lnTo>
                    <a:lnTo>
                      <a:pt x="4" y="109"/>
                    </a:lnTo>
                    <a:lnTo>
                      <a:pt x="2" y="140"/>
                    </a:lnTo>
                    <a:lnTo>
                      <a:pt x="2" y="151"/>
                    </a:lnTo>
                    <a:lnTo>
                      <a:pt x="2" y="163"/>
                    </a:lnTo>
                    <a:lnTo>
                      <a:pt x="1" y="272"/>
                    </a:lnTo>
                    <a:lnTo>
                      <a:pt x="95" y="218"/>
                    </a:lnTo>
                    <a:lnTo>
                      <a:pt x="104" y="212"/>
                    </a:lnTo>
                    <a:lnTo>
                      <a:pt x="114" y="206"/>
                    </a:lnTo>
                    <a:lnTo>
                      <a:pt x="141" y="191"/>
                    </a:lnTo>
                    <a:lnTo>
                      <a:pt x="159" y="182"/>
                    </a:lnTo>
                    <a:lnTo>
                      <a:pt x="159" y="143"/>
                    </a:lnTo>
                    <a:lnTo>
                      <a:pt x="159" y="130"/>
                    </a:lnTo>
                    <a:lnTo>
                      <a:pt x="160" y="98"/>
                    </a:lnTo>
                    <a:lnTo>
                      <a:pt x="160"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2"/>
              <p:cNvSpPr/>
              <p:nvPr/>
            </p:nvSpPr>
            <p:spPr>
              <a:xfrm>
                <a:off x="5375275" y="1261750"/>
                <a:ext cx="3075" cy="2025"/>
              </a:xfrm>
              <a:custGeom>
                <a:rect b="b" l="l" r="r" t="t"/>
                <a:pathLst>
                  <a:path extrusionOk="0" h="81" w="123">
                    <a:moveTo>
                      <a:pt x="13" y="1"/>
                    </a:moveTo>
                    <a:lnTo>
                      <a:pt x="1" y="8"/>
                    </a:lnTo>
                    <a:lnTo>
                      <a:pt x="123" y="81"/>
                    </a:lnTo>
                    <a:lnTo>
                      <a:pt x="123" y="68"/>
                    </a:lnTo>
                    <a:lnTo>
                      <a:pt x="1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2"/>
              <p:cNvSpPr/>
              <p:nvPr/>
            </p:nvSpPr>
            <p:spPr>
              <a:xfrm>
                <a:off x="5375575" y="1261400"/>
                <a:ext cx="2825" cy="2050"/>
              </a:xfrm>
              <a:custGeom>
                <a:rect b="b" l="l" r="r" t="t"/>
                <a:pathLst>
                  <a:path extrusionOk="0" h="82" w="113">
                    <a:moveTo>
                      <a:pt x="28" y="0"/>
                    </a:moveTo>
                    <a:lnTo>
                      <a:pt x="1" y="15"/>
                    </a:lnTo>
                    <a:lnTo>
                      <a:pt x="111"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2"/>
              <p:cNvSpPr/>
              <p:nvPr/>
            </p:nvSpPr>
            <p:spPr>
              <a:xfrm>
                <a:off x="5376275" y="1261075"/>
                <a:ext cx="2125" cy="1575"/>
              </a:xfrm>
              <a:custGeom>
                <a:rect b="b" l="l" r="r" t="t"/>
                <a:pathLst>
                  <a:path extrusionOk="0" h="63" w="85">
                    <a:moveTo>
                      <a:pt x="22" y="0"/>
                    </a:moveTo>
                    <a:lnTo>
                      <a:pt x="0" y="13"/>
                    </a:lnTo>
                    <a:lnTo>
                      <a:pt x="84" y="63"/>
                    </a:lnTo>
                    <a:lnTo>
                      <a:pt x="84"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2"/>
              <p:cNvSpPr/>
              <p:nvPr/>
            </p:nvSpPr>
            <p:spPr>
              <a:xfrm>
                <a:off x="5376800" y="1260200"/>
                <a:ext cx="1625" cy="1850"/>
              </a:xfrm>
              <a:custGeom>
                <a:rect b="b" l="l" r="r" t="t"/>
                <a:pathLst>
                  <a:path extrusionOk="0" h="74" w="65">
                    <a:moveTo>
                      <a:pt x="65" y="1"/>
                    </a:moveTo>
                    <a:lnTo>
                      <a:pt x="1" y="35"/>
                    </a:lnTo>
                    <a:lnTo>
                      <a:pt x="63" y="73"/>
                    </a:lnTo>
                    <a:lnTo>
                      <a:pt x="6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2"/>
              <p:cNvSpPr/>
              <p:nvPr/>
            </p:nvSpPr>
            <p:spPr>
              <a:xfrm>
                <a:off x="5374425" y="1262925"/>
                <a:ext cx="3500" cy="2450"/>
              </a:xfrm>
              <a:custGeom>
                <a:rect b="b" l="l" r="r" t="t"/>
                <a:pathLst>
                  <a:path extrusionOk="0" h="98" w="140">
                    <a:moveTo>
                      <a:pt x="2" y="0"/>
                    </a:moveTo>
                    <a:lnTo>
                      <a:pt x="0" y="31"/>
                    </a:lnTo>
                    <a:lnTo>
                      <a:pt x="112" y="97"/>
                    </a:lnTo>
                    <a:lnTo>
                      <a:pt x="139" y="8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2"/>
              <p:cNvSpPr/>
              <p:nvPr/>
            </p:nvSpPr>
            <p:spPr>
              <a:xfrm>
                <a:off x="5374450" y="1261950"/>
                <a:ext cx="3900" cy="3025"/>
              </a:xfrm>
              <a:custGeom>
                <a:rect b="b" l="l" r="r" t="t"/>
                <a:pathLst>
                  <a:path extrusionOk="0" h="121" w="156">
                    <a:moveTo>
                      <a:pt x="34" y="0"/>
                    </a:moveTo>
                    <a:lnTo>
                      <a:pt x="1" y="19"/>
                    </a:lnTo>
                    <a:lnTo>
                      <a:pt x="1" y="39"/>
                    </a:lnTo>
                    <a:lnTo>
                      <a:pt x="138" y="121"/>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2"/>
              <p:cNvSpPr/>
              <p:nvPr/>
            </p:nvSpPr>
            <p:spPr>
              <a:xfrm>
                <a:off x="5374375" y="1264250"/>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2"/>
              <p:cNvSpPr/>
              <p:nvPr/>
            </p:nvSpPr>
            <p:spPr>
              <a:xfrm>
                <a:off x="5374425" y="1263975"/>
                <a:ext cx="2550" cy="1700"/>
              </a:xfrm>
              <a:custGeom>
                <a:rect b="b" l="l" r="r" t="t"/>
                <a:pathLst>
                  <a:path extrusionOk="0" h="68" w="102">
                    <a:moveTo>
                      <a:pt x="0" y="0"/>
                    </a:moveTo>
                    <a:lnTo>
                      <a:pt x="0" y="12"/>
                    </a:lnTo>
                    <a:lnTo>
                      <a:pt x="93" y="67"/>
                    </a:lnTo>
                    <a:lnTo>
                      <a:pt x="102" y="6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2"/>
              <p:cNvSpPr/>
              <p:nvPr/>
            </p:nvSpPr>
            <p:spPr>
              <a:xfrm>
                <a:off x="5374425" y="1263675"/>
                <a:ext cx="2800" cy="1850"/>
              </a:xfrm>
              <a:custGeom>
                <a:rect b="b" l="l" r="r" t="t"/>
                <a:pathLst>
                  <a:path extrusionOk="0" h="74" w="112">
                    <a:moveTo>
                      <a:pt x="0" y="1"/>
                    </a:moveTo>
                    <a:lnTo>
                      <a:pt x="0" y="12"/>
                    </a:lnTo>
                    <a:lnTo>
                      <a:pt x="102" y="73"/>
                    </a:lnTo>
                    <a:lnTo>
                      <a:pt x="112" y="67"/>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2"/>
              <p:cNvSpPr/>
              <p:nvPr/>
            </p:nvSpPr>
            <p:spPr>
              <a:xfrm>
                <a:off x="5373725" y="1258900"/>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2"/>
              <p:cNvSpPr/>
              <p:nvPr/>
            </p:nvSpPr>
            <p:spPr>
              <a:xfrm>
                <a:off x="5373625" y="1264725"/>
                <a:ext cx="5450" cy="3550"/>
              </a:xfrm>
              <a:custGeom>
                <a:rect b="b" l="l" r="r" t="t"/>
                <a:pathLst>
                  <a:path extrusionOk="0" h="142" w="218">
                    <a:moveTo>
                      <a:pt x="189" y="1"/>
                    </a:moveTo>
                    <a:lnTo>
                      <a:pt x="31" y="91"/>
                    </a:lnTo>
                    <a:lnTo>
                      <a:pt x="0" y="141"/>
                    </a:lnTo>
                    <a:lnTo>
                      <a:pt x="218" y="17"/>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2"/>
              <p:cNvSpPr/>
              <p:nvPr/>
            </p:nvSpPr>
            <p:spPr>
              <a:xfrm>
                <a:off x="5374375" y="1264550"/>
                <a:ext cx="3975" cy="2450"/>
              </a:xfrm>
              <a:custGeom>
                <a:rect b="b" l="l" r="r" t="t"/>
                <a:pathLst>
                  <a:path extrusionOk="0" h="98" w="159">
                    <a:moveTo>
                      <a:pt x="150" y="1"/>
                    </a:moveTo>
                    <a:lnTo>
                      <a:pt x="1" y="86"/>
                    </a:lnTo>
                    <a:lnTo>
                      <a:pt x="1" y="98"/>
                    </a:lnTo>
                    <a:lnTo>
                      <a:pt x="159"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2"/>
              <p:cNvSpPr/>
              <p:nvPr/>
            </p:nvSpPr>
            <p:spPr>
              <a:xfrm>
                <a:off x="5378125" y="1260200"/>
                <a:ext cx="300" cy="4550"/>
              </a:xfrm>
              <a:custGeom>
                <a:rect b="b" l="l" r="r" t="t"/>
                <a:pathLst>
                  <a:path extrusionOk="0" h="182" w="12">
                    <a:moveTo>
                      <a:pt x="12" y="1"/>
                    </a:moveTo>
                    <a:lnTo>
                      <a:pt x="3" y="5"/>
                    </a:lnTo>
                    <a:lnTo>
                      <a:pt x="0" y="175"/>
                    </a:lnTo>
                    <a:lnTo>
                      <a:pt x="9"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2"/>
              <p:cNvSpPr/>
              <p:nvPr/>
            </p:nvSpPr>
            <p:spPr>
              <a:xfrm>
                <a:off x="5373325" y="1261750"/>
                <a:ext cx="425" cy="6525"/>
              </a:xfrm>
              <a:custGeom>
                <a:rect b="b" l="l" r="r" t="t"/>
                <a:pathLst>
                  <a:path extrusionOk="0" h="261" w="17">
                    <a:moveTo>
                      <a:pt x="5" y="1"/>
                    </a:moveTo>
                    <a:lnTo>
                      <a:pt x="1" y="255"/>
                    </a:lnTo>
                    <a:lnTo>
                      <a:pt x="12" y="260"/>
                    </a:lnTo>
                    <a:lnTo>
                      <a:pt x="17" y="10"/>
                    </a:lnTo>
                    <a:lnTo>
                      <a:pt x="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2"/>
              <p:cNvSpPr/>
              <p:nvPr/>
            </p:nvSpPr>
            <p:spPr>
              <a:xfrm>
                <a:off x="5373450" y="1258725"/>
                <a:ext cx="5750" cy="3275"/>
              </a:xfrm>
              <a:custGeom>
                <a:rect b="b" l="l" r="r" t="t"/>
                <a:pathLst>
                  <a:path extrusionOk="0" h="131" w="230">
                    <a:moveTo>
                      <a:pt x="218" y="0"/>
                    </a:moveTo>
                    <a:lnTo>
                      <a:pt x="0" y="122"/>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2"/>
              <p:cNvSpPr/>
              <p:nvPr/>
            </p:nvSpPr>
            <p:spPr>
              <a:xfrm>
                <a:off x="5303100" y="1276400"/>
                <a:ext cx="6200" cy="4775"/>
              </a:xfrm>
              <a:custGeom>
                <a:rect b="b" l="l" r="r" t="t"/>
                <a:pathLst>
                  <a:path extrusionOk="0" h="191" w="248">
                    <a:moveTo>
                      <a:pt x="2" y="1"/>
                    </a:moveTo>
                    <a:lnTo>
                      <a:pt x="1" y="67"/>
                    </a:lnTo>
                    <a:lnTo>
                      <a:pt x="194" y="191"/>
                    </a:lnTo>
                    <a:lnTo>
                      <a:pt x="247" y="16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2"/>
              <p:cNvSpPr/>
              <p:nvPr/>
            </p:nvSpPr>
            <p:spPr>
              <a:xfrm>
                <a:off x="5296725" y="1276400"/>
                <a:ext cx="6450" cy="4500"/>
              </a:xfrm>
              <a:custGeom>
                <a:rect b="b" l="l" r="r" t="t"/>
                <a:pathLst>
                  <a:path extrusionOk="0" h="180" w="258">
                    <a:moveTo>
                      <a:pt x="257" y="1"/>
                    </a:moveTo>
                    <a:lnTo>
                      <a:pt x="1" y="149"/>
                    </a:lnTo>
                    <a:lnTo>
                      <a:pt x="51" y="179"/>
                    </a:lnTo>
                    <a:lnTo>
                      <a:pt x="256" y="67"/>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2"/>
              <p:cNvSpPr/>
              <p:nvPr/>
            </p:nvSpPr>
            <p:spPr>
              <a:xfrm>
                <a:off x="5298000" y="1278075"/>
                <a:ext cx="9950" cy="5825"/>
              </a:xfrm>
              <a:custGeom>
                <a:rect b="b" l="l" r="r" t="t"/>
                <a:pathLst>
                  <a:path extrusionOk="0" h="233" w="398">
                    <a:moveTo>
                      <a:pt x="205" y="0"/>
                    </a:moveTo>
                    <a:lnTo>
                      <a:pt x="0" y="112"/>
                    </a:lnTo>
                    <a:lnTo>
                      <a:pt x="201" y="232"/>
                    </a:lnTo>
                    <a:lnTo>
                      <a:pt x="398" y="124"/>
                    </a:lnTo>
                    <a:lnTo>
                      <a:pt x="20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2"/>
              <p:cNvSpPr/>
              <p:nvPr/>
            </p:nvSpPr>
            <p:spPr>
              <a:xfrm>
                <a:off x="5294600" y="1275125"/>
                <a:ext cx="16575" cy="5300"/>
              </a:xfrm>
              <a:custGeom>
                <a:rect b="b" l="l" r="r" t="t"/>
                <a:pathLst>
                  <a:path extrusionOk="0" h="212" w="663">
                    <a:moveTo>
                      <a:pt x="344" y="1"/>
                    </a:moveTo>
                    <a:lnTo>
                      <a:pt x="0" y="200"/>
                    </a:lnTo>
                    <a:lnTo>
                      <a:pt x="87" y="201"/>
                    </a:lnTo>
                    <a:lnTo>
                      <a:pt x="87" y="201"/>
                    </a:lnTo>
                    <a:lnTo>
                      <a:pt x="86" y="200"/>
                    </a:lnTo>
                    <a:lnTo>
                      <a:pt x="342" y="52"/>
                    </a:lnTo>
                    <a:lnTo>
                      <a:pt x="582" y="210"/>
                    </a:lnTo>
                    <a:lnTo>
                      <a:pt x="663" y="211"/>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2"/>
              <p:cNvSpPr/>
              <p:nvPr/>
            </p:nvSpPr>
            <p:spPr>
              <a:xfrm>
                <a:off x="5306125" y="1272525"/>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2"/>
              <p:cNvSpPr/>
              <p:nvPr/>
            </p:nvSpPr>
            <p:spPr>
              <a:xfrm>
                <a:off x="5304925" y="12713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2"/>
              <p:cNvSpPr/>
              <p:nvPr/>
            </p:nvSpPr>
            <p:spPr>
              <a:xfrm>
                <a:off x="5303975" y="1270750"/>
                <a:ext cx="1250" cy="10250"/>
              </a:xfrm>
              <a:custGeom>
                <a:rect b="b" l="l" r="r" t="t"/>
                <a:pathLst>
                  <a:path extrusionOk="0" h="410" w="50">
                    <a:moveTo>
                      <a:pt x="28" y="1"/>
                    </a:moveTo>
                    <a:lnTo>
                      <a:pt x="1"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2"/>
              <p:cNvSpPr/>
              <p:nvPr/>
            </p:nvSpPr>
            <p:spPr>
              <a:xfrm>
                <a:off x="5303375" y="1271300"/>
                <a:ext cx="1250" cy="10250"/>
              </a:xfrm>
              <a:custGeom>
                <a:rect b="b" l="l" r="r" t="t"/>
                <a:pathLst>
                  <a:path extrusionOk="0" h="410" w="50">
                    <a:moveTo>
                      <a:pt x="28" y="0"/>
                    </a:moveTo>
                    <a:lnTo>
                      <a:pt x="0"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2"/>
              <p:cNvSpPr/>
              <p:nvPr/>
            </p:nvSpPr>
            <p:spPr>
              <a:xfrm>
                <a:off x="5301850" y="1270025"/>
                <a:ext cx="1250" cy="10225"/>
              </a:xfrm>
              <a:custGeom>
                <a:rect b="b" l="l" r="r" t="t"/>
                <a:pathLst>
                  <a:path extrusionOk="0" h="409" w="50">
                    <a:moveTo>
                      <a:pt x="29" y="1"/>
                    </a:moveTo>
                    <a:lnTo>
                      <a:pt x="0" y="408"/>
                    </a:lnTo>
                    <a:lnTo>
                      <a:pt x="49" y="366"/>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2"/>
              <p:cNvSpPr/>
              <p:nvPr/>
            </p:nvSpPr>
            <p:spPr>
              <a:xfrm>
                <a:off x="5301050" y="12710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2"/>
              <p:cNvSpPr/>
              <p:nvPr/>
            </p:nvSpPr>
            <p:spPr>
              <a:xfrm>
                <a:off x="5302750" y="12713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2"/>
              <p:cNvSpPr/>
              <p:nvPr/>
            </p:nvSpPr>
            <p:spPr>
              <a:xfrm>
                <a:off x="5300425" y="12712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2"/>
              <p:cNvSpPr/>
              <p:nvPr/>
            </p:nvSpPr>
            <p:spPr>
              <a:xfrm>
                <a:off x="5299600" y="1271475"/>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2"/>
              <p:cNvSpPr/>
              <p:nvPr/>
            </p:nvSpPr>
            <p:spPr>
              <a:xfrm>
                <a:off x="5299025" y="1271000"/>
                <a:ext cx="1250" cy="10250"/>
              </a:xfrm>
              <a:custGeom>
                <a:rect b="b" l="l" r="r" t="t"/>
                <a:pathLst>
                  <a:path extrusionOk="0" h="410" w="50">
                    <a:moveTo>
                      <a:pt x="28" y="1"/>
                    </a:moveTo>
                    <a:lnTo>
                      <a:pt x="0"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2"/>
              <p:cNvSpPr/>
              <p:nvPr/>
            </p:nvSpPr>
            <p:spPr>
              <a:xfrm>
                <a:off x="5298350" y="12725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2"/>
              <p:cNvSpPr/>
              <p:nvPr/>
            </p:nvSpPr>
            <p:spPr>
              <a:xfrm>
                <a:off x="5299225" y="12735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2"/>
              <p:cNvSpPr/>
              <p:nvPr/>
            </p:nvSpPr>
            <p:spPr>
              <a:xfrm>
                <a:off x="5300175" y="1274050"/>
                <a:ext cx="1225" cy="10250"/>
              </a:xfrm>
              <a:custGeom>
                <a:rect b="b" l="l" r="r" t="t"/>
                <a:pathLst>
                  <a:path extrusionOk="0" h="410" w="49">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2"/>
              <p:cNvSpPr/>
              <p:nvPr/>
            </p:nvSpPr>
            <p:spPr>
              <a:xfrm>
                <a:off x="5300975" y="1275100"/>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2"/>
              <p:cNvSpPr/>
              <p:nvPr/>
            </p:nvSpPr>
            <p:spPr>
              <a:xfrm>
                <a:off x="5301575" y="12739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2"/>
              <p:cNvSpPr/>
              <p:nvPr/>
            </p:nvSpPr>
            <p:spPr>
              <a:xfrm>
                <a:off x="5302200" y="1274875"/>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2"/>
              <p:cNvSpPr/>
              <p:nvPr/>
            </p:nvSpPr>
            <p:spPr>
              <a:xfrm>
                <a:off x="5303000" y="1274875"/>
                <a:ext cx="1250" cy="10250"/>
              </a:xfrm>
              <a:custGeom>
                <a:rect b="b" l="l" r="r" t="t"/>
                <a:pathLst>
                  <a:path extrusionOk="0" h="410" w="50">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2"/>
              <p:cNvSpPr/>
              <p:nvPr/>
            </p:nvSpPr>
            <p:spPr>
              <a:xfrm>
                <a:off x="5303625" y="1274375"/>
                <a:ext cx="1250" cy="10250"/>
              </a:xfrm>
              <a:custGeom>
                <a:rect b="b" l="l" r="r" t="t"/>
                <a:pathLst>
                  <a:path extrusionOk="0" h="410" w="50">
                    <a:moveTo>
                      <a:pt x="28" y="1"/>
                    </a:moveTo>
                    <a:lnTo>
                      <a:pt x="0"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2"/>
              <p:cNvSpPr/>
              <p:nvPr/>
            </p:nvSpPr>
            <p:spPr>
              <a:xfrm>
                <a:off x="5304425" y="1274375"/>
                <a:ext cx="1250" cy="10250"/>
              </a:xfrm>
              <a:custGeom>
                <a:rect b="b" l="l" r="r" t="t"/>
                <a:pathLst>
                  <a:path extrusionOk="0" h="410" w="50">
                    <a:moveTo>
                      <a:pt x="28" y="1"/>
                    </a:move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2"/>
              <p:cNvSpPr/>
              <p:nvPr/>
            </p:nvSpPr>
            <p:spPr>
              <a:xfrm>
                <a:off x="5305250" y="1274025"/>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2"/>
              <p:cNvSpPr/>
              <p:nvPr/>
            </p:nvSpPr>
            <p:spPr>
              <a:xfrm>
                <a:off x="5302975" y="1280550"/>
                <a:ext cx="8400" cy="6550"/>
              </a:xfrm>
              <a:custGeom>
                <a:rect b="b" l="l" r="r" t="t"/>
                <a:pathLst>
                  <a:path extrusionOk="0" h="262" w="336">
                    <a:moveTo>
                      <a:pt x="335" y="0"/>
                    </a:moveTo>
                    <a:lnTo>
                      <a:pt x="2" y="183"/>
                    </a:lnTo>
                    <a:lnTo>
                      <a:pt x="0" y="261"/>
                    </a:lnTo>
                    <a:lnTo>
                      <a:pt x="335" y="71"/>
                    </a:lnTo>
                    <a:lnTo>
                      <a:pt x="33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2"/>
              <p:cNvSpPr/>
              <p:nvPr/>
            </p:nvSpPr>
            <p:spPr>
              <a:xfrm>
                <a:off x="5294550" y="1280100"/>
                <a:ext cx="8475" cy="7000"/>
              </a:xfrm>
              <a:custGeom>
                <a:rect b="b" l="l" r="r" t="t"/>
                <a:pathLst>
                  <a:path extrusionOk="0" h="280" w="339">
                    <a:moveTo>
                      <a:pt x="2" y="1"/>
                    </a:moveTo>
                    <a:lnTo>
                      <a:pt x="1" y="76"/>
                    </a:lnTo>
                    <a:lnTo>
                      <a:pt x="337" y="279"/>
                    </a:lnTo>
                    <a:lnTo>
                      <a:pt x="339"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2"/>
              <p:cNvSpPr/>
              <p:nvPr/>
            </p:nvSpPr>
            <p:spPr>
              <a:xfrm>
                <a:off x="5294600" y="1280100"/>
                <a:ext cx="16775" cy="5025"/>
              </a:xfrm>
              <a:custGeom>
                <a:rect b="b" l="l" r="r" t="t"/>
                <a:pathLst>
                  <a:path extrusionOk="0" h="201" w="671">
                    <a:moveTo>
                      <a:pt x="0" y="1"/>
                    </a:moveTo>
                    <a:lnTo>
                      <a:pt x="337" y="201"/>
                    </a:lnTo>
                    <a:lnTo>
                      <a:pt x="670" y="18"/>
                    </a:lnTo>
                    <a:lnTo>
                      <a:pt x="663" y="12"/>
                    </a:lnTo>
                    <a:lnTo>
                      <a:pt x="582" y="11"/>
                    </a:lnTo>
                    <a:lnTo>
                      <a:pt x="587" y="14"/>
                    </a:lnTo>
                    <a:lnTo>
                      <a:pt x="337" y="151"/>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2"/>
              <p:cNvSpPr/>
              <p:nvPr/>
            </p:nvSpPr>
            <p:spPr>
              <a:xfrm>
                <a:off x="5327500" y="1291425"/>
                <a:ext cx="6200" cy="4775"/>
              </a:xfrm>
              <a:custGeom>
                <a:rect b="b" l="l" r="r" t="t"/>
                <a:pathLst>
                  <a:path extrusionOk="0" h="191" w="248">
                    <a:moveTo>
                      <a:pt x="2" y="0"/>
                    </a:moveTo>
                    <a:lnTo>
                      <a:pt x="1" y="67"/>
                    </a:lnTo>
                    <a:lnTo>
                      <a:pt x="194" y="190"/>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2"/>
              <p:cNvSpPr/>
              <p:nvPr/>
            </p:nvSpPr>
            <p:spPr>
              <a:xfrm>
                <a:off x="5321125" y="1291425"/>
                <a:ext cx="6450" cy="4475"/>
              </a:xfrm>
              <a:custGeom>
                <a:rect b="b" l="l" r="r" t="t"/>
                <a:pathLst>
                  <a:path extrusionOk="0" h="179" w="258">
                    <a:moveTo>
                      <a:pt x="257" y="0"/>
                    </a:moveTo>
                    <a:lnTo>
                      <a:pt x="1" y="148"/>
                    </a:lnTo>
                    <a:lnTo>
                      <a:pt x="51" y="178"/>
                    </a:lnTo>
                    <a:lnTo>
                      <a:pt x="256"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2"/>
              <p:cNvSpPr/>
              <p:nvPr/>
            </p:nvSpPr>
            <p:spPr>
              <a:xfrm>
                <a:off x="5322400" y="1293075"/>
                <a:ext cx="9950" cy="5825"/>
              </a:xfrm>
              <a:custGeom>
                <a:rect b="b" l="l" r="r" t="t"/>
                <a:pathLst>
                  <a:path extrusionOk="0" h="233" w="398">
                    <a:moveTo>
                      <a:pt x="205" y="1"/>
                    </a:moveTo>
                    <a:lnTo>
                      <a:pt x="0" y="112"/>
                    </a:lnTo>
                    <a:lnTo>
                      <a:pt x="202" y="233"/>
                    </a:lnTo>
                    <a:lnTo>
                      <a:pt x="398" y="124"/>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2"/>
              <p:cNvSpPr/>
              <p:nvPr/>
            </p:nvSpPr>
            <p:spPr>
              <a:xfrm>
                <a:off x="5319000" y="1290150"/>
                <a:ext cx="16625" cy="5275"/>
              </a:xfrm>
              <a:custGeom>
                <a:rect b="b" l="l" r="r" t="t"/>
                <a:pathLst>
                  <a:path extrusionOk="0" h="211" w="665">
                    <a:moveTo>
                      <a:pt x="344" y="0"/>
                    </a:moveTo>
                    <a:lnTo>
                      <a:pt x="0" y="199"/>
                    </a:lnTo>
                    <a:lnTo>
                      <a:pt x="87" y="200"/>
                    </a:lnTo>
                    <a:lnTo>
                      <a:pt x="86" y="199"/>
                    </a:lnTo>
                    <a:lnTo>
                      <a:pt x="342" y="51"/>
                    </a:lnTo>
                    <a:lnTo>
                      <a:pt x="583" y="209"/>
                    </a:lnTo>
                    <a:lnTo>
                      <a:pt x="664" y="211"/>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2"/>
              <p:cNvSpPr/>
              <p:nvPr/>
            </p:nvSpPr>
            <p:spPr>
              <a:xfrm>
                <a:off x="5330525" y="1287525"/>
                <a:ext cx="1250" cy="10250"/>
              </a:xfrm>
              <a:custGeom>
                <a:rect b="b" l="l" r="r" t="t"/>
                <a:pathLst>
                  <a:path extrusionOk="0" h="410" w="50">
                    <a:moveTo>
                      <a:pt x="29" y="1"/>
                    </a:moveTo>
                    <a:lnTo>
                      <a:pt x="0" y="410"/>
                    </a:ln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2"/>
              <p:cNvSpPr/>
              <p:nvPr/>
            </p:nvSpPr>
            <p:spPr>
              <a:xfrm>
                <a:off x="5329350" y="1286350"/>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2"/>
              <p:cNvSpPr/>
              <p:nvPr/>
            </p:nvSpPr>
            <p:spPr>
              <a:xfrm>
                <a:off x="5328375" y="12857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2"/>
              <p:cNvSpPr/>
              <p:nvPr/>
            </p:nvSpPr>
            <p:spPr>
              <a:xfrm>
                <a:off x="5327750" y="1286300"/>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2"/>
              <p:cNvSpPr/>
              <p:nvPr/>
            </p:nvSpPr>
            <p:spPr>
              <a:xfrm>
                <a:off x="5326275" y="12850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2"/>
              <p:cNvSpPr/>
              <p:nvPr/>
            </p:nvSpPr>
            <p:spPr>
              <a:xfrm>
                <a:off x="5325450" y="1286050"/>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2"/>
              <p:cNvSpPr/>
              <p:nvPr/>
            </p:nvSpPr>
            <p:spPr>
              <a:xfrm>
                <a:off x="5327150" y="1286300"/>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2"/>
              <p:cNvSpPr/>
              <p:nvPr/>
            </p:nvSpPr>
            <p:spPr>
              <a:xfrm>
                <a:off x="5324850" y="12862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2"/>
              <p:cNvSpPr/>
              <p:nvPr/>
            </p:nvSpPr>
            <p:spPr>
              <a:xfrm>
                <a:off x="5324025" y="1286475"/>
                <a:ext cx="1225" cy="10250"/>
              </a:xfrm>
              <a:custGeom>
                <a:rect b="b" l="l" r="r" t="t"/>
                <a:pathLst>
                  <a:path extrusionOk="0" h="410" w="49">
                    <a:moveTo>
                      <a:pt x="28" y="1"/>
                    </a:moveTo>
                    <a:lnTo>
                      <a:pt x="1" y="410"/>
                    </a:lnTo>
                    <a:lnTo>
                      <a:pt x="1" y="410"/>
                    </a:lnTo>
                    <a:lnTo>
                      <a:pt x="48"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2"/>
              <p:cNvSpPr/>
              <p:nvPr/>
            </p:nvSpPr>
            <p:spPr>
              <a:xfrm>
                <a:off x="5323400" y="1286025"/>
                <a:ext cx="1275" cy="10200"/>
              </a:xfrm>
              <a:custGeom>
                <a:rect b="b" l="l" r="r" t="t"/>
                <a:pathLst>
                  <a:path extrusionOk="0" h="408" w="51">
                    <a:moveTo>
                      <a:pt x="30" y="0"/>
                    </a:moveTo>
                    <a:lnTo>
                      <a:pt x="1" y="407"/>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2"/>
              <p:cNvSpPr/>
              <p:nvPr/>
            </p:nvSpPr>
            <p:spPr>
              <a:xfrm>
                <a:off x="5322800" y="12875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2"/>
              <p:cNvSpPr/>
              <p:nvPr/>
            </p:nvSpPr>
            <p:spPr>
              <a:xfrm>
                <a:off x="5323625" y="12885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2"/>
              <p:cNvSpPr/>
              <p:nvPr/>
            </p:nvSpPr>
            <p:spPr>
              <a:xfrm>
                <a:off x="5324575" y="128905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2"/>
              <p:cNvSpPr/>
              <p:nvPr/>
            </p:nvSpPr>
            <p:spPr>
              <a:xfrm>
                <a:off x="5325375" y="12901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2"/>
              <p:cNvSpPr/>
              <p:nvPr/>
            </p:nvSpPr>
            <p:spPr>
              <a:xfrm>
                <a:off x="5326025" y="12889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2"/>
              <p:cNvSpPr/>
              <p:nvPr/>
            </p:nvSpPr>
            <p:spPr>
              <a:xfrm>
                <a:off x="5326600" y="12899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2"/>
              <p:cNvSpPr/>
              <p:nvPr/>
            </p:nvSpPr>
            <p:spPr>
              <a:xfrm>
                <a:off x="5327400" y="12899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2"/>
              <p:cNvSpPr/>
              <p:nvPr/>
            </p:nvSpPr>
            <p:spPr>
              <a:xfrm>
                <a:off x="53280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2"/>
              <p:cNvSpPr/>
              <p:nvPr/>
            </p:nvSpPr>
            <p:spPr>
              <a:xfrm>
                <a:off x="53288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2"/>
              <p:cNvSpPr/>
              <p:nvPr/>
            </p:nvSpPr>
            <p:spPr>
              <a:xfrm>
                <a:off x="5329675" y="128897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2"/>
              <p:cNvSpPr/>
              <p:nvPr/>
            </p:nvSpPr>
            <p:spPr>
              <a:xfrm>
                <a:off x="5327375" y="1295500"/>
                <a:ext cx="8425" cy="6600"/>
              </a:xfrm>
              <a:custGeom>
                <a:rect b="b" l="l" r="r" t="t"/>
                <a:pathLst>
                  <a:path extrusionOk="0" h="264" w="337">
                    <a:moveTo>
                      <a:pt x="336" y="1"/>
                    </a:moveTo>
                    <a:lnTo>
                      <a:pt x="1" y="185"/>
                    </a:lnTo>
                    <a:lnTo>
                      <a:pt x="0" y="263"/>
                    </a:lnTo>
                    <a:lnTo>
                      <a:pt x="335" y="73"/>
                    </a:lnTo>
                    <a:lnTo>
                      <a:pt x="336"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2"/>
              <p:cNvSpPr/>
              <p:nvPr/>
            </p:nvSpPr>
            <p:spPr>
              <a:xfrm>
                <a:off x="5318950" y="1295100"/>
                <a:ext cx="8475" cy="7000"/>
              </a:xfrm>
              <a:custGeom>
                <a:rect b="b" l="l" r="r" t="t"/>
                <a:pathLst>
                  <a:path extrusionOk="0" h="280" w="339">
                    <a:moveTo>
                      <a:pt x="2" y="1"/>
                    </a:moveTo>
                    <a:lnTo>
                      <a:pt x="1" y="76"/>
                    </a:lnTo>
                    <a:lnTo>
                      <a:pt x="337" y="279"/>
                    </a:lnTo>
                    <a:lnTo>
                      <a:pt x="338"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2"/>
              <p:cNvSpPr/>
              <p:nvPr/>
            </p:nvSpPr>
            <p:spPr>
              <a:xfrm>
                <a:off x="5319000" y="1295100"/>
                <a:ext cx="16800" cy="5050"/>
              </a:xfrm>
              <a:custGeom>
                <a:rect b="b" l="l" r="r" t="t"/>
                <a:pathLst>
                  <a:path extrusionOk="0" h="202" w="672">
                    <a:moveTo>
                      <a:pt x="0" y="1"/>
                    </a:moveTo>
                    <a:lnTo>
                      <a:pt x="336" y="201"/>
                    </a:lnTo>
                    <a:lnTo>
                      <a:pt x="671" y="17"/>
                    </a:lnTo>
                    <a:lnTo>
                      <a:pt x="664" y="13"/>
                    </a:lnTo>
                    <a:lnTo>
                      <a:pt x="583" y="11"/>
                    </a:lnTo>
                    <a:lnTo>
                      <a:pt x="583" y="11"/>
                    </a:lnTo>
                    <a:lnTo>
                      <a:pt x="587" y="14"/>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2"/>
              <p:cNvSpPr/>
              <p:nvPr/>
            </p:nvSpPr>
            <p:spPr>
              <a:xfrm>
                <a:off x="5293600" y="1282050"/>
                <a:ext cx="6200" cy="4825"/>
              </a:xfrm>
              <a:custGeom>
                <a:rect b="b" l="l" r="r" t="t"/>
                <a:pathLst>
                  <a:path extrusionOk="0" h="193" w="248">
                    <a:moveTo>
                      <a:pt x="2" y="1"/>
                    </a:moveTo>
                    <a:lnTo>
                      <a:pt x="1" y="68"/>
                    </a:lnTo>
                    <a:lnTo>
                      <a:pt x="194" y="192"/>
                    </a:lnTo>
                    <a:lnTo>
                      <a:pt x="247" y="16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2"/>
              <p:cNvSpPr/>
              <p:nvPr/>
            </p:nvSpPr>
            <p:spPr>
              <a:xfrm>
                <a:off x="5287225" y="1282050"/>
                <a:ext cx="6450" cy="4525"/>
              </a:xfrm>
              <a:custGeom>
                <a:rect b="b" l="l" r="r" t="t"/>
                <a:pathLst>
                  <a:path extrusionOk="0" h="181" w="258">
                    <a:moveTo>
                      <a:pt x="257" y="1"/>
                    </a:moveTo>
                    <a:lnTo>
                      <a:pt x="1" y="150"/>
                    </a:lnTo>
                    <a:lnTo>
                      <a:pt x="52" y="181"/>
                    </a:lnTo>
                    <a:lnTo>
                      <a:pt x="256" y="68"/>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2"/>
              <p:cNvSpPr/>
              <p:nvPr/>
            </p:nvSpPr>
            <p:spPr>
              <a:xfrm>
                <a:off x="5288500" y="1283725"/>
                <a:ext cx="9950" cy="5825"/>
              </a:xfrm>
              <a:custGeom>
                <a:rect b="b" l="l" r="r" t="t"/>
                <a:pathLst>
                  <a:path extrusionOk="0" h="233" w="398">
                    <a:moveTo>
                      <a:pt x="205" y="1"/>
                    </a:moveTo>
                    <a:lnTo>
                      <a:pt x="1" y="114"/>
                    </a:lnTo>
                    <a:lnTo>
                      <a:pt x="202" y="233"/>
                    </a:lnTo>
                    <a:lnTo>
                      <a:pt x="398" y="125"/>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2"/>
              <p:cNvSpPr/>
              <p:nvPr/>
            </p:nvSpPr>
            <p:spPr>
              <a:xfrm>
                <a:off x="5285100" y="1280800"/>
                <a:ext cx="16625" cy="5275"/>
              </a:xfrm>
              <a:custGeom>
                <a:rect b="b" l="l" r="r" t="t"/>
                <a:pathLst>
                  <a:path extrusionOk="0" h="211" w="665">
                    <a:moveTo>
                      <a:pt x="86" y="200"/>
                    </a:moveTo>
                    <a:lnTo>
                      <a:pt x="86" y="200"/>
                    </a:lnTo>
                    <a:lnTo>
                      <a:pt x="87" y="200"/>
                    </a:lnTo>
                    <a:lnTo>
                      <a:pt x="86" y="200"/>
                    </a:lnTo>
                    <a:close/>
                    <a:moveTo>
                      <a:pt x="344" y="0"/>
                    </a:moveTo>
                    <a:lnTo>
                      <a:pt x="0" y="199"/>
                    </a:lnTo>
                    <a:lnTo>
                      <a:pt x="86" y="200"/>
                    </a:lnTo>
                    <a:lnTo>
                      <a:pt x="86" y="200"/>
                    </a:lnTo>
                    <a:lnTo>
                      <a:pt x="342" y="51"/>
                    </a:lnTo>
                    <a:lnTo>
                      <a:pt x="583" y="209"/>
                    </a:lnTo>
                    <a:lnTo>
                      <a:pt x="664" y="210"/>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2"/>
              <p:cNvSpPr/>
              <p:nvPr/>
            </p:nvSpPr>
            <p:spPr>
              <a:xfrm>
                <a:off x="5296625" y="127817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2"/>
              <p:cNvSpPr/>
              <p:nvPr/>
            </p:nvSpPr>
            <p:spPr>
              <a:xfrm>
                <a:off x="5295450" y="12769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2"/>
              <p:cNvSpPr/>
              <p:nvPr/>
            </p:nvSpPr>
            <p:spPr>
              <a:xfrm>
                <a:off x="5294475" y="12764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2"/>
              <p:cNvSpPr/>
              <p:nvPr/>
            </p:nvSpPr>
            <p:spPr>
              <a:xfrm>
                <a:off x="5293875" y="12769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2"/>
              <p:cNvSpPr/>
              <p:nvPr/>
            </p:nvSpPr>
            <p:spPr>
              <a:xfrm>
                <a:off x="5292375" y="12756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2"/>
              <p:cNvSpPr/>
              <p:nvPr/>
            </p:nvSpPr>
            <p:spPr>
              <a:xfrm>
                <a:off x="5291575" y="1276700"/>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2"/>
              <p:cNvSpPr/>
              <p:nvPr/>
            </p:nvSpPr>
            <p:spPr>
              <a:xfrm>
                <a:off x="5293275" y="1276950"/>
                <a:ext cx="1225" cy="10250"/>
              </a:xfrm>
              <a:custGeom>
                <a:rect b="b" l="l" r="r" t="t"/>
                <a:pathLst>
                  <a:path extrusionOk="0" h="410" w="49">
                    <a:moveTo>
                      <a:pt x="28" y="1"/>
                    </a:moveTo>
                    <a:lnTo>
                      <a:pt x="1"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2"/>
              <p:cNvSpPr/>
              <p:nvPr/>
            </p:nvSpPr>
            <p:spPr>
              <a:xfrm>
                <a:off x="5290975" y="1276925"/>
                <a:ext cx="1250" cy="10225"/>
              </a:xfrm>
              <a:custGeom>
                <a:rect b="b" l="l" r="r" t="t"/>
                <a:pathLst>
                  <a:path extrusionOk="0" h="409"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2"/>
              <p:cNvSpPr/>
              <p:nvPr/>
            </p:nvSpPr>
            <p:spPr>
              <a:xfrm>
                <a:off x="5290125" y="12771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2"/>
              <p:cNvSpPr/>
              <p:nvPr/>
            </p:nvSpPr>
            <p:spPr>
              <a:xfrm>
                <a:off x="5289525" y="1276650"/>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2"/>
              <p:cNvSpPr/>
              <p:nvPr/>
            </p:nvSpPr>
            <p:spPr>
              <a:xfrm>
                <a:off x="5288900" y="1278175"/>
                <a:ext cx="1250" cy="10250"/>
              </a:xfrm>
              <a:custGeom>
                <a:rect b="b" l="l" r="r" t="t"/>
                <a:pathLst>
                  <a:path extrusionOk="0" h="410" w="50">
                    <a:moveTo>
                      <a:pt x="28" y="1"/>
                    </a:moveTo>
                    <a:lnTo>
                      <a:pt x="0"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2"/>
              <p:cNvSpPr/>
              <p:nvPr/>
            </p:nvSpPr>
            <p:spPr>
              <a:xfrm>
                <a:off x="5289725" y="127922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2"/>
              <p:cNvSpPr/>
              <p:nvPr/>
            </p:nvSpPr>
            <p:spPr>
              <a:xfrm>
                <a:off x="5290675" y="1279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2"/>
              <p:cNvSpPr/>
              <p:nvPr/>
            </p:nvSpPr>
            <p:spPr>
              <a:xfrm>
                <a:off x="5291500" y="1280750"/>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2"/>
              <p:cNvSpPr/>
              <p:nvPr/>
            </p:nvSpPr>
            <p:spPr>
              <a:xfrm>
                <a:off x="5292125" y="12796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2"/>
              <p:cNvSpPr/>
              <p:nvPr/>
            </p:nvSpPr>
            <p:spPr>
              <a:xfrm>
                <a:off x="5292700" y="1280550"/>
                <a:ext cx="1275" cy="10225"/>
              </a:xfrm>
              <a:custGeom>
                <a:rect b="b" l="l" r="r" t="t"/>
                <a:pathLst>
                  <a:path extrusionOk="0" h="409"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2"/>
              <p:cNvSpPr/>
              <p:nvPr/>
            </p:nvSpPr>
            <p:spPr>
              <a:xfrm>
                <a:off x="5293500" y="12805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2"/>
              <p:cNvSpPr/>
              <p:nvPr/>
            </p:nvSpPr>
            <p:spPr>
              <a:xfrm>
                <a:off x="5294125" y="12800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2"/>
              <p:cNvSpPr/>
              <p:nvPr/>
            </p:nvSpPr>
            <p:spPr>
              <a:xfrm>
                <a:off x="5294925" y="1280075"/>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2"/>
              <p:cNvSpPr/>
              <p:nvPr/>
            </p:nvSpPr>
            <p:spPr>
              <a:xfrm>
                <a:off x="5295775" y="12796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2"/>
              <p:cNvSpPr/>
              <p:nvPr/>
            </p:nvSpPr>
            <p:spPr>
              <a:xfrm>
                <a:off x="5293475" y="1286200"/>
                <a:ext cx="8425" cy="6550"/>
              </a:xfrm>
              <a:custGeom>
                <a:rect b="b" l="l" r="r" t="t"/>
                <a:pathLst>
                  <a:path extrusionOk="0" h="262" w="337">
                    <a:moveTo>
                      <a:pt x="337" y="0"/>
                    </a:moveTo>
                    <a:lnTo>
                      <a:pt x="2" y="184"/>
                    </a:lnTo>
                    <a:lnTo>
                      <a:pt x="0" y="261"/>
                    </a:lnTo>
                    <a:lnTo>
                      <a:pt x="335" y="71"/>
                    </a:lnTo>
                    <a:lnTo>
                      <a:pt x="33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2"/>
              <p:cNvSpPr/>
              <p:nvPr/>
            </p:nvSpPr>
            <p:spPr>
              <a:xfrm>
                <a:off x="5285050" y="1285750"/>
                <a:ext cx="8475" cy="7000"/>
              </a:xfrm>
              <a:custGeom>
                <a:rect b="b" l="l" r="r" t="t"/>
                <a:pathLst>
                  <a:path extrusionOk="0" h="280" w="339">
                    <a:moveTo>
                      <a:pt x="2" y="1"/>
                    </a:moveTo>
                    <a:lnTo>
                      <a:pt x="1" y="78"/>
                    </a:lnTo>
                    <a:lnTo>
                      <a:pt x="337" y="279"/>
                    </a:lnTo>
                    <a:lnTo>
                      <a:pt x="339" y="20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2"/>
              <p:cNvSpPr/>
              <p:nvPr/>
            </p:nvSpPr>
            <p:spPr>
              <a:xfrm>
                <a:off x="5285100" y="1285750"/>
                <a:ext cx="16800" cy="5075"/>
              </a:xfrm>
              <a:custGeom>
                <a:rect b="b" l="l" r="r" t="t"/>
                <a:pathLst>
                  <a:path extrusionOk="0" h="203" w="672">
                    <a:moveTo>
                      <a:pt x="0" y="1"/>
                    </a:moveTo>
                    <a:lnTo>
                      <a:pt x="337" y="202"/>
                    </a:lnTo>
                    <a:lnTo>
                      <a:pt x="672" y="18"/>
                    </a:lnTo>
                    <a:lnTo>
                      <a:pt x="664" y="12"/>
                    </a:lnTo>
                    <a:lnTo>
                      <a:pt x="583" y="11"/>
                    </a:lnTo>
                    <a:lnTo>
                      <a:pt x="587" y="15"/>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2"/>
              <p:cNvSpPr/>
              <p:nvPr/>
            </p:nvSpPr>
            <p:spPr>
              <a:xfrm>
                <a:off x="5318050" y="1297075"/>
                <a:ext cx="6175" cy="4800"/>
              </a:xfrm>
              <a:custGeom>
                <a:rect b="b" l="l" r="r" t="t"/>
                <a:pathLst>
                  <a:path extrusionOk="0" h="192" w="247">
                    <a:moveTo>
                      <a:pt x="2" y="0"/>
                    </a:moveTo>
                    <a:lnTo>
                      <a:pt x="0" y="67"/>
                    </a:lnTo>
                    <a:lnTo>
                      <a:pt x="193" y="192"/>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2"/>
              <p:cNvSpPr/>
              <p:nvPr/>
            </p:nvSpPr>
            <p:spPr>
              <a:xfrm>
                <a:off x="5311675" y="1297075"/>
                <a:ext cx="6425" cy="4475"/>
              </a:xfrm>
              <a:custGeom>
                <a:rect b="b" l="l" r="r" t="t"/>
                <a:pathLst>
                  <a:path extrusionOk="0" h="179" w="257">
                    <a:moveTo>
                      <a:pt x="257" y="0"/>
                    </a:moveTo>
                    <a:lnTo>
                      <a:pt x="0" y="148"/>
                    </a:lnTo>
                    <a:lnTo>
                      <a:pt x="51" y="179"/>
                    </a:lnTo>
                    <a:lnTo>
                      <a:pt x="255"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2"/>
              <p:cNvSpPr/>
              <p:nvPr/>
            </p:nvSpPr>
            <p:spPr>
              <a:xfrm>
                <a:off x="5312925" y="1298725"/>
                <a:ext cx="9975" cy="5850"/>
              </a:xfrm>
              <a:custGeom>
                <a:rect b="b" l="l" r="r" t="t"/>
                <a:pathLst>
                  <a:path extrusionOk="0" h="234" w="399">
                    <a:moveTo>
                      <a:pt x="205" y="1"/>
                    </a:moveTo>
                    <a:lnTo>
                      <a:pt x="1" y="113"/>
                    </a:lnTo>
                    <a:lnTo>
                      <a:pt x="201" y="233"/>
                    </a:lnTo>
                    <a:lnTo>
                      <a:pt x="398" y="126"/>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2"/>
              <p:cNvSpPr/>
              <p:nvPr/>
            </p:nvSpPr>
            <p:spPr>
              <a:xfrm>
                <a:off x="5309525" y="1295800"/>
                <a:ext cx="16600" cy="5275"/>
              </a:xfrm>
              <a:custGeom>
                <a:rect b="b" l="l" r="r" t="t"/>
                <a:pathLst>
                  <a:path extrusionOk="0" h="211" w="664">
                    <a:moveTo>
                      <a:pt x="344" y="1"/>
                    </a:moveTo>
                    <a:lnTo>
                      <a:pt x="1" y="199"/>
                    </a:lnTo>
                    <a:lnTo>
                      <a:pt x="88" y="201"/>
                    </a:lnTo>
                    <a:lnTo>
                      <a:pt x="86" y="199"/>
                    </a:lnTo>
                    <a:lnTo>
                      <a:pt x="343" y="51"/>
                    </a:lnTo>
                    <a:lnTo>
                      <a:pt x="582" y="209"/>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2"/>
              <p:cNvSpPr/>
              <p:nvPr/>
            </p:nvSpPr>
            <p:spPr>
              <a:xfrm>
                <a:off x="5321050" y="12932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2"/>
              <p:cNvSpPr/>
              <p:nvPr/>
            </p:nvSpPr>
            <p:spPr>
              <a:xfrm>
                <a:off x="5319850" y="12920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2"/>
              <p:cNvSpPr/>
              <p:nvPr/>
            </p:nvSpPr>
            <p:spPr>
              <a:xfrm>
                <a:off x="5318925" y="1291450"/>
                <a:ext cx="1250" cy="10250"/>
              </a:xfrm>
              <a:custGeom>
                <a:rect b="b" l="l" r="r" t="t"/>
                <a:pathLst>
                  <a:path extrusionOk="0" h="410" w="50">
                    <a:moveTo>
                      <a:pt x="28" y="1"/>
                    </a:moveTo>
                    <a:lnTo>
                      <a:pt x="0" y="409"/>
                    </a:ln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2"/>
              <p:cNvSpPr/>
              <p:nvPr/>
            </p:nvSpPr>
            <p:spPr>
              <a:xfrm>
                <a:off x="5318300" y="1292000"/>
                <a:ext cx="1250" cy="10200"/>
              </a:xfrm>
              <a:custGeom>
                <a:rect b="b" l="l" r="r" t="t"/>
                <a:pathLst>
                  <a:path extrusionOk="0" h="408" w="50">
                    <a:moveTo>
                      <a:pt x="28" y="0"/>
                    </a:moveTo>
                    <a:lnTo>
                      <a:pt x="0" y="408"/>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2"/>
              <p:cNvSpPr/>
              <p:nvPr/>
            </p:nvSpPr>
            <p:spPr>
              <a:xfrm>
                <a:off x="5316775" y="1290700"/>
                <a:ext cx="1250" cy="10225"/>
              </a:xfrm>
              <a:custGeom>
                <a:rect b="b" l="l" r="r" t="t"/>
                <a:pathLst>
                  <a:path extrusionOk="0" h="409"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2"/>
              <p:cNvSpPr/>
              <p:nvPr/>
            </p:nvSpPr>
            <p:spPr>
              <a:xfrm>
                <a:off x="5315975" y="1291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2"/>
              <p:cNvSpPr/>
              <p:nvPr/>
            </p:nvSpPr>
            <p:spPr>
              <a:xfrm>
                <a:off x="5317675" y="1291950"/>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2"/>
              <p:cNvSpPr/>
              <p:nvPr/>
            </p:nvSpPr>
            <p:spPr>
              <a:xfrm>
                <a:off x="5315375" y="1291925"/>
                <a:ext cx="1250" cy="10250"/>
              </a:xfrm>
              <a:custGeom>
                <a:rect b="b" l="l" r="r" t="t"/>
                <a:pathLst>
                  <a:path extrusionOk="0" h="410"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2"/>
              <p:cNvSpPr/>
              <p:nvPr/>
            </p:nvSpPr>
            <p:spPr>
              <a:xfrm>
                <a:off x="5314525" y="12921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2"/>
              <p:cNvSpPr/>
              <p:nvPr/>
            </p:nvSpPr>
            <p:spPr>
              <a:xfrm>
                <a:off x="5313950" y="1291675"/>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2"/>
              <p:cNvSpPr/>
              <p:nvPr/>
            </p:nvSpPr>
            <p:spPr>
              <a:xfrm>
                <a:off x="5313300" y="1293200"/>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2"/>
              <p:cNvSpPr/>
              <p:nvPr/>
            </p:nvSpPr>
            <p:spPr>
              <a:xfrm>
                <a:off x="5314175" y="1294250"/>
                <a:ext cx="1250" cy="10250"/>
              </a:xfrm>
              <a:custGeom>
                <a:rect b="b" l="l" r="r" t="t"/>
                <a:pathLst>
                  <a:path extrusionOk="0" h="410" w="50">
                    <a:moveTo>
                      <a:pt x="29" y="0"/>
                    </a:moveTo>
                    <a:lnTo>
                      <a:pt x="0" y="409"/>
                    </a:ln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2"/>
              <p:cNvSpPr/>
              <p:nvPr/>
            </p:nvSpPr>
            <p:spPr>
              <a:xfrm>
                <a:off x="5315100" y="1294725"/>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2"/>
              <p:cNvSpPr/>
              <p:nvPr/>
            </p:nvSpPr>
            <p:spPr>
              <a:xfrm>
                <a:off x="5315900" y="12957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2"/>
              <p:cNvSpPr/>
              <p:nvPr/>
            </p:nvSpPr>
            <p:spPr>
              <a:xfrm>
                <a:off x="5316525" y="12946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2"/>
              <p:cNvSpPr/>
              <p:nvPr/>
            </p:nvSpPr>
            <p:spPr>
              <a:xfrm>
                <a:off x="5317150" y="1295550"/>
                <a:ext cx="1200" cy="10250"/>
              </a:xfrm>
              <a:custGeom>
                <a:rect b="b" l="l" r="r" t="t"/>
                <a:pathLst>
                  <a:path extrusionOk="0" h="410" w="48">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2"/>
              <p:cNvSpPr/>
              <p:nvPr/>
            </p:nvSpPr>
            <p:spPr>
              <a:xfrm>
                <a:off x="5317925" y="1295575"/>
                <a:ext cx="1275" cy="10225"/>
              </a:xfrm>
              <a:custGeom>
                <a:rect b="b" l="l" r="r" t="t"/>
                <a:pathLst>
                  <a:path extrusionOk="0" h="409" w="51">
                    <a:moveTo>
                      <a:pt x="29" y="1"/>
                    </a:moveTo>
                    <a:lnTo>
                      <a:pt x="1" y="408"/>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2"/>
              <p:cNvSpPr/>
              <p:nvPr/>
            </p:nvSpPr>
            <p:spPr>
              <a:xfrm>
                <a:off x="5318550" y="1295050"/>
                <a:ext cx="1250" cy="10250"/>
              </a:xfrm>
              <a:custGeom>
                <a:rect b="b" l="l" r="r" t="t"/>
                <a:pathLst>
                  <a:path extrusionOk="0" h="410" w="50">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2"/>
              <p:cNvSpPr/>
              <p:nvPr/>
            </p:nvSpPr>
            <p:spPr>
              <a:xfrm>
                <a:off x="5319350" y="1295075"/>
                <a:ext cx="1250" cy="10225"/>
              </a:xfrm>
              <a:custGeom>
                <a:rect b="b" l="l" r="r" t="t"/>
                <a:pathLst>
                  <a:path extrusionOk="0" h="409" w="50">
                    <a:moveTo>
                      <a:pt x="28" y="1"/>
                    </a:moveTo>
                    <a:lnTo>
                      <a:pt x="1" y="408"/>
                    </a:lnTo>
                    <a:lnTo>
                      <a:pt x="50" y="366"/>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2"/>
              <p:cNvSpPr/>
              <p:nvPr/>
            </p:nvSpPr>
            <p:spPr>
              <a:xfrm>
                <a:off x="5320175" y="1294675"/>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2"/>
              <p:cNvSpPr/>
              <p:nvPr/>
            </p:nvSpPr>
            <p:spPr>
              <a:xfrm>
                <a:off x="5317900" y="1301200"/>
                <a:ext cx="8400" cy="6550"/>
              </a:xfrm>
              <a:custGeom>
                <a:rect b="b" l="l" r="r" t="t"/>
                <a:pathLst>
                  <a:path extrusionOk="0" h="262" w="336">
                    <a:moveTo>
                      <a:pt x="335" y="1"/>
                    </a:moveTo>
                    <a:lnTo>
                      <a:pt x="2" y="183"/>
                    </a:lnTo>
                    <a:lnTo>
                      <a:pt x="1" y="262"/>
                    </a:lnTo>
                    <a:lnTo>
                      <a:pt x="335" y="72"/>
                    </a:lnTo>
                    <a:lnTo>
                      <a:pt x="33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2"/>
              <p:cNvSpPr/>
              <p:nvPr/>
            </p:nvSpPr>
            <p:spPr>
              <a:xfrm>
                <a:off x="5309500" y="1300775"/>
                <a:ext cx="8450" cy="6975"/>
              </a:xfrm>
              <a:custGeom>
                <a:rect b="b" l="l" r="r" t="t"/>
                <a:pathLst>
                  <a:path extrusionOk="0" h="279" w="338">
                    <a:moveTo>
                      <a:pt x="2" y="0"/>
                    </a:moveTo>
                    <a:lnTo>
                      <a:pt x="0" y="77"/>
                    </a:lnTo>
                    <a:lnTo>
                      <a:pt x="337" y="279"/>
                    </a:lnTo>
                    <a:lnTo>
                      <a:pt x="338" y="200"/>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2"/>
              <p:cNvSpPr/>
              <p:nvPr/>
            </p:nvSpPr>
            <p:spPr>
              <a:xfrm>
                <a:off x="5309525" y="1300775"/>
                <a:ext cx="16775" cy="5025"/>
              </a:xfrm>
              <a:custGeom>
                <a:rect b="b" l="l" r="r" t="t"/>
                <a:pathLst>
                  <a:path extrusionOk="0" h="201" w="671">
                    <a:moveTo>
                      <a:pt x="1" y="0"/>
                    </a:moveTo>
                    <a:lnTo>
                      <a:pt x="337" y="200"/>
                    </a:lnTo>
                    <a:lnTo>
                      <a:pt x="670" y="18"/>
                    </a:lnTo>
                    <a:lnTo>
                      <a:pt x="663" y="12"/>
                    </a:lnTo>
                    <a:lnTo>
                      <a:pt x="582" y="10"/>
                    </a:lnTo>
                    <a:lnTo>
                      <a:pt x="582" y="10"/>
                    </a:lnTo>
                    <a:lnTo>
                      <a:pt x="588" y="13"/>
                    </a:lnTo>
                    <a:lnTo>
                      <a:pt x="337" y="151"/>
                    </a:lnTo>
                    <a:lnTo>
                      <a:pt x="88" y="2"/>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6" name="Shape 2946"/>
        <p:cNvGrpSpPr/>
        <p:nvPr/>
      </p:nvGrpSpPr>
      <p:grpSpPr>
        <a:xfrm>
          <a:off x="0" y="0"/>
          <a:ext cx="0" cy="0"/>
          <a:chOff x="0" y="0"/>
          <a:chExt cx="0" cy="0"/>
        </a:xfrm>
      </p:grpSpPr>
      <p:grpSp>
        <p:nvGrpSpPr>
          <p:cNvPr id="2947" name="Google Shape;2947;p53"/>
          <p:cNvGrpSpPr/>
          <p:nvPr/>
        </p:nvGrpSpPr>
        <p:grpSpPr>
          <a:xfrm flipH="1">
            <a:off x="481304" y="647443"/>
            <a:ext cx="3664950" cy="3494250"/>
            <a:chOff x="4177618" y="768600"/>
            <a:chExt cx="3053107" cy="2025300"/>
          </a:xfrm>
        </p:grpSpPr>
        <p:sp>
          <p:nvSpPr>
            <p:cNvPr id="2948" name="Google Shape;2948;p53"/>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3"/>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0" name="Google Shape;2950;p53"/>
          <p:cNvSpPr txBox="1"/>
          <p:nvPr>
            <p:ph idx="4294967295" type="title"/>
          </p:nvPr>
        </p:nvSpPr>
        <p:spPr>
          <a:xfrm flipH="1">
            <a:off x="1041150" y="1581475"/>
            <a:ext cx="2268300" cy="14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0000"/>
                </a:solidFill>
              </a:rPr>
              <a:t>07</a:t>
            </a:r>
            <a:endParaRPr sz="12000">
              <a:solidFill>
                <a:srgbClr val="CC0000"/>
              </a:solidFill>
            </a:endParaRPr>
          </a:p>
        </p:txBody>
      </p:sp>
      <p:sp>
        <p:nvSpPr>
          <p:cNvPr id="2951" name="Google Shape;2951;p53"/>
          <p:cNvSpPr txBox="1"/>
          <p:nvPr/>
        </p:nvSpPr>
        <p:spPr>
          <a:xfrm flipH="1">
            <a:off x="4278850" y="2002725"/>
            <a:ext cx="4559700" cy="9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latin typeface="Red Hat Display"/>
                <a:ea typeface="Red Hat Display"/>
                <a:cs typeface="Red Hat Display"/>
                <a:sym typeface="Red Hat Display"/>
              </a:rPr>
              <a:t>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7"/>
          <p:cNvSpPr txBox="1"/>
          <p:nvPr>
            <p:ph idx="1" type="subTitle"/>
          </p:nvPr>
        </p:nvSpPr>
        <p:spPr>
          <a:xfrm>
            <a:off x="4445525" y="2368150"/>
            <a:ext cx="4468500" cy="1814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1"/>
              </a:buClr>
              <a:buSzPts val="1400"/>
              <a:buChar char="●"/>
            </a:pPr>
            <a:r>
              <a:rPr lang="en"/>
              <a:t>A Personalized experience at an affordable price</a:t>
            </a:r>
            <a:endParaRPr/>
          </a:p>
          <a:p>
            <a:pPr indent="-317500" lvl="0" marL="457200" rtl="0" algn="l">
              <a:lnSpc>
                <a:spcPct val="150000"/>
              </a:lnSpc>
              <a:spcBef>
                <a:spcPts val="0"/>
              </a:spcBef>
              <a:spcAft>
                <a:spcPts val="0"/>
              </a:spcAft>
              <a:buClr>
                <a:schemeClr val="accent1"/>
              </a:buClr>
              <a:buSzPts val="1400"/>
              <a:buChar char="●"/>
            </a:pPr>
            <a:r>
              <a:rPr lang="en"/>
              <a:t>Experience Vegas by staying with the Nevadans.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89" name="Google Shape;689;p27"/>
          <p:cNvGrpSpPr/>
          <p:nvPr/>
        </p:nvGrpSpPr>
        <p:grpSpPr>
          <a:xfrm>
            <a:off x="699712" y="1334640"/>
            <a:ext cx="3377588" cy="3399900"/>
            <a:chOff x="2319050" y="553125"/>
            <a:chExt cx="1033850" cy="937800"/>
          </a:xfrm>
        </p:grpSpPr>
        <p:sp>
          <p:nvSpPr>
            <p:cNvPr id="690" name="Google Shape;690;p27"/>
            <p:cNvSpPr/>
            <p:nvPr/>
          </p:nvSpPr>
          <p:spPr>
            <a:xfrm>
              <a:off x="2319075" y="611775"/>
              <a:ext cx="1033825" cy="879125"/>
            </a:xfrm>
            <a:custGeom>
              <a:rect b="b" l="l" r="r" t="t"/>
              <a:pathLst>
                <a:path extrusionOk="0" h="35165" w="41353">
                  <a:moveTo>
                    <a:pt x="18090" y="0"/>
                  </a:moveTo>
                  <a:lnTo>
                    <a:pt x="15505" y="1492"/>
                  </a:lnTo>
                  <a:lnTo>
                    <a:pt x="14989" y="1791"/>
                  </a:lnTo>
                  <a:lnTo>
                    <a:pt x="14989" y="3582"/>
                  </a:lnTo>
                  <a:lnTo>
                    <a:pt x="14265" y="3998"/>
                  </a:lnTo>
                  <a:cubicBezTo>
                    <a:pt x="14345" y="3852"/>
                    <a:pt x="14393" y="3656"/>
                    <a:pt x="14393" y="3440"/>
                  </a:cubicBezTo>
                  <a:lnTo>
                    <a:pt x="14393" y="3427"/>
                  </a:lnTo>
                  <a:lnTo>
                    <a:pt x="14393" y="3421"/>
                  </a:lnTo>
                  <a:lnTo>
                    <a:pt x="14393" y="3408"/>
                  </a:lnTo>
                  <a:lnTo>
                    <a:pt x="14393" y="3401"/>
                  </a:lnTo>
                  <a:lnTo>
                    <a:pt x="14393" y="3386"/>
                  </a:lnTo>
                  <a:lnTo>
                    <a:pt x="14393" y="3379"/>
                  </a:lnTo>
                  <a:lnTo>
                    <a:pt x="14393" y="3363"/>
                  </a:lnTo>
                  <a:lnTo>
                    <a:pt x="14393" y="3357"/>
                  </a:lnTo>
                  <a:cubicBezTo>
                    <a:pt x="14371" y="2838"/>
                    <a:pt x="14166" y="1581"/>
                    <a:pt x="13917" y="1581"/>
                  </a:cubicBezTo>
                  <a:cubicBezTo>
                    <a:pt x="13653" y="1581"/>
                    <a:pt x="13440" y="2989"/>
                    <a:pt x="13440" y="3441"/>
                  </a:cubicBezTo>
                  <a:cubicBezTo>
                    <a:pt x="13440" y="3846"/>
                    <a:pt x="13611" y="4181"/>
                    <a:pt x="13836" y="4247"/>
                  </a:cubicBezTo>
                  <a:lnTo>
                    <a:pt x="13440" y="4477"/>
                  </a:lnTo>
                  <a:lnTo>
                    <a:pt x="9303" y="2088"/>
                  </a:lnTo>
                  <a:lnTo>
                    <a:pt x="5169" y="4477"/>
                  </a:lnTo>
                  <a:lnTo>
                    <a:pt x="5169" y="9250"/>
                  </a:lnTo>
                  <a:lnTo>
                    <a:pt x="4855" y="9431"/>
                  </a:lnTo>
                  <a:cubicBezTo>
                    <a:pt x="4776" y="8862"/>
                    <a:pt x="4615" y="8163"/>
                    <a:pt x="4429" y="8163"/>
                  </a:cubicBezTo>
                  <a:cubicBezTo>
                    <a:pt x="4293" y="8163"/>
                    <a:pt x="4170" y="8538"/>
                    <a:pt x="4083" y="8965"/>
                  </a:cubicBezTo>
                  <a:cubicBezTo>
                    <a:pt x="3965" y="8071"/>
                    <a:pt x="3711" y="6929"/>
                    <a:pt x="3415" y="6929"/>
                  </a:cubicBezTo>
                  <a:cubicBezTo>
                    <a:pt x="3009" y="6929"/>
                    <a:pt x="2680" y="9098"/>
                    <a:pt x="2680" y="9794"/>
                  </a:cubicBezTo>
                  <a:cubicBezTo>
                    <a:pt x="2680" y="10097"/>
                    <a:pt x="2741" y="10374"/>
                    <a:pt x="2846" y="10592"/>
                  </a:cubicBezTo>
                  <a:lnTo>
                    <a:pt x="836" y="11752"/>
                  </a:lnTo>
                  <a:lnTo>
                    <a:pt x="836" y="11636"/>
                  </a:lnTo>
                  <a:cubicBezTo>
                    <a:pt x="1061" y="11569"/>
                    <a:pt x="1232" y="11232"/>
                    <a:pt x="1232" y="10829"/>
                  </a:cubicBezTo>
                  <a:lnTo>
                    <a:pt x="1232" y="10815"/>
                  </a:lnTo>
                  <a:lnTo>
                    <a:pt x="1232" y="10810"/>
                  </a:lnTo>
                  <a:lnTo>
                    <a:pt x="1232" y="10796"/>
                  </a:lnTo>
                  <a:lnTo>
                    <a:pt x="1232" y="10789"/>
                  </a:lnTo>
                  <a:lnTo>
                    <a:pt x="1232" y="10774"/>
                  </a:lnTo>
                  <a:lnTo>
                    <a:pt x="1232" y="10767"/>
                  </a:lnTo>
                  <a:lnTo>
                    <a:pt x="1232" y="10751"/>
                  </a:lnTo>
                  <a:lnTo>
                    <a:pt x="1232" y="10745"/>
                  </a:lnTo>
                  <a:cubicBezTo>
                    <a:pt x="1232" y="10739"/>
                    <a:pt x="1232" y="10734"/>
                    <a:pt x="1230" y="10728"/>
                  </a:cubicBezTo>
                  <a:cubicBezTo>
                    <a:pt x="1204" y="10197"/>
                    <a:pt x="1001" y="8969"/>
                    <a:pt x="755" y="8969"/>
                  </a:cubicBezTo>
                  <a:cubicBezTo>
                    <a:pt x="492" y="8969"/>
                    <a:pt x="278" y="10377"/>
                    <a:pt x="278" y="10829"/>
                  </a:cubicBezTo>
                  <a:cubicBezTo>
                    <a:pt x="278" y="11248"/>
                    <a:pt x="462" y="11594"/>
                    <a:pt x="698" y="11641"/>
                  </a:cubicBezTo>
                  <a:lnTo>
                    <a:pt x="698" y="11833"/>
                  </a:lnTo>
                  <a:lnTo>
                    <a:pt x="1" y="12236"/>
                  </a:lnTo>
                  <a:lnTo>
                    <a:pt x="1" y="14276"/>
                  </a:lnTo>
                  <a:lnTo>
                    <a:pt x="8570" y="19224"/>
                  </a:lnTo>
                  <a:lnTo>
                    <a:pt x="4133" y="21785"/>
                  </a:lnTo>
                  <a:lnTo>
                    <a:pt x="4133" y="23825"/>
                  </a:lnTo>
                  <a:lnTo>
                    <a:pt x="11671" y="28176"/>
                  </a:lnTo>
                  <a:lnTo>
                    <a:pt x="11369" y="28350"/>
                  </a:lnTo>
                  <a:lnTo>
                    <a:pt x="11369" y="29196"/>
                  </a:lnTo>
                  <a:lnTo>
                    <a:pt x="11371" y="30389"/>
                  </a:lnTo>
                  <a:lnTo>
                    <a:pt x="19640" y="35164"/>
                  </a:lnTo>
                  <a:lnTo>
                    <a:pt x="27912" y="30389"/>
                  </a:lnTo>
                  <a:lnTo>
                    <a:pt x="29979" y="31583"/>
                  </a:lnTo>
                  <a:lnTo>
                    <a:pt x="40318" y="25614"/>
                  </a:lnTo>
                  <a:lnTo>
                    <a:pt x="40318" y="24769"/>
                  </a:lnTo>
                  <a:lnTo>
                    <a:pt x="40318" y="23575"/>
                  </a:lnTo>
                  <a:lnTo>
                    <a:pt x="40018" y="23401"/>
                  </a:lnTo>
                  <a:lnTo>
                    <a:pt x="40320" y="23227"/>
                  </a:lnTo>
                  <a:lnTo>
                    <a:pt x="40320" y="22382"/>
                  </a:lnTo>
                  <a:lnTo>
                    <a:pt x="40320" y="21189"/>
                  </a:lnTo>
                  <a:lnTo>
                    <a:pt x="40018" y="21015"/>
                  </a:lnTo>
                  <a:lnTo>
                    <a:pt x="41352" y="20243"/>
                  </a:lnTo>
                  <a:lnTo>
                    <a:pt x="41351" y="19398"/>
                  </a:lnTo>
                  <a:lnTo>
                    <a:pt x="41349" y="18204"/>
                  </a:lnTo>
                  <a:lnTo>
                    <a:pt x="38436" y="16522"/>
                  </a:lnTo>
                  <a:cubicBezTo>
                    <a:pt x="38338" y="15945"/>
                    <a:pt x="38177" y="15356"/>
                    <a:pt x="37995" y="15356"/>
                  </a:cubicBezTo>
                  <a:cubicBezTo>
                    <a:pt x="37895" y="15356"/>
                    <a:pt x="37801" y="15538"/>
                    <a:pt x="37720" y="15796"/>
                  </a:cubicBezTo>
                  <a:cubicBezTo>
                    <a:pt x="37624" y="15184"/>
                    <a:pt x="37455" y="14510"/>
                    <a:pt x="37260" y="14510"/>
                  </a:cubicBezTo>
                  <a:cubicBezTo>
                    <a:pt x="37086" y="14510"/>
                    <a:pt x="36932" y="15046"/>
                    <a:pt x="36832" y="15597"/>
                  </a:cubicBezTo>
                  <a:lnTo>
                    <a:pt x="36181" y="15222"/>
                  </a:lnTo>
                  <a:lnTo>
                    <a:pt x="36181" y="14025"/>
                  </a:lnTo>
                  <a:lnTo>
                    <a:pt x="32047" y="11638"/>
                  </a:lnTo>
                  <a:lnTo>
                    <a:pt x="31013" y="12236"/>
                  </a:lnTo>
                  <a:lnTo>
                    <a:pt x="29978" y="11638"/>
                  </a:lnTo>
                  <a:lnTo>
                    <a:pt x="27954" y="10470"/>
                  </a:lnTo>
                  <a:cubicBezTo>
                    <a:pt x="27885" y="10259"/>
                    <a:pt x="27807" y="10117"/>
                    <a:pt x="27723" y="10117"/>
                  </a:cubicBezTo>
                  <a:cubicBezTo>
                    <a:pt x="27672" y="10117"/>
                    <a:pt x="27624" y="10168"/>
                    <a:pt x="27580" y="10252"/>
                  </a:cubicBezTo>
                  <a:lnTo>
                    <a:pt x="26878" y="9848"/>
                  </a:lnTo>
                  <a:lnTo>
                    <a:pt x="24811" y="6266"/>
                  </a:lnTo>
                  <a:lnTo>
                    <a:pt x="22744" y="7461"/>
                  </a:lnTo>
                  <a:lnTo>
                    <a:pt x="18527" y="5026"/>
                  </a:lnTo>
                  <a:cubicBezTo>
                    <a:pt x="18396" y="4436"/>
                    <a:pt x="18219" y="3946"/>
                    <a:pt x="18026" y="3946"/>
                  </a:cubicBezTo>
                  <a:cubicBezTo>
                    <a:pt x="17892" y="3946"/>
                    <a:pt x="17767" y="4182"/>
                    <a:pt x="17658" y="4524"/>
                  </a:cubicBezTo>
                  <a:lnTo>
                    <a:pt x="16540" y="3879"/>
                  </a:lnTo>
                  <a:lnTo>
                    <a:pt x="18606" y="2686"/>
                  </a:lnTo>
                  <a:lnTo>
                    <a:pt x="18606" y="299"/>
                  </a:lnTo>
                  <a:lnTo>
                    <a:pt x="1809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3275325" y="1088000"/>
              <a:ext cx="77525" cy="59750"/>
            </a:xfrm>
            <a:custGeom>
              <a:rect b="b" l="l" r="r" t="t"/>
              <a:pathLst>
                <a:path extrusionOk="0" h="2390" w="3101">
                  <a:moveTo>
                    <a:pt x="3099" y="1"/>
                  </a:moveTo>
                  <a:lnTo>
                    <a:pt x="1" y="1792"/>
                  </a:lnTo>
                  <a:lnTo>
                    <a:pt x="1035" y="2389"/>
                  </a:lnTo>
                  <a:lnTo>
                    <a:pt x="1035" y="2388"/>
                  </a:lnTo>
                  <a:lnTo>
                    <a:pt x="3101" y="1194"/>
                  </a:lnTo>
                  <a:lnTo>
                    <a:pt x="30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2319050" y="714950"/>
              <a:ext cx="1033775" cy="746100"/>
            </a:xfrm>
            <a:custGeom>
              <a:rect b="b" l="l" r="r" t="t"/>
              <a:pathLst>
                <a:path extrusionOk="0" h="29844" w="41351">
                  <a:moveTo>
                    <a:pt x="15507" y="0"/>
                  </a:moveTo>
                  <a:lnTo>
                    <a:pt x="0" y="8954"/>
                  </a:lnTo>
                  <a:lnTo>
                    <a:pt x="10338" y="14923"/>
                  </a:lnTo>
                  <a:lnTo>
                    <a:pt x="9304" y="15520"/>
                  </a:lnTo>
                  <a:lnTo>
                    <a:pt x="9302" y="15520"/>
                  </a:lnTo>
                  <a:lnTo>
                    <a:pt x="4134" y="18504"/>
                  </a:lnTo>
                  <a:lnTo>
                    <a:pt x="13439" y="23875"/>
                  </a:lnTo>
                  <a:lnTo>
                    <a:pt x="12405" y="24473"/>
                  </a:lnTo>
                  <a:lnTo>
                    <a:pt x="11370" y="25069"/>
                  </a:lnTo>
                  <a:lnTo>
                    <a:pt x="19641" y="29844"/>
                  </a:lnTo>
                  <a:lnTo>
                    <a:pt x="27911" y="25069"/>
                  </a:lnTo>
                  <a:lnTo>
                    <a:pt x="29979" y="26264"/>
                  </a:lnTo>
                  <a:lnTo>
                    <a:pt x="40319" y="20294"/>
                  </a:lnTo>
                  <a:lnTo>
                    <a:pt x="39286" y="19698"/>
                  </a:lnTo>
                  <a:lnTo>
                    <a:pt x="38250" y="19100"/>
                  </a:lnTo>
                  <a:lnTo>
                    <a:pt x="40319" y="17907"/>
                  </a:lnTo>
                  <a:lnTo>
                    <a:pt x="39286" y="17311"/>
                  </a:lnTo>
                  <a:lnTo>
                    <a:pt x="38252" y="16714"/>
                  </a:lnTo>
                  <a:lnTo>
                    <a:pt x="41350" y="14923"/>
                  </a:lnTo>
                  <a:lnTo>
                    <a:pt x="29979" y="8357"/>
                  </a:lnTo>
                  <a:lnTo>
                    <a:pt x="1550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3275300" y="1162600"/>
              <a:ext cx="51750" cy="44800"/>
            </a:xfrm>
            <a:custGeom>
              <a:rect b="b" l="l" r="r" t="t"/>
              <a:pathLst>
                <a:path extrusionOk="0" h="1792" w="2070">
                  <a:moveTo>
                    <a:pt x="2069" y="1"/>
                  </a:moveTo>
                  <a:lnTo>
                    <a:pt x="0" y="1194"/>
                  </a:lnTo>
                  <a:lnTo>
                    <a:pt x="1036" y="1792"/>
                  </a:lnTo>
                  <a:lnTo>
                    <a:pt x="2069" y="1194"/>
                  </a:lnTo>
                  <a:lnTo>
                    <a:pt x="206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3068500" y="1222275"/>
              <a:ext cx="258550" cy="179125"/>
            </a:xfrm>
            <a:custGeom>
              <a:rect b="b" l="l" r="r" t="t"/>
              <a:pathLst>
                <a:path extrusionOk="0" h="7165" w="10342">
                  <a:moveTo>
                    <a:pt x="10341" y="1"/>
                  </a:moveTo>
                  <a:lnTo>
                    <a:pt x="1" y="5971"/>
                  </a:lnTo>
                  <a:lnTo>
                    <a:pt x="2" y="7164"/>
                  </a:lnTo>
                  <a:lnTo>
                    <a:pt x="10341" y="1196"/>
                  </a:lnTo>
                  <a:lnTo>
                    <a:pt x="103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3016825" y="1341650"/>
              <a:ext cx="51750" cy="59750"/>
            </a:xfrm>
            <a:custGeom>
              <a:rect b="b" l="l" r="r" t="t"/>
              <a:pathLst>
                <a:path extrusionOk="0" h="2390" w="2070">
                  <a:moveTo>
                    <a:pt x="0" y="1"/>
                  </a:moveTo>
                  <a:lnTo>
                    <a:pt x="2" y="1196"/>
                  </a:lnTo>
                  <a:lnTo>
                    <a:pt x="2069" y="2389"/>
                  </a:lnTo>
                  <a:lnTo>
                    <a:pt x="2068" y="119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2810075" y="1341650"/>
              <a:ext cx="206800" cy="149275"/>
            </a:xfrm>
            <a:custGeom>
              <a:rect b="b" l="l" r="r" t="t"/>
              <a:pathLst>
                <a:path extrusionOk="0" h="5971" w="8272">
                  <a:moveTo>
                    <a:pt x="8270" y="1"/>
                  </a:moveTo>
                  <a:lnTo>
                    <a:pt x="0" y="4776"/>
                  </a:lnTo>
                  <a:lnTo>
                    <a:pt x="0" y="5971"/>
                  </a:lnTo>
                  <a:lnTo>
                    <a:pt x="8272" y="1196"/>
                  </a:lnTo>
                  <a:lnTo>
                    <a:pt x="82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2603300" y="1341650"/>
              <a:ext cx="206800" cy="149275"/>
            </a:xfrm>
            <a:custGeom>
              <a:rect b="b" l="l" r="r" t="t"/>
              <a:pathLst>
                <a:path extrusionOk="0" h="5971" w="8272">
                  <a:moveTo>
                    <a:pt x="0" y="1"/>
                  </a:moveTo>
                  <a:lnTo>
                    <a:pt x="2" y="1196"/>
                  </a:lnTo>
                  <a:lnTo>
                    <a:pt x="8271" y="5971"/>
                  </a:lnTo>
                  <a:lnTo>
                    <a:pt x="8271" y="477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2422400" y="1177550"/>
              <a:ext cx="232650" cy="149225"/>
            </a:xfrm>
            <a:custGeom>
              <a:rect b="b" l="l" r="r" t="t"/>
              <a:pathLst>
                <a:path extrusionOk="0" h="5969" w="9306">
                  <a:moveTo>
                    <a:pt x="0" y="0"/>
                  </a:moveTo>
                  <a:lnTo>
                    <a:pt x="0" y="1194"/>
                  </a:lnTo>
                  <a:lnTo>
                    <a:pt x="8271" y="5969"/>
                  </a:lnTo>
                  <a:lnTo>
                    <a:pt x="9305" y="537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2319050" y="938800"/>
              <a:ext cx="258450" cy="164175"/>
            </a:xfrm>
            <a:custGeom>
              <a:rect b="b" l="l" r="r" t="t"/>
              <a:pathLst>
                <a:path extrusionOk="0" h="6567" w="10338">
                  <a:moveTo>
                    <a:pt x="0" y="0"/>
                  </a:moveTo>
                  <a:lnTo>
                    <a:pt x="0" y="1194"/>
                  </a:lnTo>
                  <a:lnTo>
                    <a:pt x="9302" y="6566"/>
                  </a:lnTo>
                  <a:lnTo>
                    <a:pt x="9304" y="6566"/>
                  </a:lnTo>
                  <a:lnTo>
                    <a:pt x="10338" y="596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3275325" y="1066875"/>
              <a:ext cx="77525" cy="59700"/>
            </a:xfrm>
            <a:custGeom>
              <a:rect b="b" l="l" r="r" t="t"/>
              <a:pathLst>
                <a:path extrusionOk="0" h="2388" w="3101">
                  <a:moveTo>
                    <a:pt x="3099" y="0"/>
                  </a:moveTo>
                  <a:lnTo>
                    <a:pt x="1" y="1790"/>
                  </a:lnTo>
                  <a:lnTo>
                    <a:pt x="1035" y="2387"/>
                  </a:lnTo>
                  <a:lnTo>
                    <a:pt x="3101" y="1194"/>
                  </a:lnTo>
                  <a:lnTo>
                    <a:pt x="30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2319050" y="693800"/>
              <a:ext cx="1033775" cy="746125"/>
            </a:xfrm>
            <a:custGeom>
              <a:rect b="b" l="l" r="r" t="t"/>
              <a:pathLst>
                <a:path extrusionOk="0" h="29845" w="41351">
                  <a:moveTo>
                    <a:pt x="15507" y="1"/>
                  </a:moveTo>
                  <a:lnTo>
                    <a:pt x="0" y="8955"/>
                  </a:lnTo>
                  <a:lnTo>
                    <a:pt x="10338" y="14923"/>
                  </a:lnTo>
                  <a:lnTo>
                    <a:pt x="9304" y="15521"/>
                  </a:lnTo>
                  <a:lnTo>
                    <a:pt x="9302" y="15521"/>
                  </a:lnTo>
                  <a:lnTo>
                    <a:pt x="4134" y="18505"/>
                  </a:lnTo>
                  <a:lnTo>
                    <a:pt x="13439" y="23876"/>
                  </a:lnTo>
                  <a:lnTo>
                    <a:pt x="12405" y="24474"/>
                  </a:lnTo>
                  <a:lnTo>
                    <a:pt x="11370" y="25069"/>
                  </a:lnTo>
                  <a:lnTo>
                    <a:pt x="19641" y="29845"/>
                  </a:lnTo>
                  <a:lnTo>
                    <a:pt x="27911" y="25069"/>
                  </a:lnTo>
                  <a:lnTo>
                    <a:pt x="29979" y="26263"/>
                  </a:lnTo>
                  <a:lnTo>
                    <a:pt x="40319" y="20294"/>
                  </a:lnTo>
                  <a:lnTo>
                    <a:pt x="39286" y="19698"/>
                  </a:lnTo>
                  <a:lnTo>
                    <a:pt x="38250" y="19101"/>
                  </a:lnTo>
                  <a:lnTo>
                    <a:pt x="40319" y="17906"/>
                  </a:lnTo>
                  <a:lnTo>
                    <a:pt x="39286" y="17310"/>
                  </a:lnTo>
                  <a:lnTo>
                    <a:pt x="38252" y="16713"/>
                  </a:lnTo>
                  <a:lnTo>
                    <a:pt x="41350" y="14923"/>
                  </a:lnTo>
                  <a:lnTo>
                    <a:pt x="29979" y="8357"/>
                  </a:lnTo>
                  <a:lnTo>
                    <a:pt x="1550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3275300" y="1141450"/>
              <a:ext cx="51750" cy="44825"/>
            </a:xfrm>
            <a:custGeom>
              <a:rect b="b" l="l" r="r" t="t"/>
              <a:pathLst>
                <a:path extrusionOk="0" h="1793" w="2070">
                  <a:moveTo>
                    <a:pt x="2069" y="0"/>
                  </a:moveTo>
                  <a:lnTo>
                    <a:pt x="0" y="1195"/>
                  </a:lnTo>
                  <a:lnTo>
                    <a:pt x="1036" y="1792"/>
                  </a:lnTo>
                  <a:lnTo>
                    <a:pt x="2069" y="1195"/>
                  </a:lnTo>
                  <a:lnTo>
                    <a:pt x="20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3068500" y="1201150"/>
              <a:ext cx="258550" cy="179100"/>
            </a:xfrm>
            <a:custGeom>
              <a:rect b="b" l="l" r="r" t="t"/>
              <a:pathLst>
                <a:path extrusionOk="0" h="7164" w="10342">
                  <a:moveTo>
                    <a:pt x="10341" y="0"/>
                  </a:moveTo>
                  <a:lnTo>
                    <a:pt x="1" y="5969"/>
                  </a:lnTo>
                  <a:lnTo>
                    <a:pt x="2" y="7164"/>
                  </a:lnTo>
                  <a:lnTo>
                    <a:pt x="10341" y="1194"/>
                  </a:lnTo>
                  <a:lnTo>
                    <a:pt x="10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3016825" y="1320525"/>
              <a:ext cx="51750" cy="59725"/>
            </a:xfrm>
            <a:custGeom>
              <a:rect b="b" l="l" r="r" t="t"/>
              <a:pathLst>
                <a:path extrusionOk="0" h="2389" w="2070">
                  <a:moveTo>
                    <a:pt x="0" y="0"/>
                  </a:moveTo>
                  <a:lnTo>
                    <a:pt x="2" y="1194"/>
                  </a:lnTo>
                  <a:lnTo>
                    <a:pt x="2069" y="2389"/>
                  </a:lnTo>
                  <a:lnTo>
                    <a:pt x="2068" y="119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2810075" y="1320525"/>
              <a:ext cx="206800" cy="149225"/>
            </a:xfrm>
            <a:custGeom>
              <a:rect b="b" l="l" r="r" t="t"/>
              <a:pathLst>
                <a:path extrusionOk="0" h="5969" w="8272">
                  <a:moveTo>
                    <a:pt x="8270" y="0"/>
                  </a:moveTo>
                  <a:lnTo>
                    <a:pt x="0" y="4776"/>
                  </a:lnTo>
                  <a:lnTo>
                    <a:pt x="0" y="5969"/>
                  </a:lnTo>
                  <a:lnTo>
                    <a:pt x="8272" y="1194"/>
                  </a:lnTo>
                  <a:lnTo>
                    <a:pt x="82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2603300" y="1320525"/>
              <a:ext cx="206800" cy="149225"/>
            </a:xfrm>
            <a:custGeom>
              <a:rect b="b" l="l" r="r" t="t"/>
              <a:pathLst>
                <a:path extrusionOk="0" h="5969" w="8272">
                  <a:moveTo>
                    <a:pt x="0" y="0"/>
                  </a:moveTo>
                  <a:lnTo>
                    <a:pt x="2" y="1194"/>
                  </a:lnTo>
                  <a:lnTo>
                    <a:pt x="8271" y="5969"/>
                  </a:lnTo>
                  <a:lnTo>
                    <a:pt x="8271" y="477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2422400" y="1156425"/>
              <a:ext cx="232650" cy="149225"/>
            </a:xfrm>
            <a:custGeom>
              <a:rect b="b" l="l" r="r" t="t"/>
              <a:pathLst>
                <a:path extrusionOk="0" h="5969" w="9306">
                  <a:moveTo>
                    <a:pt x="0" y="0"/>
                  </a:moveTo>
                  <a:lnTo>
                    <a:pt x="0" y="1193"/>
                  </a:lnTo>
                  <a:lnTo>
                    <a:pt x="8271" y="5969"/>
                  </a:lnTo>
                  <a:lnTo>
                    <a:pt x="9305" y="537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2319050" y="917650"/>
              <a:ext cx="258450" cy="164175"/>
            </a:xfrm>
            <a:custGeom>
              <a:rect b="b" l="l" r="r" t="t"/>
              <a:pathLst>
                <a:path extrusionOk="0" h="6567" w="10338">
                  <a:moveTo>
                    <a:pt x="0" y="1"/>
                  </a:moveTo>
                  <a:lnTo>
                    <a:pt x="0" y="1194"/>
                  </a:lnTo>
                  <a:lnTo>
                    <a:pt x="9302" y="6567"/>
                  </a:lnTo>
                  <a:lnTo>
                    <a:pt x="9304" y="6567"/>
                  </a:lnTo>
                  <a:lnTo>
                    <a:pt x="10338" y="596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2336475" y="892975"/>
              <a:ext cx="3500" cy="28100"/>
            </a:xfrm>
            <a:custGeom>
              <a:rect b="b" l="l" r="r" t="t"/>
              <a:pathLst>
                <a:path extrusionOk="0" h="1124" w="140">
                  <a:moveTo>
                    <a:pt x="140" y="0"/>
                  </a:moveTo>
                  <a:lnTo>
                    <a:pt x="1" y="80"/>
                  </a:lnTo>
                  <a:lnTo>
                    <a:pt x="1" y="1063"/>
                  </a:lnTo>
                  <a:cubicBezTo>
                    <a:pt x="1" y="1099"/>
                    <a:pt x="29" y="1123"/>
                    <a:pt x="60" y="1123"/>
                  </a:cubicBezTo>
                  <a:cubicBezTo>
                    <a:pt x="70" y="1123"/>
                    <a:pt x="80" y="1121"/>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2325975" y="835975"/>
              <a:ext cx="23900" cy="67000"/>
            </a:xfrm>
            <a:custGeom>
              <a:rect b="b" l="l" r="r" t="t"/>
              <a:pathLst>
                <a:path extrusionOk="0" h="2680" w="956">
                  <a:moveTo>
                    <a:pt x="477" y="1"/>
                  </a:moveTo>
                  <a:cubicBezTo>
                    <a:pt x="213" y="1"/>
                    <a:pt x="0" y="1409"/>
                    <a:pt x="0" y="1861"/>
                  </a:cubicBezTo>
                  <a:cubicBezTo>
                    <a:pt x="0" y="2312"/>
                    <a:pt x="213" y="2679"/>
                    <a:pt x="477" y="2679"/>
                  </a:cubicBezTo>
                  <a:cubicBezTo>
                    <a:pt x="741" y="2679"/>
                    <a:pt x="956" y="2312"/>
                    <a:pt x="956" y="1861"/>
                  </a:cubicBezTo>
                  <a:cubicBezTo>
                    <a:pt x="956" y="1409"/>
                    <a:pt x="741" y="1"/>
                    <a:pt x="47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2329950" y="838350"/>
              <a:ext cx="19925" cy="64625"/>
            </a:xfrm>
            <a:custGeom>
              <a:rect b="b" l="l" r="r" t="t"/>
              <a:pathLst>
                <a:path extrusionOk="0" h="2585" w="797">
                  <a:moveTo>
                    <a:pt x="436" y="0"/>
                  </a:moveTo>
                  <a:lnTo>
                    <a:pt x="436" y="0"/>
                  </a:lnTo>
                  <a:cubicBezTo>
                    <a:pt x="521" y="276"/>
                    <a:pt x="565" y="561"/>
                    <a:pt x="563" y="850"/>
                  </a:cubicBezTo>
                  <a:cubicBezTo>
                    <a:pt x="563" y="1553"/>
                    <a:pt x="328" y="2151"/>
                    <a:pt x="1" y="2374"/>
                  </a:cubicBezTo>
                  <a:cubicBezTo>
                    <a:pt x="86" y="2503"/>
                    <a:pt x="196" y="2584"/>
                    <a:pt x="318" y="2584"/>
                  </a:cubicBezTo>
                  <a:cubicBezTo>
                    <a:pt x="582" y="2584"/>
                    <a:pt x="797" y="2217"/>
                    <a:pt x="797" y="1766"/>
                  </a:cubicBezTo>
                  <a:cubicBezTo>
                    <a:pt x="797" y="1383"/>
                    <a:pt x="643" y="321"/>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2732525" y="828125"/>
              <a:ext cx="310175" cy="179075"/>
            </a:xfrm>
            <a:custGeom>
              <a:rect b="b" l="l" r="r" t="t"/>
              <a:pathLst>
                <a:path extrusionOk="0" h="7163" w="12407">
                  <a:moveTo>
                    <a:pt x="6204" y="0"/>
                  </a:moveTo>
                  <a:lnTo>
                    <a:pt x="1" y="3582"/>
                  </a:lnTo>
                  <a:lnTo>
                    <a:pt x="6204" y="7162"/>
                  </a:lnTo>
                  <a:lnTo>
                    <a:pt x="12406" y="3582"/>
                  </a:lnTo>
                  <a:lnTo>
                    <a:pt x="620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835925" y="768400"/>
              <a:ext cx="155100" cy="149275"/>
            </a:xfrm>
            <a:custGeom>
              <a:rect b="b" l="l" r="r" t="t"/>
              <a:pathLst>
                <a:path extrusionOk="0" h="5971" w="6204">
                  <a:moveTo>
                    <a:pt x="4136" y="1"/>
                  </a:moveTo>
                  <a:lnTo>
                    <a:pt x="2070" y="1196"/>
                  </a:lnTo>
                  <a:lnTo>
                    <a:pt x="0" y="2389"/>
                  </a:lnTo>
                  <a:lnTo>
                    <a:pt x="2068" y="5971"/>
                  </a:lnTo>
                  <a:lnTo>
                    <a:pt x="6204" y="3583"/>
                  </a:lnTo>
                  <a:lnTo>
                    <a:pt x="4136"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2887625" y="857950"/>
              <a:ext cx="103400" cy="119400"/>
            </a:xfrm>
            <a:custGeom>
              <a:rect b="b" l="l" r="r" t="t"/>
              <a:pathLst>
                <a:path extrusionOk="0" h="4776" w="4136">
                  <a:moveTo>
                    <a:pt x="4136" y="1"/>
                  </a:moveTo>
                  <a:lnTo>
                    <a:pt x="0" y="2389"/>
                  </a:lnTo>
                  <a:lnTo>
                    <a:pt x="2" y="4776"/>
                  </a:lnTo>
                  <a:lnTo>
                    <a:pt x="4136" y="2389"/>
                  </a:lnTo>
                  <a:lnTo>
                    <a:pt x="413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2784225" y="857950"/>
              <a:ext cx="103450" cy="119400"/>
            </a:xfrm>
            <a:custGeom>
              <a:rect b="b" l="l" r="r" t="t"/>
              <a:pathLst>
                <a:path extrusionOk="0" h="4776" w="4138">
                  <a:moveTo>
                    <a:pt x="0" y="1"/>
                  </a:moveTo>
                  <a:lnTo>
                    <a:pt x="2" y="2389"/>
                  </a:lnTo>
                  <a:lnTo>
                    <a:pt x="4138" y="4776"/>
                  </a:lnTo>
                  <a:lnTo>
                    <a:pt x="4136" y="2389"/>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2784225" y="828125"/>
              <a:ext cx="103425" cy="89550"/>
            </a:xfrm>
            <a:custGeom>
              <a:rect b="b" l="l" r="r" t="t"/>
              <a:pathLst>
                <a:path extrusionOk="0" h="3582" w="4137">
                  <a:moveTo>
                    <a:pt x="2068" y="0"/>
                  </a:moveTo>
                  <a:lnTo>
                    <a:pt x="0" y="1194"/>
                  </a:lnTo>
                  <a:lnTo>
                    <a:pt x="4136" y="3582"/>
                  </a:lnTo>
                  <a:lnTo>
                    <a:pt x="2068" y="0"/>
                  </a:lnTo>
                  <a:close/>
                </a:path>
              </a:pathLst>
            </a:custGeom>
            <a:solidFill>
              <a:srgbClr val="E4252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2706675" y="1260825"/>
              <a:ext cx="206800" cy="119425"/>
            </a:xfrm>
            <a:custGeom>
              <a:rect b="b" l="l" r="r" t="t"/>
              <a:pathLst>
                <a:path extrusionOk="0" h="4777" w="8272">
                  <a:moveTo>
                    <a:pt x="4138" y="0"/>
                  </a:moveTo>
                  <a:lnTo>
                    <a:pt x="1" y="2388"/>
                  </a:lnTo>
                  <a:lnTo>
                    <a:pt x="4136" y="4777"/>
                  </a:lnTo>
                  <a:lnTo>
                    <a:pt x="8272" y="2388"/>
                  </a:lnTo>
                  <a:lnTo>
                    <a:pt x="4138"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2810075" y="1305625"/>
              <a:ext cx="51725" cy="44750"/>
            </a:xfrm>
            <a:custGeom>
              <a:rect b="b" l="l" r="r" t="t"/>
              <a:pathLst>
                <a:path extrusionOk="0" h="1790" w="2069">
                  <a:moveTo>
                    <a:pt x="2068" y="1"/>
                  </a:moveTo>
                  <a:lnTo>
                    <a:pt x="0" y="1194"/>
                  </a:lnTo>
                  <a:lnTo>
                    <a:pt x="0" y="1790"/>
                  </a:lnTo>
                  <a:lnTo>
                    <a:pt x="2068" y="596"/>
                  </a:lnTo>
                  <a:lnTo>
                    <a:pt x="206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2758375" y="1275800"/>
              <a:ext cx="103425" cy="59675"/>
            </a:xfrm>
            <a:custGeom>
              <a:rect b="b" l="l" r="r" t="t"/>
              <a:pathLst>
                <a:path extrusionOk="0" h="2387" w="4137">
                  <a:moveTo>
                    <a:pt x="2068" y="0"/>
                  </a:moveTo>
                  <a:lnTo>
                    <a:pt x="1" y="1194"/>
                  </a:lnTo>
                  <a:lnTo>
                    <a:pt x="2068" y="2387"/>
                  </a:lnTo>
                  <a:lnTo>
                    <a:pt x="4136" y="1194"/>
                  </a:lnTo>
                  <a:lnTo>
                    <a:pt x="206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2758375" y="1305625"/>
              <a:ext cx="51725" cy="44750"/>
            </a:xfrm>
            <a:custGeom>
              <a:rect b="b" l="l" r="r" t="t"/>
              <a:pathLst>
                <a:path extrusionOk="0" h="1790" w="2069">
                  <a:moveTo>
                    <a:pt x="1" y="1"/>
                  </a:moveTo>
                  <a:lnTo>
                    <a:pt x="1" y="596"/>
                  </a:lnTo>
                  <a:lnTo>
                    <a:pt x="2068" y="1790"/>
                  </a:lnTo>
                  <a:lnTo>
                    <a:pt x="2068" y="119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822975" y="1156425"/>
              <a:ext cx="64675" cy="96975"/>
            </a:xfrm>
            <a:custGeom>
              <a:rect b="b" l="l" r="r" t="t"/>
              <a:pathLst>
                <a:path extrusionOk="0" h="3879" w="2587">
                  <a:moveTo>
                    <a:pt x="2586" y="0"/>
                  </a:moveTo>
                  <a:lnTo>
                    <a:pt x="1" y="1492"/>
                  </a:lnTo>
                  <a:lnTo>
                    <a:pt x="1" y="3879"/>
                  </a:lnTo>
                  <a:lnTo>
                    <a:pt x="2586" y="2387"/>
                  </a:lnTo>
                  <a:lnTo>
                    <a:pt x="258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2810075" y="1148950"/>
              <a:ext cx="77575" cy="44800"/>
            </a:xfrm>
            <a:custGeom>
              <a:rect b="b" l="l" r="r" t="t"/>
              <a:pathLst>
                <a:path extrusionOk="0" h="1792" w="3103">
                  <a:moveTo>
                    <a:pt x="2584" y="0"/>
                  </a:moveTo>
                  <a:lnTo>
                    <a:pt x="0" y="1492"/>
                  </a:lnTo>
                  <a:lnTo>
                    <a:pt x="517" y="1791"/>
                  </a:lnTo>
                  <a:lnTo>
                    <a:pt x="3102" y="299"/>
                  </a:lnTo>
                  <a:lnTo>
                    <a:pt x="258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2810075" y="1193725"/>
              <a:ext cx="12925" cy="119350"/>
            </a:xfrm>
            <a:custGeom>
              <a:rect b="b" l="l" r="r" t="t"/>
              <a:pathLst>
                <a:path extrusionOk="0" h="4774" w="517">
                  <a:moveTo>
                    <a:pt x="517" y="0"/>
                  </a:moveTo>
                  <a:lnTo>
                    <a:pt x="0" y="297"/>
                  </a:lnTo>
                  <a:lnTo>
                    <a:pt x="0" y="4774"/>
                  </a:lnTo>
                  <a:lnTo>
                    <a:pt x="517" y="4477"/>
                  </a:lnTo>
                  <a:lnTo>
                    <a:pt x="517" y="2387"/>
                  </a:lnTo>
                  <a:lnTo>
                    <a:pt x="5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2797175" y="1186250"/>
              <a:ext cx="25825" cy="14925"/>
            </a:xfrm>
            <a:custGeom>
              <a:rect b="b" l="l" r="r" t="t"/>
              <a:pathLst>
                <a:path extrusionOk="0" h="597" w="1033">
                  <a:moveTo>
                    <a:pt x="516" y="0"/>
                  </a:moveTo>
                  <a:lnTo>
                    <a:pt x="0" y="299"/>
                  </a:lnTo>
                  <a:lnTo>
                    <a:pt x="516" y="596"/>
                  </a:lnTo>
                  <a:lnTo>
                    <a:pt x="1033" y="299"/>
                  </a:lnTo>
                  <a:lnTo>
                    <a:pt x="51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2797175" y="1193725"/>
              <a:ext cx="12925" cy="119350"/>
            </a:xfrm>
            <a:custGeom>
              <a:rect b="b" l="l" r="r" t="t"/>
              <a:pathLst>
                <a:path extrusionOk="0" h="4774" w="517">
                  <a:moveTo>
                    <a:pt x="0" y="0"/>
                  </a:moveTo>
                  <a:lnTo>
                    <a:pt x="0" y="4477"/>
                  </a:lnTo>
                  <a:lnTo>
                    <a:pt x="516" y="4774"/>
                  </a:lnTo>
                  <a:lnTo>
                    <a:pt x="516" y="29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2603300" y="723650"/>
              <a:ext cx="206800" cy="119400"/>
            </a:xfrm>
            <a:custGeom>
              <a:rect b="b" l="l" r="r" t="t"/>
              <a:pathLst>
                <a:path extrusionOk="0" h="4776" w="8272">
                  <a:moveTo>
                    <a:pt x="4137" y="0"/>
                  </a:moveTo>
                  <a:lnTo>
                    <a:pt x="0" y="2388"/>
                  </a:lnTo>
                  <a:lnTo>
                    <a:pt x="4136" y="4775"/>
                  </a:lnTo>
                  <a:lnTo>
                    <a:pt x="8271" y="2388"/>
                  </a:lnTo>
                  <a:lnTo>
                    <a:pt x="4137"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2706675" y="768450"/>
              <a:ext cx="51750" cy="44750"/>
            </a:xfrm>
            <a:custGeom>
              <a:rect b="b" l="l" r="r" t="t"/>
              <a:pathLst>
                <a:path extrusionOk="0" h="1790" w="2070">
                  <a:moveTo>
                    <a:pt x="2070" y="0"/>
                  </a:moveTo>
                  <a:lnTo>
                    <a:pt x="1" y="1194"/>
                  </a:lnTo>
                  <a:lnTo>
                    <a:pt x="1" y="1790"/>
                  </a:lnTo>
                  <a:lnTo>
                    <a:pt x="2069" y="596"/>
                  </a:lnTo>
                  <a:lnTo>
                    <a:pt x="207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2654975" y="738575"/>
              <a:ext cx="103450" cy="59725"/>
            </a:xfrm>
            <a:custGeom>
              <a:rect b="b" l="l" r="r" t="t"/>
              <a:pathLst>
                <a:path extrusionOk="0" h="2389" w="4138">
                  <a:moveTo>
                    <a:pt x="2069" y="1"/>
                  </a:moveTo>
                  <a:lnTo>
                    <a:pt x="1" y="1195"/>
                  </a:lnTo>
                  <a:lnTo>
                    <a:pt x="2069" y="2389"/>
                  </a:lnTo>
                  <a:lnTo>
                    <a:pt x="4138" y="1195"/>
                  </a:lnTo>
                  <a:lnTo>
                    <a:pt x="206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2654975" y="768450"/>
              <a:ext cx="51725" cy="44750"/>
            </a:xfrm>
            <a:custGeom>
              <a:rect b="b" l="l" r="r" t="t"/>
              <a:pathLst>
                <a:path extrusionOk="0" h="1790" w="2069">
                  <a:moveTo>
                    <a:pt x="1" y="0"/>
                  </a:moveTo>
                  <a:lnTo>
                    <a:pt x="1" y="596"/>
                  </a:lnTo>
                  <a:lnTo>
                    <a:pt x="2069" y="1790"/>
                  </a:lnTo>
                  <a:lnTo>
                    <a:pt x="2069" y="1194"/>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2719625" y="619225"/>
              <a:ext cx="64625" cy="97000"/>
            </a:xfrm>
            <a:custGeom>
              <a:rect b="b" l="l" r="r" t="t"/>
              <a:pathLst>
                <a:path extrusionOk="0" h="3880" w="2585">
                  <a:moveTo>
                    <a:pt x="2584" y="1"/>
                  </a:moveTo>
                  <a:lnTo>
                    <a:pt x="0" y="1493"/>
                  </a:lnTo>
                  <a:lnTo>
                    <a:pt x="0" y="3880"/>
                  </a:lnTo>
                  <a:lnTo>
                    <a:pt x="2584" y="2388"/>
                  </a:lnTo>
                  <a:lnTo>
                    <a:pt x="258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2706675" y="611775"/>
              <a:ext cx="77575" cy="44800"/>
            </a:xfrm>
            <a:custGeom>
              <a:rect b="b" l="l" r="r" t="t"/>
              <a:pathLst>
                <a:path extrusionOk="0" h="1792" w="3103">
                  <a:moveTo>
                    <a:pt x="2586" y="0"/>
                  </a:moveTo>
                  <a:lnTo>
                    <a:pt x="1" y="1492"/>
                  </a:lnTo>
                  <a:lnTo>
                    <a:pt x="518" y="1791"/>
                  </a:lnTo>
                  <a:lnTo>
                    <a:pt x="3102" y="299"/>
                  </a:lnTo>
                  <a:lnTo>
                    <a:pt x="258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2706675" y="656550"/>
              <a:ext cx="12975" cy="119350"/>
            </a:xfrm>
            <a:custGeom>
              <a:rect b="b" l="l" r="r" t="t"/>
              <a:pathLst>
                <a:path extrusionOk="0" h="4774" w="519">
                  <a:moveTo>
                    <a:pt x="518" y="0"/>
                  </a:moveTo>
                  <a:lnTo>
                    <a:pt x="1" y="297"/>
                  </a:lnTo>
                  <a:lnTo>
                    <a:pt x="1" y="4774"/>
                  </a:lnTo>
                  <a:lnTo>
                    <a:pt x="518" y="4476"/>
                  </a:lnTo>
                  <a:lnTo>
                    <a:pt x="518" y="2387"/>
                  </a:lnTo>
                  <a:lnTo>
                    <a:pt x="51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2693775" y="649075"/>
              <a:ext cx="25875" cy="14925"/>
            </a:xfrm>
            <a:custGeom>
              <a:rect b="b" l="l" r="r" t="t"/>
              <a:pathLst>
                <a:path extrusionOk="0" h="597" w="1035">
                  <a:moveTo>
                    <a:pt x="517" y="0"/>
                  </a:moveTo>
                  <a:lnTo>
                    <a:pt x="1" y="299"/>
                  </a:lnTo>
                  <a:lnTo>
                    <a:pt x="517" y="596"/>
                  </a:lnTo>
                  <a:lnTo>
                    <a:pt x="1034" y="299"/>
                  </a:lnTo>
                  <a:lnTo>
                    <a:pt x="5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2693775" y="656550"/>
              <a:ext cx="12925" cy="119350"/>
            </a:xfrm>
            <a:custGeom>
              <a:rect b="b" l="l" r="r" t="t"/>
              <a:pathLst>
                <a:path extrusionOk="0" h="4774" w="517">
                  <a:moveTo>
                    <a:pt x="1" y="0"/>
                  </a:moveTo>
                  <a:lnTo>
                    <a:pt x="1" y="4476"/>
                  </a:lnTo>
                  <a:lnTo>
                    <a:pt x="517" y="4774"/>
                  </a:lnTo>
                  <a:lnTo>
                    <a:pt x="517" y="297"/>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2512875" y="932550"/>
              <a:ext cx="672000" cy="194025"/>
            </a:xfrm>
            <a:custGeom>
              <a:rect b="b" l="l" r="r" t="t"/>
              <a:pathLst>
                <a:path extrusionOk="0" h="7761" w="26880">
                  <a:moveTo>
                    <a:pt x="6719" y="1"/>
                  </a:moveTo>
                  <a:lnTo>
                    <a:pt x="1" y="3881"/>
                  </a:lnTo>
                  <a:lnTo>
                    <a:pt x="2068" y="5075"/>
                  </a:lnTo>
                  <a:lnTo>
                    <a:pt x="6719" y="2389"/>
                  </a:lnTo>
                  <a:lnTo>
                    <a:pt x="16024" y="7760"/>
                  </a:lnTo>
                  <a:lnTo>
                    <a:pt x="26879" y="1493"/>
                  </a:lnTo>
                  <a:lnTo>
                    <a:pt x="24811" y="300"/>
                  </a:lnTo>
                  <a:lnTo>
                    <a:pt x="16024" y="5373"/>
                  </a:lnTo>
                  <a:lnTo>
                    <a:pt x="671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2546850" y="957875"/>
              <a:ext cx="604550" cy="138600"/>
            </a:xfrm>
            <a:custGeom>
              <a:rect b="b" l="l" r="r" t="t"/>
              <a:pathLst>
                <a:path extrusionOk="0" h="5544" w="24182">
                  <a:moveTo>
                    <a:pt x="24077" y="0"/>
                  </a:moveTo>
                  <a:lnTo>
                    <a:pt x="23792" y="165"/>
                  </a:lnTo>
                  <a:lnTo>
                    <a:pt x="23898" y="347"/>
                  </a:lnTo>
                  <a:lnTo>
                    <a:pt x="24182" y="181"/>
                  </a:lnTo>
                  <a:lnTo>
                    <a:pt x="24077" y="0"/>
                  </a:lnTo>
                  <a:close/>
                  <a:moveTo>
                    <a:pt x="5360" y="62"/>
                  </a:moveTo>
                  <a:lnTo>
                    <a:pt x="5103" y="210"/>
                  </a:lnTo>
                  <a:lnTo>
                    <a:pt x="5208" y="392"/>
                  </a:lnTo>
                  <a:lnTo>
                    <a:pt x="5360" y="305"/>
                  </a:lnTo>
                  <a:lnTo>
                    <a:pt x="5953" y="645"/>
                  </a:lnTo>
                  <a:lnTo>
                    <a:pt x="6057" y="464"/>
                  </a:lnTo>
                  <a:lnTo>
                    <a:pt x="5360" y="62"/>
                  </a:lnTo>
                  <a:close/>
                  <a:moveTo>
                    <a:pt x="22942" y="655"/>
                  </a:moveTo>
                  <a:lnTo>
                    <a:pt x="22091" y="1147"/>
                  </a:lnTo>
                  <a:lnTo>
                    <a:pt x="22197" y="1328"/>
                  </a:lnTo>
                  <a:lnTo>
                    <a:pt x="23046" y="837"/>
                  </a:lnTo>
                  <a:lnTo>
                    <a:pt x="22942" y="655"/>
                  </a:lnTo>
                  <a:close/>
                  <a:moveTo>
                    <a:pt x="4246" y="703"/>
                  </a:moveTo>
                  <a:lnTo>
                    <a:pt x="3402" y="1192"/>
                  </a:lnTo>
                  <a:lnTo>
                    <a:pt x="3507" y="1375"/>
                  </a:lnTo>
                  <a:lnTo>
                    <a:pt x="4356" y="883"/>
                  </a:lnTo>
                  <a:lnTo>
                    <a:pt x="4246" y="703"/>
                  </a:lnTo>
                  <a:close/>
                  <a:moveTo>
                    <a:pt x="6906" y="953"/>
                  </a:moveTo>
                  <a:lnTo>
                    <a:pt x="6801" y="1134"/>
                  </a:lnTo>
                  <a:lnTo>
                    <a:pt x="7650" y="1623"/>
                  </a:lnTo>
                  <a:lnTo>
                    <a:pt x="7650" y="1624"/>
                  </a:lnTo>
                  <a:lnTo>
                    <a:pt x="7754" y="1441"/>
                  </a:lnTo>
                  <a:lnTo>
                    <a:pt x="6906" y="953"/>
                  </a:lnTo>
                  <a:close/>
                  <a:moveTo>
                    <a:pt x="21241" y="1636"/>
                  </a:moveTo>
                  <a:lnTo>
                    <a:pt x="20391" y="2126"/>
                  </a:lnTo>
                  <a:lnTo>
                    <a:pt x="20496" y="2309"/>
                  </a:lnTo>
                  <a:lnTo>
                    <a:pt x="20496" y="2307"/>
                  </a:lnTo>
                  <a:lnTo>
                    <a:pt x="21345" y="1817"/>
                  </a:lnTo>
                  <a:lnTo>
                    <a:pt x="21241" y="1636"/>
                  </a:lnTo>
                  <a:close/>
                  <a:moveTo>
                    <a:pt x="2551" y="1682"/>
                  </a:moveTo>
                  <a:lnTo>
                    <a:pt x="1700" y="2174"/>
                  </a:lnTo>
                  <a:lnTo>
                    <a:pt x="1806" y="2355"/>
                  </a:lnTo>
                  <a:lnTo>
                    <a:pt x="1807" y="2353"/>
                  </a:lnTo>
                  <a:lnTo>
                    <a:pt x="2657" y="1863"/>
                  </a:lnTo>
                  <a:lnTo>
                    <a:pt x="2551" y="1682"/>
                  </a:lnTo>
                  <a:close/>
                  <a:moveTo>
                    <a:pt x="8601" y="1934"/>
                  </a:moveTo>
                  <a:lnTo>
                    <a:pt x="8496" y="2117"/>
                  </a:lnTo>
                  <a:lnTo>
                    <a:pt x="9345" y="2606"/>
                  </a:lnTo>
                  <a:lnTo>
                    <a:pt x="9345" y="2604"/>
                  </a:lnTo>
                  <a:lnTo>
                    <a:pt x="9449" y="2423"/>
                  </a:lnTo>
                  <a:lnTo>
                    <a:pt x="8601" y="1934"/>
                  </a:lnTo>
                  <a:close/>
                  <a:moveTo>
                    <a:pt x="19540" y="2620"/>
                  </a:moveTo>
                  <a:lnTo>
                    <a:pt x="18689" y="3110"/>
                  </a:lnTo>
                  <a:lnTo>
                    <a:pt x="18795" y="3292"/>
                  </a:lnTo>
                  <a:lnTo>
                    <a:pt x="19645" y="2802"/>
                  </a:lnTo>
                  <a:lnTo>
                    <a:pt x="19540" y="2620"/>
                  </a:lnTo>
                  <a:close/>
                  <a:moveTo>
                    <a:pt x="850" y="2665"/>
                  </a:moveTo>
                  <a:lnTo>
                    <a:pt x="0" y="3155"/>
                  </a:lnTo>
                  <a:lnTo>
                    <a:pt x="105" y="3337"/>
                  </a:lnTo>
                  <a:lnTo>
                    <a:pt x="105" y="3338"/>
                  </a:lnTo>
                  <a:lnTo>
                    <a:pt x="956" y="2846"/>
                  </a:lnTo>
                  <a:lnTo>
                    <a:pt x="850" y="2665"/>
                  </a:lnTo>
                  <a:close/>
                  <a:moveTo>
                    <a:pt x="10297" y="2913"/>
                  </a:moveTo>
                  <a:lnTo>
                    <a:pt x="10193" y="3094"/>
                  </a:lnTo>
                  <a:lnTo>
                    <a:pt x="11041" y="3583"/>
                  </a:lnTo>
                  <a:lnTo>
                    <a:pt x="11041" y="3585"/>
                  </a:lnTo>
                  <a:lnTo>
                    <a:pt x="11146" y="3402"/>
                  </a:lnTo>
                  <a:lnTo>
                    <a:pt x="10297" y="2913"/>
                  </a:lnTo>
                  <a:close/>
                  <a:moveTo>
                    <a:pt x="17841" y="3599"/>
                  </a:moveTo>
                  <a:lnTo>
                    <a:pt x="16991" y="4091"/>
                  </a:lnTo>
                  <a:lnTo>
                    <a:pt x="17095" y="4272"/>
                  </a:lnTo>
                  <a:lnTo>
                    <a:pt x="17945" y="3780"/>
                  </a:lnTo>
                  <a:lnTo>
                    <a:pt x="17841" y="3599"/>
                  </a:lnTo>
                  <a:close/>
                  <a:moveTo>
                    <a:pt x="11995" y="3893"/>
                  </a:moveTo>
                  <a:lnTo>
                    <a:pt x="11891" y="4075"/>
                  </a:lnTo>
                  <a:lnTo>
                    <a:pt x="12739" y="4565"/>
                  </a:lnTo>
                  <a:lnTo>
                    <a:pt x="12844" y="4384"/>
                  </a:lnTo>
                  <a:lnTo>
                    <a:pt x="11995" y="3893"/>
                  </a:lnTo>
                  <a:close/>
                  <a:moveTo>
                    <a:pt x="16141" y="4581"/>
                  </a:moveTo>
                  <a:lnTo>
                    <a:pt x="15288" y="5072"/>
                  </a:lnTo>
                  <a:lnTo>
                    <a:pt x="15394" y="5254"/>
                  </a:lnTo>
                  <a:lnTo>
                    <a:pt x="15394" y="5252"/>
                  </a:lnTo>
                  <a:lnTo>
                    <a:pt x="16246" y="4762"/>
                  </a:lnTo>
                  <a:lnTo>
                    <a:pt x="16141" y="4581"/>
                  </a:lnTo>
                  <a:close/>
                  <a:moveTo>
                    <a:pt x="13692" y="4872"/>
                  </a:moveTo>
                  <a:lnTo>
                    <a:pt x="13588" y="5053"/>
                  </a:lnTo>
                  <a:lnTo>
                    <a:pt x="14436" y="5544"/>
                  </a:lnTo>
                  <a:lnTo>
                    <a:pt x="14540" y="5362"/>
                  </a:lnTo>
                  <a:lnTo>
                    <a:pt x="13692" y="4872"/>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2949900" y="1146550"/>
              <a:ext cx="5750" cy="46050"/>
            </a:xfrm>
            <a:custGeom>
              <a:rect b="b" l="l" r="r" t="t"/>
              <a:pathLst>
                <a:path extrusionOk="0" h="1842" w="230">
                  <a:moveTo>
                    <a:pt x="229" y="1"/>
                  </a:moveTo>
                  <a:lnTo>
                    <a:pt x="0" y="133"/>
                  </a:lnTo>
                  <a:lnTo>
                    <a:pt x="0" y="1745"/>
                  </a:lnTo>
                  <a:cubicBezTo>
                    <a:pt x="0" y="1801"/>
                    <a:pt x="47" y="1842"/>
                    <a:pt x="98" y="1842"/>
                  </a:cubicBezTo>
                  <a:cubicBezTo>
                    <a:pt x="114" y="1842"/>
                    <a:pt x="130" y="1838"/>
                    <a:pt x="145" y="1829"/>
                  </a:cubicBezTo>
                  <a:lnTo>
                    <a:pt x="229" y="1781"/>
                  </a:lnTo>
                  <a:lnTo>
                    <a:pt x="2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2932650" y="1053025"/>
              <a:ext cx="39200" cy="109900"/>
            </a:xfrm>
            <a:custGeom>
              <a:rect b="b" l="l" r="r" t="t"/>
              <a:pathLst>
                <a:path extrusionOk="0" h="4396" w="1568">
                  <a:moveTo>
                    <a:pt x="785" y="0"/>
                  </a:moveTo>
                  <a:cubicBezTo>
                    <a:pt x="351" y="0"/>
                    <a:pt x="0" y="2310"/>
                    <a:pt x="0" y="3053"/>
                  </a:cubicBezTo>
                  <a:cubicBezTo>
                    <a:pt x="0" y="3794"/>
                    <a:pt x="351" y="4396"/>
                    <a:pt x="785" y="4396"/>
                  </a:cubicBezTo>
                  <a:cubicBezTo>
                    <a:pt x="1217" y="4396"/>
                    <a:pt x="1568" y="3795"/>
                    <a:pt x="1568" y="3053"/>
                  </a:cubicBezTo>
                  <a:cubicBezTo>
                    <a:pt x="1568" y="2310"/>
                    <a:pt x="1217" y="0"/>
                    <a:pt x="785"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2939225" y="1056950"/>
              <a:ext cx="26000" cy="106025"/>
            </a:xfrm>
            <a:custGeom>
              <a:rect b="b" l="l" r="r" t="t"/>
              <a:pathLst>
                <a:path extrusionOk="0" h="4241" w="1040">
                  <a:moveTo>
                    <a:pt x="714" y="0"/>
                  </a:moveTo>
                  <a:cubicBezTo>
                    <a:pt x="845" y="405"/>
                    <a:pt x="922" y="880"/>
                    <a:pt x="922" y="1392"/>
                  </a:cubicBezTo>
                  <a:cubicBezTo>
                    <a:pt x="922" y="2548"/>
                    <a:pt x="536" y="3527"/>
                    <a:pt x="1" y="3893"/>
                  </a:cubicBezTo>
                  <a:cubicBezTo>
                    <a:pt x="139" y="4107"/>
                    <a:pt x="320" y="4240"/>
                    <a:pt x="522" y="4240"/>
                  </a:cubicBezTo>
                  <a:cubicBezTo>
                    <a:pt x="722" y="4240"/>
                    <a:pt x="900" y="4112"/>
                    <a:pt x="1039" y="3905"/>
                  </a:cubicBezTo>
                  <a:lnTo>
                    <a:pt x="1039" y="931"/>
                  </a:lnTo>
                  <a:cubicBezTo>
                    <a:pt x="946" y="535"/>
                    <a:pt x="836" y="187"/>
                    <a:pt x="71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2913450" y="1111600"/>
              <a:ext cx="361875" cy="208950"/>
            </a:xfrm>
            <a:custGeom>
              <a:rect b="b" l="l" r="r" t="t"/>
              <a:pathLst>
                <a:path extrusionOk="0" h="8358" w="14475">
                  <a:moveTo>
                    <a:pt x="8272" y="1"/>
                  </a:moveTo>
                  <a:lnTo>
                    <a:pt x="1" y="4776"/>
                  </a:lnTo>
                  <a:lnTo>
                    <a:pt x="6203" y="8357"/>
                  </a:lnTo>
                  <a:lnTo>
                    <a:pt x="14474" y="3582"/>
                  </a:lnTo>
                  <a:lnTo>
                    <a:pt x="827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3068550" y="962400"/>
              <a:ext cx="155100" cy="328325"/>
            </a:xfrm>
            <a:custGeom>
              <a:rect b="b" l="l" r="r" t="t"/>
              <a:pathLst>
                <a:path extrusionOk="0" h="13133" w="6204">
                  <a:moveTo>
                    <a:pt x="6204" y="0"/>
                  </a:moveTo>
                  <a:lnTo>
                    <a:pt x="0" y="3582"/>
                  </a:lnTo>
                  <a:lnTo>
                    <a:pt x="0" y="13132"/>
                  </a:lnTo>
                  <a:lnTo>
                    <a:pt x="6204" y="9550"/>
                  </a:lnTo>
                  <a:lnTo>
                    <a:pt x="6204" y="0"/>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3120200" y="908300"/>
              <a:ext cx="93775" cy="58800"/>
            </a:xfrm>
            <a:custGeom>
              <a:rect b="b" l="l" r="r" t="t"/>
              <a:pathLst>
                <a:path extrusionOk="0" h="2352" w="3751">
                  <a:moveTo>
                    <a:pt x="2" y="1"/>
                  </a:moveTo>
                  <a:lnTo>
                    <a:pt x="1" y="375"/>
                  </a:lnTo>
                  <a:lnTo>
                    <a:pt x="3426" y="2351"/>
                  </a:lnTo>
                  <a:lnTo>
                    <a:pt x="3427" y="2351"/>
                  </a:lnTo>
                  <a:lnTo>
                    <a:pt x="3751" y="2164"/>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2982950" y="917650"/>
              <a:ext cx="222900" cy="128725"/>
            </a:xfrm>
            <a:custGeom>
              <a:rect b="b" l="l" r="r" t="t"/>
              <a:pathLst>
                <a:path extrusionOk="0" h="5149" w="8916">
                  <a:moveTo>
                    <a:pt x="5491" y="1"/>
                  </a:moveTo>
                  <a:lnTo>
                    <a:pt x="1" y="3171"/>
                  </a:lnTo>
                  <a:lnTo>
                    <a:pt x="3424" y="5149"/>
                  </a:lnTo>
                  <a:lnTo>
                    <a:pt x="8916" y="1977"/>
                  </a:lnTo>
                  <a:lnTo>
                    <a:pt x="5491"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2974825" y="908300"/>
              <a:ext cx="145450" cy="88625"/>
            </a:xfrm>
            <a:custGeom>
              <a:rect b="b" l="l" r="r" t="t"/>
              <a:pathLst>
                <a:path extrusionOk="0" h="3545" w="5818">
                  <a:moveTo>
                    <a:pt x="5817" y="1"/>
                  </a:moveTo>
                  <a:lnTo>
                    <a:pt x="1" y="3358"/>
                  </a:lnTo>
                  <a:lnTo>
                    <a:pt x="326" y="3545"/>
                  </a:lnTo>
                  <a:lnTo>
                    <a:pt x="5816" y="375"/>
                  </a:lnTo>
                  <a:lnTo>
                    <a:pt x="58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2965200" y="992225"/>
              <a:ext cx="103375" cy="298500"/>
            </a:xfrm>
            <a:custGeom>
              <a:rect b="b" l="l" r="r" t="t"/>
              <a:pathLst>
                <a:path extrusionOk="0" h="11940" w="4135">
                  <a:moveTo>
                    <a:pt x="0" y="1"/>
                  </a:moveTo>
                  <a:lnTo>
                    <a:pt x="0" y="9551"/>
                  </a:lnTo>
                  <a:lnTo>
                    <a:pt x="4134" y="11939"/>
                  </a:lnTo>
                  <a:lnTo>
                    <a:pt x="4134" y="2389"/>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2965200" y="902725"/>
              <a:ext cx="258450" cy="149225"/>
            </a:xfrm>
            <a:custGeom>
              <a:rect b="b" l="l" r="r" t="t"/>
              <a:pathLst>
                <a:path extrusionOk="0" h="5969" w="10338">
                  <a:moveTo>
                    <a:pt x="6202" y="224"/>
                  </a:moveTo>
                  <a:lnTo>
                    <a:pt x="9951" y="2387"/>
                  </a:lnTo>
                  <a:lnTo>
                    <a:pt x="9627" y="2574"/>
                  </a:lnTo>
                  <a:lnTo>
                    <a:pt x="9626" y="2574"/>
                  </a:lnTo>
                  <a:lnTo>
                    <a:pt x="4134" y="5746"/>
                  </a:lnTo>
                  <a:lnTo>
                    <a:pt x="711" y="3768"/>
                  </a:lnTo>
                  <a:lnTo>
                    <a:pt x="386" y="3581"/>
                  </a:lnTo>
                  <a:lnTo>
                    <a:pt x="6202" y="224"/>
                  </a:lnTo>
                  <a:close/>
                  <a:moveTo>
                    <a:pt x="6202" y="0"/>
                  </a:moveTo>
                  <a:lnTo>
                    <a:pt x="0" y="3581"/>
                  </a:lnTo>
                  <a:lnTo>
                    <a:pt x="4134" y="5969"/>
                  </a:lnTo>
                  <a:lnTo>
                    <a:pt x="10338" y="2387"/>
                  </a:lnTo>
                  <a:lnTo>
                    <a:pt x="62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3120200" y="1186250"/>
              <a:ext cx="51750" cy="74600"/>
            </a:xfrm>
            <a:custGeom>
              <a:rect b="b" l="l" r="r" t="t"/>
              <a:pathLst>
                <a:path extrusionOk="0" h="2984" w="2070">
                  <a:moveTo>
                    <a:pt x="2070" y="0"/>
                  </a:moveTo>
                  <a:lnTo>
                    <a:pt x="1" y="1194"/>
                  </a:lnTo>
                  <a:lnTo>
                    <a:pt x="2" y="2983"/>
                  </a:lnTo>
                  <a:lnTo>
                    <a:pt x="2070" y="1791"/>
                  </a:lnTo>
                  <a:lnTo>
                    <a:pt x="207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3081450" y="984800"/>
              <a:ext cx="129225" cy="104475"/>
            </a:xfrm>
            <a:custGeom>
              <a:rect b="b" l="l" r="r" t="t"/>
              <a:pathLst>
                <a:path extrusionOk="0" h="4179" w="5169">
                  <a:moveTo>
                    <a:pt x="5169" y="0"/>
                  </a:moveTo>
                  <a:lnTo>
                    <a:pt x="1" y="2985"/>
                  </a:lnTo>
                  <a:lnTo>
                    <a:pt x="1" y="4178"/>
                  </a:lnTo>
                  <a:lnTo>
                    <a:pt x="5169" y="1194"/>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3081450" y="1029575"/>
              <a:ext cx="129225" cy="104450"/>
            </a:xfrm>
            <a:custGeom>
              <a:rect b="b" l="l" r="r" t="t"/>
              <a:pathLst>
                <a:path extrusionOk="0" h="4178" w="5169">
                  <a:moveTo>
                    <a:pt x="5169" y="0"/>
                  </a:moveTo>
                  <a:lnTo>
                    <a:pt x="1" y="2984"/>
                  </a:lnTo>
                  <a:lnTo>
                    <a:pt x="1" y="4178"/>
                  </a:lnTo>
                  <a:lnTo>
                    <a:pt x="5169" y="1194"/>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3081450" y="1074300"/>
              <a:ext cx="129225" cy="104500"/>
            </a:xfrm>
            <a:custGeom>
              <a:rect b="b" l="l" r="r" t="t"/>
              <a:pathLst>
                <a:path extrusionOk="0" h="4180" w="5169">
                  <a:moveTo>
                    <a:pt x="5169" y="1"/>
                  </a:moveTo>
                  <a:lnTo>
                    <a:pt x="1" y="2986"/>
                  </a:lnTo>
                  <a:lnTo>
                    <a:pt x="1" y="4180"/>
                  </a:lnTo>
                  <a:lnTo>
                    <a:pt x="5169" y="1195"/>
                  </a:lnTo>
                  <a:lnTo>
                    <a:pt x="5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3081450" y="1119075"/>
              <a:ext cx="129225" cy="104500"/>
            </a:xfrm>
            <a:custGeom>
              <a:rect b="b" l="l" r="r" t="t"/>
              <a:pathLst>
                <a:path extrusionOk="0" h="4180" w="5169">
                  <a:moveTo>
                    <a:pt x="5169" y="0"/>
                  </a:moveTo>
                  <a:lnTo>
                    <a:pt x="1" y="2985"/>
                  </a:lnTo>
                  <a:lnTo>
                    <a:pt x="1" y="4180"/>
                  </a:lnTo>
                  <a:lnTo>
                    <a:pt x="5169" y="1195"/>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3184850" y="1163850"/>
              <a:ext cx="25825" cy="44800"/>
            </a:xfrm>
            <a:custGeom>
              <a:rect b="b" l="l" r="r" t="t"/>
              <a:pathLst>
                <a:path extrusionOk="0" h="1792" w="1033">
                  <a:moveTo>
                    <a:pt x="1033" y="0"/>
                  </a:moveTo>
                  <a:lnTo>
                    <a:pt x="0" y="598"/>
                  </a:lnTo>
                  <a:lnTo>
                    <a:pt x="0" y="1791"/>
                  </a:lnTo>
                  <a:lnTo>
                    <a:pt x="1033" y="1194"/>
                  </a:lnTo>
                  <a:lnTo>
                    <a:pt x="1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3081450" y="1223550"/>
              <a:ext cx="25875" cy="44750"/>
            </a:xfrm>
            <a:custGeom>
              <a:rect b="b" l="l" r="r" t="t"/>
              <a:pathLst>
                <a:path extrusionOk="0" h="1790" w="1035">
                  <a:moveTo>
                    <a:pt x="1035" y="1"/>
                  </a:moveTo>
                  <a:lnTo>
                    <a:pt x="1" y="597"/>
                  </a:lnTo>
                  <a:lnTo>
                    <a:pt x="1" y="1790"/>
                  </a:lnTo>
                  <a:lnTo>
                    <a:pt x="1035" y="1194"/>
                  </a:lnTo>
                  <a:lnTo>
                    <a:pt x="10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2978050" y="1014625"/>
              <a:ext cx="12975" cy="37325"/>
            </a:xfrm>
            <a:custGeom>
              <a:rect b="b" l="l" r="r" t="t"/>
              <a:pathLst>
                <a:path extrusionOk="0" h="1493" w="519">
                  <a:moveTo>
                    <a:pt x="1" y="1"/>
                  </a:moveTo>
                  <a:lnTo>
                    <a:pt x="1" y="1194"/>
                  </a:lnTo>
                  <a:lnTo>
                    <a:pt x="519" y="1493"/>
                  </a:lnTo>
                  <a:lnTo>
                    <a:pt x="519" y="30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999600" y="1027075"/>
              <a:ext cx="12975" cy="37325"/>
            </a:xfrm>
            <a:custGeom>
              <a:rect b="b" l="l" r="r" t="t"/>
              <a:pathLst>
                <a:path extrusionOk="0" h="1493" w="519">
                  <a:moveTo>
                    <a:pt x="0" y="0"/>
                  </a:moveTo>
                  <a:lnTo>
                    <a:pt x="0" y="1194"/>
                  </a:lnTo>
                  <a:lnTo>
                    <a:pt x="518" y="1492"/>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3021125" y="1039500"/>
              <a:ext cx="12975" cy="37325"/>
            </a:xfrm>
            <a:custGeom>
              <a:rect b="b" l="l" r="r" t="t"/>
              <a:pathLst>
                <a:path extrusionOk="0" h="1493" w="519">
                  <a:moveTo>
                    <a:pt x="1" y="1"/>
                  </a:moveTo>
                  <a:lnTo>
                    <a:pt x="1" y="1194"/>
                  </a:lnTo>
                  <a:lnTo>
                    <a:pt x="518" y="1493"/>
                  </a:lnTo>
                  <a:lnTo>
                    <a:pt x="518"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3042675" y="1051925"/>
              <a:ext cx="12950" cy="37350"/>
            </a:xfrm>
            <a:custGeom>
              <a:rect b="b" l="l" r="r" t="t"/>
              <a:pathLst>
                <a:path extrusionOk="0" h="1494" w="518">
                  <a:moveTo>
                    <a:pt x="0" y="1"/>
                  </a:moveTo>
                  <a:lnTo>
                    <a:pt x="0" y="1194"/>
                  </a:lnTo>
                  <a:lnTo>
                    <a:pt x="518" y="1493"/>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2978050" y="1059400"/>
              <a:ext cx="12975" cy="37325"/>
            </a:xfrm>
            <a:custGeom>
              <a:rect b="b" l="l" r="r" t="t"/>
              <a:pathLst>
                <a:path extrusionOk="0" h="1493" w="519">
                  <a:moveTo>
                    <a:pt x="1" y="1"/>
                  </a:moveTo>
                  <a:lnTo>
                    <a:pt x="1" y="1194"/>
                  </a:lnTo>
                  <a:lnTo>
                    <a:pt x="519" y="1493"/>
                  </a:lnTo>
                  <a:lnTo>
                    <a:pt x="519"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2999600" y="1071850"/>
              <a:ext cx="12975" cy="37325"/>
            </a:xfrm>
            <a:custGeom>
              <a:rect b="b" l="l" r="r" t="t"/>
              <a:pathLst>
                <a:path extrusionOk="0" h="1493" w="519">
                  <a:moveTo>
                    <a:pt x="0" y="0"/>
                  </a:moveTo>
                  <a:lnTo>
                    <a:pt x="0" y="1193"/>
                  </a:lnTo>
                  <a:lnTo>
                    <a:pt x="518" y="1492"/>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3021125" y="1084275"/>
              <a:ext cx="12975" cy="37325"/>
            </a:xfrm>
            <a:custGeom>
              <a:rect b="b" l="l" r="r" t="t"/>
              <a:pathLst>
                <a:path extrusionOk="0" h="1493" w="519">
                  <a:moveTo>
                    <a:pt x="1" y="0"/>
                  </a:moveTo>
                  <a:lnTo>
                    <a:pt x="1" y="1194"/>
                  </a:lnTo>
                  <a:lnTo>
                    <a:pt x="518" y="1493"/>
                  </a:lnTo>
                  <a:lnTo>
                    <a:pt x="518" y="29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3042675" y="1096700"/>
              <a:ext cx="12950" cy="37325"/>
            </a:xfrm>
            <a:custGeom>
              <a:rect b="b" l="l" r="r" t="t"/>
              <a:pathLst>
                <a:path extrusionOk="0" h="1493" w="518">
                  <a:moveTo>
                    <a:pt x="0" y="1"/>
                  </a:moveTo>
                  <a:lnTo>
                    <a:pt x="0" y="1194"/>
                  </a:lnTo>
                  <a:lnTo>
                    <a:pt x="518" y="1493"/>
                  </a:lnTo>
                  <a:lnTo>
                    <a:pt x="518" y="29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2978050" y="1104175"/>
              <a:ext cx="12975" cy="37325"/>
            </a:xfrm>
            <a:custGeom>
              <a:rect b="b" l="l" r="r" t="t"/>
              <a:pathLst>
                <a:path extrusionOk="0" h="1493" w="519">
                  <a:moveTo>
                    <a:pt x="1" y="0"/>
                  </a:moveTo>
                  <a:lnTo>
                    <a:pt x="1" y="1194"/>
                  </a:lnTo>
                  <a:lnTo>
                    <a:pt x="519" y="1493"/>
                  </a:lnTo>
                  <a:lnTo>
                    <a:pt x="519" y="29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2999600" y="1116600"/>
              <a:ext cx="12975" cy="37325"/>
            </a:xfrm>
            <a:custGeom>
              <a:rect b="b" l="l" r="r" t="t"/>
              <a:pathLst>
                <a:path extrusionOk="0" h="1493" w="519">
                  <a:moveTo>
                    <a:pt x="0" y="1"/>
                  </a:moveTo>
                  <a:lnTo>
                    <a:pt x="0" y="1194"/>
                  </a:lnTo>
                  <a:lnTo>
                    <a:pt x="518" y="1493"/>
                  </a:lnTo>
                  <a:lnTo>
                    <a:pt x="518" y="29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3021125" y="1129050"/>
              <a:ext cx="12975" cy="37325"/>
            </a:xfrm>
            <a:custGeom>
              <a:rect b="b" l="l" r="r" t="t"/>
              <a:pathLst>
                <a:path extrusionOk="0" h="1493" w="519">
                  <a:moveTo>
                    <a:pt x="1" y="0"/>
                  </a:moveTo>
                  <a:lnTo>
                    <a:pt x="1" y="1194"/>
                  </a:lnTo>
                  <a:lnTo>
                    <a:pt x="518" y="1492"/>
                  </a:lnTo>
                  <a:lnTo>
                    <a:pt x="518" y="29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3042675" y="1141475"/>
              <a:ext cx="12950" cy="37325"/>
            </a:xfrm>
            <a:custGeom>
              <a:rect b="b" l="l" r="r" t="t"/>
              <a:pathLst>
                <a:path extrusionOk="0" h="1493" w="518">
                  <a:moveTo>
                    <a:pt x="0" y="1"/>
                  </a:moveTo>
                  <a:lnTo>
                    <a:pt x="0" y="1194"/>
                  </a:lnTo>
                  <a:lnTo>
                    <a:pt x="518" y="1493"/>
                  </a:lnTo>
                  <a:lnTo>
                    <a:pt x="518" y="29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2978050" y="1148900"/>
              <a:ext cx="12975" cy="37325"/>
            </a:xfrm>
            <a:custGeom>
              <a:rect b="b" l="l" r="r" t="t"/>
              <a:pathLst>
                <a:path extrusionOk="0" h="1493" w="519">
                  <a:moveTo>
                    <a:pt x="1" y="1"/>
                  </a:moveTo>
                  <a:lnTo>
                    <a:pt x="1" y="1196"/>
                  </a:lnTo>
                  <a:lnTo>
                    <a:pt x="519" y="1493"/>
                  </a:lnTo>
                  <a:lnTo>
                    <a:pt x="519" y="30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2999600" y="1161350"/>
              <a:ext cx="12975" cy="37350"/>
            </a:xfrm>
            <a:custGeom>
              <a:rect b="b" l="l" r="r" t="t"/>
              <a:pathLst>
                <a:path extrusionOk="0" h="1494" w="519">
                  <a:moveTo>
                    <a:pt x="0" y="0"/>
                  </a:moveTo>
                  <a:lnTo>
                    <a:pt x="0" y="1195"/>
                  </a:lnTo>
                  <a:lnTo>
                    <a:pt x="518" y="1494"/>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3021125" y="1173775"/>
              <a:ext cx="12975" cy="37375"/>
            </a:xfrm>
            <a:custGeom>
              <a:rect b="b" l="l" r="r" t="t"/>
              <a:pathLst>
                <a:path extrusionOk="0" h="1495" w="519">
                  <a:moveTo>
                    <a:pt x="1" y="1"/>
                  </a:moveTo>
                  <a:lnTo>
                    <a:pt x="1" y="1195"/>
                  </a:lnTo>
                  <a:lnTo>
                    <a:pt x="518" y="1494"/>
                  </a:lnTo>
                  <a:lnTo>
                    <a:pt x="518"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3042675" y="1186200"/>
              <a:ext cx="12950" cy="37375"/>
            </a:xfrm>
            <a:custGeom>
              <a:rect b="b" l="l" r="r" t="t"/>
              <a:pathLst>
                <a:path extrusionOk="0" h="1495" w="518">
                  <a:moveTo>
                    <a:pt x="0" y="1"/>
                  </a:moveTo>
                  <a:lnTo>
                    <a:pt x="0" y="1196"/>
                  </a:lnTo>
                  <a:lnTo>
                    <a:pt x="518" y="1495"/>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2978050" y="1193675"/>
              <a:ext cx="12975" cy="37325"/>
            </a:xfrm>
            <a:custGeom>
              <a:rect b="b" l="l" r="r" t="t"/>
              <a:pathLst>
                <a:path extrusionOk="0" h="1493" w="519">
                  <a:moveTo>
                    <a:pt x="1" y="1"/>
                  </a:moveTo>
                  <a:lnTo>
                    <a:pt x="1" y="1196"/>
                  </a:lnTo>
                  <a:lnTo>
                    <a:pt x="519" y="1493"/>
                  </a:lnTo>
                  <a:lnTo>
                    <a:pt x="519"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3042675" y="1230975"/>
              <a:ext cx="12950" cy="37325"/>
            </a:xfrm>
            <a:custGeom>
              <a:rect b="b" l="l" r="r" t="t"/>
              <a:pathLst>
                <a:path extrusionOk="0" h="1493" w="518">
                  <a:moveTo>
                    <a:pt x="0" y="1"/>
                  </a:moveTo>
                  <a:lnTo>
                    <a:pt x="0" y="1196"/>
                  </a:lnTo>
                  <a:lnTo>
                    <a:pt x="518" y="1493"/>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2999600" y="1206125"/>
              <a:ext cx="34500" cy="64675"/>
            </a:xfrm>
            <a:custGeom>
              <a:rect b="b" l="l" r="r" t="t"/>
              <a:pathLst>
                <a:path extrusionOk="0" h="2587" w="1380">
                  <a:moveTo>
                    <a:pt x="0" y="0"/>
                  </a:moveTo>
                  <a:lnTo>
                    <a:pt x="0" y="1791"/>
                  </a:lnTo>
                  <a:lnTo>
                    <a:pt x="1379" y="2587"/>
                  </a:lnTo>
                  <a:lnTo>
                    <a:pt x="1379" y="796"/>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2926375" y="902725"/>
              <a:ext cx="25900" cy="52250"/>
            </a:xfrm>
            <a:custGeom>
              <a:rect b="b" l="l" r="r" t="t"/>
              <a:pathLst>
                <a:path extrusionOk="0" h="2090" w="1036">
                  <a:moveTo>
                    <a:pt x="1034" y="0"/>
                  </a:moveTo>
                  <a:lnTo>
                    <a:pt x="0" y="598"/>
                  </a:lnTo>
                  <a:lnTo>
                    <a:pt x="0" y="2090"/>
                  </a:lnTo>
                  <a:lnTo>
                    <a:pt x="1036" y="1493"/>
                  </a:lnTo>
                  <a:lnTo>
                    <a:pt x="103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2958675" y="887800"/>
              <a:ext cx="19400" cy="33575"/>
            </a:xfrm>
            <a:custGeom>
              <a:rect b="b" l="l" r="r" t="t"/>
              <a:pathLst>
                <a:path extrusionOk="0" h="1343" w="776">
                  <a:moveTo>
                    <a:pt x="776" y="0"/>
                  </a:moveTo>
                  <a:lnTo>
                    <a:pt x="0" y="448"/>
                  </a:lnTo>
                  <a:lnTo>
                    <a:pt x="0" y="1343"/>
                  </a:lnTo>
                  <a:lnTo>
                    <a:pt x="776" y="896"/>
                  </a:lnTo>
                  <a:lnTo>
                    <a:pt x="77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2900525" y="921350"/>
              <a:ext cx="19425" cy="33625"/>
            </a:xfrm>
            <a:custGeom>
              <a:rect b="b" l="l" r="r" t="t"/>
              <a:pathLst>
                <a:path extrusionOk="0" h="1345" w="777">
                  <a:moveTo>
                    <a:pt x="776" y="1"/>
                  </a:moveTo>
                  <a:lnTo>
                    <a:pt x="0" y="449"/>
                  </a:lnTo>
                  <a:lnTo>
                    <a:pt x="0" y="1345"/>
                  </a:lnTo>
                  <a:lnTo>
                    <a:pt x="776" y="897"/>
                  </a:lnTo>
                  <a:lnTo>
                    <a:pt x="77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2797200" y="887800"/>
              <a:ext cx="19425" cy="33575"/>
            </a:xfrm>
            <a:custGeom>
              <a:rect b="b" l="l" r="r" t="t"/>
              <a:pathLst>
                <a:path extrusionOk="0" h="1343" w="777">
                  <a:moveTo>
                    <a:pt x="1" y="0"/>
                  </a:moveTo>
                  <a:lnTo>
                    <a:pt x="1" y="896"/>
                  </a:lnTo>
                  <a:lnTo>
                    <a:pt x="776" y="1343"/>
                  </a:lnTo>
                  <a:lnTo>
                    <a:pt x="776" y="448"/>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2826275" y="904575"/>
              <a:ext cx="19425" cy="33625"/>
            </a:xfrm>
            <a:custGeom>
              <a:rect b="b" l="l" r="r" t="t"/>
              <a:pathLst>
                <a:path extrusionOk="0" h="1345" w="777">
                  <a:moveTo>
                    <a:pt x="1" y="0"/>
                  </a:moveTo>
                  <a:lnTo>
                    <a:pt x="1" y="897"/>
                  </a:lnTo>
                  <a:lnTo>
                    <a:pt x="776" y="1345"/>
                  </a:lnTo>
                  <a:lnTo>
                    <a:pt x="776" y="448"/>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2855350" y="921350"/>
              <a:ext cx="19425" cy="33625"/>
            </a:xfrm>
            <a:custGeom>
              <a:rect b="b" l="l" r="r" t="t"/>
              <a:pathLst>
                <a:path extrusionOk="0" h="1345" w="777">
                  <a:moveTo>
                    <a:pt x="0" y="1"/>
                  </a:moveTo>
                  <a:lnTo>
                    <a:pt x="0" y="897"/>
                  </a:lnTo>
                  <a:lnTo>
                    <a:pt x="776" y="1345"/>
                  </a:lnTo>
                  <a:lnTo>
                    <a:pt x="776" y="44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2396575" y="813175"/>
              <a:ext cx="310175" cy="179125"/>
            </a:xfrm>
            <a:custGeom>
              <a:rect b="b" l="l" r="r" t="t"/>
              <a:pathLst>
                <a:path extrusionOk="0" h="7165" w="12407">
                  <a:moveTo>
                    <a:pt x="6203" y="1"/>
                  </a:moveTo>
                  <a:lnTo>
                    <a:pt x="1" y="3582"/>
                  </a:lnTo>
                  <a:lnTo>
                    <a:pt x="6203" y="7164"/>
                  </a:lnTo>
                  <a:lnTo>
                    <a:pt x="12406" y="3582"/>
                  </a:lnTo>
                  <a:lnTo>
                    <a:pt x="620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2551625" y="723675"/>
              <a:ext cx="103425" cy="238750"/>
            </a:xfrm>
            <a:custGeom>
              <a:rect b="b" l="l" r="r" t="t"/>
              <a:pathLst>
                <a:path extrusionOk="0" h="9550" w="4137">
                  <a:moveTo>
                    <a:pt x="4136" y="1"/>
                  </a:moveTo>
                  <a:lnTo>
                    <a:pt x="1" y="2387"/>
                  </a:lnTo>
                  <a:lnTo>
                    <a:pt x="1" y="9549"/>
                  </a:lnTo>
                  <a:lnTo>
                    <a:pt x="4136" y="7162"/>
                  </a:lnTo>
                  <a:lnTo>
                    <a:pt x="413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2448275" y="663975"/>
              <a:ext cx="206775" cy="119400"/>
            </a:xfrm>
            <a:custGeom>
              <a:rect b="b" l="l" r="r" t="t"/>
              <a:pathLst>
                <a:path extrusionOk="0" h="4776" w="8271">
                  <a:moveTo>
                    <a:pt x="4135" y="598"/>
                  </a:moveTo>
                  <a:lnTo>
                    <a:pt x="7236" y="2389"/>
                  </a:lnTo>
                  <a:lnTo>
                    <a:pt x="6978" y="2538"/>
                  </a:lnTo>
                  <a:lnTo>
                    <a:pt x="4135" y="4178"/>
                  </a:lnTo>
                  <a:lnTo>
                    <a:pt x="1291" y="2538"/>
                  </a:lnTo>
                  <a:lnTo>
                    <a:pt x="1033" y="2389"/>
                  </a:lnTo>
                  <a:lnTo>
                    <a:pt x="4135" y="598"/>
                  </a:lnTo>
                  <a:close/>
                  <a:moveTo>
                    <a:pt x="4135" y="0"/>
                  </a:moveTo>
                  <a:lnTo>
                    <a:pt x="1" y="2389"/>
                  </a:lnTo>
                  <a:lnTo>
                    <a:pt x="4135" y="4775"/>
                  </a:lnTo>
                  <a:lnTo>
                    <a:pt x="8270" y="2389"/>
                  </a:lnTo>
                  <a:lnTo>
                    <a:pt x="413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2480550" y="686375"/>
              <a:ext cx="142200" cy="82050"/>
            </a:xfrm>
            <a:custGeom>
              <a:rect b="b" l="l" r="r" t="t"/>
              <a:pathLst>
                <a:path extrusionOk="0" h="3282" w="5688">
                  <a:moveTo>
                    <a:pt x="2844" y="0"/>
                  </a:moveTo>
                  <a:lnTo>
                    <a:pt x="0" y="1642"/>
                  </a:lnTo>
                  <a:lnTo>
                    <a:pt x="2844" y="3282"/>
                  </a:lnTo>
                  <a:lnTo>
                    <a:pt x="5687" y="1642"/>
                  </a:lnTo>
                  <a:lnTo>
                    <a:pt x="284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2551625" y="678900"/>
              <a:ext cx="77575" cy="48525"/>
            </a:xfrm>
            <a:custGeom>
              <a:rect b="b" l="l" r="r" t="t"/>
              <a:pathLst>
                <a:path extrusionOk="0" h="1941" w="3103">
                  <a:moveTo>
                    <a:pt x="1" y="1"/>
                  </a:moveTo>
                  <a:lnTo>
                    <a:pt x="1" y="299"/>
                  </a:lnTo>
                  <a:lnTo>
                    <a:pt x="2844" y="1941"/>
                  </a:lnTo>
                  <a:lnTo>
                    <a:pt x="3102" y="179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2448275" y="723675"/>
              <a:ext cx="103375" cy="238750"/>
            </a:xfrm>
            <a:custGeom>
              <a:rect b="b" l="l" r="r" t="t"/>
              <a:pathLst>
                <a:path extrusionOk="0" h="9550" w="4135">
                  <a:moveTo>
                    <a:pt x="1" y="1"/>
                  </a:moveTo>
                  <a:lnTo>
                    <a:pt x="1" y="7162"/>
                  </a:lnTo>
                  <a:lnTo>
                    <a:pt x="4135" y="9549"/>
                  </a:lnTo>
                  <a:lnTo>
                    <a:pt x="4135" y="2387"/>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2474100" y="678900"/>
              <a:ext cx="77550" cy="48525"/>
            </a:xfrm>
            <a:custGeom>
              <a:rect b="b" l="l" r="r" t="t"/>
              <a:pathLst>
                <a:path extrusionOk="0" h="1941" w="3102">
                  <a:moveTo>
                    <a:pt x="3102" y="1"/>
                  </a:moveTo>
                  <a:lnTo>
                    <a:pt x="0" y="1792"/>
                  </a:lnTo>
                  <a:lnTo>
                    <a:pt x="258" y="1941"/>
                  </a:lnTo>
                  <a:lnTo>
                    <a:pt x="3102" y="299"/>
                  </a:lnTo>
                  <a:lnTo>
                    <a:pt x="310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2564575" y="783350"/>
              <a:ext cx="12925" cy="22425"/>
            </a:xfrm>
            <a:custGeom>
              <a:rect b="b" l="l" r="r" t="t"/>
              <a:pathLst>
                <a:path extrusionOk="0" h="897" w="517">
                  <a:moveTo>
                    <a:pt x="517" y="0"/>
                  </a:moveTo>
                  <a:lnTo>
                    <a:pt x="0" y="299"/>
                  </a:lnTo>
                  <a:lnTo>
                    <a:pt x="0" y="897"/>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2586100" y="770925"/>
              <a:ext cx="12950" cy="22425"/>
            </a:xfrm>
            <a:custGeom>
              <a:rect b="b" l="l" r="r" t="t"/>
              <a:pathLst>
                <a:path extrusionOk="0" h="897" w="518">
                  <a:moveTo>
                    <a:pt x="517" y="0"/>
                  </a:moveTo>
                  <a:lnTo>
                    <a:pt x="1" y="299"/>
                  </a:lnTo>
                  <a:lnTo>
                    <a:pt x="1" y="896"/>
                  </a:lnTo>
                  <a:lnTo>
                    <a:pt x="517" y="597"/>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2607650" y="758475"/>
              <a:ext cx="12925" cy="22425"/>
            </a:xfrm>
            <a:custGeom>
              <a:rect b="b" l="l" r="r" t="t"/>
              <a:pathLst>
                <a:path extrusionOk="0" h="897" w="517">
                  <a:moveTo>
                    <a:pt x="516" y="1"/>
                  </a:moveTo>
                  <a:lnTo>
                    <a:pt x="0" y="299"/>
                  </a:lnTo>
                  <a:lnTo>
                    <a:pt x="0" y="897"/>
                  </a:lnTo>
                  <a:lnTo>
                    <a:pt x="516" y="598"/>
                  </a:lnTo>
                  <a:lnTo>
                    <a:pt x="5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2629175" y="746050"/>
              <a:ext cx="12925" cy="22375"/>
            </a:xfrm>
            <a:custGeom>
              <a:rect b="b" l="l" r="r" t="t"/>
              <a:pathLst>
                <a:path extrusionOk="0" h="895" w="517">
                  <a:moveTo>
                    <a:pt x="517" y="0"/>
                  </a:moveTo>
                  <a:lnTo>
                    <a:pt x="0" y="299"/>
                  </a:lnTo>
                  <a:lnTo>
                    <a:pt x="0" y="895"/>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2564575" y="816925"/>
              <a:ext cx="12925" cy="22425"/>
            </a:xfrm>
            <a:custGeom>
              <a:rect b="b" l="l" r="r" t="t"/>
              <a:pathLst>
                <a:path extrusionOk="0" h="897" w="517">
                  <a:moveTo>
                    <a:pt x="517" y="0"/>
                  </a:moveTo>
                  <a:lnTo>
                    <a:pt x="0" y="299"/>
                  </a:lnTo>
                  <a:lnTo>
                    <a:pt x="0" y="896"/>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2586100" y="804475"/>
              <a:ext cx="12950" cy="22425"/>
            </a:xfrm>
            <a:custGeom>
              <a:rect b="b" l="l" r="r" t="t"/>
              <a:pathLst>
                <a:path extrusionOk="0" h="897" w="518">
                  <a:moveTo>
                    <a:pt x="517" y="1"/>
                  </a:moveTo>
                  <a:lnTo>
                    <a:pt x="1" y="299"/>
                  </a:lnTo>
                  <a:lnTo>
                    <a:pt x="1"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2607650" y="792050"/>
              <a:ext cx="12925" cy="22425"/>
            </a:xfrm>
            <a:custGeom>
              <a:rect b="b" l="l" r="r" t="t"/>
              <a:pathLst>
                <a:path extrusionOk="0" h="897" w="517">
                  <a:moveTo>
                    <a:pt x="516" y="0"/>
                  </a:moveTo>
                  <a:lnTo>
                    <a:pt x="0" y="299"/>
                  </a:lnTo>
                  <a:lnTo>
                    <a:pt x="0" y="897"/>
                  </a:lnTo>
                  <a:lnTo>
                    <a:pt x="516" y="598"/>
                  </a:lnTo>
                  <a:lnTo>
                    <a:pt x="516"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2629175" y="779625"/>
              <a:ext cx="12925" cy="22425"/>
            </a:xfrm>
            <a:custGeom>
              <a:rect b="b" l="l" r="r" t="t"/>
              <a:pathLst>
                <a:path extrusionOk="0" h="897" w="517">
                  <a:moveTo>
                    <a:pt x="517" y="0"/>
                  </a:moveTo>
                  <a:lnTo>
                    <a:pt x="0" y="299"/>
                  </a:lnTo>
                  <a:lnTo>
                    <a:pt x="0" y="896"/>
                  </a:lnTo>
                  <a:lnTo>
                    <a:pt x="517" y="597"/>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2564575" y="850475"/>
              <a:ext cx="12925" cy="22450"/>
            </a:xfrm>
            <a:custGeom>
              <a:rect b="b" l="l" r="r" t="t"/>
              <a:pathLst>
                <a:path extrusionOk="0" h="898" w="517">
                  <a:moveTo>
                    <a:pt x="517" y="1"/>
                  </a:moveTo>
                  <a:lnTo>
                    <a:pt x="0" y="300"/>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2586100" y="838050"/>
              <a:ext cx="12950" cy="22425"/>
            </a:xfrm>
            <a:custGeom>
              <a:rect b="b" l="l" r="r" t="t"/>
              <a:pathLst>
                <a:path extrusionOk="0" h="897" w="518">
                  <a:moveTo>
                    <a:pt x="517" y="1"/>
                  </a:moveTo>
                  <a:lnTo>
                    <a:pt x="1" y="299"/>
                  </a:lnTo>
                  <a:lnTo>
                    <a:pt x="1"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2607650" y="825625"/>
              <a:ext cx="12925" cy="22425"/>
            </a:xfrm>
            <a:custGeom>
              <a:rect b="b" l="l" r="r" t="t"/>
              <a:pathLst>
                <a:path extrusionOk="0" h="897" w="517">
                  <a:moveTo>
                    <a:pt x="516" y="0"/>
                  </a:moveTo>
                  <a:lnTo>
                    <a:pt x="0" y="299"/>
                  </a:lnTo>
                  <a:lnTo>
                    <a:pt x="0" y="896"/>
                  </a:lnTo>
                  <a:lnTo>
                    <a:pt x="516" y="598"/>
                  </a:lnTo>
                  <a:lnTo>
                    <a:pt x="516"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2629175" y="813175"/>
              <a:ext cx="12925" cy="22425"/>
            </a:xfrm>
            <a:custGeom>
              <a:rect b="b" l="l" r="r" t="t"/>
              <a:pathLst>
                <a:path extrusionOk="0" h="897" w="517">
                  <a:moveTo>
                    <a:pt x="517" y="1"/>
                  </a:moveTo>
                  <a:lnTo>
                    <a:pt x="0" y="300"/>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2564575" y="884050"/>
              <a:ext cx="12925" cy="22425"/>
            </a:xfrm>
            <a:custGeom>
              <a:rect b="b" l="l" r="r" t="t"/>
              <a:pathLst>
                <a:path extrusionOk="0" h="897" w="517">
                  <a:moveTo>
                    <a:pt x="517" y="1"/>
                  </a:moveTo>
                  <a:lnTo>
                    <a:pt x="0" y="299"/>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2586100" y="871625"/>
              <a:ext cx="12950" cy="22425"/>
            </a:xfrm>
            <a:custGeom>
              <a:rect b="b" l="l" r="r" t="t"/>
              <a:pathLst>
                <a:path extrusionOk="0" h="897" w="518">
                  <a:moveTo>
                    <a:pt x="517" y="0"/>
                  </a:moveTo>
                  <a:lnTo>
                    <a:pt x="1" y="299"/>
                  </a:lnTo>
                  <a:lnTo>
                    <a:pt x="1" y="896"/>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2607650" y="859175"/>
              <a:ext cx="12925" cy="22450"/>
            </a:xfrm>
            <a:custGeom>
              <a:rect b="b" l="l" r="r" t="t"/>
              <a:pathLst>
                <a:path extrusionOk="0" h="898" w="517">
                  <a:moveTo>
                    <a:pt x="516" y="1"/>
                  </a:moveTo>
                  <a:lnTo>
                    <a:pt x="0" y="300"/>
                  </a:lnTo>
                  <a:lnTo>
                    <a:pt x="0" y="897"/>
                  </a:lnTo>
                  <a:lnTo>
                    <a:pt x="516" y="598"/>
                  </a:lnTo>
                  <a:lnTo>
                    <a:pt x="5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2629175" y="846750"/>
              <a:ext cx="12925" cy="22425"/>
            </a:xfrm>
            <a:custGeom>
              <a:rect b="b" l="l" r="r" t="t"/>
              <a:pathLst>
                <a:path extrusionOk="0" h="897" w="517">
                  <a:moveTo>
                    <a:pt x="517" y="1"/>
                  </a:moveTo>
                  <a:lnTo>
                    <a:pt x="0" y="299"/>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2564575" y="917650"/>
              <a:ext cx="12925" cy="22400"/>
            </a:xfrm>
            <a:custGeom>
              <a:rect b="b" l="l" r="r" t="t"/>
              <a:pathLst>
                <a:path extrusionOk="0" h="896" w="517">
                  <a:moveTo>
                    <a:pt x="517" y="1"/>
                  </a:moveTo>
                  <a:lnTo>
                    <a:pt x="0" y="298"/>
                  </a:lnTo>
                  <a:lnTo>
                    <a:pt x="0" y="896"/>
                  </a:lnTo>
                  <a:lnTo>
                    <a:pt x="517" y="597"/>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2629175" y="880350"/>
              <a:ext cx="12925" cy="22400"/>
            </a:xfrm>
            <a:custGeom>
              <a:rect b="b" l="l" r="r" t="t"/>
              <a:pathLst>
                <a:path extrusionOk="0" h="896" w="517">
                  <a:moveTo>
                    <a:pt x="517" y="1"/>
                  </a:moveTo>
                  <a:lnTo>
                    <a:pt x="0" y="298"/>
                  </a:lnTo>
                  <a:lnTo>
                    <a:pt x="0" y="895"/>
                  </a:lnTo>
                  <a:lnTo>
                    <a:pt x="517" y="597"/>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2482725" y="892800"/>
              <a:ext cx="34500" cy="49750"/>
            </a:xfrm>
            <a:custGeom>
              <a:rect b="b" l="l" r="r" t="t"/>
              <a:pathLst>
                <a:path extrusionOk="0" h="1990" w="1380">
                  <a:moveTo>
                    <a:pt x="0" y="0"/>
                  </a:moveTo>
                  <a:lnTo>
                    <a:pt x="0" y="1194"/>
                  </a:lnTo>
                  <a:lnTo>
                    <a:pt x="1379" y="1990"/>
                  </a:lnTo>
                  <a:lnTo>
                    <a:pt x="1379" y="79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2482725" y="892800"/>
              <a:ext cx="34500" cy="49750"/>
            </a:xfrm>
            <a:custGeom>
              <a:rect b="b" l="l" r="r" t="t"/>
              <a:pathLst>
                <a:path extrusionOk="0" h="1990" w="1380">
                  <a:moveTo>
                    <a:pt x="0" y="0"/>
                  </a:moveTo>
                  <a:lnTo>
                    <a:pt x="0" y="1194"/>
                  </a:lnTo>
                  <a:lnTo>
                    <a:pt x="1379" y="1990"/>
                  </a:lnTo>
                  <a:lnTo>
                    <a:pt x="1379" y="79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2482725" y="892800"/>
              <a:ext cx="34500" cy="49750"/>
            </a:xfrm>
            <a:custGeom>
              <a:rect b="b" l="l" r="r" t="t"/>
              <a:pathLst>
                <a:path extrusionOk="0" h="1990" w="1380">
                  <a:moveTo>
                    <a:pt x="0" y="0"/>
                  </a:moveTo>
                  <a:lnTo>
                    <a:pt x="0" y="1194"/>
                  </a:lnTo>
                  <a:lnTo>
                    <a:pt x="181" y="1298"/>
                  </a:lnTo>
                  <a:lnTo>
                    <a:pt x="181" y="312"/>
                  </a:lnTo>
                  <a:lnTo>
                    <a:pt x="1199" y="899"/>
                  </a:lnTo>
                  <a:lnTo>
                    <a:pt x="1199" y="1885"/>
                  </a:lnTo>
                  <a:lnTo>
                    <a:pt x="1379" y="1990"/>
                  </a:lnTo>
                  <a:lnTo>
                    <a:pt x="1379" y="79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2461175" y="746050"/>
              <a:ext cx="77575" cy="194000"/>
            </a:xfrm>
            <a:custGeom>
              <a:rect b="b" l="l" r="r" t="t"/>
              <a:pathLst>
                <a:path extrusionOk="0" h="7760" w="3103">
                  <a:moveTo>
                    <a:pt x="1" y="0"/>
                  </a:moveTo>
                  <a:lnTo>
                    <a:pt x="1" y="5969"/>
                  </a:lnTo>
                  <a:lnTo>
                    <a:pt x="862" y="6466"/>
                  </a:lnTo>
                  <a:lnTo>
                    <a:pt x="862" y="5870"/>
                  </a:lnTo>
                  <a:lnTo>
                    <a:pt x="2241" y="6665"/>
                  </a:lnTo>
                  <a:lnTo>
                    <a:pt x="2241" y="7262"/>
                  </a:lnTo>
                  <a:lnTo>
                    <a:pt x="3103" y="7760"/>
                  </a:lnTo>
                  <a:lnTo>
                    <a:pt x="3103" y="179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2586100" y="892800"/>
              <a:ext cx="34475" cy="49750"/>
            </a:xfrm>
            <a:custGeom>
              <a:rect b="b" l="l" r="r" t="t"/>
              <a:pathLst>
                <a:path extrusionOk="0" h="1990" w="1379">
                  <a:moveTo>
                    <a:pt x="1378" y="0"/>
                  </a:moveTo>
                  <a:lnTo>
                    <a:pt x="1" y="795"/>
                  </a:lnTo>
                  <a:lnTo>
                    <a:pt x="1" y="1990"/>
                  </a:lnTo>
                  <a:lnTo>
                    <a:pt x="1378" y="1194"/>
                  </a:lnTo>
                  <a:lnTo>
                    <a:pt x="137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2693225" y="1016000"/>
              <a:ext cx="4675" cy="37200"/>
            </a:xfrm>
            <a:custGeom>
              <a:rect b="b" l="l" r="r" t="t"/>
              <a:pathLst>
                <a:path extrusionOk="0" h="1488" w="187">
                  <a:moveTo>
                    <a:pt x="186" y="1"/>
                  </a:moveTo>
                  <a:lnTo>
                    <a:pt x="1" y="108"/>
                  </a:lnTo>
                  <a:lnTo>
                    <a:pt x="1" y="1409"/>
                  </a:lnTo>
                  <a:cubicBezTo>
                    <a:pt x="1" y="1454"/>
                    <a:pt x="39" y="1487"/>
                    <a:pt x="80" y="1487"/>
                  </a:cubicBezTo>
                  <a:cubicBezTo>
                    <a:pt x="93" y="1487"/>
                    <a:pt x="106" y="1484"/>
                    <a:pt x="118" y="1477"/>
                  </a:cubicBezTo>
                  <a:lnTo>
                    <a:pt x="186" y="1438"/>
                  </a:lnTo>
                  <a:lnTo>
                    <a:pt x="18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2679350" y="940675"/>
              <a:ext cx="31625" cy="88600"/>
            </a:xfrm>
            <a:custGeom>
              <a:rect b="b" l="l" r="r" t="t"/>
              <a:pathLst>
                <a:path extrusionOk="0" h="3544" w="1265">
                  <a:moveTo>
                    <a:pt x="631" y="1"/>
                  </a:moveTo>
                  <a:cubicBezTo>
                    <a:pt x="283" y="1"/>
                    <a:pt x="0" y="1863"/>
                    <a:pt x="0" y="2461"/>
                  </a:cubicBezTo>
                  <a:cubicBezTo>
                    <a:pt x="0" y="3059"/>
                    <a:pt x="283" y="3543"/>
                    <a:pt x="633" y="3543"/>
                  </a:cubicBezTo>
                  <a:cubicBezTo>
                    <a:pt x="981" y="3543"/>
                    <a:pt x="1265" y="3059"/>
                    <a:pt x="1265" y="2461"/>
                  </a:cubicBezTo>
                  <a:cubicBezTo>
                    <a:pt x="1265" y="1863"/>
                    <a:pt x="981" y="1"/>
                    <a:pt x="631"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2695050" y="1029250"/>
              <a:ext cx="50" cy="25"/>
            </a:xfrm>
            <a:custGeom>
              <a:rect b="b" l="l" r="r" t="t"/>
              <a:pathLst>
                <a:path extrusionOk="0" h="1" w="2">
                  <a:moveTo>
                    <a:pt x="2" y="0"/>
                  </a:moveTo>
                  <a:lnTo>
                    <a:pt x="2" y="0"/>
                  </a:lnTo>
                  <a:close/>
                  <a:moveTo>
                    <a:pt x="0" y="0"/>
                  </a:move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2684600" y="943800"/>
              <a:ext cx="26350" cy="85475"/>
            </a:xfrm>
            <a:custGeom>
              <a:rect b="b" l="l" r="r" t="t"/>
              <a:pathLst>
                <a:path extrusionOk="0" h="3419" w="1054">
                  <a:moveTo>
                    <a:pt x="576" y="0"/>
                  </a:moveTo>
                  <a:cubicBezTo>
                    <a:pt x="577" y="2"/>
                    <a:pt x="578" y="3"/>
                    <a:pt x="579" y="5"/>
                  </a:cubicBezTo>
                  <a:lnTo>
                    <a:pt x="579" y="5"/>
                  </a:lnTo>
                  <a:cubicBezTo>
                    <a:pt x="579" y="3"/>
                    <a:pt x="578" y="2"/>
                    <a:pt x="578" y="0"/>
                  </a:cubicBezTo>
                  <a:close/>
                  <a:moveTo>
                    <a:pt x="579" y="5"/>
                  </a:moveTo>
                  <a:cubicBezTo>
                    <a:pt x="683" y="330"/>
                    <a:pt x="745" y="713"/>
                    <a:pt x="745" y="1124"/>
                  </a:cubicBezTo>
                  <a:cubicBezTo>
                    <a:pt x="745" y="2055"/>
                    <a:pt x="434" y="2845"/>
                    <a:pt x="1" y="3140"/>
                  </a:cubicBezTo>
                  <a:cubicBezTo>
                    <a:pt x="112" y="3309"/>
                    <a:pt x="257" y="3417"/>
                    <a:pt x="417" y="3418"/>
                  </a:cubicBezTo>
                  <a:lnTo>
                    <a:pt x="421" y="3418"/>
                  </a:lnTo>
                  <a:cubicBezTo>
                    <a:pt x="771" y="3418"/>
                    <a:pt x="1053" y="2934"/>
                    <a:pt x="1053" y="2335"/>
                  </a:cubicBezTo>
                  <a:cubicBezTo>
                    <a:pt x="1053" y="1831"/>
                    <a:pt x="852" y="434"/>
                    <a:pt x="579" y="5"/>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2846950" y="1097175"/>
              <a:ext cx="4650" cy="37175"/>
            </a:xfrm>
            <a:custGeom>
              <a:rect b="b" l="l" r="r" t="t"/>
              <a:pathLst>
                <a:path extrusionOk="0" h="1487" w="186">
                  <a:moveTo>
                    <a:pt x="186" y="1"/>
                  </a:moveTo>
                  <a:lnTo>
                    <a:pt x="2" y="106"/>
                  </a:lnTo>
                  <a:lnTo>
                    <a:pt x="2" y="1407"/>
                  </a:lnTo>
                  <a:cubicBezTo>
                    <a:pt x="0" y="1453"/>
                    <a:pt x="38" y="1486"/>
                    <a:pt x="78" y="1486"/>
                  </a:cubicBezTo>
                  <a:cubicBezTo>
                    <a:pt x="91" y="1486"/>
                    <a:pt x="105" y="1483"/>
                    <a:pt x="118" y="1475"/>
                  </a:cubicBezTo>
                  <a:lnTo>
                    <a:pt x="186" y="1436"/>
                  </a:lnTo>
                  <a:lnTo>
                    <a:pt x="18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2833050" y="1021775"/>
              <a:ext cx="31600" cy="88625"/>
            </a:xfrm>
            <a:custGeom>
              <a:rect b="b" l="l" r="r" t="t"/>
              <a:pathLst>
                <a:path extrusionOk="0" h="3545" w="1264">
                  <a:moveTo>
                    <a:pt x="633" y="0"/>
                  </a:moveTo>
                  <a:cubicBezTo>
                    <a:pt x="283" y="0"/>
                    <a:pt x="1" y="1864"/>
                    <a:pt x="1" y="2461"/>
                  </a:cubicBezTo>
                  <a:cubicBezTo>
                    <a:pt x="1" y="3060"/>
                    <a:pt x="283" y="3544"/>
                    <a:pt x="633" y="3544"/>
                  </a:cubicBezTo>
                  <a:cubicBezTo>
                    <a:pt x="981" y="3544"/>
                    <a:pt x="1264" y="3060"/>
                    <a:pt x="1264" y="2461"/>
                  </a:cubicBezTo>
                  <a:cubicBezTo>
                    <a:pt x="1264" y="1864"/>
                    <a:pt x="981" y="0"/>
                    <a:pt x="633"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2848750" y="1110375"/>
              <a:ext cx="75" cy="25"/>
            </a:xfrm>
            <a:custGeom>
              <a:rect b="b" l="l" r="r" t="t"/>
              <a:pathLst>
                <a:path extrusionOk="0" h="1" w="3">
                  <a:moveTo>
                    <a:pt x="2" y="0"/>
                  </a:moveTo>
                  <a:lnTo>
                    <a:pt x="2" y="0"/>
                  </a:lnTo>
                  <a:close/>
                  <a:moveTo>
                    <a:pt x="1" y="0"/>
                  </a:move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2838350" y="1024925"/>
              <a:ext cx="26300" cy="85500"/>
            </a:xfrm>
            <a:custGeom>
              <a:rect b="b" l="l" r="r" t="t"/>
              <a:pathLst>
                <a:path extrusionOk="0" h="3420" w="1052">
                  <a:moveTo>
                    <a:pt x="576" y="1"/>
                  </a:moveTo>
                  <a:lnTo>
                    <a:pt x="575" y="2"/>
                  </a:lnTo>
                  <a:cubicBezTo>
                    <a:pt x="576" y="4"/>
                    <a:pt x="577" y="6"/>
                    <a:pt x="579" y="8"/>
                  </a:cubicBezTo>
                  <a:lnTo>
                    <a:pt x="579" y="8"/>
                  </a:lnTo>
                  <a:cubicBezTo>
                    <a:pt x="578" y="6"/>
                    <a:pt x="577" y="3"/>
                    <a:pt x="576" y="1"/>
                  </a:cubicBezTo>
                  <a:close/>
                  <a:moveTo>
                    <a:pt x="579" y="8"/>
                  </a:moveTo>
                  <a:lnTo>
                    <a:pt x="579" y="8"/>
                  </a:lnTo>
                  <a:cubicBezTo>
                    <a:pt x="683" y="333"/>
                    <a:pt x="743" y="714"/>
                    <a:pt x="743" y="1124"/>
                  </a:cubicBezTo>
                  <a:cubicBezTo>
                    <a:pt x="743" y="2055"/>
                    <a:pt x="433" y="2847"/>
                    <a:pt x="0" y="3140"/>
                  </a:cubicBezTo>
                  <a:cubicBezTo>
                    <a:pt x="111" y="3311"/>
                    <a:pt x="256" y="3418"/>
                    <a:pt x="415" y="3420"/>
                  </a:cubicBezTo>
                  <a:lnTo>
                    <a:pt x="419" y="3420"/>
                  </a:lnTo>
                  <a:cubicBezTo>
                    <a:pt x="769" y="3420"/>
                    <a:pt x="1052" y="2934"/>
                    <a:pt x="1052" y="2337"/>
                  </a:cubicBezTo>
                  <a:cubicBezTo>
                    <a:pt x="1052" y="1833"/>
                    <a:pt x="851" y="437"/>
                    <a:pt x="579" y="8"/>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2515300" y="974550"/>
              <a:ext cx="4625" cy="37175"/>
            </a:xfrm>
            <a:custGeom>
              <a:rect b="b" l="l" r="r" t="t"/>
              <a:pathLst>
                <a:path extrusionOk="0" h="1487" w="185">
                  <a:moveTo>
                    <a:pt x="185" y="0"/>
                  </a:moveTo>
                  <a:lnTo>
                    <a:pt x="1" y="107"/>
                  </a:lnTo>
                  <a:lnTo>
                    <a:pt x="1" y="1408"/>
                  </a:lnTo>
                  <a:cubicBezTo>
                    <a:pt x="1" y="1454"/>
                    <a:pt x="38" y="1486"/>
                    <a:pt x="79" y="1486"/>
                  </a:cubicBezTo>
                  <a:cubicBezTo>
                    <a:pt x="92" y="1486"/>
                    <a:pt x="106" y="1483"/>
                    <a:pt x="118" y="1476"/>
                  </a:cubicBezTo>
                  <a:lnTo>
                    <a:pt x="185" y="1437"/>
                  </a:lnTo>
                  <a:lnTo>
                    <a:pt x="18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2501375" y="899175"/>
              <a:ext cx="31650" cy="88625"/>
            </a:xfrm>
            <a:custGeom>
              <a:rect b="b" l="l" r="r" t="t"/>
              <a:pathLst>
                <a:path extrusionOk="0" h="3545" w="1266">
                  <a:moveTo>
                    <a:pt x="633" y="0"/>
                  </a:moveTo>
                  <a:cubicBezTo>
                    <a:pt x="284" y="0"/>
                    <a:pt x="1" y="1864"/>
                    <a:pt x="1" y="2461"/>
                  </a:cubicBezTo>
                  <a:cubicBezTo>
                    <a:pt x="1" y="3060"/>
                    <a:pt x="284" y="3544"/>
                    <a:pt x="633" y="3544"/>
                  </a:cubicBezTo>
                  <a:cubicBezTo>
                    <a:pt x="983" y="3544"/>
                    <a:pt x="1265" y="3060"/>
                    <a:pt x="1265" y="2461"/>
                  </a:cubicBezTo>
                  <a:cubicBezTo>
                    <a:pt x="1265" y="1864"/>
                    <a:pt x="983" y="0"/>
                    <a:pt x="633"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2517075" y="987775"/>
              <a:ext cx="100" cy="25"/>
            </a:xfrm>
            <a:custGeom>
              <a:rect b="b" l="l" r="r" t="t"/>
              <a:pathLst>
                <a:path extrusionOk="0" h="1" w="4">
                  <a:moveTo>
                    <a:pt x="4" y="0"/>
                  </a:moveTo>
                  <a:lnTo>
                    <a:pt x="4" y="0"/>
                  </a:lnTo>
                  <a:close/>
                  <a:moveTo>
                    <a:pt x="1" y="0"/>
                  </a:move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2506675" y="902325"/>
              <a:ext cx="26300" cy="85500"/>
            </a:xfrm>
            <a:custGeom>
              <a:rect b="b" l="l" r="r" t="t"/>
              <a:pathLst>
                <a:path extrusionOk="0" h="3420" w="1052">
                  <a:moveTo>
                    <a:pt x="576" y="1"/>
                  </a:moveTo>
                  <a:lnTo>
                    <a:pt x="576" y="2"/>
                  </a:lnTo>
                  <a:cubicBezTo>
                    <a:pt x="577" y="2"/>
                    <a:pt x="577" y="3"/>
                    <a:pt x="577" y="3"/>
                  </a:cubicBezTo>
                  <a:lnTo>
                    <a:pt x="577" y="3"/>
                  </a:lnTo>
                  <a:cubicBezTo>
                    <a:pt x="577" y="2"/>
                    <a:pt x="577" y="1"/>
                    <a:pt x="576" y="1"/>
                  </a:cubicBezTo>
                  <a:close/>
                  <a:moveTo>
                    <a:pt x="577" y="3"/>
                  </a:moveTo>
                  <a:lnTo>
                    <a:pt x="577" y="3"/>
                  </a:lnTo>
                  <a:cubicBezTo>
                    <a:pt x="683" y="329"/>
                    <a:pt x="743" y="712"/>
                    <a:pt x="743" y="1124"/>
                  </a:cubicBezTo>
                  <a:cubicBezTo>
                    <a:pt x="743" y="2055"/>
                    <a:pt x="433" y="2846"/>
                    <a:pt x="1" y="3140"/>
                  </a:cubicBezTo>
                  <a:cubicBezTo>
                    <a:pt x="111" y="3311"/>
                    <a:pt x="256" y="3418"/>
                    <a:pt x="417" y="3420"/>
                  </a:cubicBezTo>
                  <a:lnTo>
                    <a:pt x="420" y="3420"/>
                  </a:lnTo>
                  <a:cubicBezTo>
                    <a:pt x="769" y="3420"/>
                    <a:pt x="1052" y="2934"/>
                    <a:pt x="1052" y="2337"/>
                  </a:cubicBezTo>
                  <a:cubicBezTo>
                    <a:pt x="1052" y="1831"/>
                    <a:pt x="849" y="427"/>
                    <a:pt x="577" y="3"/>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2654975" y="1111600"/>
              <a:ext cx="103450" cy="89575"/>
            </a:xfrm>
            <a:custGeom>
              <a:rect b="b" l="l" r="r" t="t"/>
              <a:pathLst>
                <a:path extrusionOk="0" h="3583" w="4138">
                  <a:moveTo>
                    <a:pt x="4138" y="1"/>
                  </a:moveTo>
                  <a:lnTo>
                    <a:pt x="1" y="2389"/>
                  </a:lnTo>
                  <a:lnTo>
                    <a:pt x="1" y="3582"/>
                  </a:lnTo>
                  <a:lnTo>
                    <a:pt x="4137" y="1196"/>
                  </a:lnTo>
                  <a:lnTo>
                    <a:pt x="4138"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2551600" y="1096700"/>
              <a:ext cx="206825" cy="74650"/>
            </a:xfrm>
            <a:custGeom>
              <a:rect b="b" l="l" r="r" t="t"/>
              <a:pathLst>
                <a:path extrusionOk="0" h="2986" w="8273">
                  <a:moveTo>
                    <a:pt x="1036" y="1"/>
                  </a:moveTo>
                  <a:lnTo>
                    <a:pt x="0" y="597"/>
                  </a:lnTo>
                  <a:lnTo>
                    <a:pt x="4136" y="2985"/>
                  </a:lnTo>
                  <a:lnTo>
                    <a:pt x="8273" y="597"/>
                  </a:lnTo>
                  <a:lnTo>
                    <a:pt x="7238" y="1"/>
                  </a:lnTo>
                  <a:lnTo>
                    <a:pt x="7238" y="597"/>
                  </a:lnTo>
                  <a:lnTo>
                    <a:pt x="4137" y="2389"/>
                  </a:lnTo>
                  <a:lnTo>
                    <a:pt x="1036" y="597"/>
                  </a:lnTo>
                  <a:lnTo>
                    <a:pt x="1036"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2654975" y="1096700"/>
              <a:ext cx="77575" cy="59750"/>
            </a:xfrm>
            <a:custGeom>
              <a:rect b="b" l="l" r="r" t="t"/>
              <a:pathLst>
                <a:path extrusionOk="0" h="2390" w="3103">
                  <a:moveTo>
                    <a:pt x="3103" y="1"/>
                  </a:moveTo>
                  <a:lnTo>
                    <a:pt x="1" y="1792"/>
                  </a:lnTo>
                  <a:lnTo>
                    <a:pt x="2" y="2389"/>
                  </a:lnTo>
                  <a:lnTo>
                    <a:pt x="3103" y="597"/>
                  </a:lnTo>
                  <a:lnTo>
                    <a:pt x="310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2577475" y="1081775"/>
              <a:ext cx="155075" cy="59725"/>
            </a:xfrm>
            <a:custGeom>
              <a:rect b="b" l="l" r="r" t="t"/>
              <a:pathLst>
                <a:path extrusionOk="0" h="2389" w="6203">
                  <a:moveTo>
                    <a:pt x="1033" y="0"/>
                  </a:moveTo>
                  <a:lnTo>
                    <a:pt x="1" y="598"/>
                  </a:lnTo>
                  <a:lnTo>
                    <a:pt x="3101" y="2389"/>
                  </a:lnTo>
                  <a:lnTo>
                    <a:pt x="6203" y="598"/>
                  </a:lnTo>
                  <a:lnTo>
                    <a:pt x="5170" y="2"/>
                  </a:lnTo>
                  <a:lnTo>
                    <a:pt x="5170" y="598"/>
                  </a:lnTo>
                  <a:lnTo>
                    <a:pt x="3102" y="1791"/>
                  </a:lnTo>
                  <a:lnTo>
                    <a:pt x="1035" y="598"/>
                  </a:lnTo>
                  <a:lnTo>
                    <a:pt x="1035" y="0"/>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2654975" y="1051925"/>
              <a:ext cx="51775" cy="74650"/>
            </a:xfrm>
            <a:custGeom>
              <a:rect b="b" l="l" r="r" t="t"/>
              <a:pathLst>
                <a:path extrusionOk="0" h="2986" w="2071">
                  <a:moveTo>
                    <a:pt x="2069" y="1"/>
                  </a:moveTo>
                  <a:lnTo>
                    <a:pt x="1" y="1194"/>
                  </a:lnTo>
                  <a:lnTo>
                    <a:pt x="2" y="2985"/>
                  </a:lnTo>
                  <a:lnTo>
                    <a:pt x="2070" y="1792"/>
                  </a:lnTo>
                  <a:lnTo>
                    <a:pt x="2070" y="1196"/>
                  </a:lnTo>
                  <a:lnTo>
                    <a:pt x="2069"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2654975" y="1027675"/>
              <a:ext cx="42050" cy="28950"/>
            </a:xfrm>
            <a:custGeom>
              <a:rect b="b" l="l" r="r" t="t"/>
              <a:pathLst>
                <a:path extrusionOk="0" h="1158" w="1682">
                  <a:moveTo>
                    <a:pt x="1" y="1"/>
                  </a:moveTo>
                  <a:lnTo>
                    <a:pt x="2" y="375"/>
                  </a:lnTo>
                  <a:lnTo>
                    <a:pt x="1360" y="1158"/>
                  </a:lnTo>
                  <a:lnTo>
                    <a:pt x="1682" y="971"/>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2603300" y="1051925"/>
              <a:ext cx="51750" cy="74650"/>
            </a:xfrm>
            <a:custGeom>
              <a:rect b="b" l="l" r="r" t="t"/>
              <a:pathLst>
                <a:path extrusionOk="0" h="2986" w="2070">
                  <a:moveTo>
                    <a:pt x="0" y="1"/>
                  </a:moveTo>
                  <a:lnTo>
                    <a:pt x="2" y="1194"/>
                  </a:lnTo>
                  <a:lnTo>
                    <a:pt x="2" y="1792"/>
                  </a:lnTo>
                  <a:lnTo>
                    <a:pt x="2069" y="2985"/>
                  </a:lnTo>
                  <a:lnTo>
                    <a:pt x="2068" y="119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2577475" y="1096700"/>
              <a:ext cx="77575" cy="59750"/>
            </a:xfrm>
            <a:custGeom>
              <a:rect b="b" l="l" r="r" t="t"/>
              <a:pathLst>
                <a:path extrusionOk="0" h="2390" w="3103">
                  <a:moveTo>
                    <a:pt x="1" y="1"/>
                  </a:moveTo>
                  <a:lnTo>
                    <a:pt x="1" y="597"/>
                  </a:lnTo>
                  <a:lnTo>
                    <a:pt x="3102" y="2389"/>
                  </a:lnTo>
                  <a:lnTo>
                    <a:pt x="3101" y="1790"/>
                  </a:lnTo>
                  <a:lnTo>
                    <a:pt x="1" y="1"/>
                  </a:lnTo>
                  <a:close/>
                </a:path>
              </a:pathLst>
            </a:custGeom>
            <a:solidFill>
              <a:srgbClr val="FD876C"/>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2551600" y="1111600"/>
              <a:ext cx="103400" cy="89575"/>
            </a:xfrm>
            <a:custGeom>
              <a:rect b="b" l="l" r="r" t="t"/>
              <a:pathLst>
                <a:path extrusionOk="0" h="3583" w="4136">
                  <a:moveTo>
                    <a:pt x="0" y="1"/>
                  </a:moveTo>
                  <a:lnTo>
                    <a:pt x="0" y="1194"/>
                  </a:lnTo>
                  <a:lnTo>
                    <a:pt x="4136" y="3582"/>
                  </a:lnTo>
                  <a:lnTo>
                    <a:pt x="4136" y="2389"/>
                  </a:lnTo>
                  <a:lnTo>
                    <a:pt x="0" y="1"/>
                  </a:lnTo>
                  <a:close/>
                </a:path>
              </a:pathLst>
            </a:custGeom>
            <a:solidFill>
              <a:srgbClr val="FD876C"/>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2603300" y="1022100"/>
              <a:ext cx="103400" cy="59700"/>
            </a:xfrm>
            <a:custGeom>
              <a:rect b="b" l="l" r="r" t="t"/>
              <a:pathLst>
                <a:path extrusionOk="0" h="2388" w="4136">
                  <a:moveTo>
                    <a:pt x="2068" y="224"/>
                  </a:moveTo>
                  <a:lnTo>
                    <a:pt x="3749" y="1194"/>
                  </a:lnTo>
                  <a:lnTo>
                    <a:pt x="3427" y="1381"/>
                  </a:lnTo>
                  <a:lnTo>
                    <a:pt x="2068" y="2164"/>
                  </a:lnTo>
                  <a:lnTo>
                    <a:pt x="387" y="1194"/>
                  </a:lnTo>
                  <a:lnTo>
                    <a:pt x="2068" y="224"/>
                  </a:lnTo>
                  <a:close/>
                  <a:moveTo>
                    <a:pt x="2068" y="1"/>
                  </a:moveTo>
                  <a:lnTo>
                    <a:pt x="0" y="1194"/>
                  </a:lnTo>
                  <a:lnTo>
                    <a:pt x="2068" y="2387"/>
                  </a:lnTo>
                  <a:lnTo>
                    <a:pt x="4136" y="1194"/>
                  </a:lnTo>
                  <a:lnTo>
                    <a:pt x="206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2612975" y="1027675"/>
              <a:ext cx="42075" cy="28925"/>
            </a:xfrm>
            <a:custGeom>
              <a:rect b="b" l="l" r="r" t="t"/>
              <a:pathLst>
                <a:path extrusionOk="0" h="1157" w="1683">
                  <a:moveTo>
                    <a:pt x="1681" y="1"/>
                  </a:moveTo>
                  <a:lnTo>
                    <a:pt x="0" y="971"/>
                  </a:lnTo>
                  <a:lnTo>
                    <a:pt x="324" y="1157"/>
                  </a:lnTo>
                  <a:lnTo>
                    <a:pt x="1682" y="374"/>
                  </a:lnTo>
                  <a:lnTo>
                    <a:pt x="168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2621050" y="1037000"/>
              <a:ext cx="67925" cy="39225"/>
            </a:xfrm>
            <a:custGeom>
              <a:rect b="b" l="l" r="r" t="t"/>
              <a:pathLst>
                <a:path extrusionOk="0" h="1569" w="2717">
                  <a:moveTo>
                    <a:pt x="1359" y="1"/>
                  </a:moveTo>
                  <a:lnTo>
                    <a:pt x="1" y="784"/>
                  </a:lnTo>
                  <a:lnTo>
                    <a:pt x="1358" y="1568"/>
                  </a:lnTo>
                  <a:lnTo>
                    <a:pt x="2717" y="785"/>
                  </a:lnTo>
                  <a:lnTo>
                    <a:pt x="1359" y="2"/>
                  </a:lnTo>
                  <a:lnTo>
                    <a:pt x="135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2653800" y="976100"/>
              <a:ext cx="2450" cy="77100"/>
            </a:xfrm>
            <a:custGeom>
              <a:rect b="b" l="l" r="r" t="t"/>
              <a:pathLst>
                <a:path extrusionOk="0" h="3084" w="98">
                  <a:moveTo>
                    <a:pt x="49" y="1"/>
                  </a:moveTo>
                  <a:cubicBezTo>
                    <a:pt x="24" y="1"/>
                    <a:pt x="0" y="17"/>
                    <a:pt x="0" y="50"/>
                  </a:cubicBezTo>
                  <a:lnTo>
                    <a:pt x="0" y="3034"/>
                  </a:lnTo>
                  <a:cubicBezTo>
                    <a:pt x="0" y="3061"/>
                    <a:pt x="22" y="3083"/>
                    <a:pt x="48" y="3083"/>
                  </a:cubicBezTo>
                  <a:cubicBezTo>
                    <a:pt x="75" y="3083"/>
                    <a:pt x="97" y="3061"/>
                    <a:pt x="97" y="3034"/>
                  </a:cubicBezTo>
                  <a:lnTo>
                    <a:pt x="97" y="50"/>
                  </a:lnTo>
                  <a:cubicBezTo>
                    <a:pt x="97" y="17"/>
                    <a:pt x="73" y="1"/>
                    <a:pt x="49"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2637775" y="964425"/>
              <a:ext cx="30175" cy="25850"/>
            </a:xfrm>
            <a:custGeom>
              <a:rect b="b" l="l" r="r" t="t"/>
              <a:pathLst>
                <a:path extrusionOk="0" h="1034" w="1207">
                  <a:moveTo>
                    <a:pt x="690" y="0"/>
                  </a:moveTo>
                  <a:cubicBezTo>
                    <a:pt x="231" y="0"/>
                    <a:pt x="0" y="557"/>
                    <a:pt x="325" y="882"/>
                  </a:cubicBezTo>
                  <a:cubicBezTo>
                    <a:pt x="424" y="981"/>
                    <a:pt x="556" y="1033"/>
                    <a:pt x="690" y="1033"/>
                  </a:cubicBezTo>
                  <a:cubicBezTo>
                    <a:pt x="756" y="1033"/>
                    <a:pt x="824" y="1020"/>
                    <a:pt x="888" y="994"/>
                  </a:cubicBezTo>
                  <a:cubicBezTo>
                    <a:pt x="1080" y="914"/>
                    <a:pt x="1207" y="726"/>
                    <a:pt x="1207" y="517"/>
                  </a:cubicBezTo>
                  <a:cubicBezTo>
                    <a:pt x="1207" y="232"/>
                    <a:pt x="975" y="0"/>
                    <a:pt x="69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2767500" y="798175"/>
              <a:ext cx="5400" cy="43325"/>
            </a:xfrm>
            <a:custGeom>
              <a:rect b="b" l="l" r="r" t="t"/>
              <a:pathLst>
                <a:path extrusionOk="0" h="1733" w="216">
                  <a:moveTo>
                    <a:pt x="216" y="0"/>
                  </a:moveTo>
                  <a:lnTo>
                    <a:pt x="1" y="125"/>
                  </a:lnTo>
                  <a:lnTo>
                    <a:pt x="1" y="1640"/>
                  </a:lnTo>
                  <a:cubicBezTo>
                    <a:pt x="1" y="1694"/>
                    <a:pt x="45" y="1732"/>
                    <a:pt x="93" y="1732"/>
                  </a:cubicBezTo>
                  <a:cubicBezTo>
                    <a:pt x="108" y="1732"/>
                    <a:pt x="123" y="1729"/>
                    <a:pt x="137" y="1720"/>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2751300" y="710400"/>
              <a:ext cx="36875" cy="103200"/>
            </a:xfrm>
            <a:custGeom>
              <a:rect b="b" l="l" r="r" t="t"/>
              <a:pathLst>
                <a:path extrusionOk="0" h="4128" w="1475">
                  <a:moveTo>
                    <a:pt x="737" y="1"/>
                  </a:moveTo>
                  <a:cubicBezTo>
                    <a:pt x="331" y="1"/>
                    <a:pt x="1" y="2170"/>
                    <a:pt x="1" y="2866"/>
                  </a:cubicBezTo>
                  <a:cubicBezTo>
                    <a:pt x="1" y="3564"/>
                    <a:pt x="331" y="4128"/>
                    <a:pt x="737" y="4128"/>
                  </a:cubicBezTo>
                  <a:cubicBezTo>
                    <a:pt x="1143" y="4128"/>
                    <a:pt x="1474" y="3564"/>
                    <a:pt x="1474" y="2866"/>
                  </a:cubicBezTo>
                  <a:cubicBezTo>
                    <a:pt x="1474" y="2170"/>
                    <a:pt x="1143"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2788150" y="781100"/>
              <a:ext cx="25" cy="975"/>
            </a:xfrm>
            <a:custGeom>
              <a:rect b="b" l="l" r="r" t="t"/>
              <a:pathLst>
                <a:path extrusionOk="0" h="39" w="1">
                  <a:moveTo>
                    <a:pt x="0" y="37"/>
                  </a:moveTo>
                  <a:lnTo>
                    <a:pt x="0" y="38"/>
                  </a:lnTo>
                  <a:lnTo>
                    <a:pt x="0" y="38"/>
                  </a:lnTo>
                  <a:lnTo>
                    <a:pt x="0" y="37"/>
                  </a:lnTo>
                  <a:close/>
                  <a:moveTo>
                    <a:pt x="0" y="35"/>
                  </a:moveTo>
                  <a:lnTo>
                    <a:pt x="0" y="35"/>
                  </a:lnTo>
                  <a:close/>
                  <a:moveTo>
                    <a:pt x="0" y="32"/>
                  </a:moveTo>
                  <a:lnTo>
                    <a:pt x="0" y="32"/>
                  </a:lnTo>
                  <a:close/>
                  <a:moveTo>
                    <a:pt x="0" y="31"/>
                  </a:moveTo>
                  <a:lnTo>
                    <a:pt x="0" y="31"/>
                  </a:lnTo>
                  <a:close/>
                  <a:moveTo>
                    <a:pt x="0" y="28"/>
                  </a:moveTo>
                  <a:lnTo>
                    <a:pt x="0" y="28"/>
                  </a:lnTo>
                  <a:close/>
                  <a:moveTo>
                    <a:pt x="0" y="27"/>
                  </a:moveTo>
                  <a:lnTo>
                    <a:pt x="0" y="27"/>
                  </a:lnTo>
                  <a:close/>
                  <a:moveTo>
                    <a:pt x="0" y="24"/>
                  </a:moveTo>
                  <a:lnTo>
                    <a:pt x="0" y="24"/>
                  </a:lnTo>
                  <a:close/>
                  <a:moveTo>
                    <a:pt x="0" y="22"/>
                  </a:moveTo>
                  <a:lnTo>
                    <a:pt x="0" y="22"/>
                  </a:lnTo>
                  <a:close/>
                  <a:moveTo>
                    <a:pt x="0" y="21"/>
                  </a:moveTo>
                  <a:lnTo>
                    <a:pt x="0" y="21"/>
                  </a:lnTo>
                  <a:close/>
                  <a:moveTo>
                    <a:pt x="0" y="19"/>
                  </a:moveTo>
                  <a:lnTo>
                    <a:pt x="0" y="19"/>
                  </a:lnTo>
                  <a:close/>
                  <a:moveTo>
                    <a:pt x="0" y="14"/>
                  </a:moveTo>
                  <a:lnTo>
                    <a:pt x="0" y="14"/>
                  </a:lnTo>
                  <a:close/>
                  <a:moveTo>
                    <a:pt x="0" y="12"/>
                  </a:moveTo>
                  <a:lnTo>
                    <a:pt x="0" y="12"/>
                  </a:lnTo>
                  <a:close/>
                  <a:moveTo>
                    <a:pt x="0" y="11"/>
                  </a:moveTo>
                  <a:lnTo>
                    <a:pt x="0" y="11"/>
                  </a:lnTo>
                  <a:close/>
                  <a:moveTo>
                    <a:pt x="0" y="8"/>
                  </a:moveTo>
                  <a:lnTo>
                    <a:pt x="0" y="8"/>
                  </a:lnTo>
                  <a:close/>
                  <a:moveTo>
                    <a:pt x="0" y="5"/>
                  </a:moveTo>
                  <a:lnTo>
                    <a:pt x="0" y="5"/>
                  </a:lnTo>
                  <a:close/>
                  <a:moveTo>
                    <a:pt x="0" y="0"/>
                  </a:move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2769625" y="8135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2765000" y="714025"/>
              <a:ext cx="23125" cy="99575"/>
            </a:xfrm>
            <a:custGeom>
              <a:rect b="b" l="l" r="r" t="t"/>
              <a:pathLst>
                <a:path extrusionOk="0" h="3983" w="925">
                  <a:moveTo>
                    <a:pt x="371" y="1"/>
                  </a:moveTo>
                  <a:lnTo>
                    <a:pt x="371" y="2"/>
                  </a:lnTo>
                  <a:cubicBezTo>
                    <a:pt x="494" y="382"/>
                    <a:pt x="565" y="829"/>
                    <a:pt x="565" y="1310"/>
                  </a:cubicBezTo>
                  <a:cubicBezTo>
                    <a:pt x="565" y="2163"/>
                    <a:pt x="342" y="2915"/>
                    <a:pt x="1" y="3364"/>
                  </a:cubicBezTo>
                  <a:cubicBezTo>
                    <a:pt x="13" y="3503"/>
                    <a:pt x="18" y="3623"/>
                    <a:pt x="18" y="3719"/>
                  </a:cubicBezTo>
                  <a:lnTo>
                    <a:pt x="18" y="3723"/>
                  </a:lnTo>
                  <a:lnTo>
                    <a:pt x="18" y="3736"/>
                  </a:lnTo>
                  <a:cubicBezTo>
                    <a:pt x="18" y="3807"/>
                    <a:pt x="15" y="3877"/>
                    <a:pt x="8" y="3944"/>
                  </a:cubicBezTo>
                  <a:cubicBezTo>
                    <a:pt x="63" y="3968"/>
                    <a:pt x="124" y="3983"/>
                    <a:pt x="184" y="3983"/>
                  </a:cubicBezTo>
                  <a:lnTo>
                    <a:pt x="188" y="3983"/>
                  </a:lnTo>
                  <a:cubicBezTo>
                    <a:pt x="595" y="3983"/>
                    <a:pt x="925" y="3419"/>
                    <a:pt x="925" y="2721"/>
                  </a:cubicBezTo>
                  <a:lnTo>
                    <a:pt x="925" y="2694"/>
                  </a:lnTo>
                  <a:lnTo>
                    <a:pt x="925" y="2688"/>
                  </a:lnTo>
                  <a:lnTo>
                    <a:pt x="925" y="2683"/>
                  </a:lnTo>
                  <a:cubicBezTo>
                    <a:pt x="914" y="2066"/>
                    <a:pt x="682" y="484"/>
                    <a:pt x="37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2744875" y="823550"/>
              <a:ext cx="5400" cy="43325"/>
            </a:xfrm>
            <a:custGeom>
              <a:rect b="b" l="l" r="r" t="t"/>
              <a:pathLst>
                <a:path extrusionOk="0" h="1733" w="216">
                  <a:moveTo>
                    <a:pt x="216" y="1"/>
                  </a:moveTo>
                  <a:lnTo>
                    <a:pt x="1" y="125"/>
                  </a:lnTo>
                  <a:lnTo>
                    <a:pt x="1" y="1641"/>
                  </a:lnTo>
                  <a:cubicBezTo>
                    <a:pt x="0" y="1694"/>
                    <a:pt x="44" y="1733"/>
                    <a:pt x="92" y="1733"/>
                  </a:cubicBezTo>
                  <a:cubicBezTo>
                    <a:pt x="107" y="1733"/>
                    <a:pt x="123" y="1729"/>
                    <a:pt x="137" y="1720"/>
                  </a:cubicBezTo>
                  <a:lnTo>
                    <a:pt x="216" y="1674"/>
                  </a:lnTo>
                  <a:lnTo>
                    <a:pt x="21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2728675" y="735775"/>
              <a:ext cx="36825" cy="103200"/>
            </a:xfrm>
            <a:custGeom>
              <a:rect b="b" l="l" r="r" t="t"/>
              <a:pathLst>
                <a:path extrusionOk="0" h="4128" w="1473">
                  <a:moveTo>
                    <a:pt x="736" y="1"/>
                  </a:moveTo>
                  <a:cubicBezTo>
                    <a:pt x="330" y="1"/>
                    <a:pt x="1" y="2170"/>
                    <a:pt x="1" y="2866"/>
                  </a:cubicBezTo>
                  <a:cubicBezTo>
                    <a:pt x="1" y="3564"/>
                    <a:pt x="330" y="4128"/>
                    <a:pt x="736" y="4128"/>
                  </a:cubicBezTo>
                  <a:cubicBezTo>
                    <a:pt x="1144" y="4128"/>
                    <a:pt x="1473" y="3564"/>
                    <a:pt x="1473" y="2866"/>
                  </a:cubicBezTo>
                  <a:cubicBezTo>
                    <a:pt x="1473" y="2170"/>
                    <a:pt x="1144" y="1"/>
                    <a:pt x="736"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2765475" y="806975"/>
              <a:ext cx="25" cy="475"/>
            </a:xfrm>
            <a:custGeom>
              <a:rect b="b" l="l" r="r" t="t"/>
              <a:pathLst>
                <a:path extrusionOk="0" h="19" w="1">
                  <a:moveTo>
                    <a:pt x="1" y="17"/>
                  </a:moveTo>
                  <a:lnTo>
                    <a:pt x="1" y="18"/>
                  </a:lnTo>
                  <a:lnTo>
                    <a:pt x="1" y="18"/>
                  </a:lnTo>
                  <a:lnTo>
                    <a:pt x="1" y="17"/>
                  </a:lnTo>
                  <a:close/>
                  <a:moveTo>
                    <a:pt x="1" y="15"/>
                  </a:moveTo>
                  <a:lnTo>
                    <a:pt x="1" y="15"/>
                  </a:lnTo>
                  <a:close/>
                  <a:moveTo>
                    <a:pt x="1" y="12"/>
                  </a:moveTo>
                  <a:lnTo>
                    <a:pt x="1" y="12"/>
                  </a:lnTo>
                  <a:close/>
                  <a:moveTo>
                    <a:pt x="1" y="11"/>
                  </a:moveTo>
                  <a:lnTo>
                    <a:pt x="1" y="11"/>
                  </a:lnTo>
                  <a:close/>
                  <a:moveTo>
                    <a:pt x="1" y="10"/>
                  </a:moveTo>
                  <a:lnTo>
                    <a:pt x="1" y="10"/>
                  </a:lnTo>
                  <a:close/>
                  <a:moveTo>
                    <a:pt x="1" y="4"/>
                  </a:moveTo>
                  <a:lnTo>
                    <a:pt x="1" y="4"/>
                  </a:lnTo>
                  <a:close/>
                  <a:moveTo>
                    <a:pt x="1" y="2"/>
                  </a:moveTo>
                  <a:lnTo>
                    <a:pt x="1" y="2"/>
                  </a:lnTo>
                  <a:close/>
                  <a:moveTo>
                    <a:pt x="1" y="1"/>
                  </a:move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2746950" y="838950"/>
              <a:ext cx="100" cy="25"/>
            </a:xfrm>
            <a:custGeom>
              <a:rect b="b" l="l" r="r" t="t"/>
              <a:pathLst>
                <a:path extrusionOk="0" h="1" w="4">
                  <a:moveTo>
                    <a:pt x="4" y="1"/>
                  </a:moveTo>
                  <a:lnTo>
                    <a:pt x="4" y="1"/>
                  </a:lnTo>
                  <a:close/>
                  <a:moveTo>
                    <a:pt x="1" y="1"/>
                  </a:move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2734850" y="739400"/>
              <a:ext cx="30650" cy="99575"/>
            </a:xfrm>
            <a:custGeom>
              <a:rect b="b" l="l" r="r" t="t"/>
              <a:pathLst>
                <a:path extrusionOk="0" h="3983" w="1226">
                  <a:moveTo>
                    <a:pt x="670" y="1"/>
                  </a:moveTo>
                  <a:lnTo>
                    <a:pt x="670" y="1"/>
                  </a:lnTo>
                  <a:cubicBezTo>
                    <a:pt x="794" y="382"/>
                    <a:pt x="865" y="829"/>
                    <a:pt x="865" y="1310"/>
                  </a:cubicBezTo>
                  <a:cubicBezTo>
                    <a:pt x="865" y="2395"/>
                    <a:pt x="504" y="3314"/>
                    <a:pt x="0" y="3658"/>
                  </a:cubicBezTo>
                  <a:cubicBezTo>
                    <a:pt x="130" y="3857"/>
                    <a:pt x="298" y="3981"/>
                    <a:pt x="485" y="3983"/>
                  </a:cubicBezTo>
                  <a:lnTo>
                    <a:pt x="489" y="3983"/>
                  </a:lnTo>
                  <a:cubicBezTo>
                    <a:pt x="895" y="3983"/>
                    <a:pt x="1226" y="3419"/>
                    <a:pt x="1226" y="2721"/>
                  </a:cubicBezTo>
                  <a:lnTo>
                    <a:pt x="1226" y="2708"/>
                  </a:lnTo>
                  <a:lnTo>
                    <a:pt x="1226" y="2704"/>
                  </a:lnTo>
                  <a:cubicBezTo>
                    <a:pt x="1221" y="2101"/>
                    <a:pt x="987" y="490"/>
                    <a:pt x="670"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2428375" y="872825"/>
              <a:ext cx="3500" cy="28075"/>
            </a:xfrm>
            <a:custGeom>
              <a:rect b="b" l="l" r="r" t="t"/>
              <a:pathLst>
                <a:path extrusionOk="0" h="1123" w="140">
                  <a:moveTo>
                    <a:pt x="140" y="0"/>
                  </a:moveTo>
                  <a:lnTo>
                    <a:pt x="1" y="80"/>
                  </a:lnTo>
                  <a:lnTo>
                    <a:pt x="1" y="1063"/>
                  </a:lnTo>
                  <a:cubicBezTo>
                    <a:pt x="1" y="1098"/>
                    <a:pt x="29" y="1123"/>
                    <a:pt x="60" y="1123"/>
                  </a:cubicBezTo>
                  <a:cubicBezTo>
                    <a:pt x="70" y="1123"/>
                    <a:pt x="80" y="1120"/>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2417875" y="815825"/>
              <a:ext cx="23875" cy="66975"/>
            </a:xfrm>
            <a:custGeom>
              <a:rect b="b" l="l" r="r" t="t"/>
              <a:pathLst>
                <a:path extrusionOk="0" h="2679" w="955">
                  <a:moveTo>
                    <a:pt x="477" y="1"/>
                  </a:moveTo>
                  <a:cubicBezTo>
                    <a:pt x="213" y="1"/>
                    <a:pt x="0" y="1409"/>
                    <a:pt x="0" y="1861"/>
                  </a:cubicBezTo>
                  <a:cubicBezTo>
                    <a:pt x="0" y="2314"/>
                    <a:pt x="213" y="2679"/>
                    <a:pt x="477" y="2679"/>
                  </a:cubicBezTo>
                  <a:cubicBezTo>
                    <a:pt x="741" y="2679"/>
                    <a:pt x="954" y="2314"/>
                    <a:pt x="954" y="1861"/>
                  </a:cubicBezTo>
                  <a:cubicBezTo>
                    <a:pt x="954" y="1409"/>
                    <a:pt x="741" y="1"/>
                    <a:pt x="47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2441725" y="861650"/>
              <a:ext cx="25" cy="725"/>
            </a:xfrm>
            <a:custGeom>
              <a:rect b="b" l="l" r="r" t="t"/>
              <a:pathLst>
                <a:path extrusionOk="0" h="29" w="1">
                  <a:moveTo>
                    <a:pt x="0" y="27"/>
                  </a:moveTo>
                  <a:lnTo>
                    <a:pt x="0" y="28"/>
                  </a:lnTo>
                  <a:lnTo>
                    <a:pt x="0" y="28"/>
                  </a:lnTo>
                  <a:lnTo>
                    <a:pt x="0" y="27"/>
                  </a:lnTo>
                  <a:close/>
                  <a:moveTo>
                    <a:pt x="0" y="25"/>
                  </a:moveTo>
                  <a:lnTo>
                    <a:pt x="0" y="25"/>
                  </a:lnTo>
                  <a:close/>
                  <a:moveTo>
                    <a:pt x="0" y="24"/>
                  </a:moveTo>
                  <a:lnTo>
                    <a:pt x="0" y="24"/>
                  </a:lnTo>
                  <a:close/>
                  <a:moveTo>
                    <a:pt x="0" y="22"/>
                  </a:moveTo>
                  <a:lnTo>
                    <a:pt x="0" y="22"/>
                  </a:lnTo>
                  <a:close/>
                  <a:moveTo>
                    <a:pt x="0" y="21"/>
                  </a:moveTo>
                  <a:lnTo>
                    <a:pt x="0" y="21"/>
                  </a:lnTo>
                  <a:close/>
                  <a:moveTo>
                    <a:pt x="0" y="18"/>
                  </a:moveTo>
                  <a:lnTo>
                    <a:pt x="0" y="18"/>
                  </a:lnTo>
                  <a:close/>
                  <a:moveTo>
                    <a:pt x="0" y="15"/>
                  </a:moveTo>
                  <a:lnTo>
                    <a:pt x="0" y="15"/>
                  </a:lnTo>
                  <a:close/>
                  <a:moveTo>
                    <a:pt x="0" y="14"/>
                  </a:moveTo>
                  <a:lnTo>
                    <a:pt x="0" y="14"/>
                  </a:lnTo>
                  <a:close/>
                  <a:moveTo>
                    <a:pt x="0" y="11"/>
                  </a:moveTo>
                  <a:lnTo>
                    <a:pt x="0" y="11"/>
                  </a:lnTo>
                  <a:close/>
                  <a:moveTo>
                    <a:pt x="0" y="9"/>
                  </a:moveTo>
                  <a:lnTo>
                    <a:pt x="0" y="9"/>
                  </a:lnTo>
                  <a:close/>
                  <a:moveTo>
                    <a:pt x="0" y="9"/>
                  </a:moveTo>
                  <a:lnTo>
                    <a:pt x="0" y="9"/>
                  </a:lnTo>
                  <a:close/>
                  <a:moveTo>
                    <a:pt x="0" y="8"/>
                  </a:moveTo>
                  <a:lnTo>
                    <a:pt x="0" y="8"/>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2429675" y="882775"/>
              <a:ext cx="100" cy="25"/>
            </a:xfrm>
            <a:custGeom>
              <a:rect b="b" l="l" r="r" t="t"/>
              <a:pathLst>
                <a:path extrusionOk="0" h="1" w="4">
                  <a:moveTo>
                    <a:pt x="4" y="1"/>
                  </a:moveTo>
                  <a:lnTo>
                    <a:pt x="4" y="1"/>
                  </a:lnTo>
                  <a:close/>
                  <a:moveTo>
                    <a:pt x="2" y="1"/>
                  </a:moveTo>
                  <a:lnTo>
                    <a:pt x="2" y="1"/>
                  </a:lnTo>
                  <a:close/>
                  <a:moveTo>
                    <a:pt x="1" y="1"/>
                  </a:move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2421850" y="818225"/>
              <a:ext cx="19900" cy="64575"/>
            </a:xfrm>
            <a:custGeom>
              <a:rect b="b" l="l" r="r" t="t"/>
              <a:pathLst>
                <a:path extrusionOk="0" h="2583" w="796">
                  <a:moveTo>
                    <a:pt x="436" y="0"/>
                  </a:moveTo>
                  <a:lnTo>
                    <a:pt x="436" y="0"/>
                  </a:lnTo>
                  <a:cubicBezTo>
                    <a:pt x="521" y="274"/>
                    <a:pt x="565" y="560"/>
                    <a:pt x="563" y="849"/>
                  </a:cubicBezTo>
                  <a:cubicBezTo>
                    <a:pt x="563" y="1552"/>
                    <a:pt x="328" y="2149"/>
                    <a:pt x="1" y="2373"/>
                  </a:cubicBezTo>
                  <a:cubicBezTo>
                    <a:pt x="85" y="2500"/>
                    <a:pt x="193" y="2581"/>
                    <a:pt x="314" y="2583"/>
                  </a:cubicBezTo>
                  <a:lnTo>
                    <a:pt x="318" y="2583"/>
                  </a:lnTo>
                  <a:cubicBezTo>
                    <a:pt x="582" y="2583"/>
                    <a:pt x="795" y="2218"/>
                    <a:pt x="795" y="1765"/>
                  </a:cubicBezTo>
                  <a:lnTo>
                    <a:pt x="795" y="1764"/>
                  </a:lnTo>
                  <a:lnTo>
                    <a:pt x="795" y="1758"/>
                  </a:lnTo>
                  <a:lnTo>
                    <a:pt x="795" y="1752"/>
                  </a:lnTo>
                  <a:lnTo>
                    <a:pt x="795" y="1749"/>
                  </a:lnTo>
                  <a:lnTo>
                    <a:pt x="795" y="1745"/>
                  </a:lnTo>
                  <a:lnTo>
                    <a:pt x="795" y="1738"/>
                  </a:lnTo>
                  <a:cubicBezTo>
                    <a:pt x="789" y="1334"/>
                    <a:pt x="639" y="312"/>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2970125" y="935500"/>
              <a:ext cx="3550" cy="28075"/>
            </a:xfrm>
            <a:custGeom>
              <a:rect b="b" l="l" r="r" t="t"/>
              <a:pathLst>
                <a:path extrusionOk="0" h="1123" w="142">
                  <a:moveTo>
                    <a:pt x="140" y="0"/>
                  </a:moveTo>
                  <a:lnTo>
                    <a:pt x="0" y="80"/>
                  </a:lnTo>
                  <a:lnTo>
                    <a:pt x="0" y="1063"/>
                  </a:lnTo>
                  <a:cubicBezTo>
                    <a:pt x="0" y="1099"/>
                    <a:pt x="29" y="1123"/>
                    <a:pt x="61" y="1123"/>
                  </a:cubicBezTo>
                  <a:cubicBezTo>
                    <a:pt x="71" y="1123"/>
                    <a:pt x="81" y="1121"/>
                    <a:pt x="90" y="1115"/>
                  </a:cubicBezTo>
                  <a:lnTo>
                    <a:pt x="141" y="1085"/>
                  </a:ln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2959600" y="878500"/>
              <a:ext cx="23925" cy="67000"/>
            </a:xfrm>
            <a:custGeom>
              <a:rect b="b" l="l" r="r" t="t"/>
              <a:pathLst>
                <a:path extrusionOk="0" h="2680" w="957">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2983500" y="924325"/>
              <a:ext cx="25" cy="725"/>
            </a:xfrm>
            <a:custGeom>
              <a:rect b="b" l="l" r="r" t="t"/>
              <a:pathLst>
                <a:path extrusionOk="0" h="29" w="1">
                  <a:moveTo>
                    <a:pt x="1" y="27"/>
                  </a:moveTo>
                  <a:lnTo>
                    <a:pt x="1" y="28"/>
                  </a:lnTo>
                  <a:lnTo>
                    <a:pt x="1" y="28"/>
                  </a:lnTo>
                  <a:lnTo>
                    <a:pt x="1" y="27"/>
                  </a:lnTo>
                  <a:close/>
                  <a:moveTo>
                    <a:pt x="1" y="25"/>
                  </a:moveTo>
                  <a:lnTo>
                    <a:pt x="1" y="25"/>
                  </a:lnTo>
                  <a:close/>
                  <a:moveTo>
                    <a:pt x="1" y="24"/>
                  </a:moveTo>
                  <a:lnTo>
                    <a:pt x="1" y="24"/>
                  </a:lnTo>
                  <a:close/>
                  <a:moveTo>
                    <a:pt x="1" y="22"/>
                  </a:moveTo>
                  <a:lnTo>
                    <a:pt x="1" y="22"/>
                  </a:lnTo>
                  <a:close/>
                  <a:moveTo>
                    <a:pt x="1" y="21"/>
                  </a:moveTo>
                  <a:lnTo>
                    <a:pt x="1" y="21"/>
                  </a:lnTo>
                  <a:close/>
                  <a:moveTo>
                    <a:pt x="1" y="18"/>
                  </a:moveTo>
                  <a:lnTo>
                    <a:pt x="1" y="18"/>
                  </a:lnTo>
                  <a:close/>
                  <a:moveTo>
                    <a:pt x="1" y="15"/>
                  </a:moveTo>
                  <a:lnTo>
                    <a:pt x="1" y="15"/>
                  </a:lnTo>
                  <a:close/>
                  <a:moveTo>
                    <a:pt x="1" y="14"/>
                  </a:moveTo>
                  <a:lnTo>
                    <a:pt x="1" y="14"/>
                  </a:lnTo>
                  <a:close/>
                  <a:moveTo>
                    <a:pt x="1" y="11"/>
                  </a:moveTo>
                  <a:lnTo>
                    <a:pt x="1" y="11"/>
                  </a:lnTo>
                  <a:close/>
                  <a:moveTo>
                    <a:pt x="1" y="9"/>
                  </a:moveTo>
                  <a:lnTo>
                    <a:pt x="1" y="9"/>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2963625" y="880875"/>
              <a:ext cx="19900" cy="64625"/>
            </a:xfrm>
            <a:custGeom>
              <a:rect b="b" l="l" r="r" t="t"/>
              <a:pathLst>
                <a:path extrusionOk="0" h="2585" w="796">
                  <a:moveTo>
                    <a:pt x="436" y="0"/>
                  </a:moveTo>
                  <a:lnTo>
                    <a:pt x="436" y="2"/>
                  </a:lnTo>
                  <a:cubicBezTo>
                    <a:pt x="436" y="2"/>
                    <a:pt x="436" y="2"/>
                    <a:pt x="437" y="3"/>
                  </a:cubicBezTo>
                  <a:lnTo>
                    <a:pt x="437" y="3"/>
                  </a:lnTo>
                  <a:cubicBezTo>
                    <a:pt x="436" y="2"/>
                    <a:pt x="436" y="1"/>
                    <a:pt x="436" y="0"/>
                  </a:cubicBezTo>
                  <a:close/>
                  <a:moveTo>
                    <a:pt x="437" y="3"/>
                  </a:moveTo>
                  <a:cubicBezTo>
                    <a:pt x="522" y="278"/>
                    <a:pt x="565" y="562"/>
                    <a:pt x="562" y="850"/>
                  </a:cubicBezTo>
                  <a:cubicBezTo>
                    <a:pt x="562" y="1553"/>
                    <a:pt x="329" y="2151"/>
                    <a:pt x="1" y="2374"/>
                  </a:cubicBezTo>
                  <a:cubicBezTo>
                    <a:pt x="85" y="2503"/>
                    <a:pt x="195" y="2584"/>
                    <a:pt x="318" y="2584"/>
                  </a:cubicBezTo>
                  <a:cubicBezTo>
                    <a:pt x="582" y="2584"/>
                    <a:pt x="796" y="2217"/>
                    <a:pt x="796" y="1766"/>
                  </a:cubicBezTo>
                  <a:lnTo>
                    <a:pt x="796" y="1759"/>
                  </a:lnTo>
                  <a:lnTo>
                    <a:pt x="796" y="1753"/>
                  </a:lnTo>
                  <a:lnTo>
                    <a:pt x="796" y="1750"/>
                  </a:lnTo>
                  <a:lnTo>
                    <a:pt x="796" y="1740"/>
                  </a:lnTo>
                  <a:cubicBezTo>
                    <a:pt x="790" y="1338"/>
                    <a:pt x="638" y="318"/>
                    <a:pt x="437" y="3"/>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3010700" y="921675"/>
              <a:ext cx="3525" cy="28125"/>
            </a:xfrm>
            <a:custGeom>
              <a:rect b="b" l="l" r="r" t="t"/>
              <a:pathLst>
                <a:path extrusionOk="0" h="1125" w="141">
                  <a:moveTo>
                    <a:pt x="139" y="1"/>
                  </a:moveTo>
                  <a:lnTo>
                    <a:pt x="0" y="81"/>
                  </a:lnTo>
                  <a:lnTo>
                    <a:pt x="0" y="1065"/>
                  </a:lnTo>
                  <a:cubicBezTo>
                    <a:pt x="0" y="1099"/>
                    <a:pt x="28" y="1124"/>
                    <a:pt x="60" y="1124"/>
                  </a:cubicBezTo>
                  <a:cubicBezTo>
                    <a:pt x="70" y="1124"/>
                    <a:pt x="80" y="1122"/>
                    <a:pt x="90" y="1116"/>
                  </a:cubicBezTo>
                  <a:lnTo>
                    <a:pt x="141" y="1087"/>
                  </a:lnTo>
                  <a:lnTo>
                    <a:pt x="139" y="1087"/>
                  </a:lnTo>
                  <a:lnTo>
                    <a:pt x="13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3000175" y="864700"/>
              <a:ext cx="23925" cy="67025"/>
            </a:xfrm>
            <a:custGeom>
              <a:rect b="b" l="l" r="r" t="t"/>
              <a:pathLst>
                <a:path extrusionOk="0" h="2681" w="957">
                  <a:moveTo>
                    <a:pt x="479" y="0"/>
                  </a:moveTo>
                  <a:cubicBezTo>
                    <a:pt x="215" y="0"/>
                    <a:pt x="1" y="1408"/>
                    <a:pt x="1" y="1861"/>
                  </a:cubicBezTo>
                  <a:cubicBezTo>
                    <a:pt x="1" y="2313"/>
                    <a:pt x="215" y="2680"/>
                    <a:pt x="479" y="2680"/>
                  </a:cubicBezTo>
                  <a:cubicBezTo>
                    <a:pt x="743" y="2680"/>
                    <a:pt x="956" y="2313"/>
                    <a:pt x="956" y="1861"/>
                  </a:cubicBezTo>
                  <a:cubicBezTo>
                    <a:pt x="956" y="1408"/>
                    <a:pt x="743" y="0"/>
                    <a:pt x="479"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3004200" y="867100"/>
              <a:ext cx="19900" cy="64625"/>
            </a:xfrm>
            <a:custGeom>
              <a:rect b="b" l="l" r="r" t="t"/>
              <a:pathLst>
                <a:path extrusionOk="0" h="2585" w="796">
                  <a:moveTo>
                    <a:pt x="436" y="0"/>
                  </a:moveTo>
                  <a:cubicBezTo>
                    <a:pt x="521" y="274"/>
                    <a:pt x="565" y="561"/>
                    <a:pt x="562" y="848"/>
                  </a:cubicBezTo>
                  <a:cubicBezTo>
                    <a:pt x="562" y="1553"/>
                    <a:pt x="328" y="2149"/>
                    <a:pt x="0" y="2372"/>
                  </a:cubicBezTo>
                  <a:cubicBezTo>
                    <a:pt x="85" y="2503"/>
                    <a:pt x="195" y="2584"/>
                    <a:pt x="318" y="2584"/>
                  </a:cubicBezTo>
                  <a:cubicBezTo>
                    <a:pt x="582" y="2584"/>
                    <a:pt x="795" y="2217"/>
                    <a:pt x="795" y="1765"/>
                  </a:cubicBezTo>
                  <a:cubicBezTo>
                    <a:pt x="795" y="1382"/>
                    <a:pt x="643" y="319"/>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2665500" y="708275"/>
              <a:ext cx="3500" cy="28075"/>
            </a:xfrm>
            <a:custGeom>
              <a:rect b="b" l="l" r="r" t="t"/>
              <a:pathLst>
                <a:path extrusionOk="0" h="1123" w="140">
                  <a:moveTo>
                    <a:pt x="140" y="0"/>
                  </a:moveTo>
                  <a:lnTo>
                    <a:pt x="0" y="80"/>
                  </a:lnTo>
                  <a:lnTo>
                    <a:pt x="0" y="1063"/>
                  </a:lnTo>
                  <a:cubicBezTo>
                    <a:pt x="0" y="1099"/>
                    <a:pt x="29" y="1123"/>
                    <a:pt x="60" y="1123"/>
                  </a:cubicBezTo>
                  <a:cubicBezTo>
                    <a:pt x="70" y="1123"/>
                    <a:pt x="80" y="1121"/>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2654975" y="651275"/>
              <a:ext cx="23925" cy="67000"/>
            </a:xfrm>
            <a:custGeom>
              <a:rect b="b" l="l" r="r" t="t"/>
              <a:pathLst>
                <a:path extrusionOk="0" h="2680" w="957">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2659000" y="653650"/>
              <a:ext cx="19900" cy="64625"/>
            </a:xfrm>
            <a:custGeom>
              <a:rect b="b" l="l" r="r" t="t"/>
              <a:pathLst>
                <a:path extrusionOk="0" h="2585" w="796">
                  <a:moveTo>
                    <a:pt x="436" y="0"/>
                  </a:moveTo>
                  <a:cubicBezTo>
                    <a:pt x="521" y="276"/>
                    <a:pt x="564" y="561"/>
                    <a:pt x="562" y="850"/>
                  </a:cubicBezTo>
                  <a:cubicBezTo>
                    <a:pt x="562" y="1553"/>
                    <a:pt x="329" y="2150"/>
                    <a:pt x="1" y="2374"/>
                  </a:cubicBezTo>
                  <a:cubicBezTo>
                    <a:pt x="85" y="2503"/>
                    <a:pt x="195" y="2584"/>
                    <a:pt x="318" y="2584"/>
                  </a:cubicBezTo>
                  <a:cubicBezTo>
                    <a:pt x="582" y="2584"/>
                    <a:pt x="796" y="2217"/>
                    <a:pt x="796" y="1765"/>
                  </a:cubicBezTo>
                  <a:cubicBezTo>
                    <a:pt x="796" y="1383"/>
                    <a:pt x="642" y="321"/>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2402250" y="872750"/>
              <a:ext cx="5425" cy="43325"/>
            </a:xfrm>
            <a:custGeom>
              <a:rect b="b" l="l" r="r" t="t"/>
              <a:pathLst>
                <a:path extrusionOk="0" h="1733" w="217">
                  <a:moveTo>
                    <a:pt x="216" y="0"/>
                  </a:moveTo>
                  <a:lnTo>
                    <a:pt x="1" y="125"/>
                  </a:lnTo>
                  <a:lnTo>
                    <a:pt x="1" y="1640"/>
                  </a:lnTo>
                  <a:cubicBezTo>
                    <a:pt x="0" y="1694"/>
                    <a:pt x="44" y="1732"/>
                    <a:pt x="92" y="1732"/>
                  </a:cubicBezTo>
                  <a:cubicBezTo>
                    <a:pt x="107" y="1732"/>
                    <a:pt x="123" y="1728"/>
                    <a:pt x="138" y="1720"/>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2386025" y="784975"/>
              <a:ext cx="36875" cy="103200"/>
            </a:xfrm>
            <a:custGeom>
              <a:rect b="b" l="l" r="r" t="t"/>
              <a:pathLst>
                <a:path extrusionOk="0" h="4128" w="1475">
                  <a:moveTo>
                    <a:pt x="737" y="1"/>
                  </a:moveTo>
                  <a:cubicBezTo>
                    <a:pt x="330" y="1"/>
                    <a:pt x="1" y="2170"/>
                    <a:pt x="1" y="2866"/>
                  </a:cubicBezTo>
                  <a:cubicBezTo>
                    <a:pt x="1" y="3563"/>
                    <a:pt x="331" y="4128"/>
                    <a:pt x="737" y="4128"/>
                  </a:cubicBezTo>
                  <a:cubicBezTo>
                    <a:pt x="1145" y="4128"/>
                    <a:pt x="1474" y="3563"/>
                    <a:pt x="1474" y="2866"/>
                  </a:cubicBezTo>
                  <a:lnTo>
                    <a:pt x="1473" y="2866"/>
                  </a:lnTo>
                  <a:cubicBezTo>
                    <a:pt x="1473" y="2170"/>
                    <a:pt x="1144"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2422875" y="855850"/>
              <a:ext cx="25" cy="775"/>
            </a:xfrm>
            <a:custGeom>
              <a:rect b="b" l="l" r="r" t="t"/>
              <a:pathLst>
                <a:path extrusionOk="0" h="31" w="1">
                  <a:moveTo>
                    <a:pt x="0" y="30"/>
                  </a:moveTo>
                  <a:lnTo>
                    <a:pt x="0" y="31"/>
                  </a:lnTo>
                  <a:lnTo>
                    <a:pt x="0" y="31"/>
                  </a:lnTo>
                  <a:lnTo>
                    <a:pt x="0" y="30"/>
                  </a:lnTo>
                  <a:close/>
                  <a:moveTo>
                    <a:pt x="0" y="28"/>
                  </a:moveTo>
                  <a:lnTo>
                    <a:pt x="0" y="28"/>
                  </a:lnTo>
                  <a:close/>
                  <a:moveTo>
                    <a:pt x="0" y="25"/>
                  </a:moveTo>
                  <a:lnTo>
                    <a:pt x="0" y="25"/>
                  </a:lnTo>
                  <a:close/>
                  <a:moveTo>
                    <a:pt x="0" y="24"/>
                  </a:moveTo>
                  <a:lnTo>
                    <a:pt x="0" y="24"/>
                  </a:lnTo>
                  <a:close/>
                  <a:moveTo>
                    <a:pt x="0" y="21"/>
                  </a:moveTo>
                  <a:lnTo>
                    <a:pt x="0" y="21"/>
                  </a:lnTo>
                  <a:close/>
                  <a:moveTo>
                    <a:pt x="0" y="19"/>
                  </a:moveTo>
                  <a:lnTo>
                    <a:pt x="0" y="19"/>
                  </a:lnTo>
                  <a:close/>
                  <a:moveTo>
                    <a:pt x="0" y="16"/>
                  </a:moveTo>
                  <a:lnTo>
                    <a:pt x="0" y="16"/>
                  </a:lnTo>
                  <a:close/>
                  <a:moveTo>
                    <a:pt x="0" y="15"/>
                  </a:moveTo>
                  <a:lnTo>
                    <a:pt x="0" y="15"/>
                  </a:lnTo>
                  <a:close/>
                  <a:moveTo>
                    <a:pt x="0" y="14"/>
                  </a:moveTo>
                  <a:lnTo>
                    <a:pt x="0" y="14"/>
                  </a:lnTo>
                  <a:close/>
                  <a:moveTo>
                    <a:pt x="0" y="11"/>
                  </a:moveTo>
                  <a:lnTo>
                    <a:pt x="0" y="11"/>
                  </a:lnTo>
                  <a:close/>
                  <a:moveTo>
                    <a:pt x="0" y="6"/>
                  </a:moveTo>
                  <a:lnTo>
                    <a:pt x="0" y="6"/>
                  </a:lnTo>
                  <a:close/>
                  <a:moveTo>
                    <a:pt x="0" y="5"/>
                  </a:moveTo>
                  <a:lnTo>
                    <a:pt x="0" y="5"/>
                  </a:lnTo>
                  <a:close/>
                  <a:moveTo>
                    <a:pt x="0" y="1"/>
                  </a:move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2404350" y="888150"/>
              <a:ext cx="100" cy="25"/>
            </a:xfrm>
            <a:custGeom>
              <a:rect b="b" l="l" r="r" t="t"/>
              <a:pathLst>
                <a:path extrusionOk="0" h="1" w="4">
                  <a:moveTo>
                    <a:pt x="3" y="1"/>
                  </a:moveTo>
                  <a:lnTo>
                    <a:pt x="3"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2392225" y="788600"/>
              <a:ext cx="30675" cy="99575"/>
            </a:xfrm>
            <a:custGeom>
              <a:rect b="b" l="l" r="r" t="t"/>
              <a:pathLst>
                <a:path extrusionOk="0" h="3983" w="1227">
                  <a:moveTo>
                    <a:pt x="671" y="1"/>
                  </a:moveTo>
                  <a:lnTo>
                    <a:pt x="671" y="1"/>
                  </a:lnTo>
                  <a:cubicBezTo>
                    <a:pt x="794" y="382"/>
                    <a:pt x="865" y="829"/>
                    <a:pt x="865" y="1310"/>
                  </a:cubicBezTo>
                  <a:cubicBezTo>
                    <a:pt x="865" y="2395"/>
                    <a:pt x="504" y="3314"/>
                    <a:pt x="1" y="3658"/>
                  </a:cubicBezTo>
                  <a:cubicBezTo>
                    <a:pt x="130" y="3856"/>
                    <a:pt x="298" y="3981"/>
                    <a:pt x="485" y="3983"/>
                  </a:cubicBezTo>
                  <a:lnTo>
                    <a:pt x="489" y="3983"/>
                  </a:lnTo>
                  <a:cubicBezTo>
                    <a:pt x="897" y="3983"/>
                    <a:pt x="1226" y="3418"/>
                    <a:pt x="1226" y="2721"/>
                  </a:cubicBezTo>
                  <a:lnTo>
                    <a:pt x="1226" y="2691"/>
                  </a:lnTo>
                  <a:cubicBezTo>
                    <a:pt x="1219" y="2077"/>
                    <a:pt x="984" y="485"/>
                    <a:pt x="67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2923175" y="1012425"/>
              <a:ext cx="3500" cy="28100"/>
            </a:xfrm>
            <a:custGeom>
              <a:rect b="b" l="l" r="r" t="t"/>
              <a:pathLst>
                <a:path extrusionOk="0" h="1124" w="140">
                  <a:moveTo>
                    <a:pt x="140" y="0"/>
                  </a:moveTo>
                  <a:lnTo>
                    <a:pt x="1" y="80"/>
                  </a:lnTo>
                  <a:lnTo>
                    <a:pt x="1" y="1065"/>
                  </a:lnTo>
                  <a:cubicBezTo>
                    <a:pt x="1" y="1099"/>
                    <a:pt x="29" y="1123"/>
                    <a:pt x="60" y="1123"/>
                  </a:cubicBezTo>
                  <a:cubicBezTo>
                    <a:pt x="70" y="1123"/>
                    <a:pt x="80" y="1121"/>
                    <a:pt x="89" y="1115"/>
                  </a:cubicBezTo>
                  <a:lnTo>
                    <a:pt x="140" y="1086"/>
                  </a:ln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2912675" y="955425"/>
              <a:ext cx="23900" cy="67000"/>
            </a:xfrm>
            <a:custGeom>
              <a:rect b="b" l="l" r="r" t="t"/>
              <a:pathLst>
                <a:path extrusionOk="0" h="2680" w="956">
                  <a:moveTo>
                    <a:pt x="479" y="1"/>
                  </a:moveTo>
                  <a:cubicBezTo>
                    <a:pt x="215" y="1"/>
                    <a:pt x="0" y="1409"/>
                    <a:pt x="0" y="1861"/>
                  </a:cubicBezTo>
                  <a:cubicBezTo>
                    <a:pt x="0" y="2314"/>
                    <a:pt x="215" y="2679"/>
                    <a:pt x="479" y="2679"/>
                  </a:cubicBezTo>
                  <a:cubicBezTo>
                    <a:pt x="743" y="2679"/>
                    <a:pt x="956" y="2314"/>
                    <a:pt x="956" y="1861"/>
                  </a:cubicBezTo>
                  <a:cubicBezTo>
                    <a:pt x="956"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2936550" y="1001250"/>
              <a:ext cx="25" cy="725"/>
            </a:xfrm>
            <a:custGeom>
              <a:rect b="b" l="l" r="r" t="t"/>
              <a:pathLst>
                <a:path extrusionOk="0" h="29" w="1">
                  <a:moveTo>
                    <a:pt x="1" y="27"/>
                  </a:moveTo>
                  <a:lnTo>
                    <a:pt x="1" y="28"/>
                  </a:lnTo>
                  <a:lnTo>
                    <a:pt x="1" y="28"/>
                  </a:lnTo>
                  <a:lnTo>
                    <a:pt x="1" y="27"/>
                  </a:lnTo>
                  <a:moveTo>
                    <a:pt x="1" y="25"/>
                  </a:moveTo>
                  <a:lnTo>
                    <a:pt x="1" y="25"/>
                  </a:lnTo>
                  <a:close/>
                  <a:moveTo>
                    <a:pt x="1" y="25"/>
                  </a:moveTo>
                  <a:lnTo>
                    <a:pt x="1" y="25"/>
                  </a:lnTo>
                  <a:close/>
                  <a:moveTo>
                    <a:pt x="1" y="24"/>
                  </a:moveTo>
                  <a:lnTo>
                    <a:pt x="1" y="24"/>
                  </a:lnTo>
                  <a:close/>
                  <a:moveTo>
                    <a:pt x="1" y="21"/>
                  </a:moveTo>
                  <a:lnTo>
                    <a:pt x="1" y="21"/>
                  </a:lnTo>
                  <a:close/>
                  <a:moveTo>
                    <a:pt x="1" y="20"/>
                  </a:moveTo>
                  <a:lnTo>
                    <a:pt x="1" y="20"/>
                  </a:lnTo>
                  <a:close/>
                  <a:moveTo>
                    <a:pt x="1" y="17"/>
                  </a:moveTo>
                  <a:lnTo>
                    <a:pt x="1" y="17"/>
                  </a:lnTo>
                  <a:close/>
                  <a:moveTo>
                    <a:pt x="1" y="15"/>
                  </a:moveTo>
                  <a:lnTo>
                    <a:pt x="1" y="15"/>
                  </a:lnTo>
                  <a:close/>
                  <a:moveTo>
                    <a:pt x="1" y="12"/>
                  </a:moveTo>
                  <a:lnTo>
                    <a:pt x="1" y="12"/>
                  </a:lnTo>
                  <a:close/>
                  <a:moveTo>
                    <a:pt x="1" y="11"/>
                  </a:moveTo>
                  <a:lnTo>
                    <a:pt x="1" y="11"/>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2916700" y="957825"/>
              <a:ext cx="19875" cy="64600"/>
            </a:xfrm>
            <a:custGeom>
              <a:rect b="b" l="l" r="r" t="t"/>
              <a:pathLst>
                <a:path extrusionOk="0" h="2584" w="795">
                  <a:moveTo>
                    <a:pt x="435" y="1"/>
                  </a:moveTo>
                  <a:lnTo>
                    <a:pt x="435" y="1"/>
                  </a:lnTo>
                  <a:cubicBezTo>
                    <a:pt x="521" y="275"/>
                    <a:pt x="563" y="560"/>
                    <a:pt x="561" y="849"/>
                  </a:cubicBezTo>
                  <a:cubicBezTo>
                    <a:pt x="561" y="1552"/>
                    <a:pt x="326" y="2150"/>
                    <a:pt x="0" y="2373"/>
                  </a:cubicBezTo>
                  <a:cubicBezTo>
                    <a:pt x="84" y="2502"/>
                    <a:pt x="194" y="2583"/>
                    <a:pt x="316" y="2583"/>
                  </a:cubicBezTo>
                  <a:cubicBezTo>
                    <a:pt x="580" y="2583"/>
                    <a:pt x="795" y="2218"/>
                    <a:pt x="795" y="1765"/>
                  </a:cubicBezTo>
                  <a:lnTo>
                    <a:pt x="795" y="1764"/>
                  </a:lnTo>
                  <a:lnTo>
                    <a:pt x="795" y="1758"/>
                  </a:lnTo>
                  <a:lnTo>
                    <a:pt x="795" y="1754"/>
                  </a:lnTo>
                  <a:lnTo>
                    <a:pt x="795" y="1752"/>
                  </a:lnTo>
                  <a:lnTo>
                    <a:pt x="795" y="1749"/>
                  </a:lnTo>
                  <a:lnTo>
                    <a:pt x="795" y="1741"/>
                  </a:lnTo>
                  <a:lnTo>
                    <a:pt x="795" y="1739"/>
                  </a:lnTo>
                  <a:cubicBezTo>
                    <a:pt x="787" y="1335"/>
                    <a:pt x="637" y="312"/>
                    <a:pt x="43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2560775" y="1195050"/>
              <a:ext cx="3975" cy="31850"/>
            </a:xfrm>
            <a:custGeom>
              <a:rect b="b" l="l" r="r" t="t"/>
              <a:pathLst>
                <a:path extrusionOk="0" h="1274" w="159">
                  <a:moveTo>
                    <a:pt x="158" y="1"/>
                  </a:moveTo>
                  <a:lnTo>
                    <a:pt x="0" y="91"/>
                  </a:lnTo>
                  <a:lnTo>
                    <a:pt x="0" y="1206"/>
                  </a:lnTo>
                  <a:cubicBezTo>
                    <a:pt x="0" y="1245"/>
                    <a:pt x="32" y="1273"/>
                    <a:pt x="66" y="1273"/>
                  </a:cubicBezTo>
                  <a:cubicBezTo>
                    <a:pt x="78" y="1273"/>
                    <a:pt x="89" y="1270"/>
                    <a:pt x="100" y="1264"/>
                  </a:cubicBezTo>
                  <a:lnTo>
                    <a:pt x="158" y="1230"/>
                  </a:lnTo>
                  <a:lnTo>
                    <a:pt x="15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2548850" y="1130450"/>
              <a:ext cx="27100" cy="75950"/>
            </a:xfrm>
            <a:custGeom>
              <a:rect b="b" l="l" r="r" t="t"/>
              <a:pathLst>
                <a:path extrusionOk="0" h="3038" w="1084">
                  <a:moveTo>
                    <a:pt x="541" y="1"/>
                  </a:moveTo>
                  <a:cubicBezTo>
                    <a:pt x="242" y="1"/>
                    <a:pt x="0" y="1596"/>
                    <a:pt x="0" y="2109"/>
                  </a:cubicBezTo>
                  <a:cubicBezTo>
                    <a:pt x="0" y="2621"/>
                    <a:pt x="242" y="3037"/>
                    <a:pt x="541" y="3037"/>
                  </a:cubicBezTo>
                  <a:cubicBezTo>
                    <a:pt x="840" y="3037"/>
                    <a:pt x="1083" y="2621"/>
                    <a:pt x="1083" y="2109"/>
                  </a:cubicBezTo>
                  <a:cubicBezTo>
                    <a:pt x="1083" y="1596"/>
                    <a:pt x="840" y="1"/>
                    <a:pt x="541"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2562300" y="1206375"/>
              <a:ext cx="75" cy="25"/>
            </a:xfrm>
            <a:custGeom>
              <a:rect b="b" l="l" r="r" t="t"/>
              <a:pathLst>
                <a:path extrusionOk="0" h="1" w="3">
                  <a:moveTo>
                    <a:pt x="3" y="0"/>
                  </a:moveTo>
                  <a:lnTo>
                    <a:pt x="3" y="0"/>
                  </a:lnTo>
                  <a:close/>
                  <a:moveTo>
                    <a:pt x="0" y="0"/>
                  </a:move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2553400" y="1133150"/>
              <a:ext cx="18850" cy="73250"/>
            </a:xfrm>
            <a:custGeom>
              <a:rect b="b" l="l" r="r" t="t"/>
              <a:pathLst>
                <a:path extrusionOk="0" h="2930" w="754">
                  <a:moveTo>
                    <a:pt x="494" y="0"/>
                  </a:moveTo>
                  <a:lnTo>
                    <a:pt x="494" y="0"/>
                  </a:lnTo>
                  <a:cubicBezTo>
                    <a:pt x="590" y="312"/>
                    <a:pt x="639" y="637"/>
                    <a:pt x="636" y="963"/>
                  </a:cubicBezTo>
                  <a:cubicBezTo>
                    <a:pt x="636" y="1760"/>
                    <a:pt x="371" y="2438"/>
                    <a:pt x="1" y="2690"/>
                  </a:cubicBezTo>
                  <a:cubicBezTo>
                    <a:pt x="95" y="2835"/>
                    <a:pt x="220" y="2928"/>
                    <a:pt x="356" y="2929"/>
                  </a:cubicBezTo>
                  <a:lnTo>
                    <a:pt x="360" y="2929"/>
                  </a:lnTo>
                  <a:cubicBezTo>
                    <a:pt x="514" y="2929"/>
                    <a:pt x="653" y="2818"/>
                    <a:pt x="753" y="2639"/>
                  </a:cubicBezTo>
                  <a:cubicBezTo>
                    <a:pt x="674" y="2420"/>
                    <a:pt x="635" y="2190"/>
                    <a:pt x="636" y="1958"/>
                  </a:cubicBezTo>
                  <a:cubicBezTo>
                    <a:pt x="636" y="1707"/>
                    <a:pt x="679" y="1265"/>
                    <a:pt x="752" y="802"/>
                  </a:cubicBezTo>
                  <a:cubicBezTo>
                    <a:pt x="684" y="464"/>
                    <a:pt x="594" y="155"/>
                    <a:pt x="49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2963550" y="1244625"/>
              <a:ext cx="4000" cy="31825"/>
            </a:xfrm>
            <a:custGeom>
              <a:rect b="b" l="l" r="r" t="t"/>
              <a:pathLst>
                <a:path extrusionOk="0" h="1273" w="160">
                  <a:moveTo>
                    <a:pt x="159" y="0"/>
                  </a:moveTo>
                  <a:lnTo>
                    <a:pt x="1" y="91"/>
                  </a:lnTo>
                  <a:lnTo>
                    <a:pt x="1" y="1205"/>
                  </a:lnTo>
                  <a:cubicBezTo>
                    <a:pt x="1" y="1244"/>
                    <a:pt x="33" y="1272"/>
                    <a:pt x="68" y="1272"/>
                  </a:cubicBezTo>
                  <a:cubicBezTo>
                    <a:pt x="79" y="1272"/>
                    <a:pt x="90" y="1269"/>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2951625" y="1180025"/>
              <a:ext cx="27125" cy="75925"/>
            </a:xfrm>
            <a:custGeom>
              <a:rect b="b" l="l" r="r" t="t"/>
              <a:pathLst>
                <a:path extrusionOk="0" h="3037" w="1085">
                  <a:moveTo>
                    <a:pt x="543" y="0"/>
                  </a:moveTo>
                  <a:cubicBezTo>
                    <a:pt x="243" y="0"/>
                    <a:pt x="1" y="1595"/>
                    <a:pt x="1" y="2108"/>
                  </a:cubicBezTo>
                  <a:cubicBezTo>
                    <a:pt x="1" y="2620"/>
                    <a:pt x="243" y="3036"/>
                    <a:pt x="543" y="3036"/>
                  </a:cubicBezTo>
                  <a:cubicBezTo>
                    <a:pt x="842" y="3036"/>
                    <a:pt x="1084" y="2620"/>
                    <a:pt x="1084" y="2108"/>
                  </a:cubicBezTo>
                  <a:cubicBezTo>
                    <a:pt x="1084" y="1595"/>
                    <a:pt x="842" y="0"/>
                    <a:pt x="543"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2978725" y="1232250"/>
              <a:ext cx="25" cy="500"/>
            </a:xfrm>
            <a:custGeom>
              <a:rect b="b" l="l" r="r" t="t"/>
              <a:pathLst>
                <a:path extrusionOk="0" h="20" w="1">
                  <a:moveTo>
                    <a:pt x="0" y="18"/>
                  </a:moveTo>
                  <a:lnTo>
                    <a:pt x="0" y="19"/>
                  </a:lnTo>
                  <a:lnTo>
                    <a:pt x="0" y="19"/>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9"/>
                  </a:moveTo>
                  <a:lnTo>
                    <a:pt x="0" y="9"/>
                  </a:lnTo>
                  <a:close/>
                  <a:moveTo>
                    <a:pt x="0" y="6"/>
                  </a:moveTo>
                  <a:lnTo>
                    <a:pt x="0" y="6"/>
                  </a:lnTo>
                  <a:close/>
                  <a:moveTo>
                    <a:pt x="0" y="6"/>
                  </a:moveTo>
                  <a:lnTo>
                    <a:pt x="0" y="6"/>
                  </a:lnTo>
                  <a:close/>
                  <a:moveTo>
                    <a:pt x="0" y="5"/>
                  </a:moveTo>
                  <a:lnTo>
                    <a:pt x="0" y="5"/>
                  </a:lnTo>
                  <a:close/>
                  <a:moveTo>
                    <a:pt x="0" y="3"/>
                  </a:moveTo>
                  <a:lnTo>
                    <a:pt x="0" y="3"/>
                  </a:lnTo>
                  <a:close/>
                  <a:moveTo>
                    <a:pt x="0" y="1"/>
                  </a:move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2956200" y="1182700"/>
              <a:ext cx="22550" cy="73250"/>
            </a:xfrm>
            <a:custGeom>
              <a:rect b="b" l="l" r="r" t="t"/>
              <a:pathLst>
                <a:path extrusionOk="0" h="2930" w="902">
                  <a:moveTo>
                    <a:pt x="494" y="0"/>
                  </a:moveTo>
                  <a:cubicBezTo>
                    <a:pt x="589" y="312"/>
                    <a:pt x="639" y="637"/>
                    <a:pt x="636" y="963"/>
                  </a:cubicBezTo>
                  <a:cubicBezTo>
                    <a:pt x="636" y="1761"/>
                    <a:pt x="370" y="2438"/>
                    <a:pt x="1" y="2690"/>
                  </a:cubicBezTo>
                  <a:cubicBezTo>
                    <a:pt x="96" y="2837"/>
                    <a:pt x="221" y="2929"/>
                    <a:pt x="360" y="2929"/>
                  </a:cubicBezTo>
                  <a:cubicBezTo>
                    <a:pt x="659" y="2929"/>
                    <a:pt x="901" y="2513"/>
                    <a:pt x="901" y="2001"/>
                  </a:cubicBezTo>
                  <a:lnTo>
                    <a:pt x="901" y="1988"/>
                  </a:lnTo>
                  <a:lnTo>
                    <a:pt x="901" y="1983"/>
                  </a:lnTo>
                  <a:cubicBezTo>
                    <a:pt x="897" y="1534"/>
                    <a:pt x="724" y="358"/>
                    <a:pt x="49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3240625" y="1196875"/>
              <a:ext cx="3975" cy="31825"/>
            </a:xfrm>
            <a:custGeom>
              <a:rect b="b" l="l" r="r" t="t"/>
              <a:pathLst>
                <a:path extrusionOk="0" h="1273" w="159">
                  <a:moveTo>
                    <a:pt x="159" y="0"/>
                  </a:moveTo>
                  <a:lnTo>
                    <a:pt x="1" y="90"/>
                  </a:lnTo>
                  <a:lnTo>
                    <a:pt x="1" y="1205"/>
                  </a:lnTo>
                  <a:cubicBezTo>
                    <a:pt x="1" y="1244"/>
                    <a:pt x="34" y="1272"/>
                    <a:pt x="68" y="1272"/>
                  </a:cubicBezTo>
                  <a:cubicBezTo>
                    <a:pt x="79" y="1272"/>
                    <a:pt x="90" y="1270"/>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3228700" y="1132275"/>
              <a:ext cx="27125" cy="75925"/>
            </a:xfrm>
            <a:custGeom>
              <a:rect b="b" l="l" r="r" t="t"/>
              <a:pathLst>
                <a:path extrusionOk="0" h="3037" w="1085">
                  <a:moveTo>
                    <a:pt x="543" y="0"/>
                  </a:moveTo>
                  <a:cubicBezTo>
                    <a:pt x="244" y="0"/>
                    <a:pt x="1" y="1595"/>
                    <a:pt x="1" y="2109"/>
                  </a:cubicBezTo>
                  <a:cubicBezTo>
                    <a:pt x="1" y="2621"/>
                    <a:pt x="244" y="3037"/>
                    <a:pt x="543" y="3037"/>
                  </a:cubicBezTo>
                  <a:cubicBezTo>
                    <a:pt x="842" y="3037"/>
                    <a:pt x="1084" y="2621"/>
                    <a:pt x="1084" y="2109"/>
                  </a:cubicBezTo>
                  <a:cubicBezTo>
                    <a:pt x="1084" y="1595"/>
                    <a:pt x="842" y="0"/>
                    <a:pt x="543"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3255800" y="1184500"/>
              <a:ext cx="25" cy="500"/>
            </a:xfrm>
            <a:custGeom>
              <a:rect b="b" l="l" r="r" t="t"/>
              <a:pathLst>
                <a:path extrusionOk="0" h="20" w="1">
                  <a:moveTo>
                    <a:pt x="0" y="18"/>
                  </a:moveTo>
                  <a:lnTo>
                    <a:pt x="0" y="20"/>
                  </a:lnTo>
                  <a:lnTo>
                    <a:pt x="0" y="20"/>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10"/>
                  </a:moveTo>
                  <a:lnTo>
                    <a:pt x="0" y="10"/>
                  </a:lnTo>
                  <a:close/>
                  <a:moveTo>
                    <a:pt x="0" y="7"/>
                  </a:moveTo>
                  <a:lnTo>
                    <a:pt x="0" y="7"/>
                  </a:lnTo>
                  <a:close/>
                  <a:moveTo>
                    <a:pt x="0" y="5"/>
                  </a:moveTo>
                  <a:lnTo>
                    <a:pt x="0" y="5"/>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3233275" y="1134950"/>
              <a:ext cx="22550" cy="73250"/>
            </a:xfrm>
            <a:custGeom>
              <a:rect b="b" l="l" r="r" t="t"/>
              <a:pathLst>
                <a:path extrusionOk="0" h="2930" w="902">
                  <a:moveTo>
                    <a:pt x="494" y="1"/>
                  </a:moveTo>
                  <a:lnTo>
                    <a:pt x="494" y="1"/>
                  </a:lnTo>
                  <a:cubicBezTo>
                    <a:pt x="591" y="312"/>
                    <a:pt x="639" y="637"/>
                    <a:pt x="636" y="963"/>
                  </a:cubicBezTo>
                  <a:cubicBezTo>
                    <a:pt x="636" y="1761"/>
                    <a:pt x="370" y="2438"/>
                    <a:pt x="1" y="2690"/>
                  </a:cubicBezTo>
                  <a:cubicBezTo>
                    <a:pt x="96" y="2837"/>
                    <a:pt x="221" y="2930"/>
                    <a:pt x="360" y="2930"/>
                  </a:cubicBezTo>
                  <a:cubicBezTo>
                    <a:pt x="659" y="2930"/>
                    <a:pt x="901" y="2514"/>
                    <a:pt x="901" y="2002"/>
                  </a:cubicBezTo>
                  <a:lnTo>
                    <a:pt x="901" y="1993"/>
                  </a:lnTo>
                  <a:lnTo>
                    <a:pt x="901" y="1983"/>
                  </a:lnTo>
                  <a:cubicBezTo>
                    <a:pt x="897" y="1535"/>
                    <a:pt x="724" y="359"/>
                    <a:pt x="49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3248975" y="1039075"/>
              <a:ext cx="3975" cy="31850"/>
            </a:xfrm>
            <a:custGeom>
              <a:rect b="b" l="l" r="r" t="t"/>
              <a:pathLst>
                <a:path extrusionOk="0" h="1274" w="159">
                  <a:moveTo>
                    <a:pt x="158" y="0"/>
                  </a:moveTo>
                  <a:lnTo>
                    <a:pt x="0" y="92"/>
                  </a:lnTo>
                  <a:lnTo>
                    <a:pt x="0" y="1207"/>
                  </a:lnTo>
                  <a:cubicBezTo>
                    <a:pt x="0" y="1245"/>
                    <a:pt x="33" y="1273"/>
                    <a:pt x="68" y="1273"/>
                  </a:cubicBezTo>
                  <a:cubicBezTo>
                    <a:pt x="79" y="1273"/>
                    <a:pt x="90" y="1270"/>
                    <a:pt x="100" y="1265"/>
                  </a:cubicBezTo>
                  <a:lnTo>
                    <a:pt x="158" y="1231"/>
                  </a:lnTo>
                  <a:lnTo>
                    <a:pt x="15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3237050" y="974500"/>
              <a:ext cx="27100" cy="75900"/>
            </a:xfrm>
            <a:custGeom>
              <a:rect b="b" l="l" r="r" t="t"/>
              <a:pathLst>
                <a:path extrusionOk="0" h="3036" w="1084">
                  <a:moveTo>
                    <a:pt x="541" y="1"/>
                  </a:moveTo>
                  <a:cubicBezTo>
                    <a:pt x="242" y="1"/>
                    <a:pt x="0" y="1596"/>
                    <a:pt x="0" y="2108"/>
                  </a:cubicBezTo>
                  <a:cubicBezTo>
                    <a:pt x="0" y="2621"/>
                    <a:pt x="242" y="3036"/>
                    <a:pt x="541" y="3036"/>
                  </a:cubicBezTo>
                  <a:cubicBezTo>
                    <a:pt x="840" y="3036"/>
                    <a:pt x="1084" y="2621"/>
                    <a:pt x="1084" y="2108"/>
                  </a:cubicBezTo>
                  <a:cubicBezTo>
                    <a:pt x="1084" y="1596"/>
                    <a:pt x="840" y="1"/>
                    <a:pt x="541"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3250500" y="10503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3241575" y="977175"/>
              <a:ext cx="20550" cy="73225"/>
            </a:xfrm>
            <a:custGeom>
              <a:rect b="b" l="l" r="r" t="t"/>
              <a:pathLst>
                <a:path extrusionOk="0" h="2929" w="822">
                  <a:moveTo>
                    <a:pt x="494" y="1"/>
                  </a:moveTo>
                  <a:lnTo>
                    <a:pt x="494" y="1"/>
                  </a:lnTo>
                  <a:cubicBezTo>
                    <a:pt x="591" y="311"/>
                    <a:pt x="639" y="636"/>
                    <a:pt x="637" y="962"/>
                  </a:cubicBezTo>
                  <a:cubicBezTo>
                    <a:pt x="637" y="1760"/>
                    <a:pt x="372" y="2437"/>
                    <a:pt x="1" y="2691"/>
                  </a:cubicBezTo>
                  <a:cubicBezTo>
                    <a:pt x="96" y="2836"/>
                    <a:pt x="220" y="2927"/>
                    <a:pt x="357" y="2929"/>
                  </a:cubicBezTo>
                  <a:lnTo>
                    <a:pt x="360" y="2929"/>
                  </a:lnTo>
                  <a:cubicBezTo>
                    <a:pt x="430" y="2929"/>
                    <a:pt x="498" y="2907"/>
                    <a:pt x="555" y="2868"/>
                  </a:cubicBezTo>
                  <a:lnTo>
                    <a:pt x="555" y="2849"/>
                  </a:lnTo>
                  <a:cubicBezTo>
                    <a:pt x="555" y="2510"/>
                    <a:pt x="662" y="1692"/>
                    <a:pt x="821" y="1181"/>
                  </a:cubicBezTo>
                  <a:cubicBezTo>
                    <a:pt x="749" y="716"/>
                    <a:pt x="631" y="214"/>
                    <a:pt x="495" y="2"/>
                  </a:cubicBezTo>
                  <a:lnTo>
                    <a:pt x="49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3267350" y="1060275"/>
              <a:ext cx="3975" cy="31825"/>
            </a:xfrm>
            <a:custGeom>
              <a:rect b="b" l="l" r="r" t="t"/>
              <a:pathLst>
                <a:path extrusionOk="0" h="1273" w="159">
                  <a:moveTo>
                    <a:pt x="159" y="0"/>
                  </a:moveTo>
                  <a:lnTo>
                    <a:pt x="1" y="90"/>
                  </a:lnTo>
                  <a:lnTo>
                    <a:pt x="1" y="1205"/>
                  </a:lnTo>
                  <a:cubicBezTo>
                    <a:pt x="1" y="1245"/>
                    <a:pt x="32" y="1273"/>
                    <a:pt x="67" y="1273"/>
                  </a:cubicBezTo>
                  <a:cubicBezTo>
                    <a:pt x="78" y="1273"/>
                    <a:pt x="90" y="1270"/>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3255425" y="995700"/>
              <a:ext cx="27100" cy="75900"/>
            </a:xfrm>
            <a:custGeom>
              <a:rect b="b" l="l" r="r" t="t"/>
              <a:pathLst>
                <a:path extrusionOk="0" h="3036" w="1084">
                  <a:moveTo>
                    <a:pt x="543" y="1"/>
                  </a:moveTo>
                  <a:cubicBezTo>
                    <a:pt x="243" y="1"/>
                    <a:pt x="1" y="1596"/>
                    <a:pt x="1" y="2109"/>
                  </a:cubicBezTo>
                  <a:cubicBezTo>
                    <a:pt x="1" y="2621"/>
                    <a:pt x="243" y="3036"/>
                    <a:pt x="543" y="3036"/>
                  </a:cubicBezTo>
                  <a:cubicBezTo>
                    <a:pt x="842" y="3036"/>
                    <a:pt x="1084" y="2621"/>
                    <a:pt x="1084" y="2109"/>
                  </a:cubicBezTo>
                  <a:cubicBezTo>
                    <a:pt x="1084" y="1596"/>
                    <a:pt x="842" y="1"/>
                    <a:pt x="54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3282500" y="1048025"/>
              <a:ext cx="25" cy="375"/>
            </a:xfrm>
            <a:custGeom>
              <a:rect b="b" l="l" r="r" t="t"/>
              <a:pathLst>
                <a:path extrusionOk="0" h="15" w="1">
                  <a:moveTo>
                    <a:pt x="1" y="13"/>
                  </a:moveTo>
                  <a:lnTo>
                    <a:pt x="1" y="15"/>
                  </a:lnTo>
                  <a:lnTo>
                    <a:pt x="1" y="15"/>
                  </a:lnTo>
                  <a:lnTo>
                    <a:pt x="1" y="13"/>
                  </a:lnTo>
                  <a:close/>
                  <a:moveTo>
                    <a:pt x="1" y="12"/>
                  </a:moveTo>
                  <a:lnTo>
                    <a:pt x="1" y="12"/>
                  </a:lnTo>
                  <a:close/>
                  <a:moveTo>
                    <a:pt x="1" y="10"/>
                  </a:moveTo>
                  <a:lnTo>
                    <a:pt x="1" y="10"/>
                  </a:lnTo>
                  <a:close/>
                  <a:moveTo>
                    <a:pt x="1" y="9"/>
                  </a:moveTo>
                  <a:lnTo>
                    <a:pt x="1" y="9"/>
                  </a:lnTo>
                  <a:close/>
                  <a:moveTo>
                    <a:pt x="1" y="8"/>
                  </a:moveTo>
                  <a:lnTo>
                    <a:pt x="1" y="8"/>
                  </a:lnTo>
                  <a:close/>
                  <a:moveTo>
                    <a:pt x="1" y="6"/>
                  </a:moveTo>
                  <a:lnTo>
                    <a:pt x="1" y="6"/>
                  </a:lnTo>
                  <a:close/>
                  <a:moveTo>
                    <a:pt x="1" y="3"/>
                  </a:moveTo>
                  <a:lnTo>
                    <a:pt x="1" y="3"/>
                  </a:lnTo>
                  <a:close/>
                  <a:moveTo>
                    <a:pt x="1" y="2"/>
                  </a:moveTo>
                  <a:lnTo>
                    <a:pt x="1" y="2"/>
                  </a:lnTo>
                  <a:close/>
                  <a:moveTo>
                    <a:pt x="1" y="0"/>
                  </a:move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3268875" y="10715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3259950" y="998350"/>
              <a:ext cx="22575" cy="73250"/>
            </a:xfrm>
            <a:custGeom>
              <a:rect b="b" l="l" r="r" t="t"/>
              <a:pathLst>
                <a:path extrusionOk="0" h="2930" w="903">
                  <a:moveTo>
                    <a:pt x="495" y="1"/>
                  </a:moveTo>
                  <a:cubicBezTo>
                    <a:pt x="591" y="312"/>
                    <a:pt x="640" y="637"/>
                    <a:pt x="637" y="964"/>
                  </a:cubicBezTo>
                  <a:cubicBezTo>
                    <a:pt x="637" y="1761"/>
                    <a:pt x="372" y="2438"/>
                    <a:pt x="1" y="2691"/>
                  </a:cubicBezTo>
                  <a:cubicBezTo>
                    <a:pt x="96" y="2836"/>
                    <a:pt x="221" y="2928"/>
                    <a:pt x="357" y="2930"/>
                  </a:cubicBezTo>
                  <a:lnTo>
                    <a:pt x="362" y="2930"/>
                  </a:lnTo>
                  <a:cubicBezTo>
                    <a:pt x="661" y="2930"/>
                    <a:pt x="903" y="2514"/>
                    <a:pt x="903" y="2002"/>
                  </a:cubicBezTo>
                  <a:lnTo>
                    <a:pt x="903" y="1987"/>
                  </a:lnTo>
                  <a:cubicBezTo>
                    <a:pt x="898" y="1542"/>
                    <a:pt x="726" y="359"/>
                    <a:pt x="49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2835275" y="1178675"/>
              <a:ext cx="40075" cy="51800"/>
            </a:xfrm>
            <a:custGeom>
              <a:rect b="b" l="l" r="r" t="t"/>
              <a:pathLst>
                <a:path extrusionOk="0" h="2072" w="1603">
                  <a:moveTo>
                    <a:pt x="1552" y="0"/>
                  </a:moveTo>
                  <a:lnTo>
                    <a:pt x="0" y="897"/>
                  </a:lnTo>
                  <a:lnTo>
                    <a:pt x="776" y="973"/>
                  </a:lnTo>
                  <a:lnTo>
                    <a:pt x="1552" y="0"/>
                  </a:lnTo>
                  <a:close/>
                  <a:moveTo>
                    <a:pt x="1602" y="79"/>
                  </a:moveTo>
                  <a:lnTo>
                    <a:pt x="802" y="1084"/>
                  </a:lnTo>
                  <a:lnTo>
                    <a:pt x="0" y="1004"/>
                  </a:lnTo>
                  <a:lnTo>
                    <a:pt x="0" y="2071"/>
                  </a:lnTo>
                  <a:lnTo>
                    <a:pt x="1602" y="1147"/>
                  </a:lnTo>
                  <a:lnTo>
                    <a:pt x="1602" y="79"/>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2731175" y="646125"/>
              <a:ext cx="41500" cy="43200"/>
            </a:xfrm>
            <a:custGeom>
              <a:rect b="b" l="l" r="r" t="t"/>
              <a:pathLst>
                <a:path extrusionOk="0" h="1728" w="1660">
                  <a:moveTo>
                    <a:pt x="1365" y="0"/>
                  </a:moveTo>
                  <a:cubicBezTo>
                    <a:pt x="1204" y="0"/>
                    <a:pt x="1023" y="53"/>
                    <a:pt x="830" y="165"/>
                  </a:cubicBezTo>
                  <a:cubicBezTo>
                    <a:pt x="509" y="350"/>
                    <a:pt x="217" y="665"/>
                    <a:pt x="1" y="1029"/>
                  </a:cubicBezTo>
                  <a:lnTo>
                    <a:pt x="121" y="1104"/>
                  </a:lnTo>
                  <a:cubicBezTo>
                    <a:pt x="306" y="794"/>
                    <a:pt x="555" y="526"/>
                    <a:pt x="830" y="366"/>
                  </a:cubicBezTo>
                  <a:cubicBezTo>
                    <a:pt x="995" y="272"/>
                    <a:pt x="1150" y="227"/>
                    <a:pt x="1287" y="227"/>
                  </a:cubicBezTo>
                  <a:cubicBezTo>
                    <a:pt x="1379" y="227"/>
                    <a:pt x="1464" y="247"/>
                    <a:pt x="1538" y="287"/>
                  </a:cubicBezTo>
                  <a:lnTo>
                    <a:pt x="1660" y="70"/>
                  </a:lnTo>
                  <a:cubicBezTo>
                    <a:pt x="1573" y="24"/>
                    <a:pt x="1474" y="0"/>
                    <a:pt x="1365" y="0"/>
                  </a:cubicBezTo>
                  <a:close/>
                  <a:moveTo>
                    <a:pt x="1198" y="482"/>
                  </a:moveTo>
                  <a:cubicBezTo>
                    <a:pt x="1088" y="482"/>
                    <a:pt x="963" y="518"/>
                    <a:pt x="830" y="594"/>
                  </a:cubicBezTo>
                  <a:cubicBezTo>
                    <a:pt x="609" y="723"/>
                    <a:pt x="407" y="939"/>
                    <a:pt x="259" y="1190"/>
                  </a:cubicBezTo>
                  <a:lnTo>
                    <a:pt x="379" y="1267"/>
                  </a:lnTo>
                  <a:cubicBezTo>
                    <a:pt x="497" y="1070"/>
                    <a:pt x="655" y="897"/>
                    <a:pt x="830" y="797"/>
                  </a:cubicBezTo>
                  <a:cubicBezTo>
                    <a:pt x="935" y="736"/>
                    <a:pt x="1033" y="708"/>
                    <a:pt x="1121" y="708"/>
                  </a:cubicBezTo>
                  <a:cubicBezTo>
                    <a:pt x="1180" y="708"/>
                    <a:pt x="1234" y="721"/>
                    <a:pt x="1281" y="746"/>
                  </a:cubicBezTo>
                  <a:lnTo>
                    <a:pt x="1402" y="530"/>
                  </a:lnTo>
                  <a:cubicBezTo>
                    <a:pt x="1342" y="499"/>
                    <a:pt x="1273" y="482"/>
                    <a:pt x="1198" y="482"/>
                  </a:cubicBezTo>
                  <a:close/>
                  <a:moveTo>
                    <a:pt x="1036" y="951"/>
                  </a:moveTo>
                  <a:cubicBezTo>
                    <a:pt x="974" y="951"/>
                    <a:pt x="903" y="971"/>
                    <a:pt x="829" y="1014"/>
                  </a:cubicBezTo>
                  <a:cubicBezTo>
                    <a:pt x="704" y="1087"/>
                    <a:pt x="593" y="1207"/>
                    <a:pt x="510" y="1348"/>
                  </a:cubicBezTo>
                  <a:lnTo>
                    <a:pt x="630" y="1425"/>
                  </a:lnTo>
                  <a:cubicBezTo>
                    <a:pt x="678" y="1339"/>
                    <a:pt x="746" y="1268"/>
                    <a:pt x="829" y="1216"/>
                  </a:cubicBezTo>
                  <a:cubicBezTo>
                    <a:pt x="876" y="1189"/>
                    <a:pt x="920" y="1176"/>
                    <a:pt x="959" y="1176"/>
                  </a:cubicBezTo>
                  <a:cubicBezTo>
                    <a:pt x="985" y="1176"/>
                    <a:pt x="1008" y="1182"/>
                    <a:pt x="1029" y="1193"/>
                  </a:cubicBezTo>
                  <a:lnTo>
                    <a:pt x="1149" y="978"/>
                  </a:lnTo>
                  <a:cubicBezTo>
                    <a:pt x="1116" y="960"/>
                    <a:pt x="1078" y="951"/>
                    <a:pt x="1036" y="951"/>
                  </a:cubicBezTo>
                  <a:close/>
                  <a:moveTo>
                    <a:pt x="892" y="1372"/>
                  </a:moveTo>
                  <a:cubicBezTo>
                    <a:pt x="873" y="1372"/>
                    <a:pt x="852" y="1378"/>
                    <a:pt x="830" y="1391"/>
                  </a:cubicBezTo>
                  <a:cubicBezTo>
                    <a:pt x="749" y="1445"/>
                    <a:pt x="698" y="1532"/>
                    <a:pt x="693" y="1629"/>
                  </a:cubicBezTo>
                  <a:cubicBezTo>
                    <a:pt x="693" y="1691"/>
                    <a:pt x="724" y="1727"/>
                    <a:pt x="770" y="1727"/>
                  </a:cubicBezTo>
                  <a:cubicBezTo>
                    <a:pt x="788" y="1727"/>
                    <a:pt x="809" y="1722"/>
                    <a:pt x="830" y="1709"/>
                  </a:cubicBezTo>
                  <a:cubicBezTo>
                    <a:pt x="912" y="1655"/>
                    <a:pt x="962" y="1567"/>
                    <a:pt x="968" y="1471"/>
                  </a:cubicBezTo>
                  <a:cubicBezTo>
                    <a:pt x="968" y="1409"/>
                    <a:pt x="937" y="1372"/>
                    <a:pt x="892" y="1372"/>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2585500" y="1198200"/>
              <a:ext cx="5375" cy="43325"/>
            </a:xfrm>
            <a:custGeom>
              <a:rect b="b" l="l" r="r" t="t"/>
              <a:pathLst>
                <a:path extrusionOk="0" h="1733" w="215">
                  <a:moveTo>
                    <a:pt x="215" y="1"/>
                  </a:moveTo>
                  <a:lnTo>
                    <a:pt x="0" y="126"/>
                  </a:lnTo>
                  <a:lnTo>
                    <a:pt x="0" y="1641"/>
                  </a:lnTo>
                  <a:cubicBezTo>
                    <a:pt x="0" y="1694"/>
                    <a:pt x="43" y="1732"/>
                    <a:pt x="91" y="1732"/>
                  </a:cubicBezTo>
                  <a:cubicBezTo>
                    <a:pt x="106" y="1732"/>
                    <a:pt x="122" y="1728"/>
                    <a:pt x="136" y="1719"/>
                  </a:cubicBezTo>
                  <a:lnTo>
                    <a:pt x="215" y="1674"/>
                  </a:lnTo>
                  <a:lnTo>
                    <a:pt x="21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2569275" y="1110450"/>
              <a:ext cx="36825" cy="103200"/>
            </a:xfrm>
            <a:custGeom>
              <a:rect b="b" l="l" r="r" t="t"/>
              <a:pathLst>
                <a:path extrusionOk="0" h="4128" w="1473">
                  <a:moveTo>
                    <a:pt x="738" y="0"/>
                  </a:moveTo>
                  <a:cubicBezTo>
                    <a:pt x="330" y="0"/>
                    <a:pt x="1" y="2170"/>
                    <a:pt x="1" y="2866"/>
                  </a:cubicBezTo>
                  <a:cubicBezTo>
                    <a:pt x="1" y="3562"/>
                    <a:pt x="330" y="4127"/>
                    <a:pt x="738" y="4127"/>
                  </a:cubicBezTo>
                  <a:cubicBezTo>
                    <a:pt x="1144" y="4127"/>
                    <a:pt x="1473" y="3563"/>
                    <a:pt x="1473" y="2866"/>
                  </a:cubicBezTo>
                  <a:cubicBezTo>
                    <a:pt x="1473" y="2170"/>
                    <a:pt x="1144" y="0"/>
                    <a:pt x="738"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2606075" y="1181125"/>
              <a:ext cx="25" cy="375"/>
            </a:xfrm>
            <a:custGeom>
              <a:rect b="b" l="l" r="r" t="t"/>
              <a:pathLst>
                <a:path extrusionOk="0" h="15" w="1">
                  <a:moveTo>
                    <a:pt x="1" y="14"/>
                  </a:moveTo>
                  <a:lnTo>
                    <a:pt x="1" y="14"/>
                  </a:lnTo>
                  <a:close/>
                  <a:moveTo>
                    <a:pt x="1" y="13"/>
                  </a:moveTo>
                  <a:lnTo>
                    <a:pt x="1" y="13"/>
                  </a:lnTo>
                  <a:close/>
                  <a:moveTo>
                    <a:pt x="1" y="10"/>
                  </a:moveTo>
                  <a:lnTo>
                    <a:pt x="1" y="10"/>
                  </a:lnTo>
                  <a:close/>
                  <a:moveTo>
                    <a:pt x="1" y="8"/>
                  </a:moveTo>
                  <a:lnTo>
                    <a:pt x="1" y="8"/>
                  </a:lnTo>
                  <a:close/>
                  <a:moveTo>
                    <a:pt x="1" y="5"/>
                  </a:moveTo>
                  <a:lnTo>
                    <a:pt x="1" y="5"/>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2606075" y="1181575"/>
              <a:ext cx="25" cy="525"/>
            </a:xfrm>
            <a:custGeom>
              <a:rect b="b" l="l" r="r" t="t"/>
              <a:pathLst>
                <a:path extrusionOk="0" h="21" w="1">
                  <a:moveTo>
                    <a:pt x="1" y="19"/>
                  </a:moveTo>
                  <a:lnTo>
                    <a:pt x="1" y="21"/>
                  </a:lnTo>
                  <a:lnTo>
                    <a:pt x="1" y="21"/>
                  </a:lnTo>
                  <a:lnTo>
                    <a:pt x="1" y="19"/>
                  </a:lnTo>
                  <a:close/>
                  <a:moveTo>
                    <a:pt x="1" y="16"/>
                  </a:moveTo>
                  <a:lnTo>
                    <a:pt x="1" y="16"/>
                  </a:lnTo>
                  <a:close/>
                  <a:moveTo>
                    <a:pt x="1" y="15"/>
                  </a:moveTo>
                  <a:lnTo>
                    <a:pt x="1" y="15"/>
                  </a:lnTo>
                  <a:close/>
                  <a:moveTo>
                    <a:pt x="1" y="13"/>
                  </a:moveTo>
                  <a:lnTo>
                    <a:pt x="1" y="13"/>
                  </a:lnTo>
                  <a:close/>
                  <a:moveTo>
                    <a:pt x="1" y="11"/>
                  </a:moveTo>
                  <a:lnTo>
                    <a:pt x="1" y="11"/>
                  </a:lnTo>
                  <a:close/>
                  <a:moveTo>
                    <a:pt x="1" y="9"/>
                  </a:moveTo>
                  <a:lnTo>
                    <a:pt x="1" y="9"/>
                  </a:lnTo>
                  <a:close/>
                  <a:moveTo>
                    <a:pt x="1" y="6"/>
                  </a:moveTo>
                  <a:lnTo>
                    <a:pt x="1" y="6"/>
                  </a:lnTo>
                  <a:close/>
                  <a:moveTo>
                    <a:pt x="1" y="5"/>
                  </a:moveTo>
                  <a:lnTo>
                    <a:pt x="1" y="5"/>
                  </a:lnTo>
                  <a:close/>
                  <a:moveTo>
                    <a:pt x="1" y="3"/>
                  </a:moveTo>
                  <a:lnTo>
                    <a:pt x="1" y="3"/>
                  </a:lnTo>
                  <a:close/>
                  <a:moveTo>
                    <a:pt x="1" y="0"/>
                  </a:move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2575450" y="1114075"/>
              <a:ext cx="30650" cy="99575"/>
            </a:xfrm>
            <a:custGeom>
              <a:rect b="b" l="l" r="r" t="t"/>
              <a:pathLst>
                <a:path extrusionOk="0" h="3983" w="1226">
                  <a:moveTo>
                    <a:pt x="672" y="0"/>
                  </a:moveTo>
                  <a:lnTo>
                    <a:pt x="672" y="0"/>
                  </a:lnTo>
                  <a:cubicBezTo>
                    <a:pt x="794" y="382"/>
                    <a:pt x="866" y="828"/>
                    <a:pt x="866" y="1308"/>
                  </a:cubicBezTo>
                  <a:cubicBezTo>
                    <a:pt x="866" y="2393"/>
                    <a:pt x="504" y="3314"/>
                    <a:pt x="0" y="3657"/>
                  </a:cubicBezTo>
                  <a:cubicBezTo>
                    <a:pt x="131" y="3856"/>
                    <a:pt x="301" y="3982"/>
                    <a:pt x="491" y="3982"/>
                  </a:cubicBezTo>
                  <a:cubicBezTo>
                    <a:pt x="897" y="3982"/>
                    <a:pt x="1226" y="3418"/>
                    <a:pt x="1226" y="2721"/>
                  </a:cubicBezTo>
                  <a:lnTo>
                    <a:pt x="1226" y="2700"/>
                  </a:lnTo>
                  <a:lnTo>
                    <a:pt x="1226" y="2696"/>
                  </a:lnTo>
                  <a:lnTo>
                    <a:pt x="1226" y="2693"/>
                  </a:lnTo>
                  <a:lnTo>
                    <a:pt x="1226" y="2687"/>
                  </a:lnTo>
                  <a:lnTo>
                    <a:pt x="1226" y="2683"/>
                  </a:lnTo>
                  <a:cubicBezTo>
                    <a:pt x="1217" y="2065"/>
                    <a:pt x="984" y="483"/>
                    <a:pt x="672"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2774600" y="1342825"/>
              <a:ext cx="5400" cy="43275"/>
            </a:xfrm>
            <a:custGeom>
              <a:rect b="b" l="l" r="r" t="t"/>
              <a:pathLst>
                <a:path extrusionOk="0" h="1731" w="216">
                  <a:moveTo>
                    <a:pt x="216" y="0"/>
                  </a:moveTo>
                  <a:lnTo>
                    <a:pt x="1" y="124"/>
                  </a:lnTo>
                  <a:lnTo>
                    <a:pt x="1" y="1639"/>
                  </a:lnTo>
                  <a:cubicBezTo>
                    <a:pt x="0" y="1693"/>
                    <a:pt x="44" y="1731"/>
                    <a:pt x="92" y="1731"/>
                  </a:cubicBezTo>
                  <a:cubicBezTo>
                    <a:pt x="107" y="1731"/>
                    <a:pt x="123" y="1727"/>
                    <a:pt x="137" y="1719"/>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2758425" y="1254975"/>
              <a:ext cx="36850" cy="103250"/>
            </a:xfrm>
            <a:custGeom>
              <a:rect b="b" l="l" r="r" t="t"/>
              <a:pathLst>
                <a:path extrusionOk="0" h="4130" w="1474">
                  <a:moveTo>
                    <a:pt x="737" y="1"/>
                  </a:moveTo>
                  <a:cubicBezTo>
                    <a:pt x="331" y="1"/>
                    <a:pt x="0" y="2170"/>
                    <a:pt x="0" y="2868"/>
                  </a:cubicBezTo>
                  <a:cubicBezTo>
                    <a:pt x="0" y="3564"/>
                    <a:pt x="331" y="4129"/>
                    <a:pt x="737" y="4129"/>
                  </a:cubicBezTo>
                  <a:cubicBezTo>
                    <a:pt x="1143" y="4129"/>
                    <a:pt x="1473" y="3564"/>
                    <a:pt x="1473" y="2868"/>
                  </a:cubicBezTo>
                  <a:cubicBezTo>
                    <a:pt x="1473" y="2170"/>
                    <a:pt x="1143"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2795250" y="1325600"/>
              <a:ext cx="25" cy="1075"/>
            </a:xfrm>
            <a:custGeom>
              <a:rect b="b" l="l" r="r" t="t"/>
              <a:pathLst>
                <a:path extrusionOk="0" h="43" w="1">
                  <a:moveTo>
                    <a:pt x="0" y="40"/>
                  </a:moveTo>
                  <a:lnTo>
                    <a:pt x="0" y="43"/>
                  </a:lnTo>
                  <a:lnTo>
                    <a:pt x="0" y="43"/>
                  </a:lnTo>
                  <a:lnTo>
                    <a:pt x="0" y="40"/>
                  </a:lnTo>
                  <a:close/>
                  <a:moveTo>
                    <a:pt x="0" y="38"/>
                  </a:moveTo>
                  <a:lnTo>
                    <a:pt x="0" y="38"/>
                  </a:lnTo>
                  <a:close/>
                  <a:moveTo>
                    <a:pt x="0" y="37"/>
                  </a:moveTo>
                  <a:lnTo>
                    <a:pt x="0" y="37"/>
                  </a:lnTo>
                  <a:close/>
                  <a:moveTo>
                    <a:pt x="0" y="34"/>
                  </a:moveTo>
                  <a:lnTo>
                    <a:pt x="0" y="34"/>
                  </a:lnTo>
                  <a:close/>
                  <a:moveTo>
                    <a:pt x="0" y="32"/>
                  </a:moveTo>
                  <a:lnTo>
                    <a:pt x="0" y="32"/>
                  </a:lnTo>
                  <a:close/>
                  <a:moveTo>
                    <a:pt x="0" y="28"/>
                  </a:moveTo>
                  <a:lnTo>
                    <a:pt x="0" y="28"/>
                  </a:lnTo>
                  <a:close/>
                  <a:moveTo>
                    <a:pt x="0" y="25"/>
                  </a:moveTo>
                  <a:lnTo>
                    <a:pt x="0" y="25"/>
                  </a:lnTo>
                  <a:close/>
                  <a:moveTo>
                    <a:pt x="0" y="24"/>
                  </a:moveTo>
                  <a:lnTo>
                    <a:pt x="0" y="24"/>
                  </a:lnTo>
                  <a:close/>
                  <a:moveTo>
                    <a:pt x="0" y="22"/>
                  </a:moveTo>
                  <a:lnTo>
                    <a:pt x="0" y="22"/>
                  </a:lnTo>
                  <a:close/>
                  <a:moveTo>
                    <a:pt x="0" y="16"/>
                  </a:moveTo>
                  <a:cubicBezTo>
                    <a:pt x="0" y="18"/>
                    <a:pt x="0" y="19"/>
                    <a:pt x="0" y="21"/>
                  </a:cubicBezTo>
                  <a:cubicBezTo>
                    <a:pt x="0" y="19"/>
                    <a:pt x="0" y="18"/>
                    <a:pt x="0" y="16"/>
                  </a:cubicBezTo>
                  <a:close/>
                  <a:moveTo>
                    <a:pt x="0" y="15"/>
                  </a:moveTo>
                  <a:lnTo>
                    <a:pt x="0" y="15"/>
                  </a:lnTo>
                  <a:close/>
                  <a:moveTo>
                    <a:pt x="0" y="14"/>
                  </a:moveTo>
                  <a:lnTo>
                    <a:pt x="0" y="14"/>
                  </a:lnTo>
                  <a:close/>
                  <a:moveTo>
                    <a:pt x="0" y="11"/>
                  </a:moveTo>
                  <a:lnTo>
                    <a:pt x="0" y="11"/>
                  </a:lnTo>
                  <a:close/>
                  <a:moveTo>
                    <a:pt x="0" y="5"/>
                  </a:moveTo>
                  <a:lnTo>
                    <a:pt x="0" y="5"/>
                  </a:lnTo>
                  <a:close/>
                  <a:moveTo>
                    <a:pt x="0" y="2"/>
                  </a:moveTo>
                  <a:lnTo>
                    <a:pt x="0" y="2"/>
                  </a:lnTo>
                  <a:close/>
                  <a:moveTo>
                    <a:pt x="0" y="0"/>
                  </a:move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2764575" y="1258675"/>
              <a:ext cx="30650" cy="99550"/>
            </a:xfrm>
            <a:custGeom>
              <a:rect b="b" l="l" r="r" t="t"/>
              <a:pathLst>
                <a:path extrusionOk="0" h="3982" w="1226">
                  <a:moveTo>
                    <a:pt x="670" y="1"/>
                  </a:moveTo>
                  <a:cubicBezTo>
                    <a:pt x="794" y="381"/>
                    <a:pt x="865" y="827"/>
                    <a:pt x="865" y="1309"/>
                  </a:cubicBezTo>
                  <a:cubicBezTo>
                    <a:pt x="865" y="2393"/>
                    <a:pt x="504" y="3313"/>
                    <a:pt x="1" y="3656"/>
                  </a:cubicBezTo>
                  <a:cubicBezTo>
                    <a:pt x="131" y="3856"/>
                    <a:pt x="301" y="3981"/>
                    <a:pt x="491" y="3981"/>
                  </a:cubicBezTo>
                  <a:cubicBezTo>
                    <a:pt x="897" y="3981"/>
                    <a:pt x="1226" y="3417"/>
                    <a:pt x="1226" y="2720"/>
                  </a:cubicBezTo>
                  <a:lnTo>
                    <a:pt x="1226" y="2712"/>
                  </a:lnTo>
                  <a:lnTo>
                    <a:pt x="1226" y="2709"/>
                  </a:lnTo>
                  <a:lnTo>
                    <a:pt x="1226" y="2706"/>
                  </a:lnTo>
                  <a:lnTo>
                    <a:pt x="1226" y="2704"/>
                  </a:lnTo>
                  <a:lnTo>
                    <a:pt x="1226" y="2699"/>
                  </a:lnTo>
                  <a:cubicBezTo>
                    <a:pt x="1226" y="2698"/>
                    <a:pt x="1226" y="2696"/>
                    <a:pt x="1226" y="2695"/>
                  </a:cubicBezTo>
                  <a:lnTo>
                    <a:pt x="1226" y="2679"/>
                  </a:lnTo>
                  <a:cubicBezTo>
                    <a:pt x="1216" y="2058"/>
                    <a:pt x="984" y="482"/>
                    <a:pt x="672"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2885550" y="599375"/>
              <a:ext cx="28000" cy="31525"/>
            </a:xfrm>
            <a:custGeom>
              <a:rect b="b" l="l" r="r" t="t"/>
              <a:pathLst>
                <a:path extrusionOk="0" h="1261" w="1120">
                  <a:moveTo>
                    <a:pt x="531" y="0"/>
                  </a:moveTo>
                  <a:cubicBezTo>
                    <a:pt x="530" y="1"/>
                    <a:pt x="529" y="1"/>
                    <a:pt x="529" y="2"/>
                  </a:cubicBezTo>
                  <a:lnTo>
                    <a:pt x="529" y="2"/>
                  </a:lnTo>
                  <a:lnTo>
                    <a:pt x="531" y="0"/>
                  </a:lnTo>
                  <a:close/>
                  <a:moveTo>
                    <a:pt x="1120" y="1020"/>
                  </a:moveTo>
                  <a:lnTo>
                    <a:pt x="1118" y="1021"/>
                  </a:lnTo>
                  <a:lnTo>
                    <a:pt x="1118" y="1021"/>
                  </a:lnTo>
                  <a:cubicBezTo>
                    <a:pt x="1118" y="1020"/>
                    <a:pt x="1119" y="1020"/>
                    <a:pt x="1120" y="1020"/>
                  </a:cubicBezTo>
                  <a:close/>
                  <a:moveTo>
                    <a:pt x="529" y="2"/>
                  </a:moveTo>
                  <a:lnTo>
                    <a:pt x="164" y="213"/>
                  </a:lnTo>
                  <a:cubicBezTo>
                    <a:pt x="2" y="308"/>
                    <a:pt x="0" y="611"/>
                    <a:pt x="163" y="892"/>
                  </a:cubicBezTo>
                  <a:cubicBezTo>
                    <a:pt x="244" y="1033"/>
                    <a:pt x="350" y="1141"/>
                    <a:pt x="457" y="1204"/>
                  </a:cubicBezTo>
                  <a:cubicBezTo>
                    <a:pt x="522" y="1240"/>
                    <a:pt x="586" y="1260"/>
                    <a:pt x="645" y="1260"/>
                  </a:cubicBezTo>
                  <a:cubicBezTo>
                    <a:pt x="684" y="1260"/>
                    <a:pt x="721" y="1251"/>
                    <a:pt x="753" y="1233"/>
                  </a:cubicBezTo>
                  <a:lnTo>
                    <a:pt x="1118" y="1021"/>
                  </a:lnTo>
                  <a:lnTo>
                    <a:pt x="1118" y="1021"/>
                  </a:lnTo>
                  <a:cubicBezTo>
                    <a:pt x="1086" y="1039"/>
                    <a:pt x="1050" y="1048"/>
                    <a:pt x="1012" y="1048"/>
                  </a:cubicBezTo>
                  <a:cubicBezTo>
                    <a:pt x="953" y="1048"/>
                    <a:pt x="889" y="1027"/>
                    <a:pt x="824" y="991"/>
                  </a:cubicBezTo>
                  <a:cubicBezTo>
                    <a:pt x="717" y="928"/>
                    <a:pt x="611" y="820"/>
                    <a:pt x="530" y="679"/>
                  </a:cubicBezTo>
                  <a:cubicBezTo>
                    <a:pt x="368" y="400"/>
                    <a:pt x="369" y="96"/>
                    <a:pt x="529" y="2"/>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2922225" y="650300"/>
              <a:ext cx="9650" cy="7275"/>
            </a:xfrm>
            <a:custGeom>
              <a:rect b="b" l="l" r="r" t="t"/>
              <a:pathLst>
                <a:path extrusionOk="0" h="291" w="386">
                  <a:moveTo>
                    <a:pt x="368" y="1"/>
                  </a:moveTo>
                  <a:lnTo>
                    <a:pt x="1" y="214"/>
                  </a:lnTo>
                  <a:cubicBezTo>
                    <a:pt x="19" y="245"/>
                    <a:pt x="20" y="279"/>
                    <a:pt x="2" y="290"/>
                  </a:cubicBezTo>
                  <a:lnTo>
                    <a:pt x="2" y="290"/>
                  </a:lnTo>
                  <a:lnTo>
                    <a:pt x="368" y="77"/>
                  </a:lnTo>
                  <a:cubicBezTo>
                    <a:pt x="385" y="67"/>
                    <a:pt x="385" y="33"/>
                    <a:pt x="368" y="1"/>
                  </a:cubicBezTo>
                  <a:close/>
                  <a:moveTo>
                    <a:pt x="2" y="290"/>
                  </a:moveTo>
                  <a:lnTo>
                    <a:pt x="1" y="291"/>
                  </a:lnTo>
                  <a:cubicBezTo>
                    <a:pt x="1" y="290"/>
                    <a:pt x="2" y="290"/>
                    <a:pt x="2" y="29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2911275" y="631350"/>
              <a:ext cx="20150" cy="24300"/>
            </a:xfrm>
            <a:custGeom>
              <a:rect b="b" l="l" r="r" t="t"/>
              <a:pathLst>
                <a:path extrusionOk="0" h="972" w="806">
                  <a:moveTo>
                    <a:pt x="368" y="0"/>
                  </a:moveTo>
                  <a:lnTo>
                    <a:pt x="1" y="213"/>
                  </a:lnTo>
                  <a:lnTo>
                    <a:pt x="439" y="972"/>
                  </a:lnTo>
                  <a:lnTo>
                    <a:pt x="806" y="759"/>
                  </a:lnTo>
                  <a:lnTo>
                    <a:pt x="36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2884825" y="590025"/>
              <a:ext cx="40150" cy="46675"/>
            </a:xfrm>
            <a:custGeom>
              <a:rect b="b" l="l" r="r" t="t"/>
              <a:pathLst>
                <a:path extrusionOk="0" h="1867" w="1606">
                  <a:moveTo>
                    <a:pt x="1" y="259"/>
                  </a:moveTo>
                  <a:cubicBezTo>
                    <a:pt x="1" y="259"/>
                    <a:pt x="1" y="260"/>
                    <a:pt x="0" y="260"/>
                  </a:cubicBezTo>
                  <a:lnTo>
                    <a:pt x="1" y="259"/>
                  </a:lnTo>
                  <a:close/>
                  <a:moveTo>
                    <a:pt x="548" y="0"/>
                  </a:moveTo>
                  <a:cubicBezTo>
                    <a:pt x="484" y="0"/>
                    <a:pt x="423" y="15"/>
                    <a:pt x="369" y="47"/>
                  </a:cubicBezTo>
                  <a:lnTo>
                    <a:pt x="1" y="259"/>
                  </a:lnTo>
                  <a:lnTo>
                    <a:pt x="1" y="259"/>
                  </a:lnTo>
                  <a:cubicBezTo>
                    <a:pt x="55" y="228"/>
                    <a:pt x="116" y="214"/>
                    <a:pt x="181" y="214"/>
                  </a:cubicBezTo>
                  <a:cubicBezTo>
                    <a:pt x="279" y="214"/>
                    <a:pt x="385" y="247"/>
                    <a:pt x="491" y="308"/>
                  </a:cubicBezTo>
                  <a:cubicBezTo>
                    <a:pt x="667" y="409"/>
                    <a:pt x="843" y="589"/>
                    <a:pt x="976" y="819"/>
                  </a:cubicBezTo>
                  <a:cubicBezTo>
                    <a:pt x="1211" y="1225"/>
                    <a:pt x="1239" y="1662"/>
                    <a:pt x="1060" y="1866"/>
                  </a:cubicBezTo>
                  <a:lnTo>
                    <a:pt x="1426" y="1653"/>
                  </a:lnTo>
                  <a:cubicBezTo>
                    <a:pt x="1606" y="1449"/>
                    <a:pt x="1578" y="1014"/>
                    <a:pt x="1343" y="606"/>
                  </a:cubicBezTo>
                  <a:cubicBezTo>
                    <a:pt x="1210" y="376"/>
                    <a:pt x="1034" y="197"/>
                    <a:pt x="857" y="94"/>
                  </a:cubicBezTo>
                  <a:cubicBezTo>
                    <a:pt x="751" y="34"/>
                    <a:pt x="645" y="0"/>
                    <a:pt x="548"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2878575" y="595325"/>
              <a:ext cx="44150" cy="64100"/>
            </a:xfrm>
            <a:custGeom>
              <a:rect b="b" l="l" r="r" t="t"/>
              <a:pathLst>
                <a:path extrusionOk="0" h="2564" w="1766">
                  <a:moveTo>
                    <a:pt x="552" y="348"/>
                  </a:moveTo>
                  <a:cubicBezTo>
                    <a:pt x="610" y="348"/>
                    <a:pt x="674" y="368"/>
                    <a:pt x="739" y="406"/>
                  </a:cubicBezTo>
                  <a:cubicBezTo>
                    <a:pt x="846" y="467"/>
                    <a:pt x="954" y="576"/>
                    <a:pt x="1035" y="716"/>
                  </a:cubicBezTo>
                  <a:cubicBezTo>
                    <a:pt x="1197" y="998"/>
                    <a:pt x="1196" y="1302"/>
                    <a:pt x="1032" y="1395"/>
                  </a:cubicBezTo>
                  <a:cubicBezTo>
                    <a:pt x="1000" y="1413"/>
                    <a:pt x="963" y="1422"/>
                    <a:pt x="924" y="1422"/>
                  </a:cubicBezTo>
                  <a:cubicBezTo>
                    <a:pt x="865" y="1422"/>
                    <a:pt x="801" y="1402"/>
                    <a:pt x="736" y="1364"/>
                  </a:cubicBezTo>
                  <a:cubicBezTo>
                    <a:pt x="630" y="1303"/>
                    <a:pt x="523" y="1195"/>
                    <a:pt x="442" y="1054"/>
                  </a:cubicBezTo>
                  <a:cubicBezTo>
                    <a:pt x="279" y="773"/>
                    <a:pt x="281" y="468"/>
                    <a:pt x="443" y="375"/>
                  </a:cubicBezTo>
                  <a:cubicBezTo>
                    <a:pt x="476" y="357"/>
                    <a:pt x="513" y="348"/>
                    <a:pt x="552" y="348"/>
                  </a:cubicBezTo>
                  <a:close/>
                  <a:moveTo>
                    <a:pt x="431" y="1"/>
                  </a:moveTo>
                  <a:cubicBezTo>
                    <a:pt x="345" y="1"/>
                    <a:pt x="266" y="27"/>
                    <a:pt x="201" y="83"/>
                  </a:cubicBezTo>
                  <a:cubicBezTo>
                    <a:pt x="1" y="255"/>
                    <a:pt x="2" y="677"/>
                    <a:pt x="205" y="1079"/>
                  </a:cubicBezTo>
                  <a:cubicBezTo>
                    <a:pt x="343" y="1351"/>
                    <a:pt x="539" y="1562"/>
                    <a:pt x="736" y="1675"/>
                  </a:cubicBezTo>
                  <a:cubicBezTo>
                    <a:pt x="843" y="1736"/>
                    <a:pt x="949" y="1770"/>
                    <a:pt x="1046" y="1770"/>
                  </a:cubicBezTo>
                  <a:cubicBezTo>
                    <a:pt x="1071" y="1770"/>
                    <a:pt x="1094" y="1768"/>
                    <a:pt x="1118" y="1763"/>
                  </a:cubicBezTo>
                  <a:lnTo>
                    <a:pt x="1557" y="2522"/>
                  </a:lnTo>
                  <a:cubicBezTo>
                    <a:pt x="1564" y="2536"/>
                    <a:pt x="1576" y="2548"/>
                    <a:pt x="1590" y="2556"/>
                  </a:cubicBezTo>
                  <a:cubicBezTo>
                    <a:pt x="1596" y="2561"/>
                    <a:pt x="1603" y="2563"/>
                    <a:pt x="1610" y="2563"/>
                  </a:cubicBezTo>
                  <a:cubicBezTo>
                    <a:pt x="1615" y="2563"/>
                    <a:pt x="1619" y="2562"/>
                    <a:pt x="1624" y="2561"/>
                  </a:cubicBezTo>
                  <a:lnTo>
                    <a:pt x="1747" y="2490"/>
                  </a:lnTo>
                  <a:cubicBezTo>
                    <a:pt x="1766" y="2479"/>
                    <a:pt x="1766" y="2445"/>
                    <a:pt x="1747" y="2413"/>
                  </a:cubicBezTo>
                  <a:lnTo>
                    <a:pt x="1309" y="1653"/>
                  </a:lnTo>
                  <a:cubicBezTo>
                    <a:pt x="1489" y="1450"/>
                    <a:pt x="1461" y="1013"/>
                    <a:pt x="1226" y="607"/>
                  </a:cubicBezTo>
                  <a:cubicBezTo>
                    <a:pt x="1093" y="375"/>
                    <a:pt x="917" y="197"/>
                    <a:pt x="741" y="96"/>
                  </a:cubicBezTo>
                  <a:cubicBezTo>
                    <a:pt x="634" y="34"/>
                    <a:pt x="528" y="1"/>
                    <a:pt x="431"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3060575" y="798875"/>
              <a:ext cx="9200" cy="3900"/>
            </a:xfrm>
            <a:custGeom>
              <a:rect b="b" l="l" r="r" t="t"/>
              <a:pathLst>
                <a:path extrusionOk="0" h="156" w="368">
                  <a:moveTo>
                    <a:pt x="2" y="140"/>
                  </a:moveTo>
                  <a:cubicBezTo>
                    <a:pt x="1" y="140"/>
                    <a:pt x="1" y="140"/>
                    <a:pt x="0" y="141"/>
                  </a:cubicBezTo>
                  <a:lnTo>
                    <a:pt x="2" y="140"/>
                  </a:lnTo>
                  <a:close/>
                  <a:moveTo>
                    <a:pt x="272" y="1"/>
                  </a:moveTo>
                  <a:cubicBezTo>
                    <a:pt x="251" y="1"/>
                    <a:pt x="232" y="6"/>
                    <a:pt x="215" y="16"/>
                  </a:cubicBezTo>
                  <a:lnTo>
                    <a:pt x="2" y="140"/>
                  </a:lnTo>
                  <a:lnTo>
                    <a:pt x="2" y="140"/>
                  </a:lnTo>
                  <a:cubicBezTo>
                    <a:pt x="18" y="131"/>
                    <a:pt x="36" y="126"/>
                    <a:pt x="56" y="126"/>
                  </a:cubicBezTo>
                  <a:cubicBezTo>
                    <a:pt x="85" y="126"/>
                    <a:pt x="119" y="136"/>
                    <a:pt x="154" y="155"/>
                  </a:cubicBezTo>
                  <a:lnTo>
                    <a:pt x="367" y="30"/>
                  </a:lnTo>
                  <a:cubicBezTo>
                    <a:pt x="333" y="10"/>
                    <a:pt x="301" y="1"/>
                    <a:pt x="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3117150" y="880900"/>
              <a:ext cx="5400" cy="18725"/>
            </a:xfrm>
            <a:custGeom>
              <a:rect b="b" l="l" r="r" t="t"/>
              <a:pathLst>
                <a:path extrusionOk="0" h="749" w="216">
                  <a:moveTo>
                    <a:pt x="216" y="1"/>
                  </a:moveTo>
                  <a:lnTo>
                    <a:pt x="2" y="125"/>
                  </a:lnTo>
                  <a:lnTo>
                    <a:pt x="1" y="749"/>
                  </a:lnTo>
                  <a:lnTo>
                    <a:pt x="214" y="625"/>
                  </a:lnTo>
                  <a:lnTo>
                    <a:pt x="21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3122900" y="878900"/>
              <a:ext cx="6925" cy="6600"/>
            </a:xfrm>
            <a:custGeom>
              <a:rect b="b" l="l" r="r" t="t"/>
              <a:pathLst>
                <a:path extrusionOk="0" h="264" w="277">
                  <a:moveTo>
                    <a:pt x="277" y="1"/>
                  </a:moveTo>
                  <a:lnTo>
                    <a:pt x="62" y="124"/>
                  </a:lnTo>
                  <a:cubicBezTo>
                    <a:pt x="62" y="192"/>
                    <a:pt x="39" y="240"/>
                    <a:pt x="0" y="263"/>
                  </a:cubicBezTo>
                  <a:lnTo>
                    <a:pt x="213" y="139"/>
                  </a:lnTo>
                  <a:cubicBezTo>
                    <a:pt x="252" y="115"/>
                    <a:pt x="277" y="67"/>
                    <a:pt x="2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3124450" y="840550"/>
              <a:ext cx="5500" cy="41475"/>
            </a:xfrm>
            <a:custGeom>
              <a:rect b="b" l="l" r="r" t="t"/>
              <a:pathLst>
                <a:path extrusionOk="0" h="1659" w="220">
                  <a:moveTo>
                    <a:pt x="219" y="1"/>
                  </a:moveTo>
                  <a:lnTo>
                    <a:pt x="5" y="125"/>
                  </a:lnTo>
                  <a:lnTo>
                    <a:pt x="0" y="1658"/>
                  </a:lnTo>
                  <a:lnTo>
                    <a:pt x="215" y="1535"/>
                  </a:lnTo>
                  <a:lnTo>
                    <a:pt x="2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3064425" y="799625"/>
              <a:ext cx="60150" cy="34800"/>
            </a:xfrm>
            <a:custGeom>
              <a:rect b="b" l="l" r="r" t="t"/>
              <a:pathLst>
                <a:path extrusionOk="0" h="1392" w="2406">
                  <a:moveTo>
                    <a:pt x="213" y="0"/>
                  </a:moveTo>
                  <a:lnTo>
                    <a:pt x="0" y="125"/>
                  </a:lnTo>
                  <a:lnTo>
                    <a:pt x="2191" y="1391"/>
                  </a:lnTo>
                  <a:lnTo>
                    <a:pt x="2406" y="1266"/>
                  </a:lnTo>
                  <a:lnTo>
                    <a:pt x="21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3119200" y="831275"/>
              <a:ext cx="10750" cy="12425"/>
            </a:xfrm>
            <a:custGeom>
              <a:rect b="b" l="l" r="r" t="t"/>
              <a:pathLst>
                <a:path extrusionOk="0" h="497" w="430">
                  <a:moveTo>
                    <a:pt x="215" y="0"/>
                  </a:moveTo>
                  <a:lnTo>
                    <a:pt x="0" y="125"/>
                  </a:lnTo>
                  <a:cubicBezTo>
                    <a:pt x="119" y="193"/>
                    <a:pt x="216" y="360"/>
                    <a:pt x="215" y="496"/>
                  </a:cubicBezTo>
                  <a:lnTo>
                    <a:pt x="429" y="372"/>
                  </a:lnTo>
                  <a:cubicBezTo>
                    <a:pt x="429" y="235"/>
                    <a:pt x="334" y="69"/>
                    <a:pt x="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3058875" y="802000"/>
              <a:ext cx="65700" cy="97625"/>
            </a:xfrm>
            <a:custGeom>
              <a:rect b="b" l="l" r="r" t="t"/>
              <a:pathLst>
                <a:path extrusionOk="0" h="3905" w="2628">
                  <a:moveTo>
                    <a:pt x="126" y="1"/>
                  </a:moveTo>
                  <a:cubicBezTo>
                    <a:pt x="55" y="1"/>
                    <a:pt x="6" y="57"/>
                    <a:pt x="6" y="153"/>
                  </a:cubicBezTo>
                  <a:lnTo>
                    <a:pt x="2" y="1686"/>
                  </a:lnTo>
                  <a:cubicBezTo>
                    <a:pt x="0" y="1822"/>
                    <a:pt x="97" y="1989"/>
                    <a:pt x="216" y="2059"/>
                  </a:cubicBezTo>
                  <a:lnTo>
                    <a:pt x="1824" y="2987"/>
                  </a:lnTo>
                  <a:lnTo>
                    <a:pt x="2332" y="3905"/>
                  </a:lnTo>
                  <a:lnTo>
                    <a:pt x="2333" y="3281"/>
                  </a:lnTo>
                  <a:lnTo>
                    <a:pt x="2407" y="3323"/>
                  </a:lnTo>
                  <a:cubicBezTo>
                    <a:pt x="2442" y="3344"/>
                    <a:pt x="2475" y="3353"/>
                    <a:pt x="2505" y="3353"/>
                  </a:cubicBezTo>
                  <a:cubicBezTo>
                    <a:pt x="2575" y="3353"/>
                    <a:pt x="2623" y="3297"/>
                    <a:pt x="2623" y="3200"/>
                  </a:cubicBezTo>
                  <a:lnTo>
                    <a:pt x="2628" y="1667"/>
                  </a:lnTo>
                  <a:cubicBezTo>
                    <a:pt x="2628" y="1531"/>
                    <a:pt x="2532" y="1364"/>
                    <a:pt x="2413" y="1296"/>
                  </a:cubicBezTo>
                  <a:lnTo>
                    <a:pt x="222" y="30"/>
                  </a:lnTo>
                  <a:cubicBezTo>
                    <a:pt x="187" y="10"/>
                    <a:pt x="155"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2570675" y="563450"/>
              <a:ext cx="6550" cy="31025"/>
            </a:xfrm>
            <a:custGeom>
              <a:rect b="b" l="l" r="r" t="t"/>
              <a:pathLst>
                <a:path extrusionOk="0" h="1241" w="262">
                  <a:moveTo>
                    <a:pt x="0" y="0"/>
                  </a:moveTo>
                  <a:lnTo>
                    <a:pt x="3" y="1091"/>
                  </a:lnTo>
                  <a:lnTo>
                    <a:pt x="261" y="1240"/>
                  </a:lnTo>
                  <a:lnTo>
                    <a:pt x="258" y="150"/>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2574725" y="553225"/>
              <a:ext cx="6650" cy="3875"/>
            </a:xfrm>
            <a:custGeom>
              <a:rect b="b" l="l" r="r" t="t"/>
              <a:pathLst>
                <a:path extrusionOk="0" h="155" w="266">
                  <a:moveTo>
                    <a:pt x="0" y="0"/>
                  </a:moveTo>
                  <a:lnTo>
                    <a:pt x="8" y="5"/>
                  </a:lnTo>
                  <a:lnTo>
                    <a:pt x="28" y="16"/>
                  </a:lnTo>
                  <a:lnTo>
                    <a:pt x="0" y="0"/>
                  </a:lnTo>
                  <a:close/>
                  <a:moveTo>
                    <a:pt x="28" y="16"/>
                  </a:moveTo>
                  <a:lnTo>
                    <a:pt x="259" y="151"/>
                  </a:lnTo>
                  <a:lnTo>
                    <a:pt x="266" y="154"/>
                  </a:lnTo>
                  <a:lnTo>
                    <a:pt x="28" y="16"/>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2574550" y="553150"/>
              <a:ext cx="6650" cy="3875"/>
            </a:xfrm>
            <a:custGeom>
              <a:rect b="b" l="l" r="r" t="t"/>
              <a:pathLst>
                <a:path extrusionOk="0" h="155" w="266">
                  <a:moveTo>
                    <a:pt x="0" y="0"/>
                  </a:moveTo>
                  <a:lnTo>
                    <a:pt x="258" y="151"/>
                  </a:lnTo>
                  <a:lnTo>
                    <a:pt x="266" y="154"/>
                  </a:lnTo>
                  <a:lnTo>
                    <a:pt x="7" y="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2574350" y="553125"/>
              <a:ext cx="6675" cy="3825"/>
            </a:xfrm>
            <a:custGeom>
              <a:rect b="b" l="l" r="r" t="t"/>
              <a:pathLst>
                <a:path extrusionOk="0" h="153" w="267">
                  <a:moveTo>
                    <a:pt x="1" y="0"/>
                  </a:moveTo>
                  <a:lnTo>
                    <a:pt x="259" y="151"/>
                  </a:lnTo>
                  <a:lnTo>
                    <a:pt x="266" y="152"/>
                  </a:lnTo>
                  <a:lnTo>
                    <a:pt x="8" y="1"/>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2574100" y="553125"/>
              <a:ext cx="6750" cy="3775"/>
            </a:xfrm>
            <a:custGeom>
              <a:rect b="b" l="l" r="r" t="t"/>
              <a:pathLst>
                <a:path extrusionOk="0" h="151" w="270">
                  <a:moveTo>
                    <a:pt x="1" y="0"/>
                  </a:moveTo>
                  <a:lnTo>
                    <a:pt x="259" y="149"/>
                  </a:lnTo>
                  <a:lnTo>
                    <a:pt x="269" y="151"/>
                  </a:lnTo>
                  <a:lnTo>
                    <a:pt x="269" y="151"/>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2573925" y="553125"/>
              <a:ext cx="6650" cy="3750"/>
            </a:xfrm>
            <a:custGeom>
              <a:rect b="b" l="l" r="r" t="t"/>
              <a:pathLst>
                <a:path extrusionOk="0" h="150" w="266">
                  <a:moveTo>
                    <a:pt x="1" y="0"/>
                  </a:moveTo>
                  <a:lnTo>
                    <a:pt x="259" y="149"/>
                  </a:lnTo>
                  <a:lnTo>
                    <a:pt x="266" y="149"/>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2573675" y="553125"/>
              <a:ext cx="6725" cy="3825"/>
            </a:xfrm>
            <a:custGeom>
              <a:rect b="b" l="l" r="r" t="t"/>
              <a:pathLst>
                <a:path extrusionOk="0" h="153" w="269">
                  <a:moveTo>
                    <a:pt x="11" y="0"/>
                  </a:moveTo>
                  <a:lnTo>
                    <a:pt x="0" y="3"/>
                  </a:lnTo>
                  <a:lnTo>
                    <a:pt x="259" y="152"/>
                  </a:lnTo>
                  <a:lnTo>
                    <a:pt x="269" y="149"/>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2573450" y="553175"/>
              <a:ext cx="6700" cy="3850"/>
            </a:xfrm>
            <a:custGeom>
              <a:rect b="b" l="l" r="r" t="t"/>
              <a:pathLst>
                <a:path extrusionOk="0" h="154" w="268">
                  <a:moveTo>
                    <a:pt x="9" y="1"/>
                  </a:moveTo>
                  <a:lnTo>
                    <a:pt x="1" y="4"/>
                  </a:lnTo>
                  <a:lnTo>
                    <a:pt x="259" y="153"/>
                  </a:lnTo>
                  <a:lnTo>
                    <a:pt x="268" y="150"/>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2573100" y="553250"/>
              <a:ext cx="6825" cy="3950"/>
            </a:xfrm>
            <a:custGeom>
              <a:rect b="b" l="l" r="r" t="t"/>
              <a:pathLst>
                <a:path extrusionOk="0" h="158" w="273">
                  <a:moveTo>
                    <a:pt x="15" y="1"/>
                  </a:moveTo>
                  <a:lnTo>
                    <a:pt x="0" y="8"/>
                  </a:lnTo>
                  <a:lnTo>
                    <a:pt x="258" y="157"/>
                  </a:lnTo>
                  <a:lnTo>
                    <a:pt x="273" y="150"/>
                  </a:lnTo>
                  <a:lnTo>
                    <a:pt x="1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2548400" y="563050"/>
              <a:ext cx="24200" cy="30300"/>
            </a:xfrm>
            <a:custGeom>
              <a:rect b="b" l="l" r="r" t="t"/>
              <a:pathLst>
                <a:path extrusionOk="0" h="1212" w="968">
                  <a:moveTo>
                    <a:pt x="710" y="0"/>
                  </a:moveTo>
                  <a:lnTo>
                    <a:pt x="1" y="1062"/>
                  </a:lnTo>
                  <a:lnTo>
                    <a:pt x="259" y="1211"/>
                  </a:lnTo>
                  <a:lnTo>
                    <a:pt x="968" y="150"/>
                  </a:lnTo>
                  <a:lnTo>
                    <a:pt x="71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2526150" y="590700"/>
              <a:ext cx="51075" cy="29550"/>
            </a:xfrm>
            <a:custGeom>
              <a:rect b="b" l="l" r="r" t="t"/>
              <a:pathLst>
                <a:path extrusionOk="0" h="1182" w="2043">
                  <a:moveTo>
                    <a:pt x="1784" y="1"/>
                  </a:moveTo>
                  <a:lnTo>
                    <a:pt x="0" y="1030"/>
                  </a:lnTo>
                  <a:lnTo>
                    <a:pt x="258" y="1181"/>
                  </a:lnTo>
                  <a:lnTo>
                    <a:pt x="2042" y="150"/>
                  </a:lnTo>
                  <a:lnTo>
                    <a:pt x="178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2521175" y="622075"/>
              <a:ext cx="7275" cy="5300"/>
            </a:xfrm>
            <a:custGeom>
              <a:rect b="b" l="l" r="r" t="t"/>
              <a:pathLst>
                <a:path extrusionOk="0" h="212" w="291">
                  <a:moveTo>
                    <a:pt x="4" y="0"/>
                  </a:moveTo>
                  <a:lnTo>
                    <a:pt x="4" y="0"/>
                  </a:lnTo>
                  <a:cubicBezTo>
                    <a:pt x="1" y="25"/>
                    <a:pt x="12" y="48"/>
                    <a:pt x="33" y="62"/>
                  </a:cubicBezTo>
                  <a:lnTo>
                    <a:pt x="291" y="212"/>
                  </a:lnTo>
                  <a:cubicBezTo>
                    <a:pt x="270" y="199"/>
                    <a:pt x="259" y="174"/>
                    <a:pt x="262" y="149"/>
                  </a:cubicBezTo>
                  <a:lnTo>
                    <a:pt x="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2530575" y="583575"/>
              <a:ext cx="24300" cy="9775"/>
            </a:xfrm>
            <a:custGeom>
              <a:rect b="b" l="l" r="r" t="t"/>
              <a:pathLst>
                <a:path extrusionOk="0" h="391" w="972">
                  <a:moveTo>
                    <a:pt x="0" y="0"/>
                  </a:moveTo>
                  <a:lnTo>
                    <a:pt x="258" y="151"/>
                  </a:lnTo>
                  <a:lnTo>
                    <a:pt x="972" y="390"/>
                  </a:lnTo>
                  <a:lnTo>
                    <a:pt x="714" y="241"/>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2521175" y="586200"/>
              <a:ext cx="6550" cy="39625"/>
            </a:xfrm>
            <a:custGeom>
              <a:rect b="b" l="l" r="r" t="t"/>
              <a:pathLst>
                <a:path extrusionOk="0" h="1585" w="262">
                  <a:moveTo>
                    <a:pt x="1" y="1"/>
                  </a:moveTo>
                  <a:lnTo>
                    <a:pt x="4" y="1435"/>
                  </a:lnTo>
                  <a:lnTo>
                    <a:pt x="262" y="1584"/>
                  </a:lnTo>
                  <a:lnTo>
                    <a:pt x="259" y="150"/>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2523475" y="553450"/>
              <a:ext cx="56100" cy="32375"/>
            </a:xfrm>
            <a:custGeom>
              <a:rect b="b" l="l" r="r" t="t"/>
              <a:pathLst>
                <a:path extrusionOk="0" h="1295" w="2244">
                  <a:moveTo>
                    <a:pt x="1985" y="0"/>
                  </a:moveTo>
                  <a:lnTo>
                    <a:pt x="0" y="1146"/>
                  </a:lnTo>
                  <a:lnTo>
                    <a:pt x="258" y="1295"/>
                  </a:lnTo>
                  <a:lnTo>
                    <a:pt x="2243" y="149"/>
                  </a:lnTo>
                  <a:lnTo>
                    <a:pt x="198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2521175" y="585775"/>
              <a:ext cx="6525" cy="4200"/>
            </a:xfrm>
            <a:custGeom>
              <a:rect b="b" l="l" r="r" t="t"/>
              <a:pathLst>
                <a:path extrusionOk="0" h="168" w="261">
                  <a:moveTo>
                    <a:pt x="2" y="1"/>
                  </a:moveTo>
                  <a:lnTo>
                    <a:pt x="1" y="18"/>
                  </a:lnTo>
                  <a:lnTo>
                    <a:pt x="259" y="167"/>
                  </a:lnTo>
                  <a:lnTo>
                    <a:pt x="260" y="150"/>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2523200" y="582075"/>
              <a:ext cx="6750" cy="3950"/>
            </a:xfrm>
            <a:custGeom>
              <a:rect b="b" l="l" r="r" t="t"/>
              <a:pathLst>
                <a:path extrusionOk="0" h="158" w="270">
                  <a:moveTo>
                    <a:pt x="11" y="1"/>
                  </a:moveTo>
                  <a:lnTo>
                    <a:pt x="1" y="8"/>
                  </a:lnTo>
                  <a:lnTo>
                    <a:pt x="259" y="157"/>
                  </a:lnTo>
                  <a:lnTo>
                    <a:pt x="269" y="150"/>
                  </a:lnTo>
                  <a:lnTo>
                    <a:pt x="1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2521225" y="585525"/>
              <a:ext cx="6500" cy="4000"/>
            </a:xfrm>
            <a:custGeom>
              <a:rect b="b" l="l" r="r" t="t"/>
              <a:pathLst>
                <a:path extrusionOk="0" h="160" w="260">
                  <a:moveTo>
                    <a:pt x="2" y="0"/>
                  </a:moveTo>
                  <a:lnTo>
                    <a:pt x="0" y="11"/>
                  </a:lnTo>
                  <a:lnTo>
                    <a:pt x="258" y="160"/>
                  </a:lnTo>
                  <a:lnTo>
                    <a:pt x="260" y="150"/>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2523025" y="582250"/>
              <a:ext cx="6675" cy="3950"/>
            </a:xfrm>
            <a:custGeom>
              <a:rect b="b" l="l" r="r" t="t"/>
              <a:pathLst>
                <a:path extrusionOk="0" h="158" w="267">
                  <a:moveTo>
                    <a:pt x="8" y="1"/>
                  </a:moveTo>
                  <a:lnTo>
                    <a:pt x="1" y="8"/>
                  </a:lnTo>
                  <a:lnTo>
                    <a:pt x="259" y="157"/>
                  </a:lnTo>
                  <a:lnTo>
                    <a:pt x="266" y="150"/>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2521250" y="585200"/>
              <a:ext cx="6550" cy="4075"/>
            </a:xfrm>
            <a:custGeom>
              <a:rect b="b" l="l" r="r" t="t"/>
              <a:pathLst>
                <a:path extrusionOk="0" h="163" w="262">
                  <a:moveTo>
                    <a:pt x="4" y="0"/>
                  </a:moveTo>
                  <a:lnTo>
                    <a:pt x="1" y="13"/>
                  </a:lnTo>
                  <a:lnTo>
                    <a:pt x="259" y="163"/>
                  </a:lnTo>
                  <a:lnTo>
                    <a:pt x="262" y="150"/>
                  </a:lnTo>
                  <a:lnTo>
                    <a:pt x="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2522775" y="582450"/>
              <a:ext cx="6725" cy="4000"/>
            </a:xfrm>
            <a:custGeom>
              <a:rect b="b" l="l" r="r" t="t"/>
              <a:pathLst>
                <a:path extrusionOk="0" h="160" w="269">
                  <a:moveTo>
                    <a:pt x="11" y="0"/>
                  </a:moveTo>
                  <a:lnTo>
                    <a:pt x="1" y="10"/>
                  </a:lnTo>
                  <a:lnTo>
                    <a:pt x="257" y="160"/>
                  </a:lnTo>
                  <a:lnTo>
                    <a:pt x="269" y="149"/>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2521325" y="584950"/>
              <a:ext cx="6550" cy="4000"/>
            </a:xfrm>
            <a:custGeom>
              <a:rect b="b" l="l" r="r" t="t"/>
              <a:pathLst>
                <a:path extrusionOk="0" h="160" w="262">
                  <a:moveTo>
                    <a:pt x="3" y="0"/>
                  </a:moveTo>
                  <a:lnTo>
                    <a:pt x="1" y="10"/>
                  </a:lnTo>
                  <a:lnTo>
                    <a:pt x="259" y="160"/>
                  </a:lnTo>
                  <a:lnTo>
                    <a:pt x="262" y="150"/>
                  </a:lnTo>
                  <a:lnTo>
                    <a:pt x="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2522600" y="582700"/>
              <a:ext cx="6625" cy="3925"/>
            </a:xfrm>
            <a:custGeom>
              <a:rect b="b" l="l" r="r" t="t"/>
              <a:pathLst>
                <a:path extrusionOk="0" h="157" w="265">
                  <a:moveTo>
                    <a:pt x="8" y="0"/>
                  </a:moveTo>
                  <a:lnTo>
                    <a:pt x="0" y="8"/>
                  </a:lnTo>
                  <a:lnTo>
                    <a:pt x="258" y="157"/>
                  </a:lnTo>
                  <a:lnTo>
                    <a:pt x="264" y="150"/>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2521400" y="584575"/>
              <a:ext cx="6575" cy="4125"/>
            </a:xfrm>
            <a:custGeom>
              <a:rect b="b" l="l" r="r" t="t"/>
              <a:pathLst>
                <a:path extrusionOk="0" h="165" w="263">
                  <a:moveTo>
                    <a:pt x="5" y="1"/>
                  </a:moveTo>
                  <a:lnTo>
                    <a:pt x="0" y="15"/>
                  </a:lnTo>
                  <a:lnTo>
                    <a:pt x="259" y="165"/>
                  </a:lnTo>
                  <a:lnTo>
                    <a:pt x="263" y="151"/>
                  </a:lnTo>
                  <a:lnTo>
                    <a:pt x="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2522350" y="582875"/>
              <a:ext cx="6725" cy="4050"/>
            </a:xfrm>
            <a:custGeom>
              <a:rect b="b" l="l" r="r" t="t"/>
              <a:pathLst>
                <a:path extrusionOk="0" h="162" w="269">
                  <a:moveTo>
                    <a:pt x="10" y="1"/>
                  </a:moveTo>
                  <a:lnTo>
                    <a:pt x="0" y="12"/>
                  </a:lnTo>
                  <a:lnTo>
                    <a:pt x="258" y="161"/>
                  </a:lnTo>
                  <a:lnTo>
                    <a:pt x="268" y="150"/>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2521500" y="584300"/>
              <a:ext cx="6625" cy="4075"/>
            </a:xfrm>
            <a:custGeom>
              <a:rect b="b" l="l" r="r" t="t"/>
              <a:pathLst>
                <a:path extrusionOk="0" h="163" w="265">
                  <a:moveTo>
                    <a:pt x="7" y="0"/>
                  </a:moveTo>
                  <a:lnTo>
                    <a:pt x="1" y="12"/>
                  </a:lnTo>
                  <a:lnTo>
                    <a:pt x="259" y="162"/>
                  </a:lnTo>
                  <a:lnTo>
                    <a:pt x="265" y="149"/>
                  </a:lnTo>
                  <a:lnTo>
                    <a:pt x="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2522150" y="583175"/>
              <a:ext cx="6675" cy="4000"/>
            </a:xfrm>
            <a:custGeom>
              <a:rect b="b" l="l" r="r" t="t"/>
              <a:pathLst>
                <a:path extrusionOk="0" h="160" w="267">
                  <a:moveTo>
                    <a:pt x="8" y="0"/>
                  </a:moveTo>
                  <a:lnTo>
                    <a:pt x="1" y="9"/>
                  </a:lnTo>
                  <a:lnTo>
                    <a:pt x="259" y="160"/>
                  </a:lnTo>
                  <a:lnTo>
                    <a:pt x="266" y="149"/>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2521875" y="583375"/>
              <a:ext cx="6750" cy="4200"/>
            </a:xfrm>
            <a:custGeom>
              <a:rect b="b" l="l" r="r" t="t"/>
              <a:pathLst>
                <a:path extrusionOk="0" h="168" w="270">
                  <a:moveTo>
                    <a:pt x="12" y="1"/>
                  </a:moveTo>
                  <a:lnTo>
                    <a:pt x="0" y="18"/>
                  </a:lnTo>
                  <a:lnTo>
                    <a:pt x="258" y="168"/>
                  </a:lnTo>
                  <a:lnTo>
                    <a:pt x="270" y="152"/>
                  </a:lnTo>
                  <a:lnTo>
                    <a:pt x="1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2521650" y="583825"/>
              <a:ext cx="6700" cy="4225"/>
            </a:xfrm>
            <a:custGeom>
              <a:rect b="b" l="l" r="r" t="t"/>
              <a:pathLst>
                <a:path extrusionOk="0" h="169" w="268">
                  <a:moveTo>
                    <a:pt x="9" y="0"/>
                  </a:moveTo>
                  <a:lnTo>
                    <a:pt x="1" y="19"/>
                  </a:lnTo>
                  <a:lnTo>
                    <a:pt x="259" y="168"/>
                  </a:lnTo>
                  <a:lnTo>
                    <a:pt x="267" y="150"/>
                  </a:lnTo>
                  <a:lnTo>
                    <a:pt x="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2527625" y="556875"/>
              <a:ext cx="54475" cy="70650"/>
            </a:xfrm>
            <a:custGeom>
              <a:rect b="b" l="l" r="r" t="t"/>
              <a:pathLst>
                <a:path extrusionOk="0" h="2826" w="2179">
                  <a:moveTo>
                    <a:pt x="1799" y="397"/>
                  </a:moveTo>
                  <a:lnTo>
                    <a:pt x="1090" y="1458"/>
                  </a:lnTo>
                  <a:lnTo>
                    <a:pt x="376" y="1217"/>
                  </a:lnTo>
                  <a:lnTo>
                    <a:pt x="1799" y="397"/>
                  </a:lnTo>
                  <a:close/>
                  <a:moveTo>
                    <a:pt x="1980" y="413"/>
                  </a:moveTo>
                  <a:lnTo>
                    <a:pt x="1983" y="1503"/>
                  </a:lnTo>
                  <a:lnTo>
                    <a:pt x="199" y="2533"/>
                  </a:lnTo>
                  <a:lnTo>
                    <a:pt x="197" y="1442"/>
                  </a:lnTo>
                  <a:lnTo>
                    <a:pt x="197" y="1442"/>
                  </a:lnTo>
                  <a:lnTo>
                    <a:pt x="1030" y="1723"/>
                  </a:lnTo>
                  <a:cubicBezTo>
                    <a:pt x="1036" y="1725"/>
                    <a:pt x="1043" y="1726"/>
                    <a:pt x="1049" y="1726"/>
                  </a:cubicBezTo>
                  <a:cubicBezTo>
                    <a:pt x="1063" y="1726"/>
                    <a:pt x="1078" y="1721"/>
                    <a:pt x="1090" y="1713"/>
                  </a:cubicBezTo>
                  <a:cubicBezTo>
                    <a:pt x="1114" y="1697"/>
                    <a:pt x="1135" y="1679"/>
                    <a:pt x="1151" y="1654"/>
                  </a:cubicBezTo>
                  <a:lnTo>
                    <a:pt x="1980" y="413"/>
                  </a:lnTo>
                  <a:close/>
                  <a:moveTo>
                    <a:pt x="2111" y="1"/>
                  </a:moveTo>
                  <a:lnTo>
                    <a:pt x="2101" y="4"/>
                  </a:lnTo>
                  <a:lnTo>
                    <a:pt x="2092" y="5"/>
                  </a:lnTo>
                  <a:lnTo>
                    <a:pt x="2077" y="14"/>
                  </a:lnTo>
                  <a:lnTo>
                    <a:pt x="92" y="1158"/>
                  </a:lnTo>
                  <a:lnTo>
                    <a:pt x="82" y="1165"/>
                  </a:lnTo>
                  <a:lnTo>
                    <a:pt x="73" y="1172"/>
                  </a:lnTo>
                  <a:lnTo>
                    <a:pt x="63" y="1183"/>
                  </a:lnTo>
                  <a:lnTo>
                    <a:pt x="56" y="1190"/>
                  </a:lnTo>
                  <a:lnTo>
                    <a:pt x="47" y="1201"/>
                  </a:lnTo>
                  <a:lnTo>
                    <a:pt x="40" y="1212"/>
                  </a:lnTo>
                  <a:lnTo>
                    <a:pt x="28" y="1228"/>
                  </a:lnTo>
                  <a:lnTo>
                    <a:pt x="20" y="1245"/>
                  </a:lnTo>
                  <a:lnTo>
                    <a:pt x="14" y="1258"/>
                  </a:lnTo>
                  <a:lnTo>
                    <a:pt x="10" y="1271"/>
                  </a:lnTo>
                  <a:lnTo>
                    <a:pt x="7" y="1281"/>
                  </a:lnTo>
                  <a:lnTo>
                    <a:pt x="4" y="1296"/>
                  </a:lnTo>
                  <a:lnTo>
                    <a:pt x="2" y="1306"/>
                  </a:lnTo>
                  <a:lnTo>
                    <a:pt x="1" y="1322"/>
                  </a:lnTo>
                  <a:lnTo>
                    <a:pt x="4" y="2756"/>
                  </a:lnTo>
                  <a:cubicBezTo>
                    <a:pt x="2" y="2781"/>
                    <a:pt x="12" y="2805"/>
                    <a:pt x="33" y="2820"/>
                  </a:cubicBezTo>
                  <a:cubicBezTo>
                    <a:pt x="42" y="2824"/>
                    <a:pt x="52" y="2826"/>
                    <a:pt x="61" y="2826"/>
                  </a:cubicBezTo>
                  <a:cubicBezTo>
                    <a:pt x="76" y="2826"/>
                    <a:pt x="90" y="2821"/>
                    <a:pt x="102" y="2812"/>
                  </a:cubicBezTo>
                  <a:lnTo>
                    <a:pt x="2082" y="1670"/>
                  </a:lnTo>
                  <a:cubicBezTo>
                    <a:pt x="2138" y="1634"/>
                    <a:pt x="2174" y="1570"/>
                    <a:pt x="2179" y="1502"/>
                  </a:cubicBezTo>
                  <a:lnTo>
                    <a:pt x="2174" y="65"/>
                  </a:lnTo>
                  <a:lnTo>
                    <a:pt x="2173" y="53"/>
                  </a:lnTo>
                  <a:lnTo>
                    <a:pt x="2172" y="44"/>
                  </a:lnTo>
                  <a:lnTo>
                    <a:pt x="2167" y="34"/>
                  </a:lnTo>
                  <a:lnTo>
                    <a:pt x="2164" y="27"/>
                  </a:lnTo>
                  <a:lnTo>
                    <a:pt x="2160" y="20"/>
                  </a:lnTo>
                  <a:lnTo>
                    <a:pt x="2150" y="8"/>
                  </a:lnTo>
                  <a:lnTo>
                    <a:pt x="2143" y="5"/>
                  </a:lnTo>
                  <a:lnTo>
                    <a:pt x="2134" y="2"/>
                  </a:lnTo>
                  <a:lnTo>
                    <a:pt x="212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2550325" y="617900"/>
              <a:ext cx="2625" cy="114275"/>
            </a:xfrm>
            <a:custGeom>
              <a:rect b="b" l="l" r="r" t="t"/>
              <a:pathLst>
                <a:path extrusionOk="0" h="4571" w="105">
                  <a:moveTo>
                    <a:pt x="53" y="0"/>
                  </a:moveTo>
                  <a:cubicBezTo>
                    <a:pt x="27" y="0"/>
                    <a:pt x="1" y="18"/>
                    <a:pt x="1" y="52"/>
                  </a:cubicBezTo>
                  <a:lnTo>
                    <a:pt x="1" y="313"/>
                  </a:lnTo>
                  <a:cubicBezTo>
                    <a:pt x="1" y="342"/>
                    <a:pt x="24" y="366"/>
                    <a:pt x="53" y="366"/>
                  </a:cubicBezTo>
                  <a:lnTo>
                    <a:pt x="53" y="369"/>
                  </a:lnTo>
                  <a:cubicBezTo>
                    <a:pt x="82" y="369"/>
                    <a:pt x="105" y="344"/>
                    <a:pt x="105" y="315"/>
                  </a:cubicBezTo>
                  <a:lnTo>
                    <a:pt x="105" y="52"/>
                  </a:lnTo>
                  <a:cubicBezTo>
                    <a:pt x="105" y="18"/>
                    <a:pt x="79" y="0"/>
                    <a:pt x="53" y="0"/>
                  </a:cubicBezTo>
                  <a:close/>
                  <a:moveTo>
                    <a:pt x="53" y="473"/>
                  </a:moveTo>
                  <a:cubicBezTo>
                    <a:pt x="27" y="473"/>
                    <a:pt x="1" y="490"/>
                    <a:pt x="1" y="525"/>
                  </a:cubicBezTo>
                  <a:lnTo>
                    <a:pt x="1" y="838"/>
                  </a:lnTo>
                  <a:cubicBezTo>
                    <a:pt x="1" y="869"/>
                    <a:pt x="24" y="892"/>
                    <a:pt x="53" y="892"/>
                  </a:cubicBezTo>
                  <a:lnTo>
                    <a:pt x="53" y="894"/>
                  </a:lnTo>
                  <a:cubicBezTo>
                    <a:pt x="82" y="894"/>
                    <a:pt x="105" y="870"/>
                    <a:pt x="105" y="841"/>
                  </a:cubicBezTo>
                  <a:lnTo>
                    <a:pt x="105" y="525"/>
                  </a:lnTo>
                  <a:cubicBezTo>
                    <a:pt x="105" y="490"/>
                    <a:pt x="79" y="473"/>
                    <a:pt x="53" y="473"/>
                  </a:cubicBezTo>
                  <a:close/>
                  <a:moveTo>
                    <a:pt x="53" y="998"/>
                  </a:moveTo>
                  <a:cubicBezTo>
                    <a:pt x="27" y="998"/>
                    <a:pt x="1" y="1016"/>
                    <a:pt x="1" y="1052"/>
                  </a:cubicBezTo>
                  <a:lnTo>
                    <a:pt x="1" y="1365"/>
                  </a:lnTo>
                  <a:cubicBezTo>
                    <a:pt x="1" y="1394"/>
                    <a:pt x="24" y="1417"/>
                    <a:pt x="53" y="1417"/>
                  </a:cubicBezTo>
                  <a:lnTo>
                    <a:pt x="53" y="1418"/>
                  </a:lnTo>
                  <a:cubicBezTo>
                    <a:pt x="82" y="1418"/>
                    <a:pt x="105" y="1395"/>
                    <a:pt x="105" y="1366"/>
                  </a:cubicBezTo>
                  <a:lnTo>
                    <a:pt x="105" y="1052"/>
                  </a:lnTo>
                  <a:cubicBezTo>
                    <a:pt x="105" y="1016"/>
                    <a:pt x="79" y="998"/>
                    <a:pt x="53" y="998"/>
                  </a:cubicBezTo>
                  <a:close/>
                  <a:moveTo>
                    <a:pt x="53" y="1524"/>
                  </a:moveTo>
                  <a:cubicBezTo>
                    <a:pt x="27" y="1524"/>
                    <a:pt x="1" y="1542"/>
                    <a:pt x="1" y="1576"/>
                  </a:cubicBezTo>
                  <a:lnTo>
                    <a:pt x="1" y="1890"/>
                  </a:lnTo>
                  <a:cubicBezTo>
                    <a:pt x="1" y="1920"/>
                    <a:pt x="24" y="1943"/>
                    <a:pt x="53" y="1943"/>
                  </a:cubicBezTo>
                  <a:lnTo>
                    <a:pt x="53" y="1945"/>
                  </a:lnTo>
                  <a:cubicBezTo>
                    <a:pt x="82" y="1945"/>
                    <a:pt x="105" y="1920"/>
                    <a:pt x="105" y="1891"/>
                  </a:cubicBezTo>
                  <a:lnTo>
                    <a:pt x="105" y="1576"/>
                  </a:lnTo>
                  <a:cubicBezTo>
                    <a:pt x="105" y="1542"/>
                    <a:pt x="79" y="1524"/>
                    <a:pt x="53" y="1524"/>
                  </a:cubicBezTo>
                  <a:close/>
                  <a:moveTo>
                    <a:pt x="53" y="2049"/>
                  </a:moveTo>
                  <a:cubicBezTo>
                    <a:pt x="27" y="2049"/>
                    <a:pt x="1" y="2067"/>
                    <a:pt x="1" y="2101"/>
                  </a:cubicBezTo>
                  <a:lnTo>
                    <a:pt x="1" y="2416"/>
                  </a:lnTo>
                  <a:cubicBezTo>
                    <a:pt x="1" y="2445"/>
                    <a:pt x="24" y="2468"/>
                    <a:pt x="53" y="2468"/>
                  </a:cubicBezTo>
                  <a:lnTo>
                    <a:pt x="53" y="2470"/>
                  </a:lnTo>
                  <a:cubicBezTo>
                    <a:pt x="82" y="2470"/>
                    <a:pt x="105" y="2447"/>
                    <a:pt x="105" y="2418"/>
                  </a:cubicBezTo>
                  <a:lnTo>
                    <a:pt x="105" y="2101"/>
                  </a:lnTo>
                  <a:cubicBezTo>
                    <a:pt x="105" y="2067"/>
                    <a:pt x="79" y="2049"/>
                    <a:pt x="53" y="2049"/>
                  </a:cubicBezTo>
                  <a:close/>
                  <a:moveTo>
                    <a:pt x="53" y="2575"/>
                  </a:moveTo>
                  <a:cubicBezTo>
                    <a:pt x="27" y="2575"/>
                    <a:pt x="1" y="2592"/>
                    <a:pt x="1" y="2628"/>
                  </a:cubicBezTo>
                  <a:lnTo>
                    <a:pt x="1" y="2942"/>
                  </a:lnTo>
                  <a:cubicBezTo>
                    <a:pt x="1" y="2971"/>
                    <a:pt x="24" y="2995"/>
                    <a:pt x="53" y="2995"/>
                  </a:cubicBezTo>
                  <a:cubicBezTo>
                    <a:pt x="82" y="2995"/>
                    <a:pt x="105" y="2971"/>
                    <a:pt x="105" y="2942"/>
                  </a:cubicBezTo>
                  <a:lnTo>
                    <a:pt x="105" y="2628"/>
                  </a:lnTo>
                  <a:cubicBezTo>
                    <a:pt x="105" y="2592"/>
                    <a:pt x="79" y="2575"/>
                    <a:pt x="53" y="2575"/>
                  </a:cubicBezTo>
                  <a:close/>
                  <a:moveTo>
                    <a:pt x="53" y="3101"/>
                  </a:moveTo>
                  <a:cubicBezTo>
                    <a:pt x="27" y="3101"/>
                    <a:pt x="1" y="3118"/>
                    <a:pt x="1" y="3153"/>
                  </a:cubicBezTo>
                  <a:lnTo>
                    <a:pt x="1" y="3467"/>
                  </a:lnTo>
                  <a:cubicBezTo>
                    <a:pt x="1" y="3496"/>
                    <a:pt x="24" y="3520"/>
                    <a:pt x="53" y="3520"/>
                  </a:cubicBezTo>
                  <a:lnTo>
                    <a:pt x="53" y="3521"/>
                  </a:lnTo>
                  <a:cubicBezTo>
                    <a:pt x="82" y="3521"/>
                    <a:pt x="105" y="3496"/>
                    <a:pt x="105" y="3467"/>
                  </a:cubicBezTo>
                  <a:lnTo>
                    <a:pt x="105" y="3153"/>
                  </a:lnTo>
                  <a:cubicBezTo>
                    <a:pt x="105" y="3118"/>
                    <a:pt x="79" y="3101"/>
                    <a:pt x="53" y="3101"/>
                  </a:cubicBezTo>
                  <a:close/>
                  <a:moveTo>
                    <a:pt x="53" y="3625"/>
                  </a:moveTo>
                  <a:cubicBezTo>
                    <a:pt x="27" y="3625"/>
                    <a:pt x="1" y="3643"/>
                    <a:pt x="1" y="3678"/>
                  </a:cubicBezTo>
                  <a:lnTo>
                    <a:pt x="1" y="3994"/>
                  </a:lnTo>
                  <a:cubicBezTo>
                    <a:pt x="1" y="4023"/>
                    <a:pt x="24" y="4046"/>
                    <a:pt x="53" y="4046"/>
                  </a:cubicBezTo>
                  <a:cubicBezTo>
                    <a:pt x="82" y="4046"/>
                    <a:pt x="105" y="4023"/>
                    <a:pt x="105" y="3994"/>
                  </a:cubicBezTo>
                  <a:lnTo>
                    <a:pt x="105" y="3678"/>
                  </a:lnTo>
                  <a:cubicBezTo>
                    <a:pt x="105" y="3643"/>
                    <a:pt x="79" y="3625"/>
                    <a:pt x="53" y="3625"/>
                  </a:cubicBezTo>
                  <a:close/>
                  <a:moveTo>
                    <a:pt x="53" y="4151"/>
                  </a:moveTo>
                  <a:cubicBezTo>
                    <a:pt x="27" y="4151"/>
                    <a:pt x="1" y="4168"/>
                    <a:pt x="1" y="4204"/>
                  </a:cubicBezTo>
                  <a:lnTo>
                    <a:pt x="1" y="4519"/>
                  </a:lnTo>
                  <a:cubicBezTo>
                    <a:pt x="1" y="4548"/>
                    <a:pt x="24" y="4571"/>
                    <a:pt x="53" y="4571"/>
                  </a:cubicBezTo>
                  <a:cubicBezTo>
                    <a:pt x="82" y="4571"/>
                    <a:pt x="105" y="4548"/>
                    <a:pt x="105" y="4519"/>
                  </a:cubicBezTo>
                  <a:lnTo>
                    <a:pt x="105" y="4204"/>
                  </a:lnTo>
                  <a:cubicBezTo>
                    <a:pt x="105" y="4168"/>
                    <a:pt x="79" y="4151"/>
                    <a:pt x="53" y="415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2901325" y="661225"/>
              <a:ext cx="2750" cy="168225"/>
            </a:xfrm>
            <a:custGeom>
              <a:rect b="b" l="l" r="r" t="t"/>
              <a:pathLst>
                <a:path extrusionOk="0" h="6729" w="110">
                  <a:moveTo>
                    <a:pt x="55" y="0"/>
                  </a:moveTo>
                  <a:cubicBezTo>
                    <a:pt x="28" y="0"/>
                    <a:pt x="1" y="19"/>
                    <a:pt x="3" y="57"/>
                  </a:cubicBezTo>
                  <a:lnTo>
                    <a:pt x="3" y="368"/>
                  </a:lnTo>
                  <a:cubicBezTo>
                    <a:pt x="3" y="397"/>
                    <a:pt x="26" y="421"/>
                    <a:pt x="55" y="421"/>
                  </a:cubicBezTo>
                  <a:lnTo>
                    <a:pt x="55" y="424"/>
                  </a:lnTo>
                  <a:cubicBezTo>
                    <a:pt x="84" y="424"/>
                    <a:pt x="109" y="400"/>
                    <a:pt x="107" y="371"/>
                  </a:cubicBezTo>
                  <a:lnTo>
                    <a:pt x="107" y="57"/>
                  </a:lnTo>
                  <a:cubicBezTo>
                    <a:pt x="110" y="19"/>
                    <a:pt x="82" y="0"/>
                    <a:pt x="55" y="0"/>
                  </a:cubicBezTo>
                  <a:close/>
                  <a:moveTo>
                    <a:pt x="56" y="529"/>
                  </a:moveTo>
                  <a:cubicBezTo>
                    <a:pt x="31" y="529"/>
                    <a:pt x="5" y="545"/>
                    <a:pt x="3" y="579"/>
                  </a:cubicBezTo>
                  <a:lnTo>
                    <a:pt x="3" y="893"/>
                  </a:lnTo>
                  <a:cubicBezTo>
                    <a:pt x="3" y="922"/>
                    <a:pt x="26" y="947"/>
                    <a:pt x="55" y="947"/>
                  </a:cubicBezTo>
                  <a:lnTo>
                    <a:pt x="55" y="950"/>
                  </a:lnTo>
                  <a:cubicBezTo>
                    <a:pt x="84" y="950"/>
                    <a:pt x="107" y="925"/>
                    <a:pt x="107" y="896"/>
                  </a:cubicBezTo>
                  <a:lnTo>
                    <a:pt x="107" y="579"/>
                  </a:lnTo>
                  <a:cubicBezTo>
                    <a:pt x="106" y="545"/>
                    <a:pt x="81" y="529"/>
                    <a:pt x="56" y="529"/>
                  </a:cubicBezTo>
                  <a:close/>
                  <a:moveTo>
                    <a:pt x="55" y="1051"/>
                  </a:moveTo>
                  <a:cubicBezTo>
                    <a:pt x="28" y="1051"/>
                    <a:pt x="1" y="1070"/>
                    <a:pt x="3" y="1107"/>
                  </a:cubicBezTo>
                  <a:lnTo>
                    <a:pt x="3" y="1420"/>
                  </a:lnTo>
                  <a:cubicBezTo>
                    <a:pt x="3" y="1449"/>
                    <a:pt x="26" y="1472"/>
                    <a:pt x="55" y="1472"/>
                  </a:cubicBezTo>
                  <a:lnTo>
                    <a:pt x="55" y="1475"/>
                  </a:lnTo>
                  <a:cubicBezTo>
                    <a:pt x="84" y="1475"/>
                    <a:pt x="107" y="1452"/>
                    <a:pt x="107" y="1423"/>
                  </a:cubicBezTo>
                  <a:lnTo>
                    <a:pt x="107" y="1107"/>
                  </a:lnTo>
                  <a:cubicBezTo>
                    <a:pt x="110" y="1070"/>
                    <a:pt x="82" y="1051"/>
                    <a:pt x="55" y="1051"/>
                  </a:cubicBezTo>
                  <a:close/>
                  <a:moveTo>
                    <a:pt x="55" y="1576"/>
                  </a:moveTo>
                  <a:cubicBezTo>
                    <a:pt x="28" y="1576"/>
                    <a:pt x="1" y="1595"/>
                    <a:pt x="3" y="1633"/>
                  </a:cubicBezTo>
                  <a:lnTo>
                    <a:pt x="3" y="1945"/>
                  </a:lnTo>
                  <a:cubicBezTo>
                    <a:pt x="3" y="1974"/>
                    <a:pt x="26" y="1998"/>
                    <a:pt x="55" y="1998"/>
                  </a:cubicBezTo>
                  <a:lnTo>
                    <a:pt x="55" y="2000"/>
                  </a:lnTo>
                  <a:cubicBezTo>
                    <a:pt x="84" y="2000"/>
                    <a:pt x="107" y="1977"/>
                    <a:pt x="107" y="1948"/>
                  </a:cubicBezTo>
                  <a:lnTo>
                    <a:pt x="107" y="1633"/>
                  </a:lnTo>
                  <a:cubicBezTo>
                    <a:pt x="110" y="1595"/>
                    <a:pt x="82" y="1576"/>
                    <a:pt x="55" y="1576"/>
                  </a:cubicBezTo>
                  <a:close/>
                  <a:moveTo>
                    <a:pt x="56" y="2106"/>
                  </a:moveTo>
                  <a:cubicBezTo>
                    <a:pt x="31" y="2106"/>
                    <a:pt x="5" y="2122"/>
                    <a:pt x="3" y="2155"/>
                  </a:cubicBezTo>
                  <a:lnTo>
                    <a:pt x="3" y="2471"/>
                  </a:lnTo>
                  <a:cubicBezTo>
                    <a:pt x="3" y="2500"/>
                    <a:pt x="26" y="2523"/>
                    <a:pt x="55" y="2523"/>
                  </a:cubicBezTo>
                  <a:lnTo>
                    <a:pt x="55" y="2526"/>
                  </a:lnTo>
                  <a:cubicBezTo>
                    <a:pt x="84" y="2526"/>
                    <a:pt x="107" y="2501"/>
                    <a:pt x="107" y="2474"/>
                  </a:cubicBezTo>
                  <a:lnTo>
                    <a:pt x="107" y="2155"/>
                  </a:lnTo>
                  <a:cubicBezTo>
                    <a:pt x="106" y="2122"/>
                    <a:pt x="81" y="2106"/>
                    <a:pt x="56" y="2106"/>
                  </a:cubicBezTo>
                  <a:close/>
                  <a:moveTo>
                    <a:pt x="55" y="2627"/>
                  </a:moveTo>
                  <a:cubicBezTo>
                    <a:pt x="28" y="2627"/>
                    <a:pt x="1" y="2646"/>
                    <a:pt x="3" y="2683"/>
                  </a:cubicBezTo>
                  <a:lnTo>
                    <a:pt x="3" y="2996"/>
                  </a:lnTo>
                  <a:cubicBezTo>
                    <a:pt x="3" y="3025"/>
                    <a:pt x="26" y="3050"/>
                    <a:pt x="55" y="3050"/>
                  </a:cubicBezTo>
                  <a:lnTo>
                    <a:pt x="55" y="3051"/>
                  </a:lnTo>
                  <a:cubicBezTo>
                    <a:pt x="84" y="3051"/>
                    <a:pt x="107" y="3028"/>
                    <a:pt x="107" y="2999"/>
                  </a:cubicBezTo>
                  <a:lnTo>
                    <a:pt x="107" y="2683"/>
                  </a:lnTo>
                  <a:cubicBezTo>
                    <a:pt x="110" y="2646"/>
                    <a:pt x="82" y="2627"/>
                    <a:pt x="55" y="2627"/>
                  </a:cubicBezTo>
                  <a:close/>
                  <a:moveTo>
                    <a:pt x="55" y="3153"/>
                  </a:moveTo>
                  <a:cubicBezTo>
                    <a:pt x="28" y="3153"/>
                    <a:pt x="1" y="3171"/>
                    <a:pt x="3" y="3209"/>
                  </a:cubicBezTo>
                  <a:lnTo>
                    <a:pt x="3" y="3522"/>
                  </a:lnTo>
                  <a:cubicBezTo>
                    <a:pt x="3" y="3551"/>
                    <a:pt x="26" y="3575"/>
                    <a:pt x="55" y="3575"/>
                  </a:cubicBezTo>
                  <a:lnTo>
                    <a:pt x="55" y="3576"/>
                  </a:lnTo>
                  <a:cubicBezTo>
                    <a:pt x="84" y="3576"/>
                    <a:pt x="107" y="3553"/>
                    <a:pt x="107" y="3525"/>
                  </a:cubicBezTo>
                  <a:lnTo>
                    <a:pt x="107" y="3209"/>
                  </a:lnTo>
                  <a:cubicBezTo>
                    <a:pt x="110" y="3171"/>
                    <a:pt x="82" y="3153"/>
                    <a:pt x="55" y="3153"/>
                  </a:cubicBezTo>
                  <a:close/>
                  <a:moveTo>
                    <a:pt x="55" y="3679"/>
                  </a:moveTo>
                  <a:cubicBezTo>
                    <a:pt x="28" y="3679"/>
                    <a:pt x="1" y="3697"/>
                    <a:pt x="3" y="3734"/>
                  </a:cubicBezTo>
                  <a:lnTo>
                    <a:pt x="3" y="4047"/>
                  </a:lnTo>
                  <a:cubicBezTo>
                    <a:pt x="3" y="4076"/>
                    <a:pt x="26" y="4101"/>
                    <a:pt x="55" y="4101"/>
                  </a:cubicBezTo>
                  <a:lnTo>
                    <a:pt x="55" y="4102"/>
                  </a:lnTo>
                  <a:cubicBezTo>
                    <a:pt x="84" y="4102"/>
                    <a:pt x="107" y="4078"/>
                    <a:pt x="107" y="4049"/>
                  </a:cubicBezTo>
                  <a:lnTo>
                    <a:pt x="107" y="3734"/>
                  </a:lnTo>
                  <a:cubicBezTo>
                    <a:pt x="110" y="3697"/>
                    <a:pt x="82" y="3679"/>
                    <a:pt x="55" y="3679"/>
                  </a:cubicBezTo>
                  <a:close/>
                  <a:moveTo>
                    <a:pt x="55" y="4203"/>
                  </a:moveTo>
                  <a:cubicBezTo>
                    <a:pt x="28" y="4203"/>
                    <a:pt x="1" y="4222"/>
                    <a:pt x="3" y="4259"/>
                  </a:cubicBezTo>
                  <a:lnTo>
                    <a:pt x="3" y="4574"/>
                  </a:lnTo>
                  <a:cubicBezTo>
                    <a:pt x="3" y="4603"/>
                    <a:pt x="26" y="4626"/>
                    <a:pt x="55" y="4626"/>
                  </a:cubicBezTo>
                  <a:lnTo>
                    <a:pt x="55" y="4627"/>
                  </a:lnTo>
                  <a:cubicBezTo>
                    <a:pt x="84" y="4627"/>
                    <a:pt x="107" y="4604"/>
                    <a:pt x="107" y="4574"/>
                  </a:cubicBezTo>
                  <a:lnTo>
                    <a:pt x="107" y="4259"/>
                  </a:lnTo>
                  <a:cubicBezTo>
                    <a:pt x="110" y="4222"/>
                    <a:pt x="82" y="4203"/>
                    <a:pt x="55" y="4203"/>
                  </a:cubicBezTo>
                  <a:close/>
                  <a:moveTo>
                    <a:pt x="55" y="4729"/>
                  </a:moveTo>
                  <a:cubicBezTo>
                    <a:pt x="28" y="4729"/>
                    <a:pt x="1" y="4748"/>
                    <a:pt x="3" y="4785"/>
                  </a:cubicBezTo>
                  <a:lnTo>
                    <a:pt x="3" y="5099"/>
                  </a:lnTo>
                  <a:cubicBezTo>
                    <a:pt x="3" y="5128"/>
                    <a:pt x="26" y="5152"/>
                    <a:pt x="55" y="5152"/>
                  </a:cubicBezTo>
                  <a:cubicBezTo>
                    <a:pt x="84" y="5152"/>
                    <a:pt x="107" y="5129"/>
                    <a:pt x="107" y="5100"/>
                  </a:cubicBezTo>
                  <a:lnTo>
                    <a:pt x="107" y="4785"/>
                  </a:lnTo>
                  <a:cubicBezTo>
                    <a:pt x="110" y="4748"/>
                    <a:pt x="82" y="4729"/>
                    <a:pt x="55" y="4729"/>
                  </a:cubicBezTo>
                  <a:close/>
                  <a:moveTo>
                    <a:pt x="55" y="5255"/>
                  </a:moveTo>
                  <a:cubicBezTo>
                    <a:pt x="28" y="5255"/>
                    <a:pt x="1" y="5273"/>
                    <a:pt x="3" y="5310"/>
                  </a:cubicBezTo>
                  <a:lnTo>
                    <a:pt x="3" y="5625"/>
                  </a:lnTo>
                  <a:cubicBezTo>
                    <a:pt x="3" y="5654"/>
                    <a:pt x="26" y="5677"/>
                    <a:pt x="55" y="5677"/>
                  </a:cubicBezTo>
                  <a:cubicBezTo>
                    <a:pt x="56" y="5677"/>
                    <a:pt x="57" y="5677"/>
                    <a:pt x="58" y="5677"/>
                  </a:cubicBezTo>
                  <a:cubicBezTo>
                    <a:pt x="86" y="5677"/>
                    <a:pt x="107" y="5653"/>
                    <a:pt x="107" y="5625"/>
                  </a:cubicBezTo>
                  <a:lnTo>
                    <a:pt x="107" y="5310"/>
                  </a:lnTo>
                  <a:cubicBezTo>
                    <a:pt x="110" y="5273"/>
                    <a:pt x="82" y="5255"/>
                    <a:pt x="55" y="5255"/>
                  </a:cubicBezTo>
                  <a:close/>
                  <a:moveTo>
                    <a:pt x="55" y="5780"/>
                  </a:moveTo>
                  <a:cubicBezTo>
                    <a:pt x="28" y="5780"/>
                    <a:pt x="1" y="5798"/>
                    <a:pt x="3" y="5835"/>
                  </a:cubicBezTo>
                  <a:lnTo>
                    <a:pt x="3" y="6150"/>
                  </a:lnTo>
                  <a:cubicBezTo>
                    <a:pt x="3" y="6179"/>
                    <a:pt x="26" y="6203"/>
                    <a:pt x="55" y="6203"/>
                  </a:cubicBezTo>
                  <a:cubicBezTo>
                    <a:pt x="84" y="6203"/>
                    <a:pt x="107" y="6180"/>
                    <a:pt x="107" y="6151"/>
                  </a:cubicBezTo>
                  <a:lnTo>
                    <a:pt x="107" y="5835"/>
                  </a:lnTo>
                  <a:cubicBezTo>
                    <a:pt x="110" y="5798"/>
                    <a:pt x="82" y="5780"/>
                    <a:pt x="55" y="5780"/>
                  </a:cubicBezTo>
                  <a:close/>
                  <a:moveTo>
                    <a:pt x="55" y="6305"/>
                  </a:moveTo>
                  <a:cubicBezTo>
                    <a:pt x="28" y="6305"/>
                    <a:pt x="1" y="6324"/>
                    <a:pt x="3" y="6362"/>
                  </a:cubicBezTo>
                  <a:lnTo>
                    <a:pt x="3" y="6676"/>
                  </a:lnTo>
                  <a:cubicBezTo>
                    <a:pt x="3" y="6705"/>
                    <a:pt x="26" y="6728"/>
                    <a:pt x="55" y="6728"/>
                  </a:cubicBezTo>
                  <a:cubicBezTo>
                    <a:pt x="84" y="6728"/>
                    <a:pt x="107" y="6705"/>
                    <a:pt x="107" y="6676"/>
                  </a:cubicBezTo>
                  <a:lnTo>
                    <a:pt x="107" y="6362"/>
                  </a:lnTo>
                  <a:cubicBezTo>
                    <a:pt x="110" y="6324"/>
                    <a:pt x="82" y="6305"/>
                    <a:pt x="55" y="6305"/>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3088700" y="880875"/>
              <a:ext cx="2675" cy="102450"/>
            </a:xfrm>
            <a:custGeom>
              <a:rect b="b" l="l" r="r" t="t"/>
              <a:pathLst>
                <a:path extrusionOk="0" h="4098" w="107">
                  <a:moveTo>
                    <a:pt x="54" y="0"/>
                  </a:moveTo>
                  <a:cubicBezTo>
                    <a:pt x="27" y="0"/>
                    <a:pt x="1" y="17"/>
                    <a:pt x="1" y="52"/>
                  </a:cubicBezTo>
                  <a:lnTo>
                    <a:pt x="1" y="365"/>
                  </a:lnTo>
                  <a:cubicBezTo>
                    <a:pt x="1" y="394"/>
                    <a:pt x="24" y="419"/>
                    <a:pt x="54" y="419"/>
                  </a:cubicBezTo>
                  <a:lnTo>
                    <a:pt x="54" y="421"/>
                  </a:lnTo>
                  <a:cubicBezTo>
                    <a:pt x="83" y="421"/>
                    <a:pt x="106" y="396"/>
                    <a:pt x="106" y="367"/>
                  </a:cubicBezTo>
                  <a:lnTo>
                    <a:pt x="106" y="52"/>
                  </a:lnTo>
                  <a:cubicBezTo>
                    <a:pt x="106" y="17"/>
                    <a:pt x="80" y="0"/>
                    <a:pt x="54" y="0"/>
                  </a:cubicBezTo>
                  <a:close/>
                  <a:moveTo>
                    <a:pt x="54" y="525"/>
                  </a:moveTo>
                  <a:cubicBezTo>
                    <a:pt x="27" y="525"/>
                    <a:pt x="1" y="542"/>
                    <a:pt x="1" y="577"/>
                  </a:cubicBezTo>
                  <a:lnTo>
                    <a:pt x="1" y="892"/>
                  </a:lnTo>
                  <a:cubicBezTo>
                    <a:pt x="1" y="921"/>
                    <a:pt x="24" y="944"/>
                    <a:pt x="54" y="944"/>
                  </a:cubicBezTo>
                  <a:lnTo>
                    <a:pt x="54" y="946"/>
                  </a:lnTo>
                  <a:cubicBezTo>
                    <a:pt x="83" y="946"/>
                    <a:pt x="106" y="922"/>
                    <a:pt x="106" y="893"/>
                  </a:cubicBezTo>
                  <a:lnTo>
                    <a:pt x="106" y="577"/>
                  </a:lnTo>
                  <a:cubicBezTo>
                    <a:pt x="106" y="542"/>
                    <a:pt x="80" y="525"/>
                    <a:pt x="54" y="525"/>
                  </a:cubicBezTo>
                  <a:close/>
                  <a:moveTo>
                    <a:pt x="54" y="1050"/>
                  </a:moveTo>
                  <a:cubicBezTo>
                    <a:pt x="27" y="1050"/>
                    <a:pt x="1" y="1068"/>
                    <a:pt x="1" y="1104"/>
                  </a:cubicBezTo>
                  <a:lnTo>
                    <a:pt x="1" y="1417"/>
                  </a:lnTo>
                  <a:cubicBezTo>
                    <a:pt x="1" y="1446"/>
                    <a:pt x="24" y="1470"/>
                    <a:pt x="54" y="1470"/>
                  </a:cubicBezTo>
                  <a:cubicBezTo>
                    <a:pt x="83" y="1470"/>
                    <a:pt x="106" y="1447"/>
                    <a:pt x="106" y="1418"/>
                  </a:cubicBezTo>
                  <a:lnTo>
                    <a:pt x="106" y="1104"/>
                  </a:lnTo>
                  <a:cubicBezTo>
                    <a:pt x="106" y="1068"/>
                    <a:pt x="80" y="1050"/>
                    <a:pt x="54" y="1050"/>
                  </a:cubicBezTo>
                  <a:close/>
                  <a:moveTo>
                    <a:pt x="54" y="1576"/>
                  </a:moveTo>
                  <a:cubicBezTo>
                    <a:pt x="27" y="1576"/>
                    <a:pt x="1" y="1594"/>
                    <a:pt x="1" y="1628"/>
                  </a:cubicBezTo>
                  <a:lnTo>
                    <a:pt x="1" y="1943"/>
                  </a:lnTo>
                  <a:cubicBezTo>
                    <a:pt x="1" y="1972"/>
                    <a:pt x="24" y="1995"/>
                    <a:pt x="54" y="1995"/>
                  </a:cubicBezTo>
                  <a:lnTo>
                    <a:pt x="54" y="1997"/>
                  </a:lnTo>
                  <a:cubicBezTo>
                    <a:pt x="83" y="1997"/>
                    <a:pt x="106" y="1972"/>
                    <a:pt x="106" y="1943"/>
                  </a:cubicBezTo>
                  <a:lnTo>
                    <a:pt x="106" y="1628"/>
                  </a:lnTo>
                  <a:cubicBezTo>
                    <a:pt x="106" y="1594"/>
                    <a:pt x="80" y="1576"/>
                    <a:pt x="54" y="1576"/>
                  </a:cubicBezTo>
                  <a:close/>
                  <a:moveTo>
                    <a:pt x="54" y="2101"/>
                  </a:moveTo>
                  <a:cubicBezTo>
                    <a:pt x="27" y="2101"/>
                    <a:pt x="1" y="2119"/>
                    <a:pt x="1" y="2153"/>
                  </a:cubicBezTo>
                  <a:lnTo>
                    <a:pt x="1" y="2468"/>
                  </a:lnTo>
                  <a:cubicBezTo>
                    <a:pt x="1" y="2497"/>
                    <a:pt x="24" y="2522"/>
                    <a:pt x="54" y="2522"/>
                  </a:cubicBezTo>
                  <a:cubicBezTo>
                    <a:pt x="83" y="2522"/>
                    <a:pt x="106" y="2499"/>
                    <a:pt x="106" y="2470"/>
                  </a:cubicBezTo>
                  <a:lnTo>
                    <a:pt x="106" y="2153"/>
                  </a:lnTo>
                  <a:cubicBezTo>
                    <a:pt x="106" y="2119"/>
                    <a:pt x="80" y="2101"/>
                    <a:pt x="54" y="2101"/>
                  </a:cubicBezTo>
                  <a:close/>
                  <a:moveTo>
                    <a:pt x="54" y="2626"/>
                  </a:moveTo>
                  <a:cubicBezTo>
                    <a:pt x="27" y="2626"/>
                    <a:pt x="1" y="2644"/>
                    <a:pt x="1" y="2680"/>
                  </a:cubicBezTo>
                  <a:lnTo>
                    <a:pt x="1" y="2994"/>
                  </a:lnTo>
                  <a:cubicBezTo>
                    <a:pt x="1" y="3023"/>
                    <a:pt x="24" y="3047"/>
                    <a:pt x="54" y="3047"/>
                  </a:cubicBezTo>
                  <a:cubicBezTo>
                    <a:pt x="83" y="3047"/>
                    <a:pt x="106" y="3023"/>
                    <a:pt x="106" y="2994"/>
                  </a:cubicBezTo>
                  <a:lnTo>
                    <a:pt x="106" y="2680"/>
                  </a:lnTo>
                  <a:cubicBezTo>
                    <a:pt x="106" y="2644"/>
                    <a:pt x="80" y="2626"/>
                    <a:pt x="54" y="2626"/>
                  </a:cubicBezTo>
                  <a:close/>
                  <a:moveTo>
                    <a:pt x="54" y="3153"/>
                  </a:moveTo>
                  <a:cubicBezTo>
                    <a:pt x="27" y="3153"/>
                    <a:pt x="1" y="3170"/>
                    <a:pt x="1" y="3205"/>
                  </a:cubicBezTo>
                  <a:lnTo>
                    <a:pt x="1" y="3519"/>
                  </a:lnTo>
                  <a:cubicBezTo>
                    <a:pt x="1" y="3548"/>
                    <a:pt x="24" y="3573"/>
                    <a:pt x="54" y="3573"/>
                  </a:cubicBezTo>
                  <a:cubicBezTo>
                    <a:pt x="83" y="3573"/>
                    <a:pt x="106" y="3548"/>
                    <a:pt x="106" y="3519"/>
                  </a:cubicBezTo>
                  <a:lnTo>
                    <a:pt x="106" y="3205"/>
                  </a:lnTo>
                  <a:cubicBezTo>
                    <a:pt x="106" y="3170"/>
                    <a:pt x="80" y="3153"/>
                    <a:pt x="54" y="3153"/>
                  </a:cubicBezTo>
                  <a:close/>
                  <a:moveTo>
                    <a:pt x="54" y="3677"/>
                  </a:moveTo>
                  <a:cubicBezTo>
                    <a:pt x="27" y="3677"/>
                    <a:pt x="1" y="3695"/>
                    <a:pt x="1" y="3730"/>
                  </a:cubicBezTo>
                  <a:lnTo>
                    <a:pt x="1" y="4046"/>
                  </a:lnTo>
                  <a:cubicBezTo>
                    <a:pt x="1" y="4075"/>
                    <a:pt x="24" y="4098"/>
                    <a:pt x="54" y="4098"/>
                  </a:cubicBezTo>
                  <a:cubicBezTo>
                    <a:pt x="83" y="4098"/>
                    <a:pt x="106" y="4075"/>
                    <a:pt x="106" y="4046"/>
                  </a:cubicBezTo>
                  <a:lnTo>
                    <a:pt x="106" y="3730"/>
                  </a:lnTo>
                  <a:cubicBezTo>
                    <a:pt x="106" y="3695"/>
                    <a:pt x="80" y="3677"/>
                    <a:pt x="54" y="3677"/>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2703875" y="641100"/>
              <a:ext cx="7350" cy="4725"/>
            </a:xfrm>
            <a:custGeom>
              <a:rect b="b" l="l" r="r" t="t"/>
              <a:pathLst>
                <a:path extrusionOk="0" h="189" w="294">
                  <a:moveTo>
                    <a:pt x="79" y="1"/>
                  </a:moveTo>
                  <a:cubicBezTo>
                    <a:pt x="31" y="1"/>
                    <a:pt x="0" y="76"/>
                    <a:pt x="59" y="103"/>
                  </a:cubicBezTo>
                  <a:lnTo>
                    <a:pt x="195" y="182"/>
                  </a:lnTo>
                  <a:cubicBezTo>
                    <a:pt x="203" y="186"/>
                    <a:pt x="213" y="189"/>
                    <a:pt x="222" y="189"/>
                  </a:cubicBezTo>
                  <a:cubicBezTo>
                    <a:pt x="275" y="189"/>
                    <a:pt x="294" y="118"/>
                    <a:pt x="248" y="90"/>
                  </a:cubicBezTo>
                  <a:lnTo>
                    <a:pt x="111" y="12"/>
                  </a:lnTo>
                  <a:cubicBezTo>
                    <a:pt x="100" y="4"/>
                    <a:pt x="89" y="1"/>
                    <a:pt x="79"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2674250" y="624000"/>
              <a:ext cx="29625" cy="17600"/>
            </a:xfrm>
            <a:custGeom>
              <a:rect b="b" l="l" r="r" t="t"/>
              <a:pathLst>
                <a:path extrusionOk="0" h="704" w="1185">
                  <a:moveTo>
                    <a:pt x="78" y="1"/>
                  </a:moveTo>
                  <a:cubicBezTo>
                    <a:pt x="30" y="1"/>
                    <a:pt x="0" y="75"/>
                    <a:pt x="56" y="103"/>
                  </a:cubicBezTo>
                  <a:lnTo>
                    <a:pt x="294" y="239"/>
                  </a:lnTo>
                  <a:cubicBezTo>
                    <a:pt x="302" y="243"/>
                    <a:pt x="312" y="246"/>
                    <a:pt x="320" y="246"/>
                  </a:cubicBezTo>
                  <a:cubicBezTo>
                    <a:pt x="374" y="246"/>
                    <a:pt x="393" y="175"/>
                    <a:pt x="346" y="149"/>
                  </a:cubicBezTo>
                  <a:lnTo>
                    <a:pt x="109" y="11"/>
                  </a:lnTo>
                  <a:cubicBezTo>
                    <a:pt x="98" y="4"/>
                    <a:pt x="87" y="1"/>
                    <a:pt x="78" y="1"/>
                  </a:cubicBezTo>
                  <a:close/>
                  <a:moveTo>
                    <a:pt x="483" y="234"/>
                  </a:moveTo>
                  <a:cubicBezTo>
                    <a:pt x="437" y="234"/>
                    <a:pt x="409" y="298"/>
                    <a:pt x="454" y="330"/>
                  </a:cubicBezTo>
                  <a:lnTo>
                    <a:pt x="690" y="467"/>
                  </a:lnTo>
                  <a:cubicBezTo>
                    <a:pt x="697" y="471"/>
                    <a:pt x="706" y="474"/>
                    <a:pt x="716" y="474"/>
                  </a:cubicBezTo>
                  <a:cubicBezTo>
                    <a:pt x="770" y="474"/>
                    <a:pt x="789" y="403"/>
                    <a:pt x="742" y="377"/>
                  </a:cubicBezTo>
                  <a:lnTo>
                    <a:pt x="506" y="239"/>
                  </a:lnTo>
                  <a:cubicBezTo>
                    <a:pt x="498" y="236"/>
                    <a:pt x="490" y="234"/>
                    <a:pt x="483" y="234"/>
                  </a:cubicBezTo>
                  <a:close/>
                  <a:moveTo>
                    <a:pt x="869" y="457"/>
                  </a:moveTo>
                  <a:cubicBezTo>
                    <a:pt x="821" y="457"/>
                    <a:pt x="791" y="532"/>
                    <a:pt x="848" y="558"/>
                  </a:cubicBezTo>
                  <a:lnTo>
                    <a:pt x="1086" y="696"/>
                  </a:lnTo>
                  <a:cubicBezTo>
                    <a:pt x="1093" y="700"/>
                    <a:pt x="1102" y="702"/>
                    <a:pt x="1112" y="702"/>
                  </a:cubicBezTo>
                  <a:lnTo>
                    <a:pt x="1112" y="703"/>
                  </a:lnTo>
                  <a:cubicBezTo>
                    <a:pt x="1166" y="703"/>
                    <a:pt x="1185" y="632"/>
                    <a:pt x="1138" y="605"/>
                  </a:cubicBezTo>
                  <a:lnTo>
                    <a:pt x="900" y="468"/>
                  </a:lnTo>
                  <a:cubicBezTo>
                    <a:pt x="890" y="460"/>
                    <a:pt x="879" y="457"/>
                    <a:pt x="869" y="457"/>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2663725" y="619625"/>
              <a:ext cx="10450" cy="4825"/>
            </a:xfrm>
            <a:custGeom>
              <a:rect b="b" l="l" r="r" t="t"/>
              <a:pathLst>
                <a:path extrusionOk="0" h="193" w="418">
                  <a:moveTo>
                    <a:pt x="209" y="1"/>
                  </a:moveTo>
                  <a:lnTo>
                    <a:pt x="47" y="95"/>
                  </a:lnTo>
                  <a:cubicBezTo>
                    <a:pt x="0" y="123"/>
                    <a:pt x="19" y="192"/>
                    <a:pt x="73" y="192"/>
                  </a:cubicBezTo>
                  <a:cubicBezTo>
                    <a:pt x="83" y="192"/>
                    <a:pt x="92" y="191"/>
                    <a:pt x="100" y="185"/>
                  </a:cubicBezTo>
                  <a:lnTo>
                    <a:pt x="211" y="121"/>
                  </a:lnTo>
                  <a:lnTo>
                    <a:pt x="321" y="185"/>
                  </a:lnTo>
                  <a:cubicBezTo>
                    <a:pt x="329" y="189"/>
                    <a:pt x="337" y="191"/>
                    <a:pt x="344" y="191"/>
                  </a:cubicBezTo>
                  <a:cubicBezTo>
                    <a:pt x="390" y="191"/>
                    <a:pt x="418" y="126"/>
                    <a:pt x="373" y="94"/>
                  </a:cubicBezTo>
                  <a:lnTo>
                    <a:pt x="20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2558625" y="624500"/>
              <a:ext cx="104300" cy="61425"/>
            </a:xfrm>
            <a:custGeom>
              <a:rect b="b" l="l" r="r" t="t"/>
              <a:pathLst>
                <a:path extrusionOk="0" h="2457" w="4172">
                  <a:moveTo>
                    <a:pt x="4095" y="0"/>
                  </a:moveTo>
                  <a:cubicBezTo>
                    <a:pt x="4085" y="0"/>
                    <a:pt x="4074" y="3"/>
                    <a:pt x="4064" y="10"/>
                  </a:cubicBezTo>
                  <a:lnTo>
                    <a:pt x="3782" y="173"/>
                  </a:lnTo>
                  <a:cubicBezTo>
                    <a:pt x="3736" y="200"/>
                    <a:pt x="3755" y="271"/>
                    <a:pt x="3810" y="271"/>
                  </a:cubicBezTo>
                  <a:cubicBezTo>
                    <a:pt x="3819" y="271"/>
                    <a:pt x="3827" y="268"/>
                    <a:pt x="3836" y="264"/>
                  </a:cubicBezTo>
                  <a:lnTo>
                    <a:pt x="4117" y="100"/>
                  </a:lnTo>
                  <a:cubicBezTo>
                    <a:pt x="4172" y="73"/>
                    <a:pt x="4142" y="0"/>
                    <a:pt x="4095" y="0"/>
                  </a:cubicBezTo>
                  <a:close/>
                  <a:moveTo>
                    <a:pt x="3620" y="276"/>
                  </a:moveTo>
                  <a:cubicBezTo>
                    <a:pt x="3612" y="276"/>
                    <a:pt x="3603" y="278"/>
                    <a:pt x="3594" y="283"/>
                  </a:cubicBezTo>
                  <a:lnTo>
                    <a:pt x="3313" y="445"/>
                  </a:lnTo>
                  <a:cubicBezTo>
                    <a:pt x="3288" y="460"/>
                    <a:pt x="3279" y="493"/>
                    <a:pt x="3295" y="518"/>
                  </a:cubicBezTo>
                  <a:cubicBezTo>
                    <a:pt x="3304" y="534"/>
                    <a:pt x="3321" y="544"/>
                    <a:pt x="3340" y="544"/>
                  </a:cubicBezTo>
                  <a:cubicBezTo>
                    <a:pt x="3349" y="544"/>
                    <a:pt x="3358" y="541"/>
                    <a:pt x="3366" y="537"/>
                  </a:cubicBezTo>
                  <a:lnTo>
                    <a:pt x="3648" y="373"/>
                  </a:lnTo>
                  <a:cubicBezTo>
                    <a:pt x="3696" y="342"/>
                    <a:pt x="3666" y="276"/>
                    <a:pt x="3620" y="276"/>
                  </a:cubicBezTo>
                  <a:close/>
                  <a:moveTo>
                    <a:pt x="3151" y="549"/>
                  </a:moveTo>
                  <a:cubicBezTo>
                    <a:pt x="3143" y="549"/>
                    <a:pt x="3134" y="551"/>
                    <a:pt x="3126" y="556"/>
                  </a:cubicBezTo>
                  <a:lnTo>
                    <a:pt x="2844" y="719"/>
                  </a:lnTo>
                  <a:cubicBezTo>
                    <a:pt x="2820" y="734"/>
                    <a:pt x="2811" y="766"/>
                    <a:pt x="2827" y="792"/>
                  </a:cubicBezTo>
                  <a:cubicBezTo>
                    <a:pt x="2836" y="808"/>
                    <a:pt x="2853" y="818"/>
                    <a:pt x="2872" y="818"/>
                  </a:cubicBezTo>
                  <a:lnTo>
                    <a:pt x="2872" y="817"/>
                  </a:lnTo>
                  <a:cubicBezTo>
                    <a:pt x="2880" y="817"/>
                    <a:pt x="2889" y="814"/>
                    <a:pt x="2898" y="809"/>
                  </a:cubicBezTo>
                  <a:lnTo>
                    <a:pt x="3179" y="647"/>
                  </a:lnTo>
                  <a:cubicBezTo>
                    <a:pt x="3225" y="615"/>
                    <a:pt x="3197" y="549"/>
                    <a:pt x="3151" y="549"/>
                  </a:cubicBezTo>
                  <a:close/>
                  <a:moveTo>
                    <a:pt x="2684" y="823"/>
                  </a:moveTo>
                  <a:cubicBezTo>
                    <a:pt x="2676" y="823"/>
                    <a:pt x="2667" y="825"/>
                    <a:pt x="2659" y="830"/>
                  </a:cubicBezTo>
                  <a:lnTo>
                    <a:pt x="2377" y="992"/>
                  </a:lnTo>
                  <a:cubicBezTo>
                    <a:pt x="2329" y="1020"/>
                    <a:pt x="2350" y="1091"/>
                    <a:pt x="2403" y="1091"/>
                  </a:cubicBezTo>
                  <a:cubicBezTo>
                    <a:pt x="2412" y="1091"/>
                    <a:pt x="2422" y="1088"/>
                    <a:pt x="2430" y="1083"/>
                  </a:cubicBezTo>
                  <a:lnTo>
                    <a:pt x="2711" y="920"/>
                  </a:lnTo>
                  <a:cubicBezTo>
                    <a:pt x="2758" y="889"/>
                    <a:pt x="2729" y="823"/>
                    <a:pt x="2684" y="823"/>
                  </a:cubicBezTo>
                  <a:close/>
                  <a:moveTo>
                    <a:pt x="2215" y="1096"/>
                  </a:moveTo>
                  <a:cubicBezTo>
                    <a:pt x="2207" y="1096"/>
                    <a:pt x="2199" y="1098"/>
                    <a:pt x="2190" y="1102"/>
                  </a:cubicBezTo>
                  <a:lnTo>
                    <a:pt x="1909" y="1266"/>
                  </a:lnTo>
                  <a:cubicBezTo>
                    <a:pt x="1863" y="1292"/>
                    <a:pt x="1881" y="1363"/>
                    <a:pt x="1935" y="1363"/>
                  </a:cubicBezTo>
                  <a:cubicBezTo>
                    <a:pt x="1944" y="1363"/>
                    <a:pt x="1954" y="1360"/>
                    <a:pt x="1961" y="1356"/>
                  </a:cubicBezTo>
                  <a:lnTo>
                    <a:pt x="2242" y="1194"/>
                  </a:lnTo>
                  <a:cubicBezTo>
                    <a:pt x="2289" y="1161"/>
                    <a:pt x="2261" y="1096"/>
                    <a:pt x="2215" y="1096"/>
                  </a:cubicBezTo>
                  <a:close/>
                  <a:moveTo>
                    <a:pt x="1747" y="1370"/>
                  </a:moveTo>
                  <a:cubicBezTo>
                    <a:pt x="1739" y="1370"/>
                    <a:pt x="1731" y="1372"/>
                    <a:pt x="1722" y="1376"/>
                  </a:cubicBezTo>
                  <a:lnTo>
                    <a:pt x="1441" y="1539"/>
                  </a:lnTo>
                  <a:cubicBezTo>
                    <a:pt x="1394" y="1566"/>
                    <a:pt x="1413" y="1636"/>
                    <a:pt x="1467" y="1637"/>
                  </a:cubicBezTo>
                  <a:lnTo>
                    <a:pt x="1467" y="1636"/>
                  </a:lnTo>
                  <a:cubicBezTo>
                    <a:pt x="1475" y="1636"/>
                    <a:pt x="1486" y="1634"/>
                    <a:pt x="1493" y="1630"/>
                  </a:cubicBezTo>
                  <a:lnTo>
                    <a:pt x="1774" y="1466"/>
                  </a:lnTo>
                  <a:cubicBezTo>
                    <a:pt x="1821" y="1435"/>
                    <a:pt x="1792" y="1370"/>
                    <a:pt x="1747" y="1370"/>
                  </a:cubicBezTo>
                  <a:close/>
                  <a:moveTo>
                    <a:pt x="1278" y="1642"/>
                  </a:moveTo>
                  <a:cubicBezTo>
                    <a:pt x="1271" y="1642"/>
                    <a:pt x="1262" y="1644"/>
                    <a:pt x="1254" y="1649"/>
                  </a:cubicBezTo>
                  <a:lnTo>
                    <a:pt x="972" y="1811"/>
                  </a:lnTo>
                  <a:cubicBezTo>
                    <a:pt x="924" y="1839"/>
                    <a:pt x="945" y="1910"/>
                    <a:pt x="998" y="1910"/>
                  </a:cubicBezTo>
                  <a:cubicBezTo>
                    <a:pt x="1007" y="1910"/>
                    <a:pt x="1017" y="1907"/>
                    <a:pt x="1024" y="1903"/>
                  </a:cubicBezTo>
                  <a:lnTo>
                    <a:pt x="1306" y="1739"/>
                  </a:lnTo>
                  <a:cubicBezTo>
                    <a:pt x="1353" y="1708"/>
                    <a:pt x="1324" y="1642"/>
                    <a:pt x="1278" y="1642"/>
                  </a:cubicBezTo>
                  <a:close/>
                  <a:moveTo>
                    <a:pt x="814" y="1912"/>
                  </a:moveTo>
                  <a:cubicBezTo>
                    <a:pt x="804" y="1912"/>
                    <a:pt x="794" y="1915"/>
                    <a:pt x="784" y="1922"/>
                  </a:cubicBezTo>
                  <a:lnTo>
                    <a:pt x="504" y="2085"/>
                  </a:lnTo>
                  <a:cubicBezTo>
                    <a:pt x="457" y="2111"/>
                    <a:pt x="476" y="2183"/>
                    <a:pt x="530" y="2183"/>
                  </a:cubicBezTo>
                  <a:cubicBezTo>
                    <a:pt x="539" y="2183"/>
                    <a:pt x="549" y="2180"/>
                    <a:pt x="556" y="2175"/>
                  </a:cubicBezTo>
                  <a:lnTo>
                    <a:pt x="837" y="2013"/>
                  </a:lnTo>
                  <a:cubicBezTo>
                    <a:pt x="893" y="1984"/>
                    <a:pt x="862" y="1912"/>
                    <a:pt x="814" y="1912"/>
                  </a:cubicBezTo>
                  <a:close/>
                  <a:moveTo>
                    <a:pt x="341" y="2188"/>
                  </a:moveTo>
                  <a:cubicBezTo>
                    <a:pt x="333" y="2188"/>
                    <a:pt x="324" y="2190"/>
                    <a:pt x="315" y="2194"/>
                  </a:cubicBezTo>
                  <a:lnTo>
                    <a:pt x="34" y="2358"/>
                  </a:lnTo>
                  <a:cubicBezTo>
                    <a:pt x="9" y="2372"/>
                    <a:pt x="1" y="2404"/>
                    <a:pt x="17" y="2430"/>
                  </a:cubicBezTo>
                  <a:cubicBezTo>
                    <a:pt x="25" y="2446"/>
                    <a:pt x="43" y="2457"/>
                    <a:pt x="62" y="2457"/>
                  </a:cubicBezTo>
                  <a:cubicBezTo>
                    <a:pt x="70" y="2455"/>
                    <a:pt x="79" y="2452"/>
                    <a:pt x="88" y="2448"/>
                  </a:cubicBezTo>
                  <a:lnTo>
                    <a:pt x="368" y="2285"/>
                  </a:lnTo>
                  <a:cubicBezTo>
                    <a:pt x="414" y="2253"/>
                    <a:pt x="387" y="2188"/>
                    <a:pt x="341" y="2188"/>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2550225" y="685975"/>
              <a:ext cx="7125" cy="4625"/>
            </a:xfrm>
            <a:custGeom>
              <a:rect b="b" l="l" r="r" t="t"/>
              <a:pathLst>
                <a:path extrusionOk="0" h="185" w="285">
                  <a:moveTo>
                    <a:pt x="209" y="1"/>
                  </a:moveTo>
                  <a:cubicBezTo>
                    <a:pt x="201" y="1"/>
                    <a:pt x="192" y="3"/>
                    <a:pt x="183" y="8"/>
                  </a:cubicBezTo>
                  <a:lnTo>
                    <a:pt x="48" y="88"/>
                  </a:lnTo>
                  <a:cubicBezTo>
                    <a:pt x="1" y="113"/>
                    <a:pt x="20" y="185"/>
                    <a:pt x="73" y="185"/>
                  </a:cubicBezTo>
                  <a:cubicBezTo>
                    <a:pt x="73" y="185"/>
                    <a:pt x="74" y="185"/>
                    <a:pt x="74" y="185"/>
                  </a:cubicBezTo>
                  <a:cubicBezTo>
                    <a:pt x="83" y="185"/>
                    <a:pt x="92" y="183"/>
                    <a:pt x="100" y="177"/>
                  </a:cubicBezTo>
                  <a:lnTo>
                    <a:pt x="237" y="99"/>
                  </a:lnTo>
                  <a:cubicBezTo>
                    <a:pt x="285" y="68"/>
                    <a:pt x="255" y="1"/>
                    <a:pt x="209"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2544200" y="725300"/>
              <a:ext cx="13050" cy="13050"/>
            </a:xfrm>
            <a:custGeom>
              <a:rect b="b" l="l" r="r" t="t"/>
              <a:pathLst>
                <a:path extrusionOk="0" h="522" w="522">
                  <a:moveTo>
                    <a:pt x="520" y="223"/>
                  </a:moveTo>
                  <a:cubicBezTo>
                    <a:pt x="521" y="421"/>
                    <a:pt x="280" y="521"/>
                    <a:pt x="141" y="381"/>
                  </a:cubicBezTo>
                  <a:cubicBezTo>
                    <a:pt x="1" y="240"/>
                    <a:pt x="99" y="1"/>
                    <a:pt x="298" y="1"/>
                  </a:cubicBezTo>
                  <a:cubicBezTo>
                    <a:pt x="420" y="1"/>
                    <a:pt x="520" y="99"/>
                    <a:pt x="520" y="223"/>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3082575" y="976425"/>
              <a:ext cx="13050" cy="13050"/>
            </a:xfrm>
            <a:custGeom>
              <a:rect b="b" l="l" r="r" t="t"/>
              <a:pathLst>
                <a:path extrusionOk="0" h="522" w="522">
                  <a:moveTo>
                    <a:pt x="521" y="224"/>
                  </a:moveTo>
                  <a:cubicBezTo>
                    <a:pt x="521" y="421"/>
                    <a:pt x="282" y="521"/>
                    <a:pt x="141" y="380"/>
                  </a:cubicBezTo>
                  <a:cubicBezTo>
                    <a:pt x="1" y="241"/>
                    <a:pt x="101" y="0"/>
                    <a:pt x="299" y="0"/>
                  </a:cubicBezTo>
                  <a:cubicBezTo>
                    <a:pt x="421" y="0"/>
                    <a:pt x="521" y="100"/>
                    <a:pt x="521" y="224"/>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2895275" y="822525"/>
              <a:ext cx="13000" cy="13050"/>
            </a:xfrm>
            <a:custGeom>
              <a:rect b="b" l="l" r="r" t="t"/>
              <a:pathLst>
                <a:path extrusionOk="0" h="522" w="520">
                  <a:moveTo>
                    <a:pt x="519" y="224"/>
                  </a:moveTo>
                  <a:cubicBezTo>
                    <a:pt x="519" y="423"/>
                    <a:pt x="280" y="521"/>
                    <a:pt x="141" y="381"/>
                  </a:cubicBezTo>
                  <a:cubicBezTo>
                    <a:pt x="0" y="242"/>
                    <a:pt x="99" y="1"/>
                    <a:pt x="297" y="2"/>
                  </a:cubicBezTo>
                  <a:cubicBezTo>
                    <a:pt x="421" y="1"/>
                    <a:pt x="519" y="101"/>
                    <a:pt x="519" y="224"/>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27"/>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55" name="Google Shape;955;p27"/>
          <p:cNvGrpSpPr/>
          <p:nvPr/>
        </p:nvGrpSpPr>
        <p:grpSpPr>
          <a:xfrm rot="5400000">
            <a:off x="6509697" y="-102696"/>
            <a:ext cx="962980" cy="2865979"/>
            <a:chOff x="4012203" y="-266011"/>
            <a:chExt cx="3527400" cy="4516197"/>
          </a:xfrm>
        </p:grpSpPr>
        <p:sp>
          <p:nvSpPr>
            <p:cNvPr id="956" name="Google Shape;956;p27"/>
            <p:cNvSpPr/>
            <p:nvPr/>
          </p:nvSpPr>
          <p:spPr>
            <a:xfrm>
              <a:off x="4012203" y="-266011"/>
              <a:ext cx="3527400" cy="38271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flipH="1" rot="-5400000">
              <a:off x="5832625" y="2904236"/>
              <a:ext cx="689100" cy="20028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27"/>
          <p:cNvSpPr/>
          <p:nvPr/>
        </p:nvSpPr>
        <p:spPr>
          <a:xfrm>
            <a:off x="699700" y="922825"/>
            <a:ext cx="30372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txBox="1"/>
          <p:nvPr>
            <p:ph idx="2" type="subTitle"/>
          </p:nvPr>
        </p:nvSpPr>
        <p:spPr>
          <a:xfrm>
            <a:off x="5796100" y="850050"/>
            <a:ext cx="2731500" cy="8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Airbnb Experience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5" name="Shape 2955"/>
        <p:cNvGrpSpPr/>
        <p:nvPr/>
      </p:nvGrpSpPr>
      <p:grpSpPr>
        <a:xfrm>
          <a:off x="0" y="0"/>
          <a:ext cx="0" cy="0"/>
          <a:chOff x="0" y="0"/>
          <a:chExt cx="0" cy="0"/>
        </a:xfrm>
      </p:grpSpPr>
      <p:sp>
        <p:nvSpPr>
          <p:cNvPr id="2956" name="Google Shape;2956;p54"/>
          <p:cNvSpPr txBox="1"/>
          <p:nvPr/>
        </p:nvSpPr>
        <p:spPr>
          <a:xfrm>
            <a:off x="0" y="975475"/>
            <a:ext cx="9097200" cy="300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uli"/>
              <a:buChar char="●"/>
            </a:pPr>
            <a:r>
              <a:rPr lang="en" sz="1600">
                <a:solidFill>
                  <a:schemeClr val="dk1"/>
                </a:solidFill>
                <a:latin typeface="Muli"/>
                <a:ea typeface="Muli"/>
                <a:cs typeface="Muli"/>
                <a:sym typeface="Muli"/>
              </a:rPr>
              <a:t>Simple models can do the magic </a:t>
            </a:r>
            <a:endParaRPr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dk1"/>
              </a:buClr>
              <a:buSzPts val="1600"/>
              <a:buFont typeface="Muli"/>
              <a:buChar char="●"/>
            </a:pPr>
            <a:r>
              <a:rPr lang="en" sz="1600">
                <a:solidFill>
                  <a:schemeClr val="dk1"/>
                </a:solidFill>
                <a:latin typeface="Muli"/>
                <a:ea typeface="Muli"/>
                <a:cs typeface="Muli"/>
                <a:sym typeface="Muli"/>
              </a:rPr>
              <a:t>Domain Knowledge </a:t>
            </a:r>
            <a:r>
              <a:rPr lang="en" sz="1600">
                <a:solidFill>
                  <a:schemeClr val="dk1"/>
                </a:solidFill>
                <a:latin typeface="Muli"/>
                <a:ea typeface="Muli"/>
                <a:cs typeface="Muli"/>
                <a:sym typeface="Muli"/>
              </a:rPr>
              <a:t>Triumphs</a:t>
            </a:r>
            <a:endParaRPr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dk1"/>
              </a:buClr>
              <a:buSzPts val="1600"/>
              <a:buFont typeface="Muli"/>
              <a:buChar char="●"/>
            </a:pPr>
            <a:r>
              <a:rPr lang="en" sz="1600">
                <a:solidFill>
                  <a:schemeClr val="dk1"/>
                </a:solidFill>
                <a:latin typeface="Muli"/>
                <a:ea typeface="Muli"/>
                <a:cs typeface="Muli"/>
                <a:sym typeface="Muli"/>
              </a:rPr>
              <a:t>Think from Investors perspective</a:t>
            </a:r>
            <a:endParaRPr sz="1600">
              <a:solidFill>
                <a:schemeClr val="dk1"/>
              </a:solidFill>
              <a:latin typeface="Muli"/>
              <a:ea typeface="Muli"/>
              <a:cs typeface="Muli"/>
              <a:sym typeface="Muli"/>
            </a:endParaRPr>
          </a:p>
          <a:p>
            <a:pPr indent="0" lvl="0" marL="457200" rtl="0" algn="l">
              <a:lnSpc>
                <a:spcPct val="200000"/>
              </a:lnSpc>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0" name="Shape 2960"/>
        <p:cNvGrpSpPr/>
        <p:nvPr/>
      </p:nvGrpSpPr>
      <p:grpSpPr>
        <a:xfrm>
          <a:off x="0" y="0"/>
          <a:ext cx="0" cy="0"/>
          <a:chOff x="0" y="0"/>
          <a:chExt cx="0" cy="0"/>
        </a:xfrm>
      </p:grpSpPr>
      <p:grpSp>
        <p:nvGrpSpPr>
          <p:cNvPr id="2961" name="Google Shape;2961;p55"/>
          <p:cNvGrpSpPr/>
          <p:nvPr/>
        </p:nvGrpSpPr>
        <p:grpSpPr>
          <a:xfrm flipH="1">
            <a:off x="481304" y="647443"/>
            <a:ext cx="3664950" cy="3494250"/>
            <a:chOff x="4177618" y="768600"/>
            <a:chExt cx="3053107" cy="2025300"/>
          </a:xfrm>
        </p:grpSpPr>
        <p:sp>
          <p:nvSpPr>
            <p:cNvPr id="2962" name="Google Shape;2962;p55"/>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5"/>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4" name="Google Shape;2964;p55"/>
          <p:cNvSpPr txBox="1"/>
          <p:nvPr/>
        </p:nvSpPr>
        <p:spPr>
          <a:xfrm>
            <a:off x="4146250" y="1833125"/>
            <a:ext cx="5830800" cy="11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latin typeface="Red Hat Display"/>
                <a:ea typeface="Red Hat Display"/>
                <a:cs typeface="Red Hat Display"/>
                <a:sym typeface="Red Hat Display"/>
              </a:rPr>
              <a:t>Limitations</a:t>
            </a:r>
            <a:endParaRPr/>
          </a:p>
        </p:txBody>
      </p:sp>
      <p:sp>
        <p:nvSpPr>
          <p:cNvPr id="2965" name="Google Shape;2965;p55"/>
          <p:cNvSpPr txBox="1"/>
          <p:nvPr/>
        </p:nvSpPr>
        <p:spPr>
          <a:xfrm>
            <a:off x="620775" y="14188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0">
                <a:solidFill>
                  <a:schemeClr val="accent1"/>
                </a:solidFill>
                <a:latin typeface="Red Hat Display"/>
                <a:ea typeface="Red Hat Display"/>
                <a:cs typeface="Red Hat Display"/>
                <a:sym typeface="Red Hat Display"/>
              </a:rPr>
              <a:t> </a:t>
            </a:r>
            <a:r>
              <a:rPr b="1" lang="en" sz="12000">
                <a:solidFill>
                  <a:schemeClr val="accent1"/>
                </a:solidFill>
                <a:latin typeface="Red Hat Display"/>
                <a:ea typeface="Red Hat Display"/>
                <a:cs typeface="Red Hat Display"/>
                <a:sym typeface="Red Hat Display"/>
              </a:rPr>
              <a:t>08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9" name="Shape 2969"/>
        <p:cNvGrpSpPr/>
        <p:nvPr/>
      </p:nvGrpSpPr>
      <p:grpSpPr>
        <a:xfrm>
          <a:off x="0" y="0"/>
          <a:ext cx="0" cy="0"/>
          <a:chOff x="0" y="0"/>
          <a:chExt cx="0" cy="0"/>
        </a:xfrm>
      </p:grpSpPr>
      <p:sp>
        <p:nvSpPr>
          <p:cNvPr id="2970" name="Google Shape;2970;p56"/>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sz="1600">
              <a:solidFill>
                <a:schemeClr val="dk1"/>
              </a:solidFill>
              <a:latin typeface="Muli"/>
              <a:ea typeface="Muli"/>
              <a:cs typeface="Muli"/>
              <a:sym typeface="Muli"/>
            </a:endParaRPr>
          </a:p>
          <a:p>
            <a:pPr indent="0" lvl="0" marL="457200" rtl="0" algn="l">
              <a:lnSpc>
                <a:spcPct val="200000"/>
              </a:lnSpc>
              <a:spcBef>
                <a:spcPts val="1600"/>
              </a:spcBef>
              <a:spcAft>
                <a:spcPts val="0"/>
              </a:spcAft>
              <a:buNone/>
            </a:pPr>
            <a:r>
              <a:t/>
            </a:r>
            <a:endParaRPr sz="1600">
              <a:solidFill>
                <a:schemeClr val="dk1"/>
              </a:solidFill>
              <a:latin typeface="Muli"/>
              <a:ea typeface="Muli"/>
              <a:cs typeface="Muli"/>
              <a:sym typeface="Muli"/>
            </a:endParaRPr>
          </a:p>
          <a:p>
            <a:pPr indent="-330200" lvl="0" marL="457200" rtl="0" algn="l">
              <a:lnSpc>
                <a:spcPct val="200000"/>
              </a:lnSpc>
              <a:spcBef>
                <a:spcPts val="1600"/>
              </a:spcBef>
              <a:spcAft>
                <a:spcPts val="0"/>
              </a:spcAft>
              <a:buClr>
                <a:schemeClr val="dk1"/>
              </a:buClr>
              <a:buSzPts val="1600"/>
              <a:buFont typeface="Muli"/>
              <a:buChar char="●"/>
            </a:pPr>
            <a:r>
              <a:rPr lang="en" sz="1600">
                <a:solidFill>
                  <a:schemeClr val="dk1"/>
                </a:solidFill>
                <a:latin typeface="Muli"/>
                <a:ea typeface="Muli"/>
                <a:cs typeface="Muli"/>
                <a:sym typeface="Muli"/>
              </a:rPr>
              <a:t>Vegas Changing Laws</a:t>
            </a:r>
            <a:endParaRPr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dk1"/>
              </a:buClr>
              <a:buSzPts val="1600"/>
              <a:buFont typeface="Muli"/>
              <a:buChar char="●"/>
            </a:pPr>
            <a:r>
              <a:rPr lang="en" sz="1600">
                <a:solidFill>
                  <a:schemeClr val="dk1"/>
                </a:solidFill>
                <a:latin typeface="Muli"/>
                <a:ea typeface="Muli"/>
                <a:cs typeface="Muli"/>
                <a:sym typeface="Muli"/>
              </a:rPr>
              <a:t>Political Issues</a:t>
            </a:r>
            <a:endParaRPr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dk1"/>
              </a:buClr>
              <a:buSzPts val="1600"/>
              <a:buFont typeface="Muli"/>
              <a:buChar char="●"/>
            </a:pPr>
            <a:r>
              <a:rPr lang="en" sz="1600">
                <a:solidFill>
                  <a:schemeClr val="dk1"/>
                </a:solidFill>
                <a:latin typeface="Muli"/>
                <a:ea typeface="Muli"/>
                <a:cs typeface="Muli"/>
                <a:sym typeface="Muli"/>
              </a:rPr>
              <a:t>User </a:t>
            </a:r>
            <a:r>
              <a:rPr lang="en" sz="1600">
                <a:solidFill>
                  <a:schemeClr val="dk1"/>
                </a:solidFill>
                <a:latin typeface="Muli"/>
                <a:ea typeface="Muli"/>
                <a:cs typeface="Muli"/>
                <a:sym typeface="Muli"/>
              </a:rPr>
              <a:t>perspective</a:t>
            </a:r>
            <a:r>
              <a:rPr lang="en" sz="1600">
                <a:solidFill>
                  <a:schemeClr val="dk1"/>
                </a:solidFill>
                <a:latin typeface="Muli"/>
                <a:ea typeface="Muli"/>
                <a:cs typeface="Muli"/>
                <a:sym typeface="Muli"/>
              </a:rPr>
              <a:t>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4" name="Shape 2974"/>
        <p:cNvGrpSpPr/>
        <p:nvPr/>
      </p:nvGrpSpPr>
      <p:grpSpPr>
        <a:xfrm>
          <a:off x="0" y="0"/>
          <a:ext cx="0" cy="0"/>
          <a:chOff x="0" y="0"/>
          <a:chExt cx="0" cy="0"/>
        </a:xfrm>
      </p:grpSpPr>
      <p:grpSp>
        <p:nvGrpSpPr>
          <p:cNvPr id="2975" name="Google Shape;2975;p57"/>
          <p:cNvGrpSpPr/>
          <p:nvPr/>
        </p:nvGrpSpPr>
        <p:grpSpPr>
          <a:xfrm>
            <a:off x="4007402" y="1156643"/>
            <a:ext cx="4961680" cy="3494232"/>
            <a:chOff x="6245200" y="806800"/>
            <a:chExt cx="1464400" cy="1031325"/>
          </a:xfrm>
        </p:grpSpPr>
        <p:sp>
          <p:nvSpPr>
            <p:cNvPr id="2976" name="Google Shape;2976;p57"/>
            <p:cNvSpPr/>
            <p:nvPr/>
          </p:nvSpPr>
          <p:spPr>
            <a:xfrm>
              <a:off x="6315475" y="1430600"/>
              <a:ext cx="3475" cy="2625"/>
            </a:xfrm>
            <a:custGeom>
              <a:rect b="b" l="l" r="r" t="t"/>
              <a:pathLst>
                <a:path extrusionOk="0" h="105" w="139">
                  <a:moveTo>
                    <a:pt x="118" y="0"/>
                  </a:moveTo>
                  <a:lnTo>
                    <a:pt x="1" y="70"/>
                  </a:lnTo>
                  <a:lnTo>
                    <a:pt x="20" y="104"/>
                  </a:lnTo>
                  <a:lnTo>
                    <a:pt x="138" y="35"/>
                  </a:lnTo>
                  <a:lnTo>
                    <a:pt x="118"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7"/>
            <p:cNvSpPr/>
            <p:nvPr/>
          </p:nvSpPr>
          <p:spPr>
            <a:xfrm>
              <a:off x="6245200" y="993400"/>
              <a:ext cx="1464400" cy="844725"/>
            </a:xfrm>
            <a:custGeom>
              <a:rect b="b" l="l" r="r" t="t"/>
              <a:pathLst>
                <a:path extrusionOk="0" h="33789" w="58576">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7"/>
            <p:cNvSpPr/>
            <p:nvPr/>
          </p:nvSpPr>
          <p:spPr>
            <a:xfrm>
              <a:off x="6245200" y="872325"/>
              <a:ext cx="1464400" cy="844725"/>
            </a:xfrm>
            <a:custGeom>
              <a:rect b="b" l="l" r="r" t="t"/>
              <a:pathLst>
                <a:path extrusionOk="0" h="33789" w="58576">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7"/>
            <p:cNvSpPr/>
            <p:nvPr/>
          </p:nvSpPr>
          <p:spPr>
            <a:xfrm>
              <a:off x="6368950" y="933100"/>
              <a:ext cx="1224950" cy="710425"/>
            </a:xfrm>
            <a:custGeom>
              <a:rect b="b" l="l" r="r" t="t"/>
              <a:pathLst>
                <a:path extrusionOk="0" h="28417" w="48998">
                  <a:moveTo>
                    <a:pt x="29395" y="1"/>
                  </a:moveTo>
                  <a:lnTo>
                    <a:pt x="1" y="17093"/>
                  </a:lnTo>
                  <a:lnTo>
                    <a:pt x="19588" y="28416"/>
                  </a:lnTo>
                  <a:lnTo>
                    <a:pt x="48997" y="11324"/>
                  </a:lnTo>
                  <a:lnTo>
                    <a:pt x="293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7"/>
            <p:cNvSpPr/>
            <p:nvPr/>
          </p:nvSpPr>
          <p:spPr>
            <a:xfrm>
              <a:off x="7426550" y="1062675"/>
              <a:ext cx="23525" cy="12275"/>
            </a:xfrm>
            <a:custGeom>
              <a:rect b="b" l="l" r="r" t="t"/>
              <a:pathLst>
                <a:path extrusionOk="0" h="491" w="941">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7"/>
            <p:cNvSpPr/>
            <p:nvPr/>
          </p:nvSpPr>
          <p:spPr>
            <a:xfrm>
              <a:off x="7333975" y="1008850"/>
              <a:ext cx="81225" cy="45800"/>
            </a:xfrm>
            <a:custGeom>
              <a:rect b="b" l="l" r="r" t="t"/>
              <a:pathLst>
                <a:path extrusionOk="0" h="1832" w="3249">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7"/>
            <p:cNvSpPr/>
            <p:nvPr/>
          </p:nvSpPr>
          <p:spPr>
            <a:xfrm>
              <a:off x="6504425" y="1507925"/>
              <a:ext cx="107250" cy="56550"/>
            </a:xfrm>
            <a:custGeom>
              <a:rect b="b" l="l" r="r" t="t"/>
              <a:pathLst>
                <a:path extrusionOk="0" h="2262" w="429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7"/>
            <p:cNvSpPr/>
            <p:nvPr/>
          </p:nvSpPr>
          <p:spPr>
            <a:xfrm>
              <a:off x="6248850" y="1167550"/>
              <a:ext cx="1457050" cy="593625"/>
            </a:xfrm>
            <a:custGeom>
              <a:rect b="b" l="l" r="r" t="t"/>
              <a:pathLst>
                <a:path extrusionOk="0" h="23745" w="58282">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7"/>
            <p:cNvSpPr/>
            <p:nvPr/>
          </p:nvSpPr>
          <p:spPr>
            <a:xfrm>
              <a:off x="6417100" y="1215350"/>
              <a:ext cx="426200" cy="247525"/>
            </a:xfrm>
            <a:custGeom>
              <a:rect b="b" l="l" r="r" t="t"/>
              <a:pathLst>
                <a:path extrusionOk="0" h="9901" w="17048">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7"/>
            <p:cNvSpPr/>
            <p:nvPr/>
          </p:nvSpPr>
          <p:spPr>
            <a:xfrm>
              <a:off x="6926075" y="948525"/>
              <a:ext cx="340250" cy="197525"/>
            </a:xfrm>
            <a:custGeom>
              <a:rect b="b" l="l" r="r" t="t"/>
              <a:pathLst>
                <a:path extrusionOk="0" h="7901" w="1361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7"/>
            <p:cNvSpPr/>
            <p:nvPr/>
          </p:nvSpPr>
          <p:spPr>
            <a:xfrm>
              <a:off x="7088050" y="973275"/>
              <a:ext cx="134250" cy="153725"/>
            </a:xfrm>
            <a:custGeom>
              <a:rect b="b" l="l" r="r" t="t"/>
              <a:pathLst>
                <a:path extrusionOk="0" h="6149" w="5370">
                  <a:moveTo>
                    <a:pt x="5319" y="0"/>
                  </a:moveTo>
                  <a:lnTo>
                    <a:pt x="0" y="3014"/>
                  </a:lnTo>
                  <a:lnTo>
                    <a:pt x="51" y="6149"/>
                  </a:lnTo>
                  <a:lnTo>
                    <a:pt x="5370" y="3135"/>
                  </a:lnTo>
                  <a:lnTo>
                    <a:pt x="531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7"/>
            <p:cNvSpPr/>
            <p:nvPr/>
          </p:nvSpPr>
          <p:spPr>
            <a:xfrm>
              <a:off x="6951325" y="970625"/>
              <a:ext cx="138000" cy="156375"/>
            </a:xfrm>
            <a:custGeom>
              <a:rect b="b" l="l" r="r" t="t"/>
              <a:pathLst>
                <a:path extrusionOk="0" h="6255" w="5520">
                  <a:moveTo>
                    <a:pt x="1" y="1"/>
                  </a:moveTo>
                  <a:lnTo>
                    <a:pt x="52" y="3136"/>
                  </a:lnTo>
                  <a:lnTo>
                    <a:pt x="5520" y="6255"/>
                  </a:lnTo>
                  <a:lnTo>
                    <a:pt x="5469" y="3120"/>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7"/>
            <p:cNvSpPr/>
            <p:nvPr/>
          </p:nvSpPr>
          <p:spPr>
            <a:xfrm>
              <a:off x="6951325" y="895300"/>
              <a:ext cx="269725" cy="153325"/>
            </a:xfrm>
            <a:custGeom>
              <a:rect b="b" l="l" r="r" t="t"/>
              <a:pathLst>
                <a:path extrusionOk="0" h="6133" w="10789">
                  <a:moveTo>
                    <a:pt x="5320" y="0"/>
                  </a:moveTo>
                  <a:lnTo>
                    <a:pt x="1" y="3014"/>
                  </a:lnTo>
                  <a:lnTo>
                    <a:pt x="5469" y="6133"/>
                  </a:lnTo>
                  <a:lnTo>
                    <a:pt x="10788" y="3119"/>
                  </a:lnTo>
                  <a:lnTo>
                    <a:pt x="532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7"/>
            <p:cNvSpPr/>
            <p:nvPr/>
          </p:nvSpPr>
          <p:spPr>
            <a:xfrm>
              <a:off x="6972025" y="1008500"/>
              <a:ext cx="100450" cy="85475"/>
            </a:xfrm>
            <a:custGeom>
              <a:rect b="b" l="l" r="r" t="t"/>
              <a:pathLst>
                <a:path extrusionOk="0" h="3419" w="4018">
                  <a:moveTo>
                    <a:pt x="5" y="1"/>
                  </a:moveTo>
                  <a:lnTo>
                    <a:pt x="1" y="1142"/>
                  </a:lnTo>
                  <a:lnTo>
                    <a:pt x="4015" y="3419"/>
                  </a:lnTo>
                  <a:lnTo>
                    <a:pt x="4015" y="3108"/>
                  </a:lnTo>
                  <a:lnTo>
                    <a:pt x="4018" y="2278"/>
                  </a:lnTo>
                  <a:lnTo>
                    <a:pt x="278" y="158"/>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7"/>
            <p:cNvSpPr/>
            <p:nvPr/>
          </p:nvSpPr>
          <p:spPr>
            <a:xfrm>
              <a:off x="6967575" y="1005925"/>
              <a:ext cx="4600" cy="33750"/>
            </a:xfrm>
            <a:custGeom>
              <a:rect b="b" l="l" r="r" t="t"/>
              <a:pathLst>
                <a:path extrusionOk="0" h="1350" w="184">
                  <a:moveTo>
                    <a:pt x="5" y="1"/>
                  </a:moveTo>
                  <a:lnTo>
                    <a:pt x="1" y="1350"/>
                  </a:lnTo>
                  <a:lnTo>
                    <a:pt x="180" y="1245"/>
                  </a:lnTo>
                  <a:lnTo>
                    <a:pt x="183" y="104"/>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7"/>
            <p:cNvSpPr/>
            <p:nvPr/>
          </p:nvSpPr>
          <p:spPr>
            <a:xfrm>
              <a:off x="6967575" y="1037050"/>
              <a:ext cx="104825" cy="62150"/>
            </a:xfrm>
            <a:custGeom>
              <a:rect b="b" l="l" r="r" t="t"/>
              <a:pathLst>
                <a:path extrusionOk="0" h="2486" w="4193">
                  <a:moveTo>
                    <a:pt x="180" y="0"/>
                  </a:moveTo>
                  <a:lnTo>
                    <a:pt x="1" y="105"/>
                  </a:lnTo>
                  <a:lnTo>
                    <a:pt x="4193" y="2486"/>
                  </a:lnTo>
                  <a:lnTo>
                    <a:pt x="4193" y="2277"/>
                  </a:lnTo>
                  <a:lnTo>
                    <a:pt x="18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7"/>
            <p:cNvSpPr/>
            <p:nvPr/>
          </p:nvSpPr>
          <p:spPr>
            <a:xfrm>
              <a:off x="7103200" y="1007825"/>
              <a:ext cx="100400" cy="85500"/>
            </a:xfrm>
            <a:custGeom>
              <a:rect b="b" l="l" r="r" t="t"/>
              <a:pathLst>
                <a:path extrusionOk="0" h="3420" w="4016">
                  <a:moveTo>
                    <a:pt x="4013" y="0"/>
                  </a:moveTo>
                  <a:lnTo>
                    <a:pt x="3740" y="158"/>
                  </a:lnTo>
                  <a:lnTo>
                    <a:pt x="0" y="2278"/>
                  </a:lnTo>
                  <a:lnTo>
                    <a:pt x="2" y="3108"/>
                  </a:lnTo>
                  <a:lnTo>
                    <a:pt x="3" y="3420"/>
                  </a:lnTo>
                  <a:lnTo>
                    <a:pt x="4016" y="1142"/>
                  </a:lnTo>
                  <a:lnTo>
                    <a:pt x="401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7"/>
            <p:cNvSpPr/>
            <p:nvPr/>
          </p:nvSpPr>
          <p:spPr>
            <a:xfrm>
              <a:off x="7203500" y="1005250"/>
              <a:ext cx="4550" cy="33725"/>
            </a:xfrm>
            <a:custGeom>
              <a:rect b="b" l="l" r="r" t="t"/>
              <a:pathLst>
                <a:path extrusionOk="0" h="1349" w="182">
                  <a:moveTo>
                    <a:pt x="179" y="0"/>
                  </a:moveTo>
                  <a:lnTo>
                    <a:pt x="1" y="103"/>
                  </a:lnTo>
                  <a:lnTo>
                    <a:pt x="4" y="1245"/>
                  </a:lnTo>
                  <a:lnTo>
                    <a:pt x="182" y="1349"/>
                  </a:lnTo>
                  <a:lnTo>
                    <a:pt x="17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7"/>
            <p:cNvSpPr/>
            <p:nvPr/>
          </p:nvSpPr>
          <p:spPr>
            <a:xfrm>
              <a:off x="7103275" y="1036350"/>
              <a:ext cx="104775" cy="62150"/>
            </a:xfrm>
            <a:custGeom>
              <a:rect b="b" l="l" r="r" t="t"/>
              <a:pathLst>
                <a:path extrusionOk="0" h="2486" w="4191">
                  <a:moveTo>
                    <a:pt x="4013" y="1"/>
                  </a:moveTo>
                  <a:lnTo>
                    <a:pt x="0" y="2279"/>
                  </a:lnTo>
                  <a:lnTo>
                    <a:pt x="0" y="2486"/>
                  </a:lnTo>
                  <a:lnTo>
                    <a:pt x="4191" y="105"/>
                  </a:lnTo>
                  <a:lnTo>
                    <a:pt x="401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7"/>
            <p:cNvSpPr/>
            <p:nvPr/>
          </p:nvSpPr>
          <p:spPr>
            <a:xfrm>
              <a:off x="7087825" y="909350"/>
              <a:ext cx="109425" cy="125275"/>
            </a:xfrm>
            <a:custGeom>
              <a:rect b="b" l="l" r="r" t="t"/>
              <a:pathLst>
                <a:path extrusionOk="0" h="5011" w="4377">
                  <a:moveTo>
                    <a:pt x="4335" y="1"/>
                  </a:moveTo>
                  <a:lnTo>
                    <a:pt x="1" y="2456"/>
                  </a:lnTo>
                  <a:lnTo>
                    <a:pt x="41" y="5011"/>
                  </a:lnTo>
                  <a:lnTo>
                    <a:pt x="4377" y="2556"/>
                  </a:lnTo>
                  <a:lnTo>
                    <a:pt x="433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7"/>
            <p:cNvSpPr/>
            <p:nvPr/>
          </p:nvSpPr>
          <p:spPr>
            <a:xfrm>
              <a:off x="6976425" y="907225"/>
              <a:ext cx="112450" cy="127400"/>
            </a:xfrm>
            <a:custGeom>
              <a:rect b="b" l="l" r="r" t="t"/>
              <a:pathLst>
                <a:path extrusionOk="0" h="5096" w="4498">
                  <a:moveTo>
                    <a:pt x="0" y="0"/>
                  </a:moveTo>
                  <a:lnTo>
                    <a:pt x="41" y="2555"/>
                  </a:lnTo>
                  <a:lnTo>
                    <a:pt x="4497" y="5096"/>
                  </a:lnTo>
                  <a:lnTo>
                    <a:pt x="4457" y="2541"/>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7"/>
            <p:cNvSpPr/>
            <p:nvPr/>
          </p:nvSpPr>
          <p:spPr>
            <a:xfrm>
              <a:off x="6976425" y="845800"/>
              <a:ext cx="219775" cy="124950"/>
            </a:xfrm>
            <a:custGeom>
              <a:rect b="b" l="l" r="r" t="t"/>
              <a:pathLst>
                <a:path extrusionOk="0" h="4998" w="8791">
                  <a:moveTo>
                    <a:pt x="4335" y="1"/>
                  </a:moveTo>
                  <a:lnTo>
                    <a:pt x="0" y="2457"/>
                  </a:lnTo>
                  <a:lnTo>
                    <a:pt x="4457" y="4998"/>
                  </a:lnTo>
                  <a:lnTo>
                    <a:pt x="8791" y="2543"/>
                  </a:lnTo>
                  <a:lnTo>
                    <a:pt x="433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7"/>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7"/>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7"/>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7"/>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7"/>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7"/>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7"/>
            <p:cNvSpPr/>
            <p:nvPr/>
          </p:nvSpPr>
          <p:spPr>
            <a:xfrm>
              <a:off x="7087600" y="857525"/>
              <a:ext cx="87325" cy="99975"/>
            </a:xfrm>
            <a:custGeom>
              <a:rect b="b" l="l" r="r" t="t"/>
              <a:pathLst>
                <a:path extrusionOk="0" h="3999" w="3493">
                  <a:moveTo>
                    <a:pt x="3461" y="0"/>
                  </a:moveTo>
                  <a:lnTo>
                    <a:pt x="1" y="1959"/>
                  </a:lnTo>
                  <a:lnTo>
                    <a:pt x="34" y="3998"/>
                  </a:lnTo>
                  <a:lnTo>
                    <a:pt x="3493" y="2039"/>
                  </a:lnTo>
                  <a:lnTo>
                    <a:pt x="34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7"/>
            <p:cNvSpPr/>
            <p:nvPr/>
          </p:nvSpPr>
          <p:spPr>
            <a:xfrm>
              <a:off x="6998725" y="855825"/>
              <a:ext cx="89750" cy="101675"/>
            </a:xfrm>
            <a:custGeom>
              <a:rect b="b" l="l" r="r" t="t"/>
              <a:pathLst>
                <a:path extrusionOk="0" h="4067" w="3590">
                  <a:moveTo>
                    <a:pt x="0" y="0"/>
                  </a:moveTo>
                  <a:lnTo>
                    <a:pt x="34" y="2039"/>
                  </a:lnTo>
                  <a:lnTo>
                    <a:pt x="3589" y="4066"/>
                  </a:lnTo>
                  <a:lnTo>
                    <a:pt x="3556" y="202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7"/>
            <p:cNvSpPr/>
            <p:nvPr/>
          </p:nvSpPr>
          <p:spPr>
            <a:xfrm>
              <a:off x="6998725" y="806800"/>
              <a:ext cx="175400" cy="99725"/>
            </a:xfrm>
            <a:custGeom>
              <a:rect b="b" l="l" r="r" t="t"/>
              <a:pathLst>
                <a:path extrusionOk="0" h="3989" w="7016">
                  <a:moveTo>
                    <a:pt x="3459" y="1"/>
                  </a:moveTo>
                  <a:lnTo>
                    <a:pt x="0" y="1961"/>
                  </a:lnTo>
                  <a:lnTo>
                    <a:pt x="3556" y="3988"/>
                  </a:lnTo>
                  <a:lnTo>
                    <a:pt x="7016" y="2029"/>
                  </a:lnTo>
                  <a:lnTo>
                    <a:pt x="34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7"/>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7"/>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7"/>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7"/>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7"/>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7"/>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7"/>
            <p:cNvSpPr/>
            <p:nvPr/>
          </p:nvSpPr>
          <p:spPr>
            <a:xfrm>
              <a:off x="7014125" y="878175"/>
              <a:ext cx="61700" cy="57250"/>
            </a:xfrm>
            <a:custGeom>
              <a:rect b="b" l="l" r="r" t="t"/>
              <a:pathLst>
                <a:path extrusionOk="0" h="2290" w="2468">
                  <a:moveTo>
                    <a:pt x="3" y="1"/>
                  </a:moveTo>
                  <a:lnTo>
                    <a:pt x="1" y="894"/>
                  </a:lnTo>
                  <a:lnTo>
                    <a:pt x="2464" y="2289"/>
                  </a:lnTo>
                  <a:lnTo>
                    <a:pt x="2466" y="2046"/>
                  </a:lnTo>
                  <a:lnTo>
                    <a:pt x="2467" y="1396"/>
                  </a:lnTo>
                  <a:lnTo>
                    <a:pt x="217" y="124"/>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7"/>
            <p:cNvSpPr/>
            <p:nvPr/>
          </p:nvSpPr>
          <p:spPr>
            <a:xfrm>
              <a:off x="7010650" y="876150"/>
              <a:ext cx="3575" cy="26425"/>
            </a:xfrm>
            <a:custGeom>
              <a:rect b="b" l="l" r="r" t="t"/>
              <a:pathLst>
                <a:path extrusionOk="0" h="1057" w="143">
                  <a:moveTo>
                    <a:pt x="3" y="1"/>
                  </a:moveTo>
                  <a:lnTo>
                    <a:pt x="0" y="1056"/>
                  </a:lnTo>
                  <a:lnTo>
                    <a:pt x="140" y="974"/>
                  </a:lnTo>
                  <a:lnTo>
                    <a:pt x="142" y="82"/>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7"/>
            <p:cNvSpPr/>
            <p:nvPr/>
          </p:nvSpPr>
          <p:spPr>
            <a:xfrm>
              <a:off x="7010650" y="900525"/>
              <a:ext cx="65100" cy="38950"/>
            </a:xfrm>
            <a:custGeom>
              <a:rect b="b" l="l" r="r" t="t"/>
              <a:pathLst>
                <a:path extrusionOk="0" h="1558" w="2604">
                  <a:moveTo>
                    <a:pt x="140" y="0"/>
                  </a:moveTo>
                  <a:lnTo>
                    <a:pt x="0" y="81"/>
                  </a:lnTo>
                  <a:lnTo>
                    <a:pt x="2603" y="1558"/>
                  </a:lnTo>
                  <a:lnTo>
                    <a:pt x="2603" y="1394"/>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7"/>
            <p:cNvSpPr/>
            <p:nvPr/>
          </p:nvSpPr>
          <p:spPr>
            <a:xfrm>
              <a:off x="7099825" y="878175"/>
              <a:ext cx="60600" cy="56700"/>
            </a:xfrm>
            <a:custGeom>
              <a:rect b="b" l="l" r="r" t="t"/>
              <a:pathLst>
                <a:path extrusionOk="0" h="2268" w="2424">
                  <a:moveTo>
                    <a:pt x="2421" y="1"/>
                  </a:moveTo>
                  <a:lnTo>
                    <a:pt x="2208" y="124"/>
                  </a:lnTo>
                  <a:lnTo>
                    <a:pt x="0" y="1374"/>
                  </a:lnTo>
                  <a:lnTo>
                    <a:pt x="3" y="2024"/>
                  </a:lnTo>
                  <a:lnTo>
                    <a:pt x="3" y="2267"/>
                  </a:lnTo>
                  <a:lnTo>
                    <a:pt x="2424" y="894"/>
                  </a:lnTo>
                  <a:lnTo>
                    <a:pt x="24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7"/>
            <p:cNvSpPr/>
            <p:nvPr/>
          </p:nvSpPr>
          <p:spPr>
            <a:xfrm>
              <a:off x="7160325" y="876200"/>
              <a:ext cx="3575" cy="26400"/>
            </a:xfrm>
            <a:custGeom>
              <a:rect b="b" l="l" r="r" t="t"/>
              <a:pathLst>
                <a:path extrusionOk="0" h="1056" w="143">
                  <a:moveTo>
                    <a:pt x="140" y="0"/>
                  </a:moveTo>
                  <a:lnTo>
                    <a:pt x="1" y="80"/>
                  </a:lnTo>
                  <a:lnTo>
                    <a:pt x="2" y="973"/>
                  </a:lnTo>
                  <a:lnTo>
                    <a:pt x="143" y="1056"/>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7"/>
            <p:cNvSpPr/>
            <p:nvPr/>
          </p:nvSpPr>
          <p:spPr>
            <a:xfrm>
              <a:off x="7099900" y="900525"/>
              <a:ext cx="64000" cy="38400"/>
            </a:xfrm>
            <a:custGeom>
              <a:rect b="b" l="l" r="r" t="t"/>
              <a:pathLst>
                <a:path extrusionOk="0" h="1536" w="2560">
                  <a:moveTo>
                    <a:pt x="2421" y="0"/>
                  </a:moveTo>
                  <a:lnTo>
                    <a:pt x="0" y="1373"/>
                  </a:lnTo>
                  <a:lnTo>
                    <a:pt x="0" y="1536"/>
                  </a:lnTo>
                  <a:lnTo>
                    <a:pt x="2560" y="83"/>
                  </a:lnTo>
                  <a:lnTo>
                    <a:pt x="24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7"/>
            <p:cNvSpPr/>
            <p:nvPr/>
          </p:nvSpPr>
          <p:spPr>
            <a:xfrm>
              <a:off x="7087125" y="841900"/>
              <a:ext cx="34000" cy="37725"/>
            </a:xfrm>
            <a:custGeom>
              <a:rect b="b" l="l" r="r" t="t"/>
              <a:pathLst>
                <a:path extrusionOk="0" h="1509" w="1360">
                  <a:moveTo>
                    <a:pt x="1347" y="0"/>
                  </a:moveTo>
                  <a:lnTo>
                    <a:pt x="1" y="763"/>
                  </a:lnTo>
                  <a:lnTo>
                    <a:pt x="14" y="1508"/>
                  </a:lnTo>
                  <a:lnTo>
                    <a:pt x="1360" y="746"/>
                  </a:lnTo>
                  <a:lnTo>
                    <a:pt x="134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7"/>
            <p:cNvSpPr/>
            <p:nvPr/>
          </p:nvSpPr>
          <p:spPr>
            <a:xfrm>
              <a:off x="7052550" y="841250"/>
              <a:ext cx="34925" cy="38375"/>
            </a:xfrm>
            <a:custGeom>
              <a:rect b="b" l="l" r="r" t="t"/>
              <a:pathLst>
                <a:path extrusionOk="0" h="1535" w="1397">
                  <a:moveTo>
                    <a:pt x="1" y="0"/>
                  </a:moveTo>
                  <a:lnTo>
                    <a:pt x="14" y="746"/>
                  </a:lnTo>
                  <a:lnTo>
                    <a:pt x="1397" y="1534"/>
                  </a:lnTo>
                  <a:lnTo>
                    <a:pt x="1384" y="789"/>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7"/>
            <p:cNvSpPr/>
            <p:nvPr/>
          </p:nvSpPr>
          <p:spPr>
            <a:xfrm>
              <a:off x="6870725" y="1151225"/>
              <a:ext cx="377550" cy="218475"/>
            </a:xfrm>
            <a:custGeom>
              <a:rect b="b" l="l" r="r" t="t"/>
              <a:pathLst>
                <a:path extrusionOk="0" fill="none" h="8739" w="15102">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cap="flat" cmpd="sng" w="975">
              <a:solidFill>
                <a:srgbClr val="EEEEEE"/>
              </a:solidFill>
              <a:prstDash val="solid"/>
              <a:miter lim="14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7"/>
            <p:cNvSpPr/>
            <p:nvPr/>
          </p:nvSpPr>
          <p:spPr>
            <a:xfrm>
              <a:off x="6918975" y="1186375"/>
              <a:ext cx="281000" cy="148150"/>
            </a:xfrm>
            <a:custGeom>
              <a:rect b="b" l="l" r="r" t="t"/>
              <a:pathLst>
                <a:path extrusionOk="0" h="5926" w="1124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7"/>
            <p:cNvSpPr/>
            <p:nvPr/>
          </p:nvSpPr>
          <p:spPr>
            <a:xfrm>
              <a:off x="7017400" y="1214200"/>
              <a:ext cx="84075" cy="63875"/>
            </a:xfrm>
            <a:custGeom>
              <a:rect b="b" l="l" r="r" t="t"/>
              <a:pathLst>
                <a:path extrusionOk="0" h="2555" w="3363">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7"/>
            <p:cNvSpPr/>
            <p:nvPr/>
          </p:nvSpPr>
          <p:spPr>
            <a:xfrm>
              <a:off x="6963600" y="1238200"/>
              <a:ext cx="191650" cy="72900"/>
            </a:xfrm>
            <a:custGeom>
              <a:rect b="b" l="l" r="r" t="t"/>
              <a:pathLst>
                <a:path extrusionOk="0" h="2916" w="7666">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7"/>
            <p:cNvSpPr/>
            <p:nvPr/>
          </p:nvSpPr>
          <p:spPr>
            <a:xfrm>
              <a:off x="6954300" y="1183050"/>
              <a:ext cx="210375" cy="110950"/>
            </a:xfrm>
            <a:custGeom>
              <a:rect b="b" l="l" r="r" t="t"/>
              <a:pathLst>
                <a:path extrusionOk="0" h="4438" w="8415">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7"/>
            <p:cNvSpPr/>
            <p:nvPr/>
          </p:nvSpPr>
          <p:spPr>
            <a:xfrm>
              <a:off x="6972100" y="1188525"/>
              <a:ext cx="174725" cy="52600"/>
            </a:xfrm>
            <a:custGeom>
              <a:rect b="b" l="l" r="r" t="t"/>
              <a:pathLst>
                <a:path extrusionOk="0" h="2104" w="6989">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7"/>
            <p:cNvSpPr/>
            <p:nvPr/>
          </p:nvSpPr>
          <p:spPr>
            <a:xfrm>
              <a:off x="6973225" y="1193350"/>
              <a:ext cx="172475" cy="95175"/>
            </a:xfrm>
            <a:custGeom>
              <a:rect b="b" l="l" r="r" t="t"/>
              <a:pathLst>
                <a:path extrusionOk="0" h="3807" w="6899">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7"/>
            <p:cNvSpPr/>
            <p:nvPr/>
          </p:nvSpPr>
          <p:spPr>
            <a:xfrm>
              <a:off x="7005400" y="1222950"/>
              <a:ext cx="9825" cy="28075"/>
            </a:xfrm>
            <a:custGeom>
              <a:rect b="b" l="l" r="r" t="t"/>
              <a:pathLst>
                <a:path extrusionOk="0" fill="none" h="1123" w="393">
                  <a:moveTo>
                    <a:pt x="393" y="0"/>
                  </a:moveTo>
                  <a:cubicBezTo>
                    <a:pt x="36" y="341"/>
                    <a:pt x="0" y="764"/>
                    <a:pt x="286" y="1122"/>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7"/>
            <p:cNvSpPr/>
            <p:nvPr/>
          </p:nvSpPr>
          <p:spPr>
            <a:xfrm>
              <a:off x="7066325" y="1200350"/>
              <a:ext cx="39875" cy="11050"/>
            </a:xfrm>
            <a:custGeom>
              <a:rect b="b" l="l" r="r" t="t"/>
              <a:pathLst>
                <a:path extrusionOk="0" fill="none" h="442" w="1595">
                  <a:moveTo>
                    <a:pt x="1594" y="441"/>
                  </a:moveTo>
                  <a:cubicBezTo>
                    <a:pt x="1148" y="183"/>
                    <a:pt x="582" y="37"/>
                    <a:pt x="1" y="1"/>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7"/>
            <p:cNvSpPr/>
            <p:nvPr/>
          </p:nvSpPr>
          <p:spPr>
            <a:xfrm>
              <a:off x="7095475" y="1240300"/>
              <a:ext cx="30175" cy="30525"/>
            </a:xfrm>
            <a:custGeom>
              <a:rect b="b" l="l" r="r" t="t"/>
              <a:pathLst>
                <a:path extrusionOk="0" fill="none" h="1221" w="1207">
                  <a:moveTo>
                    <a:pt x="0" y="1220"/>
                  </a:moveTo>
                  <a:cubicBezTo>
                    <a:pt x="153" y="1164"/>
                    <a:pt x="299" y="1095"/>
                    <a:pt x="440" y="1014"/>
                  </a:cubicBezTo>
                  <a:cubicBezTo>
                    <a:pt x="924" y="733"/>
                    <a:pt x="1179" y="369"/>
                    <a:pt x="1207" y="1"/>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7"/>
            <p:cNvSpPr/>
            <p:nvPr/>
          </p:nvSpPr>
          <p:spPr>
            <a:xfrm>
              <a:off x="7041425" y="1222575"/>
              <a:ext cx="36025" cy="18950"/>
            </a:xfrm>
            <a:custGeom>
              <a:rect b="b" l="l" r="r" t="t"/>
              <a:pathLst>
                <a:path extrusionOk="0" h="758" w="1441">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7"/>
            <p:cNvSpPr/>
            <p:nvPr/>
          </p:nvSpPr>
          <p:spPr>
            <a:xfrm>
              <a:off x="7018375" y="1232900"/>
              <a:ext cx="82100" cy="31200"/>
            </a:xfrm>
            <a:custGeom>
              <a:rect b="b" l="l" r="r" t="t"/>
              <a:pathLst>
                <a:path extrusionOk="0" h="1248" w="3284">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7"/>
            <p:cNvSpPr/>
            <p:nvPr/>
          </p:nvSpPr>
          <p:spPr>
            <a:xfrm>
              <a:off x="7014375" y="1209275"/>
              <a:ext cx="90125" cy="47500"/>
            </a:xfrm>
            <a:custGeom>
              <a:rect b="b" l="l" r="r" t="t"/>
              <a:pathLst>
                <a:path extrusionOk="0" h="1900" w="3605">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7"/>
            <p:cNvSpPr/>
            <p:nvPr/>
          </p:nvSpPr>
          <p:spPr>
            <a:xfrm>
              <a:off x="6635775" y="1432150"/>
              <a:ext cx="49825" cy="29325"/>
            </a:xfrm>
            <a:custGeom>
              <a:rect b="b" l="l" r="r" t="t"/>
              <a:pathLst>
                <a:path extrusionOk="0" h="1173" w="1993">
                  <a:moveTo>
                    <a:pt x="1663" y="0"/>
                  </a:moveTo>
                  <a:lnTo>
                    <a:pt x="0" y="985"/>
                  </a:lnTo>
                  <a:lnTo>
                    <a:pt x="339" y="1172"/>
                  </a:lnTo>
                  <a:lnTo>
                    <a:pt x="1992" y="196"/>
                  </a:lnTo>
                  <a:lnTo>
                    <a:pt x="166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7"/>
            <p:cNvSpPr/>
            <p:nvPr/>
          </p:nvSpPr>
          <p:spPr>
            <a:xfrm>
              <a:off x="6650625" y="1440775"/>
              <a:ext cx="49800" cy="29325"/>
            </a:xfrm>
            <a:custGeom>
              <a:rect b="b" l="l" r="r" t="t"/>
              <a:pathLst>
                <a:path extrusionOk="0" h="1173" w="1992">
                  <a:moveTo>
                    <a:pt x="1664" y="1"/>
                  </a:moveTo>
                  <a:lnTo>
                    <a:pt x="1" y="984"/>
                  </a:lnTo>
                  <a:lnTo>
                    <a:pt x="338" y="1172"/>
                  </a:lnTo>
                  <a:lnTo>
                    <a:pt x="1992" y="196"/>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7"/>
            <p:cNvSpPr/>
            <p:nvPr/>
          </p:nvSpPr>
          <p:spPr>
            <a:xfrm>
              <a:off x="6665275" y="1449175"/>
              <a:ext cx="49825" cy="29375"/>
            </a:xfrm>
            <a:custGeom>
              <a:rect b="b" l="l" r="r" t="t"/>
              <a:pathLst>
                <a:path extrusionOk="0" h="1175" w="1993">
                  <a:moveTo>
                    <a:pt x="1664" y="1"/>
                  </a:moveTo>
                  <a:lnTo>
                    <a:pt x="0" y="986"/>
                  </a:lnTo>
                  <a:lnTo>
                    <a:pt x="340" y="1174"/>
                  </a:lnTo>
                  <a:lnTo>
                    <a:pt x="1993" y="198"/>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7"/>
            <p:cNvSpPr/>
            <p:nvPr/>
          </p:nvSpPr>
          <p:spPr>
            <a:xfrm>
              <a:off x="6680250" y="1457925"/>
              <a:ext cx="49825" cy="29325"/>
            </a:xfrm>
            <a:custGeom>
              <a:rect b="b" l="l" r="r" t="t"/>
              <a:pathLst>
                <a:path extrusionOk="0" h="1173" w="1993">
                  <a:moveTo>
                    <a:pt x="1664" y="0"/>
                  </a:moveTo>
                  <a:lnTo>
                    <a:pt x="0" y="985"/>
                  </a:lnTo>
                  <a:lnTo>
                    <a:pt x="340" y="1172"/>
                  </a:lnTo>
                  <a:lnTo>
                    <a:pt x="1993"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7"/>
            <p:cNvSpPr/>
            <p:nvPr/>
          </p:nvSpPr>
          <p:spPr>
            <a:xfrm>
              <a:off x="6694925" y="1466625"/>
              <a:ext cx="49800" cy="29325"/>
            </a:xfrm>
            <a:custGeom>
              <a:rect b="b" l="l" r="r" t="t"/>
              <a:pathLst>
                <a:path extrusionOk="0" h="1173" w="1992">
                  <a:moveTo>
                    <a:pt x="1664" y="0"/>
                  </a:moveTo>
                  <a:lnTo>
                    <a:pt x="1" y="985"/>
                  </a:lnTo>
                  <a:lnTo>
                    <a:pt x="340" y="1172"/>
                  </a:lnTo>
                  <a:lnTo>
                    <a:pt x="1992"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7"/>
            <p:cNvSpPr/>
            <p:nvPr/>
          </p:nvSpPr>
          <p:spPr>
            <a:xfrm>
              <a:off x="6702150" y="1373875"/>
              <a:ext cx="407775" cy="236075"/>
            </a:xfrm>
            <a:custGeom>
              <a:rect b="b" l="l" r="r" t="t"/>
              <a:pathLst>
                <a:path extrusionOk="0" h="9443" w="16311">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7"/>
            <p:cNvSpPr/>
            <p:nvPr/>
          </p:nvSpPr>
          <p:spPr>
            <a:xfrm>
              <a:off x="6702175" y="1373800"/>
              <a:ext cx="407750" cy="236075"/>
            </a:xfrm>
            <a:custGeom>
              <a:rect b="b" l="l" r="r" t="t"/>
              <a:pathLst>
                <a:path extrusionOk="0" h="9443" w="1631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7"/>
            <p:cNvSpPr/>
            <p:nvPr/>
          </p:nvSpPr>
          <p:spPr>
            <a:xfrm>
              <a:off x="6988350" y="1423875"/>
              <a:ext cx="10500" cy="32675"/>
            </a:xfrm>
            <a:custGeom>
              <a:rect b="b" l="l" r="r" t="t"/>
              <a:pathLst>
                <a:path extrusionOk="0" h="1307" w="42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7"/>
            <p:cNvSpPr/>
            <p:nvPr/>
          </p:nvSpPr>
          <p:spPr>
            <a:xfrm>
              <a:off x="6987800" y="1420875"/>
              <a:ext cx="11550" cy="6075"/>
            </a:xfrm>
            <a:custGeom>
              <a:rect b="b" l="l" r="r" t="t"/>
              <a:pathLst>
                <a:path extrusionOk="0" h="243" w="462">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7"/>
            <p:cNvSpPr/>
            <p:nvPr/>
          </p:nvSpPr>
          <p:spPr>
            <a:xfrm>
              <a:off x="6953550" y="1350500"/>
              <a:ext cx="81475" cy="77875"/>
            </a:xfrm>
            <a:custGeom>
              <a:rect b="b" l="l" r="r" t="t"/>
              <a:pathLst>
                <a:path extrusionOk="0" h="3115" w="3259">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7"/>
            <p:cNvSpPr/>
            <p:nvPr/>
          </p:nvSpPr>
          <p:spPr>
            <a:xfrm>
              <a:off x="7040625" y="1443825"/>
              <a:ext cx="10500" cy="32675"/>
            </a:xfrm>
            <a:custGeom>
              <a:rect b="b" l="l" r="r" t="t"/>
              <a:pathLst>
                <a:path extrusionOk="0" h="1307" w="42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7"/>
            <p:cNvSpPr/>
            <p:nvPr/>
          </p:nvSpPr>
          <p:spPr>
            <a:xfrm>
              <a:off x="7040075" y="1440775"/>
              <a:ext cx="11550" cy="6100"/>
            </a:xfrm>
            <a:custGeom>
              <a:rect b="b" l="l" r="r" t="t"/>
              <a:pathLst>
                <a:path extrusionOk="0" h="244" w="462">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7"/>
            <p:cNvSpPr/>
            <p:nvPr/>
          </p:nvSpPr>
          <p:spPr>
            <a:xfrm>
              <a:off x="7005825" y="1370425"/>
              <a:ext cx="81475" cy="77875"/>
            </a:xfrm>
            <a:custGeom>
              <a:rect b="b" l="l" r="r" t="t"/>
              <a:pathLst>
                <a:path extrusionOk="0" h="3115" w="3259">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7"/>
            <p:cNvSpPr/>
            <p:nvPr/>
          </p:nvSpPr>
          <p:spPr>
            <a:xfrm>
              <a:off x="6858250" y="1206800"/>
              <a:ext cx="122450" cy="311575"/>
            </a:xfrm>
            <a:custGeom>
              <a:rect b="b" l="l" r="r" t="t"/>
              <a:pathLst>
                <a:path extrusionOk="0" h="12463" w="4898">
                  <a:moveTo>
                    <a:pt x="0" y="1"/>
                  </a:moveTo>
                  <a:lnTo>
                    <a:pt x="45" y="8907"/>
                  </a:lnTo>
                  <a:lnTo>
                    <a:pt x="4897" y="12463"/>
                  </a:lnTo>
                  <a:lnTo>
                    <a:pt x="4852" y="2768"/>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7"/>
            <p:cNvSpPr/>
            <p:nvPr/>
          </p:nvSpPr>
          <p:spPr>
            <a:xfrm>
              <a:off x="6740200" y="1206800"/>
              <a:ext cx="118075" cy="309300"/>
            </a:xfrm>
            <a:custGeom>
              <a:rect b="b" l="l" r="r" t="t"/>
              <a:pathLst>
                <a:path extrusionOk="0" h="12372" w="4723">
                  <a:moveTo>
                    <a:pt x="4722" y="1"/>
                  </a:moveTo>
                  <a:lnTo>
                    <a:pt x="1" y="2676"/>
                  </a:lnTo>
                  <a:lnTo>
                    <a:pt x="46" y="12371"/>
                  </a:lnTo>
                  <a:lnTo>
                    <a:pt x="4677" y="8907"/>
                  </a:lnTo>
                  <a:lnTo>
                    <a:pt x="47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7"/>
            <p:cNvSpPr/>
            <p:nvPr/>
          </p:nvSpPr>
          <p:spPr>
            <a:xfrm>
              <a:off x="6861500" y="1276000"/>
              <a:ext cx="119150" cy="309275"/>
            </a:xfrm>
            <a:custGeom>
              <a:rect b="b" l="l" r="r" t="t"/>
              <a:pathLst>
                <a:path extrusionOk="0" h="12371" w="4766">
                  <a:moveTo>
                    <a:pt x="4721" y="1"/>
                  </a:moveTo>
                  <a:lnTo>
                    <a:pt x="1" y="2675"/>
                  </a:lnTo>
                  <a:lnTo>
                    <a:pt x="46" y="12370"/>
                  </a:lnTo>
                  <a:lnTo>
                    <a:pt x="4766" y="9696"/>
                  </a:lnTo>
                  <a:lnTo>
                    <a:pt x="47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7"/>
            <p:cNvSpPr/>
            <p:nvPr/>
          </p:nvSpPr>
          <p:spPr>
            <a:xfrm>
              <a:off x="6740200" y="1273700"/>
              <a:ext cx="122450" cy="311575"/>
            </a:xfrm>
            <a:custGeom>
              <a:rect b="b" l="l" r="r" t="t"/>
              <a:pathLst>
                <a:path extrusionOk="0" h="12463" w="4898">
                  <a:moveTo>
                    <a:pt x="1" y="0"/>
                  </a:moveTo>
                  <a:lnTo>
                    <a:pt x="46" y="9695"/>
                  </a:lnTo>
                  <a:lnTo>
                    <a:pt x="4898" y="12462"/>
                  </a:lnTo>
                  <a:lnTo>
                    <a:pt x="4898" y="12462"/>
                  </a:lnTo>
                  <a:lnTo>
                    <a:pt x="4853" y="276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7"/>
            <p:cNvSpPr/>
            <p:nvPr/>
          </p:nvSpPr>
          <p:spPr>
            <a:xfrm>
              <a:off x="6740200" y="1206850"/>
              <a:ext cx="239325" cy="136025"/>
            </a:xfrm>
            <a:custGeom>
              <a:rect b="b" l="l" r="r" t="t"/>
              <a:pathLst>
                <a:path extrusionOk="0" h="5441" w="9573">
                  <a:moveTo>
                    <a:pt x="4721" y="0"/>
                  </a:moveTo>
                  <a:lnTo>
                    <a:pt x="1" y="2674"/>
                  </a:lnTo>
                  <a:lnTo>
                    <a:pt x="4853" y="5441"/>
                  </a:lnTo>
                  <a:lnTo>
                    <a:pt x="9573" y="2767"/>
                  </a:lnTo>
                  <a:lnTo>
                    <a:pt x="472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7"/>
            <p:cNvSpPr/>
            <p:nvPr/>
          </p:nvSpPr>
          <p:spPr>
            <a:xfrm>
              <a:off x="6757175" y="1313250"/>
              <a:ext cx="22450" cy="38625"/>
            </a:xfrm>
            <a:custGeom>
              <a:rect b="b" l="l" r="r" t="t"/>
              <a:pathLst>
                <a:path extrusionOk="0" h="1545" w="898">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7"/>
            <p:cNvSpPr/>
            <p:nvPr/>
          </p:nvSpPr>
          <p:spPr>
            <a:xfrm>
              <a:off x="6753150" y="1310875"/>
              <a:ext cx="4125" cy="30450"/>
            </a:xfrm>
            <a:custGeom>
              <a:rect b="b" l="l" r="r" t="t"/>
              <a:pathLst>
                <a:path extrusionOk="0" h="1218" w="165">
                  <a:moveTo>
                    <a:pt x="3" y="1"/>
                  </a:moveTo>
                  <a:lnTo>
                    <a:pt x="0" y="1218"/>
                  </a:lnTo>
                  <a:lnTo>
                    <a:pt x="161"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7"/>
            <p:cNvSpPr/>
            <p:nvPr/>
          </p:nvSpPr>
          <p:spPr>
            <a:xfrm>
              <a:off x="6753150" y="1338950"/>
              <a:ext cx="26425" cy="17600"/>
            </a:xfrm>
            <a:custGeom>
              <a:rect b="b" l="l" r="r" t="t"/>
              <a:pathLst>
                <a:path extrusionOk="0" h="704" w="1057">
                  <a:moveTo>
                    <a:pt x="161" y="0"/>
                  </a:moveTo>
                  <a:lnTo>
                    <a:pt x="0" y="95"/>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7"/>
            <p:cNvSpPr/>
            <p:nvPr/>
          </p:nvSpPr>
          <p:spPr>
            <a:xfrm>
              <a:off x="6791575" y="1332975"/>
              <a:ext cx="22475" cy="38650"/>
            </a:xfrm>
            <a:custGeom>
              <a:rect b="b" l="l" r="r" t="t"/>
              <a:pathLst>
                <a:path extrusionOk="0" h="1546" w="899">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7"/>
            <p:cNvSpPr/>
            <p:nvPr/>
          </p:nvSpPr>
          <p:spPr>
            <a:xfrm>
              <a:off x="6787550" y="1330650"/>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57"/>
            <p:cNvSpPr/>
            <p:nvPr/>
          </p:nvSpPr>
          <p:spPr>
            <a:xfrm>
              <a:off x="6787550" y="13586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7"/>
            <p:cNvSpPr/>
            <p:nvPr/>
          </p:nvSpPr>
          <p:spPr>
            <a:xfrm>
              <a:off x="6825975" y="1352575"/>
              <a:ext cx="22475" cy="38675"/>
            </a:xfrm>
            <a:custGeom>
              <a:rect b="b" l="l" r="r" t="t"/>
              <a:pathLst>
                <a:path extrusionOk="0" h="1547" w="899">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7"/>
            <p:cNvSpPr/>
            <p:nvPr/>
          </p:nvSpPr>
          <p:spPr>
            <a:xfrm>
              <a:off x="6821950" y="1350250"/>
              <a:ext cx="4125" cy="30400"/>
            </a:xfrm>
            <a:custGeom>
              <a:rect b="b" l="l" r="r" t="t"/>
              <a:pathLst>
                <a:path extrusionOk="0" h="1216" w="165">
                  <a:moveTo>
                    <a:pt x="4" y="1"/>
                  </a:moveTo>
                  <a:lnTo>
                    <a:pt x="1" y="1216"/>
                  </a:lnTo>
                  <a:lnTo>
                    <a:pt x="162" y="1122"/>
                  </a:lnTo>
                  <a:lnTo>
                    <a:pt x="165" y="9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7"/>
            <p:cNvSpPr/>
            <p:nvPr/>
          </p:nvSpPr>
          <p:spPr>
            <a:xfrm>
              <a:off x="6821950" y="1378275"/>
              <a:ext cx="26425" cy="17650"/>
            </a:xfrm>
            <a:custGeom>
              <a:rect b="b" l="l" r="r" t="t"/>
              <a:pathLst>
                <a:path extrusionOk="0" h="706" w="1057">
                  <a:moveTo>
                    <a:pt x="162" y="1"/>
                  </a:moveTo>
                  <a:lnTo>
                    <a:pt x="1" y="95"/>
                  </a:lnTo>
                  <a:lnTo>
                    <a:pt x="1056" y="705"/>
                  </a:lnTo>
                  <a:lnTo>
                    <a:pt x="1056" y="5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7"/>
            <p:cNvSpPr/>
            <p:nvPr/>
          </p:nvSpPr>
          <p:spPr>
            <a:xfrm>
              <a:off x="6757175" y="1361500"/>
              <a:ext cx="22450" cy="38650"/>
            </a:xfrm>
            <a:custGeom>
              <a:rect b="b" l="l" r="r" t="t"/>
              <a:pathLst>
                <a:path extrusionOk="0" h="1546" w="898">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7"/>
            <p:cNvSpPr/>
            <p:nvPr/>
          </p:nvSpPr>
          <p:spPr>
            <a:xfrm>
              <a:off x="6753150" y="1359175"/>
              <a:ext cx="4125" cy="30450"/>
            </a:xfrm>
            <a:custGeom>
              <a:rect b="b" l="l" r="r" t="t"/>
              <a:pathLst>
                <a:path extrusionOk="0" h="1218" w="165">
                  <a:moveTo>
                    <a:pt x="3" y="0"/>
                  </a:moveTo>
                  <a:lnTo>
                    <a:pt x="0" y="1217"/>
                  </a:lnTo>
                  <a:lnTo>
                    <a:pt x="161"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7"/>
            <p:cNvSpPr/>
            <p:nvPr/>
          </p:nvSpPr>
          <p:spPr>
            <a:xfrm>
              <a:off x="6753150" y="1387225"/>
              <a:ext cx="26425" cy="17625"/>
            </a:xfrm>
            <a:custGeom>
              <a:rect b="b" l="l" r="r" t="t"/>
              <a:pathLst>
                <a:path extrusionOk="0" h="705" w="1057">
                  <a:moveTo>
                    <a:pt x="161" y="1"/>
                  </a:moveTo>
                  <a:lnTo>
                    <a:pt x="0" y="95"/>
                  </a:lnTo>
                  <a:lnTo>
                    <a:pt x="1056" y="704"/>
                  </a:lnTo>
                  <a:lnTo>
                    <a:pt x="1056" y="5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7"/>
            <p:cNvSpPr/>
            <p:nvPr/>
          </p:nvSpPr>
          <p:spPr>
            <a:xfrm>
              <a:off x="6791575" y="1381250"/>
              <a:ext cx="22475" cy="38625"/>
            </a:xfrm>
            <a:custGeom>
              <a:rect b="b" l="l" r="r" t="t"/>
              <a:pathLst>
                <a:path extrusionOk="0" h="1545" w="899">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7"/>
            <p:cNvSpPr/>
            <p:nvPr/>
          </p:nvSpPr>
          <p:spPr>
            <a:xfrm>
              <a:off x="6787550" y="1378900"/>
              <a:ext cx="4125" cy="30425"/>
            </a:xfrm>
            <a:custGeom>
              <a:rect b="b" l="l" r="r" t="t"/>
              <a:pathLst>
                <a:path extrusionOk="0" h="1217" w="165">
                  <a:moveTo>
                    <a:pt x="3" y="0"/>
                  </a:moveTo>
                  <a:lnTo>
                    <a:pt x="1" y="1217"/>
                  </a:lnTo>
                  <a:lnTo>
                    <a:pt x="1" y="1217"/>
                  </a:lnTo>
                  <a:lnTo>
                    <a:pt x="162"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7"/>
            <p:cNvSpPr/>
            <p:nvPr/>
          </p:nvSpPr>
          <p:spPr>
            <a:xfrm>
              <a:off x="6787550" y="14069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7"/>
            <p:cNvSpPr/>
            <p:nvPr/>
          </p:nvSpPr>
          <p:spPr>
            <a:xfrm>
              <a:off x="6825975" y="1400850"/>
              <a:ext cx="22475" cy="38675"/>
            </a:xfrm>
            <a:custGeom>
              <a:rect b="b" l="l" r="r" t="t"/>
              <a:pathLst>
                <a:path extrusionOk="0" h="1547" w="899">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7"/>
            <p:cNvSpPr/>
            <p:nvPr/>
          </p:nvSpPr>
          <p:spPr>
            <a:xfrm>
              <a:off x="6821950" y="1398550"/>
              <a:ext cx="4125" cy="30400"/>
            </a:xfrm>
            <a:custGeom>
              <a:rect b="b" l="l" r="r" t="t"/>
              <a:pathLst>
                <a:path extrusionOk="0" h="1216" w="165">
                  <a:moveTo>
                    <a:pt x="4" y="0"/>
                  </a:moveTo>
                  <a:lnTo>
                    <a:pt x="1" y="1215"/>
                  </a:lnTo>
                  <a:lnTo>
                    <a:pt x="162" y="1121"/>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7"/>
            <p:cNvSpPr/>
            <p:nvPr/>
          </p:nvSpPr>
          <p:spPr>
            <a:xfrm>
              <a:off x="6821950" y="14265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7"/>
            <p:cNvSpPr/>
            <p:nvPr/>
          </p:nvSpPr>
          <p:spPr>
            <a:xfrm>
              <a:off x="6757175" y="1409775"/>
              <a:ext cx="22450" cy="38675"/>
            </a:xfrm>
            <a:custGeom>
              <a:rect b="b" l="l" r="r" t="t"/>
              <a:pathLst>
                <a:path extrusionOk="0" h="1547" w="898">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7"/>
            <p:cNvSpPr/>
            <p:nvPr/>
          </p:nvSpPr>
          <p:spPr>
            <a:xfrm>
              <a:off x="6753150" y="1407450"/>
              <a:ext cx="4125" cy="30425"/>
            </a:xfrm>
            <a:custGeom>
              <a:rect b="b" l="l" r="r" t="t"/>
              <a:pathLst>
                <a:path extrusionOk="0" h="1217" w="165">
                  <a:moveTo>
                    <a:pt x="3" y="1"/>
                  </a:moveTo>
                  <a:lnTo>
                    <a:pt x="0" y="1216"/>
                  </a:lnTo>
                  <a:lnTo>
                    <a:pt x="161" y="1122"/>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7"/>
            <p:cNvSpPr/>
            <p:nvPr/>
          </p:nvSpPr>
          <p:spPr>
            <a:xfrm>
              <a:off x="6753150" y="1435525"/>
              <a:ext cx="26425" cy="17600"/>
            </a:xfrm>
            <a:custGeom>
              <a:rect b="b" l="l" r="r" t="t"/>
              <a:pathLst>
                <a:path extrusionOk="0" h="704" w="1057">
                  <a:moveTo>
                    <a:pt x="161" y="0"/>
                  </a:moveTo>
                  <a:lnTo>
                    <a:pt x="0" y="93"/>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7"/>
            <p:cNvSpPr/>
            <p:nvPr/>
          </p:nvSpPr>
          <p:spPr>
            <a:xfrm>
              <a:off x="6791575" y="1429500"/>
              <a:ext cx="22475" cy="38675"/>
            </a:xfrm>
            <a:custGeom>
              <a:rect b="b" l="l" r="r" t="t"/>
              <a:pathLst>
                <a:path extrusionOk="0" h="1547" w="899">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7"/>
            <p:cNvSpPr/>
            <p:nvPr/>
          </p:nvSpPr>
          <p:spPr>
            <a:xfrm>
              <a:off x="6787550" y="1427175"/>
              <a:ext cx="4125" cy="30450"/>
            </a:xfrm>
            <a:custGeom>
              <a:rect b="b" l="l" r="r" t="t"/>
              <a:pathLst>
                <a:path extrusionOk="0" h="1218" w="165">
                  <a:moveTo>
                    <a:pt x="3" y="1"/>
                  </a:moveTo>
                  <a:lnTo>
                    <a:pt x="1" y="1217"/>
                  </a:lnTo>
                  <a:lnTo>
                    <a:pt x="1" y="1217"/>
                  </a:lnTo>
                  <a:lnTo>
                    <a:pt x="162"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7"/>
            <p:cNvSpPr/>
            <p:nvPr/>
          </p:nvSpPr>
          <p:spPr>
            <a:xfrm>
              <a:off x="6787550" y="14552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7"/>
            <p:cNvSpPr/>
            <p:nvPr/>
          </p:nvSpPr>
          <p:spPr>
            <a:xfrm>
              <a:off x="6825975" y="1449150"/>
              <a:ext cx="22475" cy="38625"/>
            </a:xfrm>
            <a:custGeom>
              <a:rect b="b" l="l" r="r" t="t"/>
              <a:pathLst>
                <a:path extrusionOk="0" h="1545" w="899">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7"/>
            <p:cNvSpPr/>
            <p:nvPr/>
          </p:nvSpPr>
          <p:spPr>
            <a:xfrm>
              <a:off x="6821950" y="1446800"/>
              <a:ext cx="4125" cy="30425"/>
            </a:xfrm>
            <a:custGeom>
              <a:rect b="b" l="l" r="r" t="t"/>
              <a:pathLst>
                <a:path extrusionOk="0" h="1217" w="165">
                  <a:moveTo>
                    <a:pt x="4" y="0"/>
                  </a:moveTo>
                  <a:lnTo>
                    <a:pt x="1" y="1217"/>
                  </a:lnTo>
                  <a:lnTo>
                    <a:pt x="162" y="1123"/>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7"/>
            <p:cNvSpPr/>
            <p:nvPr/>
          </p:nvSpPr>
          <p:spPr>
            <a:xfrm>
              <a:off x="6821950" y="14748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7"/>
            <p:cNvSpPr/>
            <p:nvPr/>
          </p:nvSpPr>
          <p:spPr>
            <a:xfrm>
              <a:off x="6757175" y="1458075"/>
              <a:ext cx="22450" cy="38650"/>
            </a:xfrm>
            <a:custGeom>
              <a:rect b="b" l="l" r="r" t="t"/>
              <a:pathLst>
                <a:path extrusionOk="0" h="1546" w="898">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7"/>
            <p:cNvSpPr/>
            <p:nvPr/>
          </p:nvSpPr>
          <p:spPr>
            <a:xfrm>
              <a:off x="6753150" y="1455750"/>
              <a:ext cx="4125" cy="30400"/>
            </a:xfrm>
            <a:custGeom>
              <a:rect b="b" l="l" r="r" t="t"/>
              <a:pathLst>
                <a:path extrusionOk="0" h="1216" w="165">
                  <a:moveTo>
                    <a:pt x="3" y="0"/>
                  </a:moveTo>
                  <a:lnTo>
                    <a:pt x="0" y="1216"/>
                  </a:lnTo>
                  <a:lnTo>
                    <a:pt x="161"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7"/>
            <p:cNvSpPr/>
            <p:nvPr/>
          </p:nvSpPr>
          <p:spPr>
            <a:xfrm>
              <a:off x="6753150" y="1483775"/>
              <a:ext cx="26425" cy="17650"/>
            </a:xfrm>
            <a:custGeom>
              <a:rect b="b" l="l" r="r" t="t"/>
              <a:pathLst>
                <a:path extrusionOk="0" h="706" w="1057">
                  <a:moveTo>
                    <a:pt x="161" y="0"/>
                  </a:moveTo>
                  <a:lnTo>
                    <a:pt x="0" y="95"/>
                  </a:lnTo>
                  <a:lnTo>
                    <a:pt x="1056" y="705"/>
                  </a:lnTo>
                  <a:lnTo>
                    <a:pt x="1056" y="518"/>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7"/>
            <p:cNvSpPr/>
            <p:nvPr/>
          </p:nvSpPr>
          <p:spPr>
            <a:xfrm>
              <a:off x="6791575" y="1477800"/>
              <a:ext cx="22475" cy="38650"/>
            </a:xfrm>
            <a:custGeom>
              <a:rect b="b" l="l" r="r" t="t"/>
              <a:pathLst>
                <a:path extrusionOk="0" h="1546" w="899">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7"/>
            <p:cNvSpPr/>
            <p:nvPr/>
          </p:nvSpPr>
          <p:spPr>
            <a:xfrm>
              <a:off x="6787550" y="1475475"/>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7"/>
            <p:cNvSpPr/>
            <p:nvPr/>
          </p:nvSpPr>
          <p:spPr>
            <a:xfrm>
              <a:off x="6787550" y="1503525"/>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7"/>
            <p:cNvSpPr/>
            <p:nvPr/>
          </p:nvSpPr>
          <p:spPr>
            <a:xfrm>
              <a:off x="6825975" y="1497400"/>
              <a:ext cx="22475" cy="38675"/>
            </a:xfrm>
            <a:custGeom>
              <a:rect b="b" l="l" r="r" t="t"/>
              <a:pathLst>
                <a:path extrusionOk="0" h="1547" w="899">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7"/>
            <p:cNvSpPr/>
            <p:nvPr/>
          </p:nvSpPr>
          <p:spPr>
            <a:xfrm>
              <a:off x="6821950" y="1495075"/>
              <a:ext cx="4125" cy="30450"/>
            </a:xfrm>
            <a:custGeom>
              <a:rect b="b" l="l" r="r" t="t"/>
              <a:pathLst>
                <a:path extrusionOk="0" h="1218" w="165">
                  <a:moveTo>
                    <a:pt x="4" y="1"/>
                  </a:moveTo>
                  <a:lnTo>
                    <a:pt x="1" y="1217"/>
                  </a:lnTo>
                  <a:lnTo>
                    <a:pt x="162" y="1123"/>
                  </a:lnTo>
                  <a:lnTo>
                    <a:pt x="165" y="94"/>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7"/>
            <p:cNvSpPr/>
            <p:nvPr/>
          </p:nvSpPr>
          <p:spPr>
            <a:xfrm>
              <a:off x="6821950" y="15231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7"/>
            <p:cNvSpPr/>
            <p:nvPr/>
          </p:nvSpPr>
          <p:spPr>
            <a:xfrm>
              <a:off x="6942975" y="1313250"/>
              <a:ext cx="22450" cy="38625"/>
            </a:xfrm>
            <a:custGeom>
              <a:rect b="b" l="l" r="r" t="t"/>
              <a:pathLst>
                <a:path extrusionOk="0" h="1545" w="898">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7"/>
            <p:cNvSpPr/>
            <p:nvPr/>
          </p:nvSpPr>
          <p:spPr>
            <a:xfrm>
              <a:off x="6965325" y="1310875"/>
              <a:ext cx="4125" cy="30450"/>
            </a:xfrm>
            <a:custGeom>
              <a:rect b="b" l="l" r="r" t="t"/>
              <a:pathLst>
                <a:path extrusionOk="0" h="1218" w="165">
                  <a:moveTo>
                    <a:pt x="162" y="1"/>
                  </a:moveTo>
                  <a:lnTo>
                    <a:pt x="1" y="94"/>
                  </a:lnTo>
                  <a:lnTo>
                    <a:pt x="4" y="1123"/>
                  </a:lnTo>
                  <a:lnTo>
                    <a:pt x="165" y="12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7"/>
            <p:cNvSpPr/>
            <p:nvPr/>
          </p:nvSpPr>
          <p:spPr>
            <a:xfrm>
              <a:off x="6943025" y="1338950"/>
              <a:ext cx="26425" cy="17600"/>
            </a:xfrm>
            <a:custGeom>
              <a:rect b="b" l="l" r="r" t="t"/>
              <a:pathLst>
                <a:path extrusionOk="0" h="704" w="1057">
                  <a:moveTo>
                    <a:pt x="896" y="0"/>
                  </a:moveTo>
                  <a:lnTo>
                    <a:pt x="1" y="516"/>
                  </a:lnTo>
                  <a:lnTo>
                    <a:pt x="1" y="704"/>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7"/>
            <p:cNvSpPr/>
            <p:nvPr/>
          </p:nvSpPr>
          <p:spPr>
            <a:xfrm>
              <a:off x="6908550" y="1332975"/>
              <a:ext cx="22475" cy="38650"/>
            </a:xfrm>
            <a:custGeom>
              <a:rect b="b" l="l" r="r" t="t"/>
              <a:pathLst>
                <a:path extrusionOk="0" h="1546" w="899">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7"/>
            <p:cNvSpPr/>
            <p:nvPr/>
          </p:nvSpPr>
          <p:spPr>
            <a:xfrm>
              <a:off x="6930925" y="1330650"/>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7"/>
            <p:cNvSpPr/>
            <p:nvPr/>
          </p:nvSpPr>
          <p:spPr>
            <a:xfrm>
              <a:off x="6908625" y="13586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7"/>
            <p:cNvSpPr/>
            <p:nvPr/>
          </p:nvSpPr>
          <p:spPr>
            <a:xfrm>
              <a:off x="6874150" y="1352575"/>
              <a:ext cx="22475" cy="38675"/>
            </a:xfrm>
            <a:custGeom>
              <a:rect b="b" l="l" r="r" t="t"/>
              <a:pathLst>
                <a:path extrusionOk="0" h="1547" w="899">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7"/>
            <p:cNvSpPr/>
            <p:nvPr/>
          </p:nvSpPr>
          <p:spPr>
            <a:xfrm>
              <a:off x="6896525" y="1350250"/>
              <a:ext cx="4125" cy="30400"/>
            </a:xfrm>
            <a:custGeom>
              <a:rect b="b" l="l" r="r" t="t"/>
              <a:pathLst>
                <a:path extrusionOk="0" h="1216" w="165">
                  <a:moveTo>
                    <a:pt x="161" y="1"/>
                  </a:moveTo>
                  <a:lnTo>
                    <a:pt x="0" y="93"/>
                  </a:lnTo>
                  <a:lnTo>
                    <a:pt x="3" y="1122"/>
                  </a:lnTo>
                  <a:lnTo>
                    <a:pt x="164" y="1216"/>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7"/>
            <p:cNvSpPr/>
            <p:nvPr/>
          </p:nvSpPr>
          <p:spPr>
            <a:xfrm>
              <a:off x="6874225" y="1378275"/>
              <a:ext cx="26425" cy="17650"/>
            </a:xfrm>
            <a:custGeom>
              <a:rect b="b" l="l" r="r" t="t"/>
              <a:pathLst>
                <a:path extrusionOk="0" h="706" w="1057">
                  <a:moveTo>
                    <a:pt x="895" y="1"/>
                  </a:moveTo>
                  <a:lnTo>
                    <a:pt x="1" y="518"/>
                  </a:lnTo>
                  <a:lnTo>
                    <a:pt x="1" y="705"/>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7"/>
            <p:cNvSpPr/>
            <p:nvPr/>
          </p:nvSpPr>
          <p:spPr>
            <a:xfrm>
              <a:off x="6942975" y="1361500"/>
              <a:ext cx="22450" cy="38650"/>
            </a:xfrm>
            <a:custGeom>
              <a:rect b="b" l="l" r="r" t="t"/>
              <a:pathLst>
                <a:path extrusionOk="0" h="1546" w="898">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7"/>
            <p:cNvSpPr/>
            <p:nvPr/>
          </p:nvSpPr>
          <p:spPr>
            <a:xfrm>
              <a:off x="6965325" y="1359175"/>
              <a:ext cx="4125" cy="30450"/>
            </a:xfrm>
            <a:custGeom>
              <a:rect b="b" l="l" r="r" t="t"/>
              <a:pathLst>
                <a:path extrusionOk="0" h="1218" w="165">
                  <a:moveTo>
                    <a:pt x="162" y="0"/>
                  </a:moveTo>
                  <a:lnTo>
                    <a:pt x="1" y="93"/>
                  </a:lnTo>
                  <a:lnTo>
                    <a:pt x="4" y="1123"/>
                  </a:lnTo>
                  <a:lnTo>
                    <a:pt x="165"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7"/>
            <p:cNvSpPr/>
            <p:nvPr/>
          </p:nvSpPr>
          <p:spPr>
            <a:xfrm>
              <a:off x="6943025" y="1387225"/>
              <a:ext cx="26425" cy="17625"/>
            </a:xfrm>
            <a:custGeom>
              <a:rect b="b" l="l" r="r" t="t"/>
              <a:pathLst>
                <a:path extrusionOk="0" h="705" w="1057">
                  <a:moveTo>
                    <a:pt x="896" y="1"/>
                  </a:moveTo>
                  <a:lnTo>
                    <a:pt x="1" y="517"/>
                  </a:lnTo>
                  <a:lnTo>
                    <a:pt x="1" y="704"/>
                  </a:lnTo>
                  <a:lnTo>
                    <a:pt x="1057" y="95"/>
                  </a:lnTo>
                  <a:lnTo>
                    <a:pt x="89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7"/>
            <p:cNvSpPr/>
            <p:nvPr/>
          </p:nvSpPr>
          <p:spPr>
            <a:xfrm>
              <a:off x="6908550" y="1381250"/>
              <a:ext cx="22475" cy="38625"/>
            </a:xfrm>
            <a:custGeom>
              <a:rect b="b" l="l" r="r" t="t"/>
              <a:pathLst>
                <a:path extrusionOk="0" h="1545" w="899">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7"/>
            <p:cNvSpPr/>
            <p:nvPr/>
          </p:nvSpPr>
          <p:spPr>
            <a:xfrm>
              <a:off x="6930925" y="1378900"/>
              <a:ext cx="4125" cy="30425"/>
            </a:xfrm>
            <a:custGeom>
              <a:rect b="b" l="l" r="r" t="t"/>
              <a:pathLst>
                <a:path extrusionOk="0" h="1217" w="165">
                  <a:moveTo>
                    <a:pt x="162" y="0"/>
                  </a:moveTo>
                  <a:lnTo>
                    <a:pt x="1" y="93"/>
                  </a:lnTo>
                  <a:lnTo>
                    <a:pt x="3" y="1123"/>
                  </a:lnTo>
                  <a:lnTo>
                    <a:pt x="164"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7"/>
            <p:cNvSpPr/>
            <p:nvPr/>
          </p:nvSpPr>
          <p:spPr>
            <a:xfrm>
              <a:off x="6908625" y="14069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7"/>
            <p:cNvSpPr/>
            <p:nvPr/>
          </p:nvSpPr>
          <p:spPr>
            <a:xfrm>
              <a:off x="6874150" y="1400850"/>
              <a:ext cx="22475" cy="38675"/>
            </a:xfrm>
            <a:custGeom>
              <a:rect b="b" l="l" r="r" t="t"/>
              <a:pathLst>
                <a:path extrusionOk="0" h="1547" w="899">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7"/>
            <p:cNvSpPr/>
            <p:nvPr/>
          </p:nvSpPr>
          <p:spPr>
            <a:xfrm>
              <a:off x="6896525" y="1398550"/>
              <a:ext cx="4125" cy="30400"/>
            </a:xfrm>
            <a:custGeom>
              <a:rect b="b" l="l" r="r" t="t"/>
              <a:pathLst>
                <a:path extrusionOk="0" h="1216" w="165">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7"/>
            <p:cNvSpPr/>
            <p:nvPr/>
          </p:nvSpPr>
          <p:spPr>
            <a:xfrm>
              <a:off x="6874225" y="14265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7"/>
            <p:cNvSpPr/>
            <p:nvPr/>
          </p:nvSpPr>
          <p:spPr>
            <a:xfrm>
              <a:off x="6942975" y="1409775"/>
              <a:ext cx="22450" cy="38675"/>
            </a:xfrm>
            <a:custGeom>
              <a:rect b="b" l="l" r="r" t="t"/>
              <a:pathLst>
                <a:path extrusionOk="0" h="1547" w="898">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7"/>
            <p:cNvSpPr/>
            <p:nvPr/>
          </p:nvSpPr>
          <p:spPr>
            <a:xfrm>
              <a:off x="6965325" y="1407450"/>
              <a:ext cx="4125" cy="30425"/>
            </a:xfrm>
            <a:custGeom>
              <a:rect b="b" l="l" r="r" t="t"/>
              <a:pathLst>
                <a:path extrusionOk="0" h="1217" w="165">
                  <a:moveTo>
                    <a:pt x="162" y="1"/>
                  </a:moveTo>
                  <a:lnTo>
                    <a:pt x="1" y="94"/>
                  </a:lnTo>
                  <a:lnTo>
                    <a:pt x="4" y="1122"/>
                  </a:lnTo>
                  <a:lnTo>
                    <a:pt x="165" y="1216"/>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7"/>
            <p:cNvSpPr/>
            <p:nvPr/>
          </p:nvSpPr>
          <p:spPr>
            <a:xfrm>
              <a:off x="6943025" y="1435525"/>
              <a:ext cx="26425" cy="17600"/>
            </a:xfrm>
            <a:custGeom>
              <a:rect b="b" l="l" r="r" t="t"/>
              <a:pathLst>
                <a:path extrusionOk="0" h="704" w="1057">
                  <a:moveTo>
                    <a:pt x="896" y="0"/>
                  </a:moveTo>
                  <a:lnTo>
                    <a:pt x="1" y="516"/>
                  </a:lnTo>
                  <a:lnTo>
                    <a:pt x="1" y="704"/>
                  </a:lnTo>
                  <a:lnTo>
                    <a:pt x="1057" y="93"/>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7"/>
            <p:cNvSpPr/>
            <p:nvPr/>
          </p:nvSpPr>
          <p:spPr>
            <a:xfrm>
              <a:off x="6908550" y="1429500"/>
              <a:ext cx="22475" cy="38675"/>
            </a:xfrm>
            <a:custGeom>
              <a:rect b="b" l="l" r="r" t="t"/>
              <a:pathLst>
                <a:path extrusionOk="0" h="1547" w="899">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7"/>
            <p:cNvSpPr/>
            <p:nvPr/>
          </p:nvSpPr>
          <p:spPr>
            <a:xfrm>
              <a:off x="6930925" y="1427175"/>
              <a:ext cx="4125" cy="30450"/>
            </a:xfrm>
            <a:custGeom>
              <a:rect b="b" l="l" r="r" t="t"/>
              <a:pathLst>
                <a:path extrusionOk="0" h="1218" w="165">
                  <a:moveTo>
                    <a:pt x="162" y="1"/>
                  </a:moveTo>
                  <a:lnTo>
                    <a:pt x="1" y="94"/>
                  </a:lnTo>
                  <a:lnTo>
                    <a:pt x="3" y="1123"/>
                  </a:lnTo>
                  <a:lnTo>
                    <a:pt x="164" y="12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7"/>
            <p:cNvSpPr/>
            <p:nvPr/>
          </p:nvSpPr>
          <p:spPr>
            <a:xfrm>
              <a:off x="6908625" y="14552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7"/>
            <p:cNvSpPr/>
            <p:nvPr/>
          </p:nvSpPr>
          <p:spPr>
            <a:xfrm>
              <a:off x="6874150" y="1449150"/>
              <a:ext cx="22475" cy="38625"/>
            </a:xfrm>
            <a:custGeom>
              <a:rect b="b" l="l" r="r" t="t"/>
              <a:pathLst>
                <a:path extrusionOk="0" h="1545" w="899">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7"/>
            <p:cNvSpPr/>
            <p:nvPr/>
          </p:nvSpPr>
          <p:spPr>
            <a:xfrm>
              <a:off x="6896525" y="1446800"/>
              <a:ext cx="4125" cy="30425"/>
            </a:xfrm>
            <a:custGeom>
              <a:rect b="b" l="l" r="r" t="t"/>
              <a:pathLst>
                <a:path extrusionOk="0" h="1217" w="165">
                  <a:moveTo>
                    <a:pt x="161" y="0"/>
                  </a:moveTo>
                  <a:lnTo>
                    <a:pt x="0" y="93"/>
                  </a:lnTo>
                  <a:lnTo>
                    <a:pt x="3" y="1123"/>
                  </a:lnTo>
                  <a:lnTo>
                    <a:pt x="164" y="1217"/>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7"/>
            <p:cNvSpPr/>
            <p:nvPr/>
          </p:nvSpPr>
          <p:spPr>
            <a:xfrm>
              <a:off x="6874225" y="14748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7"/>
            <p:cNvSpPr/>
            <p:nvPr/>
          </p:nvSpPr>
          <p:spPr>
            <a:xfrm>
              <a:off x="6942975" y="1458075"/>
              <a:ext cx="22450" cy="38650"/>
            </a:xfrm>
            <a:custGeom>
              <a:rect b="b" l="l" r="r" t="t"/>
              <a:pathLst>
                <a:path extrusionOk="0" h="1546" w="898">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7"/>
            <p:cNvSpPr/>
            <p:nvPr/>
          </p:nvSpPr>
          <p:spPr>
            <a:xfrm>
              <a:off x="6965325" y="1455750"/>
              <a:ext cx="4125" cy="30400"/>
            </a:xfrm>
            <a:custGeom>
              <a:rect b="b" l="l" r="r" t="t"/>
              <a:pathLst>
                <a:path extrusionOk="0" h="1216" w="165">
                  <a:moveTo>
                    <a:pt x="162" y="0"/>
                  </a:moveTo>
                  <a:lnTo>
                    <a:pt x="1" y="93"/>
                  </a:lnTo>
                  <a:lnTo>
                    <a:pt x="4" y="1121"/>
                  </a:lnTo>
                  <a:lnTo>
                    <a:pt x="165" y="12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7"/>
            <p:cNvSpPr/>
            <p:nvPr/>
          </p:nvSpPr>
          <p:spPr>
            <a:xfrm>
              <a:off x="6943025" y="1483775"/>
              <a:ext cx="26425" cy="17650"/>
            </a:xfrm>
            <a:custGeom>
              <a:rect b="b" l="l" r="r" t="t"/>
              <a:pathLst>
                <a:path extrusionOk="0" h="706" w="1057">
                  <a:moveTo>
                    <a:pt x="896" y="0"/>
                  </a:moveTo>
                  <a:lnTo>
                    <a:pt x="1" y="518"/>
                  </a:lnTo>
                  <a:lnTo>
                    <a:pt x="1" y="705"/>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7"/>
            <p:cNvSpPr/>
            <p:nvPr/>
          </p:nvSpPr>
          <p:spPr>
            <a:xfrm>
              <a:off x="6908550" y="1477800"/>
              <a:ext cx="22475" cy="38650"/>
            </a:xfrm>
            <a:custGeom>
              <a:rect b="b" l="l" r="r" t="t"/>
              <a:pathLst>
                <a:path extrusionOk="0" h="1546" w="899">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7"/>
            <p:cNvSpPr/>
            <p:nvPr/>
          </p:nvSpPr>
          <p:spPr>
            <a:xfrm>
              <a:off x="6930925" y="1475475"/>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7"/>
            <p:cNvSpPr/>
            <p:nvPr/>
          </p:nvSpPr>
          <p:spPr>
            <a:xfrm>
              <a:off x="6908625" y="1503525"/>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7"/>
            <p:cNvSpPr/>
            <p:nvPr/>
          </p:nvSpPr>
          <p:spPr>
            <a:xfrm>
              <a:off x="6874150" y="1497400"/>
              <a:ext cx="22475" cy="38675"/>
            </a:xfrm>
            <a:custGeom>
              <a:rect b="b" l="l" r="r" t="t"/>
              <a:pathLst>
                <a:path extrusionOk="0" h="1547" w="899">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7"/>
            <p:cNvSpPr/>
            <p:nvPr/>
          </p:nvSpPr>
          <p:spPr>
            <a:xfrm>
              <a:off x="6896525" y="1495075"/>
              <a:ext cx="4125" cy="30450"/>
            </a:xfrm>
            <a:custGeom>
              <a:rect b="b" l="l" r="r" t="t"/>
              <a:pathLst>
                <a:path extrusionOk="0" h="1218" w="165">
                  <a:moveTo>
                    <a:pt x="161" y="1"/>
                  </a:moveTo>
                  <a:lnTo>
                    <a:pt x="0" y="94"/>
                  </a:lnTo>
                  <a:lnTo>
                    <a:pt x="3" y="1123"/>
                  </a:lnTo>
                  <a:lnTo>
                    <a:pt x="164" y="12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7"/>
            <p:cNvSpPr/>
            <p:nvPr/>
          </p:nvSpPr>
          <p:spPr>
            <a:xfrm>
              <a:off x="6874225" y="15231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7"/>
            <p:cNvSpPr/>
            <p:nvPr/>
          </p:nvSpPr>
          <p:spPr>
            <a:xfrm>
              <a:off x="6715925" y="1088475"/>
              <a:ext cx="242575" cy="142000"/>
            </a:xfrm>
            <a:custGeom>
              <a:rect b="b" l="l" r="r" t="t"/>
              <a:pathLst>
                <a:path extrusionOk="0" h="5680" w="9703">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7"/>
            <p:cNvSpPr/>
            <p:nvPr/>
          </p:nvSpPr>
          <p:spPr>
            <a:xfrm>
              <a:off x="6774425" y="1092575"/>
              <a:ext cx="57925" cy="105150"/>
            </a:xfrm>
            <a:custGeom>
              <a:rect b="b" l="l" r="r" t="t"/>
              <a:pathLst>
                <a:path extrusionOk="0" h="4206" w="2317">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7"/>
            <p:cNvSpPr/>
            <p:nvPr/>
          </p:nvSpPr>
          <p:spPr>
            <a:xfrm>
              <a:off x="6774425" y="1046650"/>
              <a:ext cx="149525" cy="151075"/>
            </a:xfrm>
            <a:custGeom>
              <a:rect b="b" l="l" r="r" t="t"/>
              <a:pathLst>
                <a:path extrusionOk="0" h="6043" w="5981">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7"/>
            <p:cNvSpPr/>
            <p:nvPr/>
          </p:nvSpPr>
          <p:spPr>
            <a:xfrm>
              <a:off x="6893775" y="1105675"/>
              <a:ext cx="21450" cy="51750"/>
            </a:xfrm>
            <a:custGeom>
              <a:rect b="b" l="l" r="r" t="t"/>
              <a:pathLst>
                <a:path extrusionOk="0" h="2070" w="858">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7"/>
            <p:cNvSpPr/>
            <p:nvPr/>
          </p:nvSpPr>
          <p:spPr>
            <a:xfrm>
              <a:off x="6892325" y="1117150"/>
              <a:ext cx="1575" cy="40275"/>
            </a:xfrm>
            <a:custGeom>
              <a:rect b="b" l="l" r="r" t="t"/>
              <a:pathLst>
                <a:path extrusionOk="0" h="1611" w="63">
                  <a:moveTo>
                    <a:pt x="0" y="1"/>
                  </a:moveTo>
                  <a:lnTo>
                    <a:pt x="5" y="1578"/>
                  </a:lnTo>
                  <a:lnTo>
                    <a:pt x="63" y="1610"/>
                  </a:lnTo>
                  <a:lnTo>
                    <a:pt x="58" y="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7"/>
            <p:cNvSpPr/>
            <p:nvPr/>
          </p:nvSpPr>
          <p:spPr>
            <a:xfrm>
              <a:off x="6911100" y="1109750"/>
              <a:ext cx="1800" cy="36675"/>
            </a:xfrm>
            <a:custGeom>
              <a:rect b="b" l="l" r="r" t="t"/>
              <a:pathLst>
                <a:path extrusionOk="0" h="1467" w="72">
                  <a:moveTo>
                    <a:pt x="69" y="1"/>
                  </a:moveTo>
                  <a:lnTo>
                    <a:pt x="0" y="43"/>
                  </a:lnTo>
                  <a:lnTo>
                    <a:pt x="2" y="1429"/>
                  </a:lnTo>
                  <a:lnTo>
                    <a:pt x="71" y="1467"/>
                  </a:lnTo>
                  <a:lnTo>
                    <a:pt x="6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7"/>
            <p:cNvSpPr/>
            <p:nvPr/>
          </p:nvSpPr>
          <p:spPr>
            <a:xfrm>
              <a:off x="6895800" y="1110550"/>
              <a:ext cx="15750" cy="44400"/>
            </a:xfrm>
            <a:custGeom>
              <a:rect b="b" l="l" r="r" t="t"/>
              <a:pathLst>
                <a:path extrusionOk="0" h="1776" w="630">
                  <a:moveTo>
                    <a:pt x="628" y="1"/>
                  </a:moveTo>
                  <a:lnTo>
                    <a:pt x="0" y="366"/>
                  </a:lnTo>
                  <a:lnTo>
                    <a:pt x="5" y="1776"/>
                  </a:lnTo>
                  <a:lnTo>
                    <a:pt x="630" y="1416"/>
                  </a:lnTo>
                  <a:lnTo>
                    <a:pt x="62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7"/>
            <p:cNvSpPr/>
            <p:nvPr/>
          </p:nvSpPr>
          <p:spPr>
            <a:xfrm>
              <a:off x="6773375" y="1026350"/>
              <a:ext cx="101025" cy="100800"/>
            </a:xfrm>
            <a:custGeom>
              <a:rect b="b" l="l" r="r" t="t"/>
              <a:pathLst>
                <a:path extrusionOk="0" h="4032" w="4041">
                  <a:moveTo>
                    <a:pt x="1661" y="0"/>
                  </a:moveTo>
                  <a:lnTo>
                    <a:pt x="1" y="2655"/>
                  </a:lnTo>
                  <a:lnTo>
                    <a:pt x="2355" y="4032"/>
                  </a:lnTo>
                  <a:lnTo>
                    <a:pt x="4040" y="1339"/>
                  </a:lnTo>
                  <a:lnTo>
                    <a:pt x="166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7"/>
            <p:cNvSpPr/>
            <p:nvPr/>
          </p:nvSpPr>
          <p:spPr>
            <a:xfrm>
              <a:off x="6814875" y="1026350"/>
              <a:ext cx="110925" cy="52900"/>
            </a:xfrm>
            <a:custGeom>
              <a:rect b="b" l="l" r="r" t="t"/>
              <a:pathLst>
                <a:path extrusionOk="0" h="2116" w="4437">
                  <a:moveTo>
                    <a:pt x="1" y="0"/>
                  </a:moveTo>
                  <a:lnTo>
                    <a:pt x="2380" y="1339"/>
                  </a:lnTo>
                  <a:lnTo>
                    <a:pt x="4437" y="2116"/>
                  </a:lnTo>
                  <a:lnTo>
                    <a:pt x="2048" y="8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7"/>
            <p:cNvSpPr/>
            <p:nvPr/>
          </p:nvSpPr>
          <p:spPr>
            <a:xfrm>
              <a:off x="6895800" y="1131975"/>
              <a:ext cx="4225" cy="3575"/>
            </a:xfrm>
            <a:custGeom>
              <a:rect b="b" l="l" r="r" t="t"/>
              <a:pathLst>
                <a:path extrusionOk="0" h="143" w="169">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7"/>
            <p:cNvSpPr/>
            <p:nvPr/>
          </p:nvSpPr>
          <p:spPr>
            <a:xfrm>
              <a:off x="6904175" y="1127125"/>
              <a:ext cx="4225" cy="3600"/>
            </a:xfrm>
            <a:custGeom>
              <a:rect b="b" l="l" r="r" t="t"/>
              <a:pathLst>
                <a:path extrusionOk="0" h="144" w="169">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7"/>
            <p:cNvSpPr/>
            <p:nvPr/>
          </p:nvSpPr>
          <p:spPr>
            <a:xfrm>
              <a:off x="6912550" y="1122275"/>
              <a:ext cx="4225" cy="3600"/>
            </a:xfrm>
            <a:custGeom>
              <a:rect b="b" l="l" r="r" t="t"/>
              <a:pathLst>
                <a:path extrusionOk="0" h="144" w="169">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7"/>
            <p:cNvSpPr/>
            <p:nvPr/>
          </p:nvSpPr>
          <p:spPr>
            <a:xfrm>
              <a:off x="6920925" y="1117400"/>
              <a:ext cx="4225" cy="3625"/>
            </a:xfrm>
            <a:custGeom>
              <a:rect b="b" l="l" r="r" t="t"/>
              <a:pathLst>
                <a:path extrusionOk="0" h="145" w="169">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7"/>
            <p:cNvSpPr/>
            <p:nvPr/>
          </p:nvSpPr>
          <p:spPr>
            <a:xfrm>
              <a:off x="6929300" y="1112550"/>
              <a:ext cx="4225" cy="3600"/>
            </a:xfrm>
            <a:custGeom>
              <a:rect b="b" l="l" r="r" t="t"/>
              <a:pathLst>
                <a:path extrusionOk="0" h="144" w="169">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7"/>
            <p:cNvSpPr/>
            <p:nvPr/>
          </p:nvSpPr>
          <p:spPr>
            <a:xfrm>
              <a:off x="6900000" y="1129550"/>
              <a:ext cx="4200" cy="3600"/>
            </a:xfrm>
            <a:custGeom>
              <a:rect b="b" l="l" r="r" t="t"/>
              <a:pathLst>
                <a:path extrusionOk="0" h="144" w="168">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7"/>
            <p:cNvSpPr/>
            <p:nvPr/>
          </p:nvSpPr>
          <p:spPr>
            <a:xfrm>
              <a:off x="6908375" y="1124700"/>
              <a:ext cx="4200" cy="3575"/>
            </a:xfrm>
            <a:custGeom>
              <a:rect b="b" l="l" r="r" t="t"/>
              <a:pathLst>
                <a:path extrusionOk="0" h="143" w="168">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7"/>
            <p:cNvSpPr/>
            <p:nvPr/>
          </p:nvSpPr>
          <p:spPr>
            <a:xfrm>
              <a:off x="6916750" y="1119850"/>
              <a:ext cx="4225" cy="3600"/>
            </a:xfrm>
            <a:custGeom>
              <a:rect b="b" l="l" r="r" t="t"/>
              <a:pathLst>
                <a:path extrusionOk="0" h="144" w="169">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7"/>
            <p:cNvSpPr/>
            <p:nvPr/>
          </p:nvSpPr>
          <p:spPr>
            <a:xfrm>
              <a:off x="6925125" y="1114975"/>
              <a:ext cx="4200" cy="3600"/>
            </a:xfrm>
            <a:custGeom>
              <a:rect b="b" l="l" r="r" t="t"/>
              <a:pathLst>
                <a:path extrusionOk="0" h="144" w="168">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7"/>
            <p:cNvSpPr/>
            <p:nvPr/>
          </p:nvSpPr>
          <p:spPr>
            <a:xfrm>
              <a:off x="6783375" y="1119400"/>
              <a:ext cx="42550" cy="53500"/>
            </a:xfrm>
            <a:custGeom>
              <a:rect b="b" l="l" r="r" t="t"/>
              <a:pathLst>
                <a:path extrusionOk="0" h="2140" w="1702">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7"/>
            <p:cNvSpPr/>
            <p:nvPr/>
          </p:nvSpPr>
          <p:spPr>
            <a:xfrm>
              <a:off x="6778875" y="1116800"/>
              <a:ext cx="4650" cy="34175"/>
            </a:xfrm>
            <a:custGeom>
              <a:rect b="b" l="l" r="r" t="t"/>
              <a:pathLst>
                <a:path extrusionOk="0" h="1367" w="186">
                  <a:moveTo>
                    <a:pt x="4" y="0"/>
                  </a:moveTo>
                  <a:lnTo>
                    <a:pt x="1" y="1366"/>
                  </a:lnTo>
                  <a:lnTo>
                    <a:pt x="181" y="1260"/>
                  </a:lnTo>
                  <a:lnTo>
                    <a:pt x="185" y="105"/>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7"/>
            <p:cNvSpPr/>
            <p:nvPr/>
          </p:nvSpPr>
          <p:spPr>
            <a:xfrm>
              <a:off x="6778850" y="1148300"/>
              <a:ext cx="47000" cy="29850"/>
            </a:xfrm>
            <a:custGeom>
              <a:rect b="b" l="l" r="r" t="t"/>
              <a:pathLst>
                <a:path extrusionOk="0" h="1194" w="1880">
                  <a:moveTo>
                    <a:pt x="182" y="0"/>
                  </a:moveTo>
                  <a:lnTo>
                    <a:pt x="1" y="106"/>
                  </a:lnTo>
                  <a:lnTo>
                    <a:pt x="1880" y="1194"/>
                  </a:lnTo>
                  <a:lnTo>
                    <a:pt x="1880" y="984"/>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7"/>
            <p:cNvSpPr/>
            <p:nvPr/>
          </p:nvSpPr>
          <p:spPr>
            <a:xfrm>
              <a:off x="6839200" y="1121575"/>
              <a:ext cx="42550" cy="53500"/>
            </a:xfrm>
            <a:custGeom>
              <a:rect b="b" l="l" r="r" t="t"/>
              <a:pathLst>
                <a:path extrusionOk="0" h="2140" w="1702">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7"/>
            <p:cNvSpPr/>
            <p:nvPr/>
          </p:nvSpPr>
          <p:spPr>
            <a:xfrm>
              <a:off x="6881625" y="1118975"/>
              <a:ext cx="4675" cy="34125"/>
            </a:xfrm>
            <a:custGeom>
              <a:rect b="b" l="l" r="r" t="t"/>
              <a:pathLst>
                <a:path extrusionOk="0" h="1365" w="187">
                  <a:moveTo>
                    <a:pt x="182" y="0"/>
                  </a:moveTo>
                  <a:lnTo>
                    <a:pt x="0" y="105"/>
                  </a:lnTo>
                  <a:lnTo>
                    <a:pt x="5" y="1260"/>
                  </a:lnTo>
                  <a:lnTo>
                    <a:pt x="186" y="1365"/>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7"/>
            <p:cNvSpPr/>
            <p:nvPr/>
          </p:nvSpPr>
          <p:spPr>
            <a:xfrm>
              <a:off x="6839275" y="1150475"/>
              <a:ext cx="47025" cy="29850"/>
            </a:xfrm>
            <a:custGeom>
              <a:rect b="b" l="l" r="r" t="t"/>
              <a:pathLst>
                <a:path extrusionOk="0" h="1194" w="1881">
                  <a:moveTo>
                    <a:pt x="1699" y="0"/>
                  </a:moveTo>
                  <a:lnTo>
                    <a:pt x="1" y="984"/>
                  </a:lnTo>
                  <a:lnTo>
                    <a:pt x="1" y="1194"/>
                  </a:lnTo>
                  <a:lnTo>
                    <a:pt x="1880" y="106"/>
                  </a:lnTo>
                  <a:lnTo>
                    <a:pt x="169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7"/>
            <p:cNvSpPr/>
            <p:nvPr/>
          </p:nvSpPr>
          <p:spPr>
            <a:xfrm>
              <a:off x="6868875" y="1080225"/>
              <a:ext cx="19300" cy="30325"/>
            </a:xfrm>
            <a:custGeom>
              <a:rect b="b" l="l" r="r" t="t"/>
              <a:pathLst>
                <a:path extrusionOk="0" h="1213" w="772">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7"/>
            <p:cNvSpPr/>
            <p:nvPr/>
          </p:nvSpPr>
          <p:spPr>
            <a:xfrm>
              <a:off x="6888075" y="1078475"/>
              <a:ext cx="3100" cy="22650"/>
            </a:xfrm>
            <a:custGeom>
              <a:rect b="b" l="l" r="r" t="t"/>
              <a:pathLst>
                <a:path extrusionOk="0" h="906" w="124">
                  <a:moveTo>
                    <a:pt x="121" y="1"/>
                  </a:moveTo>
                  <a:lnTo>
                    <a:pt x="1" y="70"/>
                  </a:lnTo>
                  <a:lnTo>
                    <a:pt x="4" y="836"/>
                  </a:lnTo>
                  <a:lnTo>
                    <a:pt x="124" y="905"/>
                  </a:lnTo>
                  <a:lnTo>
                    <a:pt x="1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7"/>
            <p:cNvSpPr/>
            <p:nvPr/>
          </p:nvSpPr>
          <p:spPr>
            <a:xfrm>
              <a:off x="6868900" y="1099350"/>
              <a:ext cx="22275" cy="14675"/>
            </a:xfrm>
            <a:custGeom>
              <a:rect b="b" l="l" r="r" t="t"/>
              <a:pathLst>
                <a:path extrusionOk="0" h="587" w="891">
                  <a:moveTo>
                    <a:pt x="771" y="1"/>
                  </a:moveTo>
                  <a:lnTo>
                    <a:pt x="1" y="447"/>
                  </a:lnTo>
                  <a:lnTo>
                    <a:pt x="1" y="587"/>
                  </a:lnTo>
                  <a:lnTo>
                    <a:pt x="891" y="70"/>
                  </a:lnTo>
                  <a:lnTo>
                    <a:pt x="77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7"/>
            <p:cNvSpPr/>
            <p:nvPr/>
          </p:nvSpPr>
          <p:spPr>
            <a:xfrm>
              <a:off x="6880000" y="1097300"/>
              <a:ext cx="53525" cy="37100"/>
            </a:xfrm>
            <a:custGeom>
              <a:rect b="b" l="l" r="r" t="t"/>
              <a:pathLst>
                <a:path extrusionOk="0" h="1484" w="2141">
                  <a:moveTo>
                    <a:pt x="1505" y="0"/>
                  </a:moveTo>
                  <a:lnTo>
                    <a:pt x="0" y="870"/>
                  </a:lnTo>
                  <a:lnTo>
                    <a:pt x="632" y="1484"/>
                  </a:lnTo>
                  <a:lnTo>
                    <a:pt x="2141" y="611"/>
                  </a:lnTo>
                  <a:lnTo>
                    <a:pt x="150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7"/>
            <p:cNvSpPr/>
            <p:nvPr/>
          </p:nvSpPr>
          <p:spPr>
            <a:xfrm>
              <a:off x="6884200" y="1114375"/>
              <a:ext cx="19825" cy="17625"/>
            </a:xfrm>
            <a:custGeom>
              <a:rect b="b" l="l" r="r" t="t"/>
              <a:pathLst>
                <a:path extrusionOk="0" h="705" w="793">
                  <a:moveTo>
                    <a:pt x="157" y="0"/>
                  </a:moveTo>
                  <a:lnTo>
                    <a:pt x="0" y="91"/>
                  </a:lnTo>
                  <a:lnTo>
                    <a:pt x="633" y="705"/>
                  </a:lnTo>
                  <a:lnTo>
                    <a:pt x="792" y="61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7"/>
            <p:cNvSpPr/>
            <p:nvPr/>
          </p:nvSpPr>
          <p:spPr>
            <a:xfrm>
              <a:off x="6884200" y="1114150"/>
              <a:ext cx="20000" cy="17850"/>
            </a:xfrm>
            <a:custGeom>
              <a:rect b="b" l="l" r="r" t="t"/>
              <a:pathLst>
                <a:path extrusionOk="0" h="714" w="800">
                  <a:moveTo>
                    <a:pt x="166" y="0"/>
                  </a:moveTo>
                  <a:lnTo>
                    <a:pt x="0" y="100"/>
                  </a:lnTo>
                  <a:lnTo>
                    <a:pt x="633" y="714"/>
                  </a:lnTo>
                  <a:lnTo>
                    <a:pt x="799" y="615"/>
                  </a:lnTo>
                  <a:lnTo>
                    <a:pt x="16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7"/>
            <p:cNvSpPr/>
            <p:nvPr/>
          </p:nvSpPr>
          <p:spPr>
            <a:xfrm>
              <a:off x="6892575" y="1109350"/>
              <a:ext cx="20000" cy="17800"/>
            </a:xfrm>
            <a:custGeom>
              <a:rect b="b" l="l" r="r" t="t"/>
              <a:pathLst>
                <a:path extrusionOk="0" h="712" w="800">
                  <a:moveTo>
                    <a:pt x="167" y="1"/>
                  </a:moveTo>
                  <a:lnTo>
                    <a:pt x="0" y="97"/>
                  </a:lnTo>
                  <a:lnTo>
                    <a:pt x="633" y="712"/>
                  </a:lnTo>
                  <a:lnTo>
                    <a:pt x="799" y="614"/>
                  </a:lnTo>
                  <a:lnTo>
                    <a:pt x="167"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7"/>
            <p:cNvSpPr/>
            <p:nvPr/>
          </p:nvSpPr>
          <p:spPr>
            <a:xfrm>
              <a:off x="6900950" y="1104425"/>
              <a:ext cx="20000" cy="17875"/>
            </a:xfrm>
            <a:custGeom>
              <a:rect b="b" l="l" r="r" t="t"/>
              <a:pathLst>
                <a:path extrusionOk="0" h="715" w="800">
                  <a:moveTo>
                    <a:pt x="166" y="1"/>
                  </a:moveTo>
                  <a:lnTo>
                    <a:pt x="0" y="99"/>
                  </a:lnTo>
                  <a:lnTo>
                    <a:pt x="633" y="714"/>
                  </a:lnTo>
                  <a:lnTo>
                    <a:pt x="799" y="617"/>
                  </a:lnTo>
                  <a:lnTo>
                    <a:pt x="16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7"/>
            <p:cNvSpPr/>
            <p:nvPr/>
          </p:nvSpPr>
          <p:spPr>
            <a:xfrm>
              <a:off x="6909325" y="1099650"/>
              <a:ext cx="20000" cy="17775"/>
            </a:xfrm>
            <a:custGeom>
              <a:rect b="b" l="l" r="r" t="t"/>
              <a:pathLst>
                <a:path extrusionOk="0" h="711" w="800">
                  <a:moveTo>
                    <a:pt x="167" y="0"/>
                  </a:moveTo>
                  <a:lnTo>
                    <a:pt x="0" y="98"/>
                  </a:lnTo>
                  <a:lnTo>
                    <a:pt x="633" y="711"/>
                  </a:lnTo>
                  <a:lnTo>
                    <a:pt x="799" y="614"/>
                  </a:lnTo>
                  <a:lnTo>
                    <a:pt x="16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7"/>
            <p:cNvSpPr/>
            <p:nvPr/>
          </p:nvSpPr>
          <p:spPr>
            <a:xfrm>
              <a:off x="6748875" y="1161900"/>
              <a:ext cx="10500" cy="32675"/>
            </a:xfrm>
            <a:custGeom>
              <a:rect b="b" l="l" r="r" t="t"/>
              <a:pathLst>
                <a:path extrusionOk="0" h="1307" w="42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7"/>
            <p:cNvSpPr/>
            <p:nvPr/>
          </p:nvSpPr>
          <p:spPr>
            <a:xfrm>
              <a:off x="6748375" y="1158875"/>
              <a:ext cx="11550" cy="6075"/>
            </a:xfrm>
            <a:custGeom>
              <a:rect b="b" l="l" r="r" t="t"/>
              <a:pathLst>
                <a:path extrusionOk="0" h="243" w="462">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7"/>
            <p:cNvSpPr/>
            <p:nvPr/>
          </p:nvSpPr>
          <p:spPr>
            <a:xfrm>
              <a:off x="6714100" y="1088525"/>
              <a:ext cx="81475" cy="77875"/>
            </a:xfrm>
            <a:custGeom>
              <a:rect b="b" l="l" r="r" t="t"/>
              <a:pathLst>
                <a:path extrusionOk="0" h="3115" w="3259">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7"/>
            <p:cNvSpPr/>
            <p:nvPr/>
          </p:nvSpPr>
          <p:spPr>
            <a:xfrm>
              <a:off x="6801150" y="1181825"/>
              <a:ext cx="10500" cy="32675"/>
            </a:xfrm>
            <a:custGeom>
              <a:rect b="b" l="l" r="r" t="t"/>
              <a:pathLst>
                <a:path extrusionOk="0" h="1307" w="42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7"/>
            <p:cNvSpPr/>
            <p:nvPr/>
          </p:nvSpPr>
          <p:spPr>
            <a:xfrm>
              <a:off x="6800650" y="1178800"/>
              <a:ext cx="11500" cy="6100"/>
            </a:xfrm>
            <a:custGeom>
              <a:rect b="b" l="l" r="r" t="t"/>
              <a:pathLst>
                <a:path extrusionOk="0" h="244" w="46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7"/>
            <p:cNvSpPr/>
            <p:nvPr/>
          </p:nvSpPr>
          <p:spPr>
            <a:xfrm>
              <a:off x="6766375" y="1108425"/>
              <a:ext cx="81500" cy="77875"/>
            </a:xfrm>
            <a:custGeom>
              <a:rect b="b" l="l" r="r" t="t"/>
              <a:pathLst>
                <a:path extrusionOk="0" h="3115" w="326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7"/>
            <p:cNvSpPr/>
            <p:nvPr/>
          </p:nvSpPr>
          <p:spPr>
            <a:xfrm>
              <a:off x="6589325" y="904625"/>
              <a:ext cx="145650" cy="458275"/>
            </a:xfrm>
            <a:custGeom>
              <a:rect b="b" l="l" r="r" t="t"/>
              <a:pathLst>
                <a:path extrusionOk="0" h="18331" w="5826">
                  <a:moveTo>
                    <a:pt x="1" y="0"/>
                  </a:moveTo>
                  <a:lnTo>
                    <a:pt x="53" y="15039"/>
                  </a:lnTo>
                  <a:lnTo>
                    <a:pt x="5825" y="18330"/>
                  </a:lnTo>
                  <a:lnTo>
                    <a:pt x="5772" y="3293"/>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7"/>
            <p:cNvSpPr/>
            <p:nvPr/>
          </p:nvSpPr>
          <p:spPr>
            <a:xfrm>
              <a:off x="6448925" y="904625"/>
              <a:ext cx="140425" cy="455525"/>
            </a:xfrm>
            <a:custGeom>
              <a:rect b="b" l="l" r="r" t="t"/>
              <a:pathLst>
                <a:path extrusionOk="0" h="18221" w="5617">
                  <a:moveTo>
                    <a:pt x="5617" y="0"/>
                  </a:moveTo>
                  <a:lnTo>
                    <a:pt x="0" y="3183"/>
                  </a:lnTo>
                  <a:lnTo>
                    <a:pt x="54" y="18220"/>
                  </a:lnTo>
                  <a:lnTo>
                    <a:pt x="5563" y="15039"/>
                  </a:lnTo>
                  <a:lnTo>
                    <a:pt x="56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7"/>
            <p:cNvSpPr/>
            <p:nvPr/>
          </p:nvSpPr>
          <p:spPr>
            <a:xfrm>
              <a:off x="6593250" y="986950"/>
              <a:ext cx="141700" cy="455475"/>
            </a:xfrm>
            <a:custGeom>
              <a:rect b="b" l="l" r="r" t="t"/>
              <a:pathLst>
                <a:path extrusionOk="0" h="18219" w="5668">
                  <a:moveTo>
                    <a:pt x="5613" y="0"/>
                  </a:moveTo>
                  <a:lnTo>
                    <a:pt x="0" y="3182"/>
                  </a:lnTo>
                  <a:lnTo>
                    <a:pt x="52" y="18219"/>
                  </a:lnTo>
                  <a:lnTo>
                    <a:pt x="5667" y="15039"/>
                  </a:lnTo>
                  <a:lnTo>
                    <a:pt x="561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7"/>
            <p:cNvSpPr/>
            <p:nvPr/>
          </p:nvSpPr>
          <p:spPr>
            <a:xfrm>
              <a:off x="6448925" y="984175"/>
              <a:ext cx="145650" cy="458250"/>
            </a:xfrm>
            <a:custGeom>
              <a:rect b="b" l="l" r="r" t="t"/>
              <a:pathLst>
                <a:path extrusionOk="0" h="18330" w="5826">
                  <a:moveTo>
                    <a:pt x="0" y="1"/>
                  </a:moveTo>
                  <a:lnTo>
                    <a:pt x="54" y="15038"/>
                  </a:lnTo>
                  <a:lnTo>
                    <a:pt x="5825" y="18330"/>
                  </a:lnTo>
                  <a:lnTo>
                    <a:pt x="5773" y="329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7"/>
            <p:cNvSpPr/>
            <p:nvPr/>
          </p:nvSpPr>
          <p:spPr>
            <a:xfrm>
              <a:off x="6448925" y="904675"/>
              <a:ext cx="284675" cy="161825"/>
            </a:xfrm>
            <a:custGeom>
              <a:rect b="b" l="l" r="r" t="t"/>
              <a:pathLst>
                <a:path extrusionOk="0" h="6473" w="11387">
                  <a:moveTo>
                    <a:pt x="5615" y="1"/>
                  </a:moveTo>
                  <a:lnTo>
                    <a:pt x="0" y="3181"/>
                  </a:lnTo>
                  <a:lnTo>
                    <a:pt x="5773" y="6473"/>
                  </a:lnTo>
                  <a:lnTo>
                    <a:pt x="11386" y="3291"/>
                  </a:lnTo>
                  <a:lnTo>
                    <a:pt x="561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7"/>
            <p:cNvSpPr/>
            <p:nvPr/>
          </p:nvSpPr>
          <p:spPr>
            <a:xfrm>
              <a:off x="6469075" y="108485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7"/>
            <p:cNvSpPr/>
            <p:nvPr/>
          </p:nvSpPr>
          <p:spPr>
            <a:xfrm>
              <a:off x="6464300" y="1082100"/>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7"/>
            <p:cNvSpPr/>
            <p:nvPr/>
          </p:nvSpPr>
          <p:spPr>
            <a:xfrm>
              <a:off x="6464300" y="111545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7"/>
            <p:cNvSpPr/>
            <p:nvPr/>
          </p:nvSpPr>
          <p:spPr>
            <a:xfrm>
              <a:off x="6510000" y="110830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7"/>
            <p:cNvSpPr/>
            <p:nvPr/>
          </p:nvSpPr>
          <p:spPr>
            <a:xfrm>
              <a:off x="6505225" y="110555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7"/>
            <p:cNvSpPr/>
            <p:nvPr/>
          </p:nvSpPr>
          <p:spPr>
            <a:xfrm>
              <a:off x="6505225" y="1138900"/>
              <a:ext cx="31450" cy="20975"/>
            </a:xfrm>
            <a:custGeom>
              <a:rect b="b" l="l" r="r" t="t"/>
              <a:pathLst>
                <a:path extrusionOk="0" h="839" w="1258">
                  <a:moveTo>
                    <a:pt x="192" y="1"/>
                  </a:moveTo>
                  <a:lnTo>
                    <a:pt x="0" y="112"/>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7"/>
            <p:cNvSpPr/>
            <p:nvPr/>
          </p:nvSpPr>
          <p:spPr>
            <a:xfrm>
              <a:off x="6550925" y="1131650"/>
              <a:ext cx="26750" cy="46000"/>
            </a:xfrm>
            <a:custGeom>
              <a:rect b="b" l="l" r="r" t="t"/>
              <a:pathLst>
                <a:path extrusionOk="0" h="1840" w="107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7"/>
            <p:cNvSpPr/>
            <p:nvPr/>
          </p:nvSpPr>
          <p:spPr>
            <a:xfrm>
              <a:off x="6546150" y="112890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7"/>
            <p:cNvSpPr/>
            <p:nvPr/>
          </p:nvSpPr>
          <p:spPr>
            <a:xfrm>
              <a:off x="6546150" y="1162250"/>
              <a:ext cx="31450" cy="20950"/>
            </a:xfrm>
            <a:custGeom>
              <a:rect b="b" l="l" r="r" t="t"/>
              <a:pathLst>
                <a:path extrusionOk="0" h="838" w="1258">
                  <a:moveTo>
                    <a:pt x="192" y="1"/>
                  </a:moveTo>
                  <a:lnTo>
                    <a:pt x="1" y="112"/>
                  </a:lnTo>
                  <a:lnTo>
                    <a:pt x="1258" y="837"/>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7"/>
            <p:cNvSpPr/>
            <p:nvPr/>
          </p:nvSpPr>
          <p:spPr>
            <a:xfrm>
              <a:off x="6469075" y="1142275"/>
              <a:ext cx="26750" cy="46000"/>
            </a:xfrm>
            <a:custGeom>
              <a:rect b="b" l="l" r="r" t="t"/>
              <a:pathLst>
                <a:path extrusionOk="0" h="1840" w="107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7"/>
            <p:cNvSpPr/>
            <p:nvPr/>
          </p:nvSpPr>
          <p:spPr>
            <a:xfrm>
              <a:off x="6464300" y="1139525"/>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7"/>
            <p:cNvSpPr/>
            <p:nvPr/>
          </p:nvSpPr>
          <p:spPr>
            <a:xfrm>
              <a:off x="6464300" y="1172875"/>
              <a:ext cx="31450" cy="20975"/>
            </a:xfrm>
            <a:custGeom>
              <a:rect b="b" l="l" r="r" t="t"/>
              <a:pathLst>
                <a:path extrusionOk="0" h="839" w="1258">
                  <a:moveTo>
                    <a:pt x="192" y="1"/>
                  </a:moveTo>
                  <a:lnTo>
                    <a:pt x="0" y="112"/>
                  </a:lnTo>
                  <a:lnTo>
                    <a:pt x="1257" y="839"/>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7"/>
            <p:cNvSpPr/>
            <p:nvPr/>
          </p:nvSpPr>
          <p:spPr>
            <a:xfrm>
              <a:off x="6510000" y="1165775"/>
              <a:ext cx="26750" cy="45950"/>
            </a:xfrm>
            <a:custGeom>
              <a:rect b="b" l="l" r="r" t="t"/>
              <a:pathLst>
                <a:path extrusionOk="0" h="1838" w="107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7"/>
            <p:cNvSpPr/>
            <p:nvPr/>
          </p:nvSpPr>
          <p:spPr>
            <a:xfrm>
              <a:off x="6505225" y="1162975"/>
              <a:ext cx="4925" cy="36200"/>
            </a:xfrm>
            <a:custGeom>
              <a:rect b="b" l="l" r="r" t="t"/>
              <a:pathLst>
                <a:path extrusionOk="0" h="1448" w="197">
                  <a:moveTo>
                    <a:pt x="5" y="1"/>
                  </a:moveTo>
                  <a:lnTo>
                    <a:pt x="0" y="1448"/>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7"/>
            <p:cNvSpPr/>
            <p:nvPr/>
          </p:nvSpPr>
          <p:spPr>
            <a:xfrm>
              <a:off x="6505225" y="1196325"/>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7"/>
            <p:cNvSpPr/>
            <p:nvPr/>
          </p:nvSpPr>
          <p:spPr>
            <a:xfrm>
              <a:off x="6550925" y="1189075"/>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7"/>
            <p:cNvSpPr/>
            <p:nvPr/>
          </p:nvSpPr>
          <p:spPr>
            <a:xfrm>
              <a:off x="6546150" y="1186325"/>
              <a:ext cx="4925" cy="36175"/>
            </a:xfrm>
            <a:custGeom>
              <a:rect b="b" l="l" r="r" t="t"/>
              <a:pathLst>
                <a:path extrusionOk="0" h="1447" w="197">
                  <a:moveTo>
                    <a:pt x="5" y="0"/>
                  </a:moveTo>
                  <a:lnTo>
                    <a:pt x="1" y="1446"/>
                  </a:lnTo>
                  <a:lnTo>
                    <a:pt x="192"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7"/>
            <p:cNvSpPr/>
            <p:nvPr/>
          </p:nvSpPr>
          <p:spPr>
            <a:xfrm>
              <a:off x="6546150" y="1219675"/>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7"/>
            <p:cNvSpPr/>
            <p:nvPr/>
          </p:nvSpPr>
          <p:spPr>
            <a:xfrm>
              <a:off x="6469075" y="1199700"/>
              <a:ext cx="26750" cy="46000"/>
            </a:xfrm>
            <a:custGeom>
              <a:rect b="b" l="l" r="r" t="t"/>
              <a:pathLst>
                <a:path extrusionOk="0" h="1840" w="107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7"/>
            <p:cNvSpPr/>
            <p:nvPr/>
          </p:nvSpPr>
          <p:spPr>
            <a:xfrm>
              <a:off x="6464300" y="1196950"/>
              <a:ext cx="4900" cy="36175"/>
            </a:xfrm>
            <a:custGeom>
              <a:rect b="b" l="l" r="r" t="t"/>
              <a:pathLst>
                <a:path extrusionOk="0" h="1447" w="196">
                  <a:moveTo>
                    <a:pt x="5" y="0"/>
                  </a:moveTo>
                  <a:lnTo>
                    <a:pt x="0" y="1446"/>
                  </a:lnTo>
                  <a:lnTo>
                    <a:pt x="193"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7"/>
            <p:cNvSpPr/>
            <p:nvPr/>
          </p:nvSpPr>
          <p:spPr>
            <a:xfrm>
              <a:off x="6464300" y="1230300"/>
              <a:ext cx="31450" cy="20975"/>
            </a:xfrm>
            <a:custGeom>
              <a:rect b="b" l="l" r="r" t="t"/>
              <a:pathLst>
                <a:path extrusionOk="0" h="839" w="1258">
                  <a:moveTo>
                    <a:pt x="192" y="0"/>
                  </a:moveTo>
                  <a:lnTo>
                    <a:pt x="0" y="114"/>
                  </a:lnTo>
                  <a:lnTo>
                    <a:pt x="1257" y="839"/>
                  </a:lnTo>
                  <a:lnTo>
                    <a:pt x="1257"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7"/>
            <p:cNvSpPr/>
            <p:nvPr/>
          </p:nvSpPr>
          <p:spPr>
            <a:xfrm>
              <a:off x="6510000" y="1223200"/>
              <a:ext cx="26750" cy="45975"/>
            </a:xfrm>
            <a:custGeom>
              <a:rect b="b" l="l" r="r" t="t"/>
              <a:pathLst>
                <a:path extrusionOk="0" h="1839" w="107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7"/>
            <p:cNvSpPr/>
            <p:nvPr/>
          </p:nvSpPr>
          <p:spPr>
            <a:xfrm>
              <a:off x="6505225" y="1220400"/>
              <a:ext cx="4925" cy="36200"/>
            </a:xfrm>
            <a:custGeom>
              <a:rect b="b" l="l" r="r" t="t"/>
              <a:pathLst>
                <a:path extrusionOk="0" h="1448" w="197">
                  <a:moveTo>
                    <a:pt x="5" y="1"/>
                  </a:moveTo>
                  <a:lnTo>
                    <a:pt x="0" y="1448"/>
                  </a:lnTo>
                  <a:lnTo>
                    <a:pt x="193" y="1336"/>
                  </a:lnTo>
                  <a:lnTo>
                    <a:pt x="196" y="112"/>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7"/>
            <p:cNvSpPr/>
            <p:nvPr/>
          </p:nvSpPr>
          <p:spPr>
            <a:xfrm>
              <a:off x="6505225" y="1253800"/>
              <a:ext cx="31450" cy="20925"/>
            </a:xfrm>
            <a:custGeom>
              <a:rect b="b" l="l" r="r" t="t"/>
              <a:pathLst>
                <a:path extrusionOk="0" h="837" w="1258">
                  <a:moveTo>
                    <a:pt x="192" y="0"/>
                  </a:moveTo>
                  <a:lnTo>
                    <a:pt x="0" y="112"/>
                  </a:lnTo>
                  <a:lnTo>
                    <a:pt x="1258" y="837"/>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7"/>
            <p:cNvSpPr/>
            <p:nvPr/>
          </p:nvSpPr>
          <p:spPr>
            <a:xfrm>
              <a:off x="6550925" y="1246550"/>
              <a:ext cx="26750" cy="45950"/>
            </a:xfrm>
            <a:custGeom>
              <a:rect b="b" l="l" r="r" t="t"/>
              <a:pathLst>
                <a:path extrusionOk="0" h="1838" w="107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7"/>
            <p:cNvSpPr/>
            <p:nvPr/>
          </p:nvSpPr>
          <p:spPr>
            <a:xfrm>
              <a:off x="6546150" y="1243750"/>
              <a:ext cx="4925" cy="36200"/>
            </a:xfrm>
            <a:custGeom>
              <a:rect b="b" l="l" r="r" t="t"/>
              <a:pathLst>
                <a:path extrusionOk="0" h="1448" w="197">
                  <a:moveTo>
                    <a:pt x="5" y="0"/>
                  </a:moveTo>
                  <a:lnTo>
                    <a:pt x="1" y="1448"/>
                  </a:lnTo>
                  <a:lnTo>
                    <a:pt x="192"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7"/>
            <p:cNvSpPr/>
            <p:nvPr/>
          </p:nvSpPr>
          <p:spPr>
            <a:xfrm>
              <a:off x="6546150" y="1277100"/>
              <a:ext cx="31450" cy="20975"/>
            </a:xfrm>
            <a:custGeom>
              <a:rect b="b" l="l" r="r" t="t"/>
              <a:pathLst>
                <a:path extrusionOk="0" h="839" w="1258">
                  <a:moveTo>
                    <a:pt x="192" y="0"/>
                  </a:moveTo>
                  <a:lnTo>
                    <a:pt x="1" y="114"/>
                  </a:lnTo>
                  <a:lnTo>
                    <a:pt x="1258" y="839"/>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7"/>
            <p:cNvSpPr/>
            <p:nvPr/>
          </p:nvSpPr>
          <p:spPr>
            <a:xfrm>
              <a:off x="6469075" y="1257150"/>
              <a:ext cx="26750" cy="45975"/>
            </a:xfrm>
            <a:custGeom>
              <a:rect b="b" l="l" r="r" t="t"/>
              <a:pathLst>
                <a:path extrusionOk="0" h="1839" w="107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7"/>
            <p:cNvSpPr/>
            <p:nvPr/>
          </p:nvSpPr>
          <p:spPr>
            <a:xfrm>
              <a:off x="6464300" y="1254375"/>
              <a:ext cx="4900" cy="36200"/>
            </a:xfrm>
            <a:custGeom>
              <a:rect b="b" l="l" r="r" t="t"/>
              <a:pathLst>
                <a:path extrusionOk="0" h="1448" w="196">
                  <a:moveTo>
                    <a:pt x="5" y="0"/>
                  </a:moveTo>
                  <a:lnTo>
                    <a:pt x="0" y="1447"/>
                  </a:lnTo>
                  <a:lnTo>
                    <a:pt x="0" y="1447"/>
                  </a:lnTo>
                  <a:lnTo>
                    <a:pt x="193" y="1334"/>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7"/>
            <p:cNvSpPr/>
            <p:nvPr/>
          </p:nvSpPr>
          <p:spPr>
            <a:xfrm>
              <a:off x="6464300" y="1287750"/>
              <a:ext cx="31450" cy="20950"/>
            </a:xfrm>
            <a:custGeom>
              <a:rect b="b" l="l" r="r" t="t"/>
              <a:pathLst>
                <a:path extrusionOk="0" h="838" w="1258">
                  <a:moveTo>
                    <a:pt x="192" y="1"/>
                  </a:moveTo>
                  <a:lnTo>
                    <a:pt x="0" y="112"/>
                  </a:lnTo>
                  <a:lnTo>
                    <a:pt x="1257" y="837"/>
                  </a:lnTo>
                  <a:lnTo>
                    <a:pt x="1257" y="614"/>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7"/>
            <p:cNvSpPr/>
            <p:nvPr/>
          </p:nvSpPr>
          <p:spPr>
            <a:xfrm>
              <a:off x="6510000" y="1280625"/>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7"/>
            <p:cNvSpPr/>
            <p:nvPr/>
          </p:nvSpPr>
          <p:spPr>
            <a:xfrm>
              <a:off x="6505225" y="1277850"/>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7"/>
            <p:cNvSpPr/>
            <p:nvPr/>
          </p:nvSpPr>
          <p:spPr>
            <a:xfrm>
              <a:off x="6505225" y="1311200"/>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7"/>
            <p:cNvSpPr/>
            <p:nvPr/>
          </p:nvSpPr>
          <p:spPr>
            <a:xfrm>
              <a:off x="6550925" y="1303950"/>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7"/>
            <p:cNvSpPr/>
            <p:nvPr/>
          </p:nvSpPr>
          <p:spPr>
            <a:xfrm>
              <a:off x="6546150" y="1301175"/>
              <a:ext cx="4925" cy="36200"/>
            </a:xfrm>
            <a:custGeom>
              <a:rect b="b" l="l" r="r" t="t"/>
              <a:pathLst>
                <a:path extrusionOk="0" h="1448" w="197">
                  <a:moveTo>
                    <a:pt x="5" y="0"/>
                  </a:moveTo>
                  <a:lnTo>
                    <a:pt x="1" y="1447"/>
                  </a:lnTo>
                  <a:lnTo>
                    <a:pt x="192" y="1336"/>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7"/>
            <p:cNvSpPr/>
            <p:nvPr/>
          </p:nvSpPr>
          <p:spPr>
            <a:xfrm>
              <a:off x="6546150" y="1334550"/>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7"/>
            <p:cNvSpPr/>
            <p:nvPr/>
          </p:nvSpPr>
          <p:spPr>
            <a:xfrm>
              <a:off x="6469075" y="1314575"/>
              <a:ext cx="26750" cy="46000"/>
            </a:xfrm>
            <a:custGeom>
              <a:rect b="b" l="l" r="r" t="t"/>
              <a:pathLst>
                <a:path extrusionOk="0" h="1840" w="107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7"/>
            <p:cNvSpPr/>
            <p:nvPr/>
          </p:nvSpPr>
          <p:spPr>
            <a:xfrm>
              <a:off x="6464300" y="1311825"/>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7"/>
            <p:cNvSpPr/>
            <p:nvPr/>
          </p:nvSpPr>
          <p:spPr>
            <a:xfrm>
              <a:off x="6464300" y="1345175"/>
              <a:ext cx="31450" cy="20950"/>
            </a:xfrm>
            <a:custGeom>
              <a:rect b="b" l="l" r="r" t="t"/>
              <a:pathLst>
                <a:path extrusionOk="0" h="838" w="1258">
                  <a:moveTo>
                    <a:pt x="192" y="1"/>
                  </a:moveTo>
                  <a:lnTo>
                    <a:pt x="0" y="112"/>
                  </a:lnTo>
                  <a:lnTo>
                    <a:pt x="1257" y="837"/>
                  </a:lnTo>
                  <a:lnTo>
                    <a:pt x="1257"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7"/>
            <p:cNvSpPr/>
            <p:nvPr/>
          </p:nvSpPr>
          <p:spPr>
            <a:xfrm>
              <a:off x="6510000" y="1338050"/>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7"/>
            <p:cNvSpPr/>
            <p:nvPr/>
          </p:nvSpPr>
          <p:spPr>
            <a:xfrm>
              <a:off x="6505225" y="1335275"/>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7"/>
            <p:cNvSpPr/>
            <p:nvPr/>
          </p:nvSpPr>
          <p:spPr>
            <a:xfrm>
              <a:off x="6505225" y="1368625"/>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7"/>
            <p:cNvSpPr/>
            <p:nvPr/>
          </p:nvSpPr>
          <p:spPr>
            <a:xfrm>
              <a:off x="6550925" y="1361375"/>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7"/>
            <p:cNvSpPr/>
            <p:nvPr/>
          </p:nvSpPr>
          <p:spPr>
            <a:xfrm>
              <a:off x="6546150" y="1358625"/>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7"/>
            <p:cNvSpPr/>
            <p:nvPr/>
          </p:nvSpPr>
          <p:spPr>
            <a:xfrm>
              <a:off x="6546150" y="1391975"/>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7"/>
            <p:cNvSpPr/>
            <p:nvPr/>
          </p:nvSpPr>
          <p:spPr>
            <a:xfrm>
              <a:off x="6690100" y="108485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7"/>
            <p:cNvSpPr/>
            <p:nvPr/>
          </p:nvSpPr>
          <p:spPr>
            <a:xfrm>
              <a:off x="6716725" y="1082100"/>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7"/>
            <p:cNvSpPr/>
            <p:nvPr/>
          </p:nvSpPr>
          <p:spPr>
            <a:xfrm>
              <a:off x="6690175" y="111545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7"/>
            <p:cNvSpPr/>
            <p:nvPr/>
          </p:nvSpPr>
          <p:spPr>
            <a:xfrm>
              <a:off x="6649175" y="110830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7"/>
            <p:cNvSpPr/>
            <p:nvPr/>
          </p:nvSpPr>
          <p:spPr>
            <a:xfrm>
              <a:off x="6675775" y="110555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7"/>
            <p:cNvSpPr/>
            <p:nvPr/>
          </p:nvSpPr>
          <p:spPr>
            <a:xfrm>
              <a:off x="6649250" y="1138900"/>
              <a:ext cx="31450" cy="20975"/>
            </a:xfrm>
            <a:custGeom>
              <a:rect b="b" l="l" r="r" t="t"/>
              <a:pathLst>
                <a:path extrusionOk="0" h="839" w="1258">
                  <a:moveTo>
                    <a:pt x="1066" y="1"/>
                  </a:moveTo>
                  <a:lnTo>
                    <a:pt x="1" y="616"/>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7"/>
            <p:cNvSpPr/>
            <p:nvPr/>
          </p:nvSpPr>
          <p:spPr>
            <a:xfrm>
              <a:off x="6608250" y="1131650"/>
              <a:ext cx="26750" cy="46000"/>
            </a:xfrm>
            <a:custGeom>
              <a:rect b="b" l="l" r="r" t="t"/>
              <a:pathLst>
                <a:path extrusionOk="0" h="1840" w="107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7"/>
            <p:cNvSpPr/>
            <p:nvPr/>
          </p:nvSpPr>
          <p:spPr>
            <a:xfrm>
              <a:off x="6634850" y="112890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7"/>
            <p:cNvSpPr/>
            <p:nvPr/>
          </p:nvSpPr>
          <p:spPr>
            <a:xfrm>
              <a:off x="6608325" y="1162250"/>
              <a:ext cx="31450" cy="20950"/>
            </a:xfrm>
            <a:custGeom>
              <a:rect b="b" l="l" r="r" t="t"/>
              <a:pathLst>
                <a:path extrusionOk="0" h="838" w="1258">
                  <a:moveTo>
                    <a:pt x="1066" y="1"/>
                  </a:moveTo>
                  <a:lnTo>
                    <a:pt x="0" y="615"/>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7"/>
            <p:cNvSpPr/>
            <p:nvPr/>
          </p:nvSpPr>
          <p:spPr>
            <a:xfrm>
              <a:off x="6469075" y="102790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7"/>
            <p:cNvSpPr/>
            <p:nvPr/>
          </p:nvSpPr>
          <p:spPr>
            <a:xfrm>
              <a:off x="6464300" y="1025150"/>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7"/>
            <p:cNvSpPr/>
            <p:nvPr/>
          </p:nvSpPr>
          <p:spPr>
            <a:xfrm>
              <a:off x="6464300" y="105850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7"/>
            <p:cNvSpPr/>
            <p:nvPr/>
          </p:nvSpPr>
          <p:spPr>
            <a:xfrm>
              <a:off x="6510000" y="105135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7"/>
            <p:cNvSpPr/>
            <p:nvPr/>
          </p:nvSpPr>
          <p:spPr>
            <a:xfrm>
              <a:off x="6505225" y="104860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7"/>
            <p:cNvSpPr/>
            <p:nvPr/>
          </p:nvSpPr>
          <p:spPr>
            <a:xfrm>
              <a:off x="6505225" y="1081950"/>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7"/>
            <p:cNvSpPr/>
            <p:nvPr/>
          </p:nvSpPr>
          <p:spPr>
            <a:xfrm>
              <a:off x="6550925" y="1074700"/>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7"/>
            <p:cNvSpPr/>
            <p:nvPr/>
          </p:nvSpPr>
          <p:spPr>
            <a:xfrm>
              <a:off x="6546150" y="107195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7"/>
            <p:cNvSpPr/>
            <p:nvPr/>
          </p:nvSpPr>
          <p:spPr>
            <a:xfrm>
              <a:off x="6546150" y="1105300"/>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7"/>
            <p:cNvSpPr/>
            <p:nvPr/>
          </p:nvSpPr>
          <p:spPr>
            <a:xfrm>
              <a:off x="6690100" y="102790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7"/>
            <p:cNvSpPr/>
            <p:nvPr/>
          </p:nvSpPr>
          <p:spPr>
            <a:xfrm>
              <a:off x="6716725" y="1025150"/>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7"/>
            <p:cNvSpPr/>
            <p:nvPr/>
          </p:nvSpPr>
          <p:spPr>
            <a:xfrm>
              <a:off x="6690175" y="105850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7"/>
            <p:cNvSpPr/>
            <p:nvPr/>
          </p:nvSpPr>
          <p:spPr>
            <a:xfrm>
              <a:off x="6649175" y="105135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7"/>
            <p:cNvSpPr/>
            <p:nvPr/>
          </p:nvSpPr>
          <p:spPr>
            <a:xfrm>
              <a:off x="6675775" y="104860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7"/>
            <p:cNvSpPr/>
            <p:nvPr/>
          </p:nvSpPr>
          <p:spPr>
            <a:xfrm>
              <a:off x="6649250" y="1081950"/>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7"/>
            <p:cNvSpPr/>
            <p:nvPr/>
          </p:nvSpPr>
          <p:spPr>
            <a:xfrm>
              <a:off x="6608250" y="1074700"/>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7"/>
            <p:cNvSpPr/>
            <p:nvPr/>
          </p:nvSpPr>
          <p:spPr>
            <a:xfrm>
              <a:off x="6634850" y="107195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7"/>
            <p:cNvSpPr/>
            <p:nvPr/>
          </p:nvSpPr>
          <p:spPr>
            <a:xfrm>
              <a:off x="6608325" y="1105300"/>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7"/>
            <p:cNvSpPr/>
            <p:nvPr/>
          </p:nvSpPr>
          <p:spPr>
            <a:xfrm>
              <a:off x="6690100" y="1142275"/>
              <a:ext cx="26750" cy="46000"/>
            </a:xfrm>
            <a:custGeom>
              <a:rect b="b" l="l" r="r" t="t"/>
              <a:pathLst>
                <a:path extrusionOk="0" h="1840" w="107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7"/>
            <p:cNvSpPr/>
            <p:nvPr/>
          </p:nvSpPr>
          <p:spPr>
            <a:xfrm>
              <a:off x="6716725" y="1139525"/>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7"/>
            <p:cNvSpPr/>
            <p:nvPr/>
          </p:nvSpPr>
          <p:spPr>
            <a:xfrm>
              <a:off x="6690175" y="1172875"/>
              <a:ext cx="31450" cy="20975"/>
            </a:xfrm>
            <a:custGeom>
              <a:rect b="b" l="l" r="r" t="t"/>
              <a:pathLst>
                <a:path extrusionOk="0" h="839" w="1258">
                  <a:moveTo>
                    <a:pt x="1066" y="1"/>
                  </a:moveTo>
                  <a:lnTo>
                    <a:pt x="1" y="615"/>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7"/>
            <p:cNvSpPr/>
            <p:nvPr/>
          </p:nvSpPr>
          <p:spPr>
            <a:xfrm>
              <a:off x="6649175" y="1165775"/>
              <a:ext cx="26750" cy="45950"/>
            </a:xfrm>
            <a:custGeom>
              <a:rect b="b" l="l" r="r" t="t"/>
              <a:pathLst>
                <a:path extrusionOk="0" h="1838" w="107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7"/>
            <p:cNvSpPr/>
            <p:nvPr/>
          </p:nvSpPr>
          <p:spPr>
            <a:xfrm>
              <a:off x="6675775" y="1162975"/>
              <a:ext cx="4925" cy="36200"/>
            </a:xfrm>
            <a:custGeom>
              <a:rect b="b" l="l" r="r" t="t"/>
              <a:pathLst>
                <a:path extrusionOk="0" h="1448" w="197">
                  <a:moveTo>
                    <a:pt x="192" y="1"/>
                  </a:moveTo>
                  <a:lnTo>
                    <a:pt x="1" y="111"/>
                  </a:lnTo>
                  <a:lnTo>
                    <a:pt x="4" y="1335"/>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7"/>
            <p:cNvSpPr/>
            <p:nvPr/>
          </p:nvSpPr>
          <p:spPr>
            <a:xfrm>
              <a:off x="6649250" y="1196325"/>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7"/>
            <p:cNvSpPr/>
            <p:nvPr/>
          </p:nvSpPr>
          <p:spPr>
            <a:xfrm>
              <a:off x="6608250" y="1189075"/>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7"/>
            <p:cNvSpPr/>
            <p:nvPr/>
          </p:nvSpPr>
          <p:spPr>
            <a:xfrm>
              <a:off x="6634850" y="1186325"/>
              <a:ext cx="4925" cy="36175"/>
            </a:xfrm>
            <a:custGeom>
              <a:rect b="b" l="l" r="r" t="t"/>
              <a:pathLst>
                <a:path extrusionOk="0" h="1447" w="197">
                  <a:moveTo>
                    <a:pt x="194" y="0"/>
                  </a:moveTo>
                  <a:lnTo>
                    <a:pt x="1" y="111"/>
                  </a:lnTo>
                  <a:lnTo>
                    <a:pt x="5" y="1335"/>
                  </a:lnTo>
                  <a:lnTo>
                    <a:pt x="197" y="1446"/>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7"/>
            <p:cNvSpPr/>
            <p:nvPr/>
          </p:nvSpPr>
          <p:spPr>
            <a:xfrm>
              <a:off x="6608325" y="1219675"/>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7"/>
            <p:cNvSpPr/>
            <p:nvPr/>
          </p:nvSpPr>
          <p:spPr>
            <a:xfrm>
              <a:off x="6690100" y="1199700"/>
              <a:ext cx="26750" cy="46000"/>
            </a:xfrm>
            <a:custGeom>
              <a:rect b="b" l="l" r="r" t="t"/>
              <a:pathLst>
                <a:path extrusionOk="0" h="1840" w="107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7"/>
            <p:cNvSpPr/>
            <p:nvPr/>
          </p:nvSpPr>
          <p:spPr>
            <a:xfrm>
              <a:off x="6716725" y="1196950"/>
              <a:ext cx="4900" cy="36175"/>
            </a:xfrm>
            <a:custGeom>
              <a:rect b="b" l="l" r="r" t="t"/>
              <a:pathLst>
                <a:path extrusionOk="0" h="1447" w="196">
                  <a:moveTo>
                    <a:pt x="192" y="0"/>
                  </a:moveTo>
                  <a:lnTo>
                    <a:pt x="0" y="111"/>
                  </a:lnTo>
                  <a:lnTo>
                    <a:pt x="3" y="1334"/>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7"/>
            <p:cNvSpPr/>
            <p:nvPr/>
          </p:nvSpPr>
          <p:spPr>
            <a:xfrm>
              <a:off x="6690175" y="1230300"/>
              <a:ext cx="31450" cy="20975"/>
            </a:xfrm>
            <a:custGeom>
              <a:rect b="b" l="l" r="r" t="t"/>
              <a:pathLst>
                <a:path extrusionOk="0" h="839" w="1258">
                  <a:moveTo>
                    <a:pt x="1066" y="0"/>
                  </a:moveTo>
                  <a:lnTo>
                    <a:pt x="1" y="615"/>
                  </a:lnTo>
                  <a:lnTo>
                    <a:pt x="1"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7"/>
            <p:cNvSpPr/>
            <p:nvPr/>
          </p:nvSpPr>
          <p:spPr>
            <a:xfrm>
              <a:off x="6649175" y="1223200"/>
              <a:ext cx="26750" cy="45975"/>
            </a:xfrm>
            <a:custGeom>
              <a:rect b="b" l="l" r="r" t="t"/>
              <a:pathLst>
                <a:path extrusionOk="0" h="1839" w="107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7"/>
            <p:cNvSpPr/>
            <p:nvPr/>
          </p:nvSpPr>
          <p:spPr>
            <a:xfrm>
              <a:off x="6675775" y="1220400"/>
              <a:ext cx="4925" cy="36200"/>
            </a:xfrm>
            <a:custGeom>
              <a:rect b="b" l="l" r="r" t="t"/>
              <a:pathLst>
                <a:path extrusionOk="0" h="1448" w="197">
                  <a:moveTo>
                    <a:pt x="192" y="1"/>
                  </a:moveTo>
                  <a:lnTo>
                    <a:pt x="1" y="112"/>
                  </a:lnTo>
                  <a:lnTo>
                    <a:pt x="4" y="1336"/>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7"/>
            <p:cNvSpPr/>
            <p:nvPr/>
          </p:nvSpPr>
          <p:spPr>
            <a:xfrm>
              <a:off x="6649250" y="1253800"/>
              <a:ext cx="31450" cy="20925"/>
            </a:xfrm>
            <a:custGeom>
              <a:rect b="b" l="l" r="r" t="t"/>
              <a:pathLst>
                <a:path extrusionOk="0" h="837" w="1258">
                  <a:moveTo>
                    <a:pt x="1066" y="0"/>
                  </a:moveTo>
                  <a:lnTo>
                    <a:pt x="1" y="615"/>
                  </a:lnTo>
                  <a:lnTo>
                    <a:pt x="1" y="837"/>
                  </a:lnTo>
                  <a:lnTo>
                    <a:pt x="1258" y="112"/>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7"/>
            <p:cNvSpPr/>
            <p:nvPr/>
          </p:nvSpPr>
          <p:spPr>
            <a:xfrm>
              <a:off x="6608250" y="1246550"/>
              <a:ext cx="26750" cy="45950"/>
            </a:xfrm>
            <a:custGeom>
              <a:rect b="b" l="l" r="r" t="t"/>
              <a:pathLst>
                <a:path extrusionOk="0" h="1838" w="107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7"/>
            <p:cNvSpPr/>
            <p:nvPr/>
          </p:nvSpPr>
          <p:spPr>
            <a:xfrm>
              <a:off x="6634850" y="1243750"/>
              <a:ext cx="4925" cy="36200"/>
            </a:xfrm>
            <a:custGeom>
              <a:rect b="b" l="l" r="r" t="t"/>
              <a:pathLst>
                <a:path extrusionOk="0" h="1448" w="197">
                  <a:moveTo>
                    <a:pt x="194" y="0"/>
                  </a:moveTo>
                  <a:lnTo>
                    <a:pt x="1" y="111"/>
                  </a:lnTo>
                  <a:lnTo>
                    <a:pt x="5" y="1334"/>
                  </a:lnTo>
                  <a:lnTo>
                    <a:pt x="197" y="1448"/>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7"/>
            <p:cNvSpPr/>
            <p:nvPr/>
          </p:nvSpPr>
          <p:spPr>
            <a:xfrm>
              <a:off x="6608325" y="1277100"/>
              <a:ext cx="31450" cy="20975"/>
            </a:xfrm>
            <a:custGeom>
              <a:rect b="b" l="l" r="r" t="t"/>
              <a:pathLst>
                <a:path extrusionOk="0" h="839" w="1258">
                  <a:moveTo>
                    <a:pt x="1066" y="0"/>
                  </a:moveTo>
                  <a:lnTo>
                    <a:pt x="0" y="615"/>
                  </a:lnTo>
                  <a:lnTo>
                    <a:pt x="0"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7"/>
            <p:cNvSpPr/>
            <p:nvPr/>
          </p:nvSpPr>
          <p:spPr>
            <a:xfrm>
              <a:off x="6690100" y="1257150"/>
              <a:ext cx="26750" cy="45975"/>
            </a:xfrm>
            <a:custGeom>
              <a:rect b="b" l="l" r="r" t="t"/>
              <a:pathLst>
                <a:path extrusionOk="0" h="1839" w="107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7"/>
            <p:cNvSpPr/>
            <p:nvPr/>
          </p:nvSpPr>
          <p:spPr>
            <a:xfrm>
              <a:off x="6716725" y="1254375"/>
              <a:ext cx="4900" cy="36200"/>
            </a:xfrm>
            <a:custGeom>
              <a:rect b="b" l="l" r="r" t="t"/>
              <a:pathLst>
                <a:path extrusionOk="0" h="1448" w="196">
                  <a:moveTo>
                    <a:pt x="192" y="0"/>
                  </a:moveTo>
                  <a:lnTo>
                    <a:pt x="0" y="112"/>
                  </a:lnTo>
                  <a:lnTo>
                    <a:pt x="3" y="1334"/>
                  </a:lnTo>
                  <a:lnTo>
                    <a:pt x="196" y="1447"/>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7"/>
            <p:cNvSpPr/>
            <p:nvPr/>
          </p:nvSpPr>
          <p:spPr>
            <a:xfrm>
              <a:off x="6690175" y="1287750"/>
              <a:ext cx="31450" cy="20950"/>
            </a:xfrm>
            <a:custGeom>
              <a:rect b="b" l="l" r="r" t="t"/>
              <a:pathLst>
                <a:path extrusionOk="0" h="838" w="1258">
                  <a:moveTo>
                    <a:pt x="1066" y="1"/>
                  </a:moveTo>
                  <a:lnTo>
                    <a:pt x="1" y="614"/>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7"/>
            <p:cNvSpPr/>
            <p:nvPr/>
          </p:nvSpPr>
          <p:spPr>
            <a:xfrm>
              <a:off x="6649175" y="1280625"/>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7"/>
            <p:cNvSpPr/>
            <p:nvPr/>
          </p:nvSpPr>
          <p:spPr>
            <a:xfrm>
              <a:off x="6675775" y="1277850"/>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7"/>
            <p:cNvSpPr/>
            <p:nvPr/>
          </p:nvSpPr>
          <p:spPr>
            <a:xfrm>
              <a:off x="6649250" y="1311200"/>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7"/>
            <p:cNvSpPr/>
            <p:nvPr/>
          </p:nvSpPr>
          <p:spPr>
            <a:xfrm>
              <a:off x="6608250" y="1303950"/>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7"/>
            <p:cNvSpPr/>
            <p:nvPr/>
          </p:nvSpPr>
          <p:spPr>
            <a:xfrm>
              <a:off x="6634850" y="1301175"/>
              <a:ext cx="4925" cy="36200"/>
            </a:xfrm>
            <a:custGeom>
              <a:rect b="b" l="l" r="r" t="t"/>
              <a:pathLst>
                <a:path extrusionOk="0" h="1448" w="197">
                  <a:moveTo>
                    <a:pt x="194" y="0"/>
                  </a:moveTo>
                  <a:lnTo>
                    <a:pt x="1" y="112"/>
                  </a:lnTo>
                  <a:lnTo>
                    <a:pt x="5" y="1336"/>
                  </a:lnTo>
                  <a:lnTo>
                    <a:pt x="197" y="1447"/>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7"/>
            <p:cNvSpPr/>
            <p:nvPr/>
          </p:nvSpPr>
          <p:spPr>
            <a:xfrm>
              <a:off x="6608325" y="1334550"/>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7"/>
            <p:cNvSpPr/>
            <p:nvPr/>
          </p:nvSpPr>
          <p:spPr>
            <a:xfrm>
              <a:off x="6690100" y="1314575"/>
              <a:ext cx="26750" cy="46000"/>
            </a:xfrm>
            <a:custGeom>
              <a:rect b="b" l="l" r="r" t="t"/>
              <a:pathLst>
                <a:path extrusionOk="0" h="1840" w="107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7"/>
            <p:cNvSpPr/>
            <p:nvPr/>
          </p:nvSpPr>
          <p:spPr>
            <a:xfrm>
              <a:off x="6716725" y="1311825"/>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7"/>
            <p:cNvSpPr/>
            <p:nvPr/>
          </p:nvSpPr>
          <p:spPr>
            <a:xfrm>
              <a:off x="6690175" y="1345175"/>
              <a:ext cx="31450" cy="20950"/>
            </a:xfrm>
            <a:custGeom>
              <a:rect b="b" l="l" r="r" t="t"/>
              <a:pathLst>
                <a:path extrusionOk="0" h="838" w="1258">
                  <a:moveTo>
                    <a:pt x="1066" y="1"/>
                  </a:moveTo>
                  <a:lnTo>
                    <a:pt x="1" y="616"/>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7"/>
            <p:cNvSpPr/>
            <p:nvPr/>
          </p:nvSpPr>
          <p:spPr>
            <a:xfrm>
              <a:off x="6649175" y="1338050"/>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7"/>
            <p:cNvSpPr/>
            <p:nvPr/>
          </p:nvSpPr>
          <p:spPr>
            <a:xfrm>
              <a:off x="6675775" y="1335275"/>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7"/>
            <p:cNvSpPr/>
            <p:nvPr/>
          </p:nvSpPr>
          <p:spPr>
            <a:xfrm>
              <a:off x="6649250" y="1368625"/>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7"/>
            <p:cNvSpPr/>
            <p:nvPr/>
          </p:nvSpPr>
          <p:spPr>
            <a:xfrm>
              <a:off x="6608250" y="1361375"/>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7"/>
            <p:cNvSpPr/>
            <p:nvPr/>
          </p:nvSpPr>
          <p:spPr>
            <a:xfrm>
              <a:off x="6634850" y="1358625"/>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7"/>
            <p:cNvSpPr/>
            <p:nvPr/>
          </p:nvSpPr>
          <p:spPr>
            <a:xfrm>
              <a:off x="6608325" y="1391975"/>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7"/>
            <p:cNvSpPr/>
            <p:nvPr/>
          </p:nvSpPr>
          <p:spPr>
            <a:xfrm>
              <a:off x="6594075" y="895150"/>
              <a:ext cx="91525" cy="144900"/>
            </a:xfrm>
            <a:custGeom>
              <a:rect b="b" l="l" r="r" t="t"/>
              <a:pathLst>
                <a:path extrusionOk="0" h="5796" w="3661">
                  <a:moveTo>
                    <a:pt x="3626" y="1"/>
                  </a:moveTo>
                  <a:lnTo>
                    <a:pt x="1" y="2054"/>
                  </a:lnTo>
                  <a:lnTo>
                    <a:pt x="35" y="5795"/>
                  </a:lnTo>
                  <a:lnTo>
                    <a:pt x="3660" y="3740"/>
                  </a:lnTo>
                  <a:lnTo>
                    <a:pt x="362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7"/>
            <p:cNvSpPr/>
            <p:nvPr/>
          </p:nvSpPr>
          <p:spPr>
            <a:xfrm>
              <a:off x="6500875" y="893350"/>
              <a:ext cx="94100" cy="146700"/>
            </a:xfrm>
            <a:custGeom>
              <a:rect b="b" l="l" r="r" t="t"/>
              <a:pathLst>
                <a:path extrusionOk="0" h="5868" w="3764">
                  <a:moveTo>
                    <a:pt x="0" y="0"/>
                  </a:moveTo>
                  <a:lnTo>
                    <a:pt x="35" y="3741"/>
                  </a:lnTo>
                  <a:lnTo>
                    <a:pt x="3763" y="5867"/>
                  </a:lnTo>
                  <a:lnTo>
                    <a:pt x="3729" y="212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7"/>
            <p:cNvSpPr/>
            <p:nvPr/>
          </p:nvSpPr>
          <p:spPr>
            <a:xfrm>
              <a:off x="6500875" y="842000"/>
              <a:ext cx="183850" cy="104500"/>
            </a:xfrm>
            <a:custGeom>
              <a:rect b="b" l="l" r="r" t="t"/>
              <a:pathLst>
                <a:path extrusionOk="0" h="4180" w="7354">
                  <a:moveTo>
                    <a:pt x="3627" y="1"/>
                  </a:moveTo>
                  <a:lnTo>
                    <a:pt x="0" y="2054"/>
                  </a:lnTo>
                  <a:lnTo>
                    <a:pt x="3729" y="4180"/>
                  </a:lnTo>
                  <a:lnTo>
                    <a:pt x="7354" y="2127"/>
                  </a:lnTo>
                  <a:lnTo>
                    <a:pt x="362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7"/>
            <p:cNvSpPr/>
            <p:nvPr/>
          </p:nvSpPr>
          <p:spPr>
            <a:xfrm>
              <a:off x="6513925" y="957475"/>
              <a:ext cx="17250" cy="29675"/>
            </a:xfrm>
            <a:custGeom>
              <a:rect b="b" l="l" r="r" t="t"/>
              <a:pathLst>
                <a:path extrusionOk="0" h="1187" w="69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7"/>
            <p:cNvSpPr/>
            <p:nvPr/>
          </p:nvSpPr>
          <p:spPr>
            <a:xfrm>
              <a:off x="6510800" y="955650"/>
              <a:ext cx="3175" cy="23375"/>
            </a:xfrm>
            <a:custGeom>
              <a:rect b="b" l="l" r="r" t="t"/>
              <a:pathLst>
                <a:path extrusionOk="0" h="935" w="127">
                  <a:moveTo>
                    <a:pt x="4" y="1"/>
                  </a:moveTo>
                  <a:lnTo>
                    <a:pt x="1" y="935"/>
                  </a:lnTo>
                  <a:lnTo>
                    <a:pt x="125" y="863"/>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7"/>
            <p:cNvSpPr/>
            <p:nvPr/>
          </p:nvSpPr>
          <p:spPr>
            <a:xfrm>
              <a:off x="6510800" y="977225"/>
              <a:ext cx="20325" cy="13550"/>
            </a:xfrm>
            <a:custGeom>
              <a:rect b="b" l="l" r="r" t="t"/>
              <a:pathLst>
                <a:path extrusionOk="0" h="542" w="813">
                  <a:moveTo>
                    <a:pt x="125" y="0"/>
                  </a:moveTo>
                  <a:lnTo>
                    <a:pt x="1" y="72"/>
                  </a:lnTo>
                  <a:lnTo>
                    <a:pt x="813" y="541"/>
                  </a:lnTo>
                  <a:lnTo>
                    <a:pt x="813" y="396"/>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7"/>
            <p:cNvSpPr/>
            <p:nvPr/>
          </p:nvSpPr>
          <p:spPr>
            <a:xfrm>
              <a:off x="6540350" y="972625"/>
              <a:ext cx="17275" cy="29700"/>
            </a:xfrm>
            <a:custGeom>
              <a:rect b="b" l="l" r="r" t="t"/>
              <a:pathLst>
                <a:path extrusionOk="0" h="1188" w="691">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7"/>
            <p:cNvSpPr/>
            <p:nvPr/>
          </p:nvSpPr>
          <p:spPr>
            <a:xfrm>
              <a:off x="6537225" y="970800"/>
              <a:ext cx="3175" cy="23425"/>
            </a:xfrm>
            <a:custGeom>
              <a:rect b="b" l="l" r="r" t="t"/>
              <a:pathLst>
                <a:path extrusionOk="0" h="937" w="127">
                  <a:moveTo>
                    <a:pt x="4" y="1"/>
                  </a:moveTo>
                  <a:lnTo>
                    <a:pt x="1" y="936"/>
                  </a:lnTo>
                  <a:lnTo>
                    <a:pt x="125" y="864"/>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7"/>
            <p:cNvSpPr/>
            <p:nvPr/>
          </p:nvSpPr>
          <p:spPr>
            <a:xfrm>
              <a:off x="6537225" y="992375"/>
              <a:ext cx="20325" cy="13550"/>
            </a:xfrm>
            <a:custGeom>
              <a:rect b="b" l="l" r="r" t="t"/>
              <a:pathLst>
                <a:path extrusionOk="0" h="542" w="813">
                  <a:moveTo>
                    <a:pt x="125" y="1"/>
                  </a:moveTo>
                  <a:lnTo>
                    <a:pt x="1" y="73"/>
                  </a:lnTo>
                  <a:lnTo>
                    <a:pt x="813" y="541"/>
                  </a:lnTo>
                  <a:lnTo>
                    <a:pt x="813" y="398"/>
                  </a:lnTo>
                  <a:lnTo>
                    <a:pt x="12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57"/>
            <p:cNvSpPr/>
            <p:nvPr/>
          </p:nvSpPr>
          <p:spPr>
            <a:xfrm>
              <a:off x="6566775" y="987675"/>
              <a:ext cx="17250" cy="29700"/>
            </a:xfrm>
            <a:custGeom>
              <a:rect b="b" l="l" r="r" t="t"/>
              <a:pathLst>
                <a:path extrusionOk="0" h="1188" w="69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57"/>
            <p:cNvSpPr/>
            <p:nvPr/>
          </p:nvSpPr>
          <p:spPr>
            <a:xfrm>
              <a:off x="6563650" y="985900"/>
              <a:ext cx="3200" cy="23350"/>
            </a:xfrm>
            <a:custGeom>
              <a:rect b="b" l="l" r="r" t="t"/>
              <a:pathLst>
                <a:path extrusionOk="0" h="934" w="128">
                  <a:moveTo>
                    <a:pt x="4" y="0"/>
                  </a:moveTo>
                  <a:lnTo>
                    <a:pt x="1" y="934"/>
                  </a:lnTo>
                  <a:lnTo>
                    <a:pt x="126"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7"/>
            <p:cNvSpPr/>
            <p:nvPr/>
          </p:nvSpPr>
          <p:spPr>
            <a:xfrm>
              <a:off x="6563650" y="1007425"/>
              <a:ext cx="20325" cy="13550"/>
            </a:xfrm>
            <a:custGeom>
              <a:rect b="b" l="l" r="r" t="t"/>
              <a:pathLst>
                <a:path extrusionOk="0" h="542" w="813">
                  <a:moveTo>
                    <a:pt x="126" y="0"/>
                  </a:moveTo>
                  <a:lnTo>
                    <a:pt x="1" y="73"/>
                  </a:lnTo>
                  <a:lnTo>
                    <a:pt x="813" y="541"/>
                  </a:lnTo>
                  <a:lnTo>
                    <a:pt x="813" y="398"/>
                  </a:lnTo>
                  <a:lnTo>
                    <a:pt x="12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7"/>
            <p:cNvSpPr/>
            <p:nvPr/>
          </p:nvSpPr>
          <p:spPr>
            <a:xfrm>
              <a:off x="6656650" y="957475"/>
              <a:ext cx="17250" cy="29675"/>
            </a:xfrm>
            <a:custGeom>
              <a:rect b="b" l="l" r="r" t="t"/>
              <a:pathLst>
                <a:path extrusionOk="0" h="1187" w="69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7"/>
            <p:cNvSpPr/>
            <p:nvPr/>
          </p:nvSpPr>
          <p:spPr>
            <a:xfrm>
              <a:off x="6673825" y="955650"/>
              <a:ext cx="3175" cy="23375"/>
            </a:xfrm>
            <a:custGeom>
              <a:rect b="b" l="l" r="r" t="t"/>
              <a:pathLst>
                <a:path extrusionOk="0" h="935" w="127">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7"/>
            <p:cNvSpPr/>
            <p:nvPr/>
          </p:nvSpPr>
          <p:spPr>
            <a:xfrm>
              <a:off x="6656675" y="977225"/>
              <a:ext cx="20325" cy="13550"/>
            </a:xfrm>
            <a:custGeom>
              <a:rect b="b" l="l" r="r" t="t"/>
              <a:pathLst>
                <a:path extrusionOk="0" h="542" w="813">
                  <a:moveTo>
                    <a:pt x="688" y="0"/>
                  </a:moveTo>
                  <a:lnTo>
                    <a:pt x="1" y="396"/>
                  </a:lnTo>
                  <a:lnTo>
                    <a:pt x="1" y="541"/>
                  </a:lnTo>
                  <a:lnTo>
                    <a:pt x="813" y="72"/>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7"/>
            <p:cNvSpPr/>
            <p:nvPr/>
          </p:nvSpPr>
          <p:spPr>
            <a:xfrm>
              <a:off x="6630225" y="972625"/>
              <a:ext cx="17250" cy="29700"/>
            </a:xfrm>
            <a:custGeom>
              <a:rect b="b" l="l" r="r" t="t"/>
              <a:pathLst>
                <a:path extrusionOk="0" h="1188" w="69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7"/>
            <p:cNvSpPr/>
            <p:nvPr/>
          </p:nvSpPr>
          <p:spPr>
            <a:xfrm>
              <a:off x="6647400" y="970800"/>
              <a:ext cx="3175" cy="23425"/>
            </a:xfrm>
            <a:custGeom>
              <a:rect b="b" l="l" r="r" t="t"/>
              <a:pathLst>
                <a:path extrusionOk="0" h="937" w="127">
                  <a:moveTo>
                    <a:pt x="124" y="1"/>
                  </a:moveTo>
                  <a:lnTo>
                    <a:pt x="1" y="73"/>
                  </a:lnTo>
                  <a:lnTo>
                    <a:pt x="2" y="864"/>
                  </a:lnTo>
                  <a:lnTo>
                    <a:pt x="127" y="936"/>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7"/>
            <p:cNvSpPr/>
            <p:nvPr/>
          </p:nvSpPr>
          <p:spPr>
            <a:xfrm>
              <a:off x="6630250" y="992375"/>
              <a:ext cx="20325" cy="13550"/>
            </a:xfrm>
            <a:custGeom>
              <a:rect b="b" l="l" r="r" t="t"/>
              <a:pathLst>
                <a:path extrusionOk="0" h="542" w="813">
                  <a:moveTo>
                    <a:pt x="688" y="1"/>
                  </a:moveTo>
                  <a:lnTo>
                    <a:pt x="1" y="398"/>
                  </a:lnTo>
                  <a:lnTo>
                    <a:pt x="1" y="541"/>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7"/>
            <p:cNvSpPr/>
            <p:nvPr/>
          </p:nvSpPr>
          <p:spPr>
            <a:xfrm>
              <a:off x="6603800" y="987675"/>
              <a:ext cx="17225" cy="29700"/>
            </a:xfrm>
            <a:custGeom>
              <a:rect b="b" l="l" r="r" t="t"/>
              <a:pathLst>
                <a:path extrusionOk="0" h="1188" w="689">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7"/>
            <p:cNvSpPr/>
            <p:nvPr/>
          </p:nvSpPr>
          <p:spPr>
            <a:xfrm>
              <a:off x="6620975" y="985900"/>
              <a:ext cx="3175" cy="23350"/>
            </a:xfrm>
            <a:custGeom>
              <a:rect b="b" l="l" r="r" t="t"/>
              <a:pathLst>
                <a:path extrusionOk="0" h="934" w="127">
                  <a:moveTo>
                    <a:pt x="124" y="0"/>
                  </a:moveTo>
                  <a:lnTo>
                    <a:pt x="0"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7"/>
            <p:cNvSpPr/>
            <p:nvPr/>
          </p:nvSpPr>
          <p:spPr>
            <a:xfrm>
              <a:off x="6603825" y="1007425"/>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7"/>
            <p:cNvSpPr/>
            <p:nvPr/>
          </p:nvSpPr>
          <p:spPr>
            <a:xfrm>
              <a:off x="6513925" y="921675"/>
              <a:ext cx="17250" cy="29725"/>
            </a:xfrm>
            <a:custGeom>
              <a:rect b="b" l="l" r="r" t="t"/>
              <a:pathLst>
                <a:path extrusionOk="0" h="1189" w="69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7"/>
            <p:cNvSpPr/>
            <p:nvPr/>
          </p:nvSpPr>
          <p:spPr>
            <a:xfrm>
              <a:off x="6510800" y="919900"/>
              <a:ext cx="3175" cy="23375"/>
            </a:xfrm>
            <a:custGeom>
              <a:rect b="b" l="l" r="r" t="t"/>
              <a:pathLst>
                <a:path extrusionOk="0" h="935" w="127">
                  <a:moveTo>
                    <a:pt x="4" y="1"/>
                  </a:moveTo>
                  <a:lnTo>
                    <a:pt x="1" y="935"/>
                  </a:lnTo>
                  <a:lnTo>
                    <a:pt x="125" y="862"/>
                  </a:lnTo>
                  <a:lnTo>
                    <a:pt x="127" y="72"/>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7"/>
            <p:cNvSpPr/>
            <p:nvPr/>
          </p:nvSpPr>
          <p:spPr>
            <a:xfrm>
              <a:off x="6510800" y="94145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7"/>
            <p:cNvSpPr/>
            <p:nvPr/>
          </p:nvSpPr>
          <p:spPr>
            <a:xfrm>
              <a:off x="6540350" y="936875"/>
              <a:ext cx="17275" cy="29675"/>
            </a:xfrm>
            <a:custGeom>
              <a:rect b="b" l="l" r="r" t="t"/>
              <a:pathLst>
                <a:path extrusionOk="0" h="1187" w="691">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7"/>
            <p:cNvSpPr/>
            <p:nvPr/>
          </p:nvSpPr>
          <p:spPr>
            <a:xfrm>
              <a:off x="6537225" y="935075"/>
              <a:ext cx="3175" cy="23350"/>
            </a:xfrm>
            <a:custGeom>
              <a:rect b="b" l="l" r="r" t="t"/>
              <a:pathLst>
                <a:path extrusionOk="0" h="934" w="127">
                  <a:moveTo>
                    <a:pt x="4" y="0"/>
                  </a:moveTo>
                  <a:lnTo>
                    <a:pt x="1" y="934"/>
                  </a:lnTo>
                  <a:lnTo>
                    <a:pt x="125"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7"/>
            <p:cNvSpPr/>
            <p:nvPr/>
          </p:nvSpPr>
          <p:spPr>
            <a:xfrm>
              <a:off x="6537225" y="95660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7"/>
            <p:cNvSpPr/>
            <p:nvPr/>
          </p:nvSpPr>
          <p:spPr>
            <a:xfrm>
              <a:off x="6566775" y="951925"/>
              <a:ext cx="17250" cy="29700"/>
            </a:xfrm>
            <a:custGeom>
              <a:rect b="b" l="l" r="r" t="t"/>
              <a:pathLst>
                <a:path extrusionOk="0" h="1188" w="69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7"/>
            <p:cNvSpPr/>
            <p:nvPr/>
          </p:nvSpPr>
          <p:spPr>
            <a:xfrm>
              <a:off x="6563650" y="950150"/>
              <a:ext cx="3200" cy="23375"/>
            </a:xfrm>
            <a:custGeom>
              <a:rect b="b" l="l" r="r" t="t"/>
              <a:pathLst>
                <a:path extrusionOk="0" h="935" w="128">
                  <a:moveTo>
                    <a:pt x="4" y="0"/>
                  </a:moveTo>
                  <a:lnTo>
                    <a:pt x="1" y="934"/>
                  </a:lnTo>
                  <a:lnTo>
                    <a:pt x="126" y="862"/>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7"/>
            <p:cNvSpPr/>
            <p:nvPr/>
          </p:nvSpPr>
          <p:spPr>
            <a:xfrm>
              <a:off x="6563650" y="971675"/>
              <a:ext cx="20325" cy="13550"/>
            </a:xfrm>
            <a:custGeom>
              <a:rect b="b" l="l" r="r" t="t"/>
              <a:pathLst>
                <a:path extrusionOk="0" h="542" w="813">
                  <a:moveTo>
                    <a:pt x="126" y="1"/>
                  </a:moveTo>
                  <a:lnTo>
                    <a:pt x="1" y="73"/>
                  </a:lnTo>
                  <a:lnTo>
                    <a:pt x="813" y="542"/>
                  </a:lnTo>
                  <a:lnTo>
                    <a:pt x="813" y="398"/>
                  </a:lnTo>
                  <a:lnTo>
                    <a:pt x="12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7"/>
            <p:cNvSpPr/>
            <p:nvPr/>
          </p:nvSpPr>
          <p:spPr>
            <a:xfrm>
              <a:off x="6656650" y="921675"/>
              <a:ext cx="17250" cy="29725"/>
            </a:xfrm>
            <a:custGeom>
              <a:rect b="b" l="l" r="r" t="t"/>
              <a:pathLst>
                <a:path extrusionOk="0" h="1189" w="69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7"/>
            <p:cNvSpPr/>
            <p:nvPr/>
          </p:nvSpPr>
          <p:spPr>
            <a:xfrm>
              <a:off x="6673825" y="919900"/>
              <a:ext cx="3175" cy="23375"/>
            </a:xfrm>
            <a:custGeom>
              <a:rect b="b" l="l" r="r" t="t"/>
              <a:pathLst>
                <a:path extrusionOk="0" h="935" w="127">
                  <a:moveTo>
                    <a:pt x="124" y="1"/>
                  </a:moveTo>
                  <a:lnTo>
                    <a:pt x="1" y="72"/>
                  </a:lnTo>
                  <a:lnTo>
                    <a:pt x="2" y="862"/>
                  </a:lnTo>
                  <a:lnTo>
                    <a:pt x="127" y="935"/>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7"/>
            <p:cNvSpPr/>
            <p:nvPr/>
          </p:nvSpPr>
          <p:spPr>
            <a:xfrm>
              <a:off x="6656675" y="94145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7"/>
            <p:cNvSpPr/>
            <p:nvPr/>
          </p:nvSpPr>
          <p:spPr>
            <a:xfrm>
              <a:off x="6630225" y="936875"/>
              <a:ext cx="17250" cy="29675"/>
            </a:xfrm>
            <a:custGeom>
              <a:rect b="b" l="l" r="r" t="t"/>
              <a:pathLst>
                <a:path extrusionOk="0" h="1187" w="69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7"/>
            <p:cNvSpPr/>
            <p:nvPr/>
          </p:nvSpPr>
          <p:spPr>
            <a:xfrm>
              <a:off x="6647400" y="935075"/>
              <a:ext cx="3175" cy="23350"/>
            </a:xfrm>
            <a:custGeom>
              <a:rect b="b" l="l" r="r" t="t"/>
              <a:pathLst>
                <a:path extrusionOk="0" h="934" w="127">
                  <a:moveTo>
                    <a:pt x="124" y="0"/>
                  </a:moveTo>
                  <a:lnTo>
                    <a:pt x="1"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7"/>
            <p:cNvSpPr/>
            <p:nvPr/>
          </p:nvSpPr>
          <p:spPr>
            <a:xfrm>
              <a:off x="6630250" y="95660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7"/>
            <p:cNvSpPr/>
            <p:nvPr/>
          </p:nvSpPr>
          <p:spPr>
            <a:xfrm>
              <a:off x="6603800" y="951925"/>
              <a:ext cx="17225" cy="29700"/>
            </a:xfrm>
            <a:custGeom>
              <a:rect b="b" l="l" r="r" t="t"/>
              <a:pathLst>
                <a:path extrusionOk="0" h="1188" w="689">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7"/>
            <p:cNvSpPr/>
            <p:nvPr/>
          </p:nvSpPr>
          <p:spPr>
            <a:xfrm>
              <a:off x="6620975" y="950150"/>
              <a:ext cx="3175" cy="23375"/>
            </a:xfrm>
            <a:custGeom>
              <a:rect b="b" l="l" r="r" t="t"/>
              <a:pathLst>
                <a:path extrusionOk="0" h="935" w="127">
                  <a:moveTo>
                    <a:pt x="124" y="0"/>
                  </a:moveTo>
                  <a:lnTo>
                    <a:pt x="0" y="71"/>
                  </a:lnTo>
                  <a:lnTo>
                    <a:pt x="2" y="862"/>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7"/>
            <p:cNvSpPr/>
            <p:nvPr/>
          </p:nvSpPr>
          <p:spPr>
            <a:xfrm>
              <a:off x="6603825" y="971675"/>
              <a:ext cx="20325" cy="13550"/>
            </a:xfrm>
            <a:custGeom>
              <a:rect b="b" l="l" r="r" t="t"/>
              <a:pathLst>
                <a:path extrusionOk="0" h="542" w="813">
                  <a:moveTo>
                    <a:pt x="688" y="1"/>
                  </a:moveTo>
                  <a:lnTo>
                    <a:pt x="1" y="398"/>
                  </a:lnTo>
                  <a:lnTo>
                    <a:pt x="1" y="542"/>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7"/>
            <p:cNvSpPr/>
            <p:nvPr/>
          </p:nvSpPr>
          <p:spPr>
            <a:xfrm>
              <a:off x="7161750" y="1066600"/>
              <a:ext cx="399150" cy="229825"/>
            </a:xfrm>
            <a:custGeom>
              <a:rect b="b" l="l" r="r" t="t"/>
              <a:pathLst>
                <a:path extrusionOk="0" h="9193" w="15966">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7"/>
            <p:cNvSpPr/>
            <p:nvPr/>
          </p:nvSpPr>
          <p:spPr>
            <a:xfrm>
              <a:off x="7264600" y="1092650"/>
              <a:ext cx="10500" cy="32725"/>
            </a:xfrm>
            <a:custGeom>
              <a:rect b="b" l="l" r="r" t="t"/>
              <a:pathLst>
                <a:path extrusionOk="0" h="1309" w="42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7"/>
            <p:cNvSpPr/>
            <p:nvPr/>
          </p:nvSpPr>
          <p:spPr>
            <a:xfrm>
              <a:off x="7264075" y="1089650"/>
              <a:ext cx="11525" cy="6075"/>
            </a:xfrm>
            <a:custGeom>
              <a:rect b="b" l="l" r="r" t="t"/>
              <a:pathLst>
                <a:path extrusionOk="0" h="243" w="461">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7"/>
            <p:cNvSpPr/>
            <p:nvPr/>
          </p:nvSpPr>
          <p:spPr>
            <a:xfrm>
              <a:off x="7228375" y="1019275"/>
              <a:ext cx="81525" cy="77875"/>
            </a:xfrm>
            <a:custGeom>
              <a:rect b="b" l="l" r="r" t="t"/>
              <a:pathLst>
                <a:path extrusionOk="0" h="3115" w="3261">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7"/>
            <p:cNvSpPr/>
            <p:nvPr/>
          </p:nvSpPr>
          <p:spPr>
            <a:xfrm>
              <a:off x="7212325" y="1112600"/>
              <a:ext cx="10500" cy="32700"/>
            </a:xfrm>
            <a:custGeom>
              <a:rect b="b" l="l" r="r" t="t"/>
              <a:pathLst>
                <a:path extrusionOk="0" h="1308" w="42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7"/>
            <p:cNvSpPr/>
            <p:nvPr/>
          </p:nvSpPr>
          <p:spPr>
            <a:xfrm>
              <a:off x="7211800" y="1109575"/>
              <a:ext cx="11525" cy="6075"/>
            </a:xfrm>
            <a:custGeom>
              <a:rect b="b" l="l" r="r" t="t"/>
              <a:pathLst>
                <a:path extrusionOk="0" h="243" w="461">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7"/>
            <p:cNvSpPr/>
            <p:nvPr/>
          </p:nvSpPr>
          <p:spPr>
            <a:xfrm>
              <a:off x="7176100" y="1039225"/>
              <a:ext cx="81525" cy="77850"/>
            </a:xfrm>
            <a:custGeom>
              <a:rect b="b" l="l" r="r" t="t"/>
              <a:pathLst>
                <a:path extrusionOk="0" h="3114" w="3261">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7"/>
            <p:cNvSpPr/>
            <p:nvPr/>
          </p:nvSpPr>
          <p:spPr>
            <a:xfrm>
              <a:off x="7338400" y="1098150"/>
              <a:ext cx="57925" cy="105175"/>
            </a:xfrm>
            <a:custGeom>
              <a:rect b="b" l="l" r="r" t="t"/>
              <a:pathLst>
                <a:path extrusionOk="0" h="4207" w="2317">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7"/>
            <p:cNvSpPr/>
            <p:nvPr/>
          </p:nvSpPr>
          <p:spPr>
            <a:xfrm>
              <a:off x="7246800" y="1052225"/>
              <a:ext cx="149525" cy="151100"/>
            </a:xfrm>
            <a:custGeom>
              <a:rect b="b" l="l" r="r" t="t"/>
              <a:pathLst>
                <a:path extrusionOk="0" h="6044" w="5981">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7"/>
            <p:cNvSpPr/>
            <p:nvPr/>
          </p:nvSpPr>
          <p:spPr>
            <a:xfrm>
              <a:off x="7255575" y="1111200"/>
              <a:ext cx="21425" cy="51800"/>
            </a:xfrm>
            <a:custGeom>
              <a:rect b="b" l="l" r="r" t="t"/>
              <a:pathLst>
                <a:path extrusionOk="0" h="2072" w="857">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7"/>
            <p:cNvSpPr/>
            <p:nvPr/>
          </p:nvSpPr>
          <p:spPr>
            <a:xfrm>
              <a:off x="7276875" y="1122750"/>
              <a:ext cx="1575" cy="40250"/>
            </a:xfrm>
            <a:custGeom>
              <a:rect b="b" l="l" r="r" t="t"/>
              <a:pathLst>
                <a:path extrusionOk="0" h="1610" w="63">
                  <a:moveTo>
                    <a:pt x="63" y="0"/>
                  </a:moveTo>
                  <a:lnTo>
                    <a:pt x="5" y="32"/>
                  </a:lnTo>
                  <a:lnTo>
                    <a:pt x="1" y="1610"/>
                  </a:lnTo>
                  <a:lnTo>
                    <a:pt x="59" y="1578"/>
                  </a:lnTo>
                  <a:lnTo>
                    <a:pt x="63"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7"/>
            <p:cNvSpPr/>
            <p:nvPr/>
          </p:nvSpPr>
          <p:spPr>
            <a:xfrm>
              <a:off x="7257875" y="1115350"/>
              <a:ext cx="1800" cy="36625"/>
            </a:xfrm>
            <a:custGeom>
              <a:rect b="b" l="l" r="r" t="t"/>
              <a:pathLst>
                <a:path extrusionOk="0" h="1465" w="72">
                  <a:moveTo>
                    <a:pt x="2" y="0"/>
                  </a:moveTo>
                  <a:lnTo>
                    <a:pt x="1" y="1465"/>
                  </a:lnTo>
                  <a:lnTo>
                    <a:pt x="69" y="1429"/>
                  </a:lnTo>
                  <a:lnTo>
                    <a:pt x="72" y="4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7"/>
            <p:cNvSpPr/>
            <p:nvPr/>
          </p:nvSpPr>
          <p:spPr>
            <a:xfrm>
              <a:off x="7259200" y="1116150"/>
              <a:ext cx="15750" cy="44400"/>
            </a:xfrm>
            <a:custGeom>
              <a:rect b="b" l="l" r="r" t="t"/>
              <a:pathLst>
                <a:path extrusionOk="0" h="1776" w="630">
                  <a:moveTo>
                    <a:pt x="3" y="0"/>
                  </a:moveTo>
                  <a:lnTo>
                    <a:pt x="0" y="1414"/>
                  </a:lnTo>
                  <a:lnTo>
                    <a:pt x="625" y="1775"/>
                  </a:lnTo>
                  <a:lnTo>
                    <a:pt x="629" y="364"/>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7"/>
            <p:cNvSpPr/>
            <p:nvPr/>
          </p:nvSpPr>
          <p:spPr>
            <a:xfrm>
              <a:off x="7296350" y="1031900"/>
              <a:ext cx="101025" cy="100800"/>
            </a:xfrm>
            <a:custGeom>
              <a:rect b="b" l="l" r="r" t="t"/>
              <a:pathLst>
                <a:path extrusionOk="0" h="4032" w="4041">
                  <a:moveTo>
                    <a:pt x="2381" y="0"/>
                  </a:moveTo>
                  <a:lnTo>
                    <a:pt x="0" y="1339"/>
                  </a:lnTo>
                  <a:lnTo>
                    <a:pt x="1687" y="4031"/>
                  </a:lnTo>
                  <a:lnTo>
                    <a:pt x="4040" y="2657"/>
                  </a:lnTo>
                  <a:lnTo>
                    <a:pt x="23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7"/>
            <p:cNvSpPr/>
            <p:nvPr/>
          </p:nvSpPr>
          <p:spPr>
            <a:xfrm>
              <a:off x="7244975" y="1031900"/>
              <a:ext cx="110925" cy="52900"/>
            </a:xfrm>
            <a:custGeom>
              <a:rect b="b" l="l" r="r" t="t"/>
              <a:pathLst>
                <a:path extrusionOk="0" h="2116" w="4437">
                  <a:moveTo>
                    <a:pt x="4436" y="0"/>
                  </a:moveTo>
                  <a:lnTo>
                    <a:pt x="2387" y="814"/>
                  </a:lnTo>
                  <a:lnTo>
                    <a:pt x="1" y="2116"/>
                  </a:lnTo>
                  <a:lnTo>
                    <a:pt x="2055" y="1339"/>
                  </a:lnTo>
                  <a:lnTo>
                    <a:pt x="443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7"/>
            <p:cNvSpPr/>
            <p:nvPr/>
          </p:nvSpPr>
          <p:spPr>
            <a:xfrm>
              <a:off x="7270750" y="1137525"/>
              <a:ext cx="4200" cy="3600"/>
            </a:xfrm>
            <a:custGeom>
              <a:rect b="b" l="l" r="r" t="t"/>
              <a:pathLst>
                <a:path extrusionOk="0" h="144" w="168">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7"/>
            <p:cNvSpPr/>
            <p:nvPr/>
          </p:nvSpPr>
          <p:spPr>
            <a:xfrm>
              <a:off x="7262375" y="1132700"/>
              <a:ext cx="4200" cy="3575"/>
            </a:xfrm>
            <a:custGeom>
              <a:rect b="b" l="l" r="r" t="t"/>
              <a:pathLst>
                <a:path extrusionOk="0" h="143" w="168">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7"/>
            <p:cNvSpPr/>
            <p:nvPr/>
          </p:nvSpPr>
          <p:spPr>
            <a:xfrm>
              <a:off x="7254000" y="1127850"/>
              <a:ext cx="4200" cy="3600"/>
            </a:xfrm>
            <a:custGeom>
              <a:rect b="b" l="l" r="r" t="t"/>
              <a:pathLst>
                <a:path extrusionOk="0" h="144" w="168">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7"/>
            <p:cNvSpPr/>
            <p:nvPr/>
          </p:nvSpPr>
          <p:spPr>
            <a:xfrm>
              <a:off x="7245625" y="1123000"/>
              <a:ext cx="4225" cy="3550"/>
            </a:xfrm>
            <a:custGeom>
              <a:rect b="b" l="l" r="r" t="t"/>
              <a:pathLst>
                <a:path extrusionOk="0" h="142" w="169">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7"/>
            <p:cNvSpPr/>
            <p:nvPr/>
          </p:nvSpPr>
          <p:spPr>
            <a:xfrm>
              <a:off x="7237225" y="1118125"/>
              <a:ext cx="4225" cy="3600"/>
            </a:xfrm>
            <a:custGeom>
              <a:rect b="b" l="l" r="r" t="t"/>
              <a:pathLst>
                <a:path extrusionOk="0" h="144" w="169">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7"/>
            <p:cNvSpPr/>
            <p:nvPr/>
          </p:nvSpPr>
          <p:spPr>
            <a:xfrm>
              <a:off x="7266550" y="1135125"/>
              <a:ext cx="4225" cy="3575"/>
            </a:xfrm>
            <a:custGeom>
              <a:rect b="b" l="l" r="r" t="t"/>
              <a:pathLst>
                <a:path extrusionOk="0" h="143" w="169">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7"/>
            <p:cNvSpPr/>
            <p:nvPr/>
          </p:nvSpPr>
          <p:spPr>
            <a:xfrm>
              <a:off x="7258175" y="1130250"/>
              <a:ext cx="4225" cy="3600"/>
            </a:xfrm>
            <a:custGeom>
              <a:rect b="b" l="l" r="r" t="t"/>
              <a:pathLst>
                <a:path extrusionOk="0" h="144" w="169">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7"/>
            <p:cNvSpPr/>
            <p:nvPr/>
          </p:nvSpPr>
          <p:spPr>
            <a:xfrm>
              <a:off x="7249800" y="1125425"/>
              <a:ext cx="4225" cy="3575"/>
            </a:xfrm>
            <a:custGeom>
              <a:rect b="b" l="l" r="r" t="t"/>
              <a:pathLst>
                <a:path extrusionOk="0" h="143" w="169">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7"/>
            <p:cNvSpPr/>
            <p:nvPr/>
          </p:nvSpPr>
          <p:spPr>
            <a:xfrm>
              <a:off x="7241425" y="1120575"/>
              <a:ext cx="4225" cy="3600"/>
            </a:xfrm>
            <a:custGeom>
              <a:rect b="b" l="l" r="r" t="t"/>
              <a:pathLst>
                <a:path extrusionOk="0" h="144" w="169">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7"/>
            <p:cNvSpPr/>
            <p:nvPr/>
          </p:nvSpPr>
          <p:spPr>
            <a:xfrm>
              <a:off x="7344825" y="1124975"/>
              <a:ext cx="42525" cy="53500"/>
            </a:xfrm>
            <a:custGeom>
              <a:rect b="b" l="l" r="r" t="t"/>
              <a:pathLst>
                <a:path extrusionOk="0" h="2140" w="1701">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7"/>
            <p:cNvSpPr/>
            <p:nvPr/>
          </p:nvSpPr>
          <p:spPr>
            <a:xfrm>
              <a:off x="7387275" y="1122375"/>
              <a:ext cx="4625" cy="34150"/>
            </a:xfrm>
            <a:custGeom>
              <a:rect b="b" l="l" r="r" t="t"/>
              <a:pathLst>
                <a:path extrusionOk="0" h="1366" w="185">
                  <a:moveTo>
                    <a:pt x="181" y="1"/>
                  </a:moveTo>
                  <a:lnTo>
                    <a:pt x="0" y="105"/>
                  </a:lnTo>
                  <a:lnTo>
                    <a:pt x="3" y="1259"/>
                  </a:lnTo>
                  <a:lnTo>
                    <a:pt x="184" y="1365"/>
                  </a:lnTo>
                  <a:lnTo>
                    <a:pt x="18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7"/>
            <p:cNvSpPr/>
            <p:nvPr/>
          </p:nvSpPr>
          <p:spPr>
            <a:xfrm>
              <a:off x="7344925" y="1153850"/>
              <a:ext cx="46975" cy="29900"/>
            </a:xfrm>
            <a:custGeom>
              <a:rect b="b" l="l" r="r" t="t"/>
              <a:pathLst>
                <a:path extrusionOk="0" h="1196" w="1879">
                  <a:moveTo>
                    <a:pt x="1697" y="0"/>
                  </a:moveTo>
                  <a:lnTo>
                    <a:pt x="0" y="985"/>
                  </a:lnTo>
                  <a:lnTo>
                    <a:pt x="0" y="1195"/>
                  </a:lnTo>
                  <a:lnTo>
                    <a:pt x="1878" y="106"/>
                  </a:lnTo>
                  <a:lnTo>
                    <a:pt x="169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7"/>
            <p:cNvSpPr/>
            <p:nvPr/>
          </p:nvSpPr>
          <p:spPr>
            <a:xfrm>
              <a:off x="7289025" y="1127150"/>
              <a:ext cx="42500" cy="53475"/>
            </a:xfrm>
            <a:custGeom>
              <a:rect b="b" l="l" r="r" t="t"/>
              <a:pathLst>
                <a:path extrusionOk="0" h="2139" w="170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7"/>
            <p:cNvSpPr/>
            <p:nvPr/>
          </p:nvSpPr>
          <p:spPr>
            <a:xfrm>
              <a:off x="7284500" y="1124550"/>
              <a:ext cx="4625" cy="34150"/>
            </a:xfrm>
            <a:custGeom>
              <a:rect b="b" l="l" r="r" t="t"/>
              <a:pathLst>
                <a:path extrusionOk="0" h="1366" w="185">
                  <a:moveTo>
                    <a:pt x="3" y="1"/>
                  </a:moveTo>
                  <a:lnTo>
                    <a:pt x="0" y="1365"/>
                  </a:lnTo>
                  <a:lnTo>
                    <a:pt x="181" y="1259"/>
                  </a:lnTo>
                  <a:lnTo>
                    <a:pt x="184" y="10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7"/>
            <p:cNvSpPr/>
            <p:nvPr/>
          </p:nvSpPr>
          <p:spPr>
            <a:xfrm>
              <a:off x="7284500" y="1156025"/>
              <a:ext cx="46950" cy="29850"/>
            </a:xfrm>
            <a:custGeom>
              <a:rect b="b" l="l" r="r" t="t"/>
              <a:pathLst>
                <a:path extrusionOk="0" h="1194" w="1878">
                  <a:moveTo>
                    <a:pt x="181" y="0"/>
                  </a:moveTo>
                  <a:lnTo>
                    <a:pt x="0" y="106"/>
                  </a:lnTo>
                  <a:lnTo>
                    <a:pt x="1878" y="1194"/>
                  </a:lnTo>
                  <a:lnTo>
                    <a:pt x="1878" y="983"/>
                  </a:lnTo>
                  <a:lnTo>
                    <a:pt x="1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7"/>
            <p:cNvSpPr/>
            <p:nvPr/>
          </p:nvSpPr>
          <p:spPr>
            <a:xfrm>
              <a:off x="7282575" y="1085800"/>
              <a:ext cx="19300" cy="30325"/>
            </a:xfrm>
            <a:custGeom>
              <a:rect b="b" l="l" r="r" t="t"/>
              <a:pathLst>
                <a:path extrusionOk="0" h="1213" w="772">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7"/>
            <p:cNvSpPr/>
            <p:nvPr/>
          </p:nvSpPr>
          <p:spPr>
            <a:xfrm>
              <a:off x="7279600" y="1084050"/>
              <a:ext cx="3075" cy="22650"/>
            </a:xfrm>
            <a:custGeom>
              <a:rect b="b" l="l" r="r" t="t"/>
              <a:pathLst>
                <a:path extrusionOk="0" h="906" w="123">
                  <a:moveTo>
                    <a:pt x="2" y="1"/>
                  </a:moveTo>
                  <a:lnTo>
                    <a:pt x="0" y="906"/>
                  </a:lnTo>
                  <a:lnTo>
                    <a:pt x="121" y="836"/>
                  </a:lnTo>
                  <a:lnTo>
                    <a:pt x="122" y="69"/>
                  </a:lnTo>
                  <a:lnTo>
                    <a:pt x="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7"/>
            <p:cNvSpPr/>
            <p:nvPr/>
          </p:nvSpPr>
          <p:spPr>
            <a:xfrm>
              <a:off x="7279600" y="1104950"/>
              <a:ext cx="22250" cy="14650"/>
            </a:xfrm>
            <a:custGeom>
              <a:rect b="b" l="l" r="r" t="t"/>
              <a:pathLst>
                <a:path extrusionOk="0" h="586" w="890">
                  <a:moveTo>
                    <a:pt x="119" y="0"/>
                  </a:moveTo>
                  <a:lnTo>
                    <a:pt x="0" y="70"/>
                  </a:lnTo>
                  <a:lnTo>
                    <a:pt x="889" y="586"/>
                  </a:lnTo>
                  <a:lnTo>
                    <a:pt x="889" y="447"/>
                  </a:lnTo>
                  <a:lnTo>
                    <a:pt x="11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7"/>
            <p:cNvSpPr/>
            <p:nvPr/>
          </p:nvSpPr>
          <p:spPr>
            <a:xfrm>
              <a:off x="7237225" y="1102875"/>
              <a:ext cx="53525" cy="37100"/>
            </a:xfrm>
            <a:custGeom>
              <a:rect b="b" l="l" r="r" t="t"/>
              <a:pathLst>
                <a:path extrusionOk="0" h="1484" w="2141">
                  <a:moveTo>
                    <a:pt x="637" y="0"/>
                  </a:moveTo>
                  <a:lnTo>
                    <a:pt x="0" y="609"/>
                  </a:lnTo>
                  <a:lnTo>
                    <a:pt x="1508" y="1484"/>
                  </a:lnTo>
                  <a:lnTo>
                    <a:pt x="2141" y="870"/>
                  </a:lnTo>
                  <a:lnTo>
                    <a:pt x="63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7"/>
            <p:cNvSpPr/>
            <p:nvPr/>
          </p:nvSpPr>
          <p:spPr>
            <a:xfrm>
              <a:off x="7266775" y="1119950"/>
              <a:ext cx="19775" cy="17600"/>
            </a:xfrm>
            <a:custGeom>
              <a:rect b="b" l="l" r="r" t="t"/>
              <a:pathLst>
                <a:path extrusionOk="0" h="704" w="791">
                  <a:moveTo>
                    <a:pt x="634" y="0"/>
                  </a:moveTo>
                  <a:lnTo>
                    <a:pt x="0" y="615"/>
                  </a:lnTo>
                  <a:lnTo>
                    <a:pt x="158" y="704"/>
                  </a:lnTo>
                  <a:lnTo>
                    <a:pt x="790" y="90"/>
                  </a:lnTo>
                  <a:lnTo>
                    <a:pt x="6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7"/>
            <p:cNvSpPr/>
            <p:nvPr/>
          </p:nvSpPr>
          <p:spPr>
            <a:xfrm>
              <a:off x="7266550" y="1119725"/>
              <a:ext cx="20000" cy="17825"/>
            </a:xfrm>
            <a:custGeom>
              <a:rect b="b" l="l" r="r" t="t"/>
              <a:pathLst>
                <a:path extrusionOk="0" h="713" w="800">
                  <a:moveTo>
                    <a:pt x="634" y="1"/>
                  </a:moveTo>
                  <a:lnTo>
                    <a:pt x="0" y="616"/>
                  </a:lnTo>
                  <a:lnTo>
                    <a:pt x="167" y="713"/>
                  </a:lnTo>
                  <a:lnTo>
                    <a:pt x="799" y="99"/>
                  </a:lnTo>
                  <a:lnTo>
                    <a:pt x="63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7"/>
            <p:cNvSpPr/>
            <p:nvPr/>
          </p:nvSpPr>
          <p:spPr>
            <a:xfrm>
              <a:off x="7258175" y="1114950"/>
              <a:ext cx="20025" cy="17750"/>
            </a:xfrm>
            <a:custGeom>
              <a:rect b="b" l="l" r="r" t="t"/>
              <a:pathLst>
                <a:path extrusionOk="0" h="710" w="801">
                  <a:moveTo>
                    <a:pt x="633" y="0"/>
                  </a:moveTo>
                  <a:lnTo>
                    <a:pt x="0" y="612"/>
                  </a:lnTo>
                  <a:lnTo>
                    <a:pt x="169" y="709"/>
                  </a:lnTo>
                  <a:lnTo>
                    <a:pt x="801" y="96"/>
                  </a:lnTo>
                  <a:lnTo>
                    <a:pt x="63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7"/>
            <p:cNvSpPr/>
            <p:nvPr/>
          </p:nvSpPr>
          <p:spPr>
            <a:xfrm>
              <a:off x="7249800" y="1110025"/>
              <a:ext cx="20025" cy="17825"/>
            </a:xfrm>
            <a:custGeom>
              <a:rect b="b" l="l" r="r" t="t"/>
              <a:pathLst>
                <a:path extrusionOk="0" h="713" w="801">
                  <a:moveTo>
                    <a:pt x="636" y="0"/>
                  </a:moveTo>
                  <a:lnTo>
                    <a:pt x="0" y="616"/>
                  </a:lnTo>
                  <a:lnTo>
                    <a:pt x="169" y="712"/>
                  </a:lnTo>
                  <a:lnTo>
                    <a:pt x="801" y="99"/>
                  </a:lnTo>
                  <a:lnTo>
                    <a:pt x="63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7"/>
            <p:cNvSpPr/>
            <p:nvPr/>
          </p:nvSpPr>
          <p:spPr>
            <a:xfrm>
              <a:off x="7241425" y="1105225"/>
              <a:ext cx="20025" cy="17750"/>
            </a:xfrm>
            <a:custGeom>
              <a:rect b="b" l="l" r="r" t="t"/>
              <a:pathLst>
                <a:path extrusionOk="0" h="710" w="801">
                  <a:moveTo>
                    <a:pt x="633" y="1"/>
                  </a:moveTo>
                  <a:lnTo>
                    <a:pt x="0" y="614"/>
                  </a:lnTo>
                  <a:lnTo>
                    <a:pt x="169" y="710"/>
                  </a:lnTo>
                  <a:lnTo>
                    <a:pt x="801" y="96"/>
                  </a:lnTo>
                  <a:lnTo>
                    <a:pt x="63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7"/>
            <p:cNvSpPr/>
            <p:nvPr/>
          </p:nvSpPr>
          <p:spPr>
            <a:xfrm>
              <a:off x="7443125" y="1120775"/>
              <a:ext cx="78575" cy="142875"/>
            </a:xfrm>
            <a:custGeom>
              <a:rect b="b" l="l" r="r" t="t"/>
              <a:pathLst>
                <a:path extrusionOk="0" h="5715" w="3143">
                  <a:moveTo>
                    <a:pt x="3143" y="1"/>
                  </a:moveTo>
                  <a:lnTo>
                    <a:pt x="12" y="1828"/>
                  </a:lnTo>
                  <a:lnTo>
                    <a:pt x="1" y="5714"/>
                  </a:lnTo>
                  <a:lnTo>
                    <a:pt x="3134" y="3901"/>
                  </a:lnTo>
                  <a:lnTo>
                    <a:pt x="314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7"/>
            <p:cNvSpPr/>
            <p:nvPr/>
          </p:nvSpPr>
          <p:spPr>
            <a:xfrm>
              <a:off x="7319175" y="1058325"/>
              <a:ext cx="202575" cy="205325"/>
            </a:xfrm>
            <a:custGeom>
              <a:rect b="b" l="l" r="r" t="t"/>
              <a:pathLst>
                <a:path extrusionOk="0" h="8213" w="8103">
                  <a:moveTo>
                    <a:pt x="3683" y="0"/>
                  </a:moveTo>
                  <a:lnTo>
                    <a:pt x="11" y="1737"/>
                  </a:lnTo>
                  <a:lnTo>
                    <a:pt x="1" y="5306"/>
                  </a:lnTo>
                  <a:lnTo>
                    <a:pt x="4960" y="8212"/>
                  </a:lnTo>
                  <a:lnTo>
                    <a:pt x="4970" y="4329"/>
                  </a:lnTo>
                  <a:lnTo>
                    <a:pt x="4983" y="4337"/>
                  </a:lnTo>
                  <a:lnTo>
                    <a:pt x="8102" y="2499"/>
                  </a:lnTo>
                  <a:lnTo>
                    <a:pt x="36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7"/>
            <p:cNvSpPr/>
            <p:nvPr/>
          </p:nvSpPr>
          <p:spPr>
            <a:xfrm>
              <a:off x="7386325" y="1051350"/>
              <a:ext cx="136800" cy="116225"/>
            </a:xfrm>
            <a:custGeom>
              <a:rect b="b" l="l" r="r" t="t"/>
              <a:pathLst>
                <a:path extrusionOk="0" h="4649" w="5472">
                  <a:moveTo>
                    <a:pt x="3224" y="1"/>
                  </a:moveTo>
                  <a:lnTo>
                    <a:pt x="0" y="1813"/>
                  </a:lnTo>
                  <a:lnTo>
                    <a:pt x="2284" y="4648"/>
                  </a:lnTo>
                  <a:lnTo>
                    <a:pt x="5472" y="2786"/>
                  </a:lnTo>
                  <a:lnTo>
                    <a:pt x="32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7"/>
            <p:cNvSpPr/>
            <p:nvPr/>
          </p:nvSpPr>
          <p:spPr>
            <a:xfrm>
              <a:off x="7316725" y="1051350"/>
              <a:ext cx="150200" cy="51375"/>
            </a:xfrm>
            <a:custGeom>
              <a:rect b="b" l="l" r="r" t="t"/>
              <a:pathLst>
                <a:path extrusionOk="0" h="2055" w="6008">
                  <a:moveTo>
                    <a:pt x="6008" y="1"/>
                  </a:moveTo>
                  <a:lnTo>
                    <a:pt x="3234" y="291"/>
                  </a:lnTo>
                  <a:lnTo>
                    <a:pt x="0" y="2054"/>
                  </a:lnTo>
                  <a:lnTo>
                    <a:pt x="0" y="2054"/>
                  </a:lnTo>
                  <a:lnTo>
                    <a:pt x="2784" y="1813"/>
                  </a:lnTo>
                  <a:lnTo>
                    <a:pt x="600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7"/>
            <p:cNvSpPr/>
            <p:nvPr/>
          </p:nvSpPr>
          <p:spPr>
            <a:xfrm>
              <a:off x="7367400" y="1138725"/>
              <a:ext cx="17175" cy="11150"/>
            </a:xfrm>
            <a:custGeom>
              <a:rect b="b" l="l" r="r" t="t"/>
              <a:pathLst>
                <a:path extrusionOk="0" h="446" w="687">
                  <a:moveTo>
                    <a:pt x="95" y="1"/>
                  </a:moveTo>
                  <a:lnTo>
                    <a:pt x="0" y="44"/>
                  </a:lnTo>
                  <a:lnTo>
                    <a:pt x="685" y="446"/>
                  </a:lnTo>
                  <a:lnTo>
                    <a:pt x="686" y="346"/>
                  </a:lnTo>
                  <a:lnTo>
                    <a:pt x="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7"/>
            <p:cNvSpPr/>
            <p:nvPr/>
          </p:nvSpPr>
          <p:spPr>
            <a:xfrm>
              <a:off x="7369750" y="1121550"/>
              <a:ext cx="14925" cy="25825"/>
            </a:xfrm>
            <a:custGeom>
              <a:rect b="b" l="l" r="r" t="t"/>
              <a:pathLst>
                <a:path extrusionOk="0" h="1033" w="597">
                  <a:moveTo>
                    <a:pt x="5" y="0"/>
                  </a:moveTo>
                  <a:lnTo>
                    <a:pt x="1" y="688"/>
                  </a:lnTo>
                  <a:lnTo>
                    <a:pt x="589" y="1033"/>
                  </a:lnTo>
                  <a:lnTo>
                    <a:pt x="597" y="345"/>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7"/>
            <p:cNvSpPr/>
            <p:nvPr/>
          </p:nvSpPr>
          <p:spPr>
            <a:xfrm>
              <a:off x="7367400" y="1120125"/>
              <a:ext cx="2500" cy="19725"/>
            </a:xfrm>
            <a:custGeom>
              <a:rect b="b" l="l" r="r" t="t"/>
              <a:pathLst>
                <a:path extrusionOk="0" h="789" w="100">
                  <a:moveTo>
                    <a:pt x="9" y="1"/>
                  </a:moveTo>
                  <a:lnTo>
                    <a:pt x="0" y="788"/>
                  </a:lnTo>
                  <a:lnTo>
                    <a:pt x="95" y="745"/>
                  </a:lnTo>
                  <a:lnTo>
                    <a:pt x="99" y="57"/>
                  </a:lnTo>
                  <a:lnTo>
                    <a:pt x="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7"/>
            <p:cNvSpPr/>
            <p:nvPr/>
          </p:nvSpPr>
          <p:spPr>
            <a:xfrm>
              <a:off x="7334050" y="1153775"/>
              <a:ext cx="26200" cy="63200"/>
            </a:xfrm>
            <a:custGeom>
              <a:rect b="b" l="l" r="r" t="t"/>
              <a:pathLst>
                <a:path extrusionOk="0" h="2528" w="1048">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7"/>
            <p:cNvSpPr/>
            <p:nvPr/>
          </p:nvSpPr>
          <p:spPr>
            <a:xfrm>
              <a:off x="7360075" y="1167825"/>
              <a:ext cx="1950" cy="49150"/>
            </a:xfrm>
            <a:custGeom>
              <a:rect b="b" l="l" r="r" t="t"/>
              <a:pathLst>
                <a:path extrusionOk="0" h="1966" w="78">
                  <a:moveTo>
                    <a:pt x="77" y="1"/>
                  </a:moveTo>
                  <a:lnTo>
                    <a:pt x="6" y="39"/>
                  </a:lnTo>
                  <a:lnTo>
                    <a:pt x="1" y="1966"/>
                  </a:lnTo>
                  <a:lnTo>
                    <a:pt x="72" y="1928"/>
                  </a:lnTo>
                  <a:lnTo>
                    <a:pt x="7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7"/>
            <p:cNvSpPr/>
            <p:nvPr/>
          </p:nvSpPr>
          <p:spPr>
            <a:xfrm>
              <a:off x="7336875" y="1158800"/>
              <a:ext cx="2200" cy="44775"/>
            </a:xfrm>
            <a:custGeom>
              <a:rect b="b" l="l" r="r" t="t"/>
              <a:pathLst>
                <a:path extrusionOk="0" h="1791" w="88">
                  <a:moveTo>
                    <a:pt x="3" y="1"/>
                  </a:moveTo>
                  <a:lnTo>
                    <a:pt x="1" y="1790"/>
                  </a:lnTo>
                  <a:lnTo>
                    <a:pt x="85" y="1745"/>
                  </a:lnTo>
                  <a:lnTo>
                    <a:pt x="88" y="52"/>
                  </a:lnTo>
                  <a:lnTo>
                    <a:pt x="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7"/>
            <p:cNvSpPr/>
            <p:nvPr/>
          </p:nvSpPr>
          <p:spPr>
            <a:xfrm>
              <a:off x="7338500" y="1159750"/>
              <a:ext cx="19250" cy="54250"/>
            </a:xfrm>
            <a:custGeom>
              <a:rect b="b" l="l" r="r" t="t"/>
              <a:pathLst>
                <a:path extrusionOk="0" h="2170" w="770">
                  <a:moveTo>
                    <a:pt x="2" y="1"/>
                  </a:moveTo>
                  <a:lnTo>
                    <a:pt x="1" y="1729"/>
                  </a:lnTo>
                  <a:lnTo>
                    <a:pt x="764" y="2170"/>
                  </a:lnTo>
                  <a:lnTo>
                    <a:pt x="769" y="446"/>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7"/>
            <p:cNvSpPr/>
            <p:nvPr/>
          </p:nvSpPr>
          <p:spPr>
            <a:xfrm>
              <a:off x="7311675" y="1143550"/>
              <a:ext cx="65350" cy="45325"/>
            </a:xfrm>
            <a:custGeom>
              <a:rect b="b" l="l" r="r" t="t"/>
              <a:pathLst>
                <a:path extrusionOk="0" h="1813" w="2614">
                  <a:moveTo>
                    <a:pt x="777" y="0"/>
                  </a:moveTo>
                  <a:lnTo>
                    <a:pt x="1" y="746"/>
                  </a:lnTo>
                  <a:lnTo>
                    <a:pt x="1842" y="1813"/>
                  </a:lnTo>
                  <a:lnTo>
                    <a:pt x="2614" y="1063"/>
                  </a:lnTo>
                  <a:lnTo>
                    <a:pt x="77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7"/>
            <p:cNvSpPr/>
            <p:nvPr/>
          </p:nvSpPr>
          <p:spPr>
            <a:xfrm>
              <a:off x="7347750" y="1164425"/>
              <a:ext cx="24175" cy="21525"/>
            </a:xfrm>
            <a:custGeom>
              <a:rect b="b" l="l" r="r" t="t"/>
              <a:pathLst>
                <a:path extrusionOk="0" h="861" w="967">
                  <a:moveTo>
                    <a:pt x="775" y="1"/>
                  </a:moveTo>
                  <a:lnTo>
                    <a:pt x="1" y="752"/>
                  </a:lnTo>
                  <a:lnTo>
                    <a:pt x="193" y="861"/>
                  </a:lnTo>
                  <a:lnTo>
                    <a:pt x="966" y="111"/>
                  </a:lnTo>
                  <a:lnTo>
                    <a:pt x="77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7"/>
            <p:cNvSpPr/>
            <p:nvPr/>
          </p:nvSpPr>
          <p:spPr>
            <a:xfrm>
              <a:off x="7347500" y="1164150"/>
              <a:ext cx="24425" cy="21800"/>
            </a:xfrm>
            <a:custGeom>
              <a:rect b="b" l="l" r="r" t="t"/>
              <a:pathLst>
                <a:path extrusionOk="0" h="872" w="977">
                  <a:moveTo>
                    <a:pt x="775" y="0"/>
                  </a:moveTo>
                  <a:lnTo>
                    <a:pt x="0" y="753"/>
                  </a:lnTo>
                  <a:lnTo>
                    <a:pt x="203" y="872"/>
                  </a:lnTo>
                  <a:lnTo>
                    <a:pt x="976" y="122"/>
                  </a:lnTo>
                  <a:lnTo>
                    <a:pt x="77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7"/>
            <p:cNvSpPr/>
            <p:nvPr/>
          </p:nvSpPr>
          <p:spPr>
            <a:xfrm>
              <a:off x="7337250" y="1158300"/>
              <a:ext cx="24450" cy="21700"/>
            </a:xfrm>
            <a:custGeom>
              <a:rect b="b" l="l" r="r" t="t"/>
              <a:pathLst>
                <a:path extrusionOk="0" h="868" w="978">
                  <a:moveTo>
                    <a:pt x="773" y="1"/>
                  </a:moveTo>
                  <a:lnTo>
                    <a:pt x="0" y="749"/>
                  </a:lnTo>
                  <a:lnTo>
                    <a:pt x="206" y="868"/>
                  </a:lnTo>
                  <a:lnTo>
                    <a:pt x="977" y="118"/>
                  </a:lnTo>
                  <a:lnTo>
                    <a:pt x="77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7"/>
            <p:cNvSpPr/>
            <p:nvPr/>
          </p:nvSpPr>
          <p:spPr>
            <a:xfrm>
              <a:off x="7327025" y="1152275"/>
              <a:ext cx="24450" cy="21775"/>
            </a:xfrm>
            <a:custGeom>
              <a:rect b="b" l="l" r="r" t="t"/>
              <a:pathLst>
                <a:path extrusionOk="0" h="871" w="978">
                  <a:moveTo>
                    <a:pt x="776" y="1"/>
                  </a:moveTo>
                  <a:lnTo>
                    <a:pt x="0" y="753"/>
                  </a:lnTo>
                  <a:lnTo>
                    <a:pt x="205" y="871"/>
                  </a:lnTo>
                  <a:lnTo>
                    <a:pt x="977" y="121"/>
                  </a:lnTo>
                  <a:lnTo>
                    <a:pt x="77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7"/>
            <p:cNvSpPr/>
            <p:nvPr/>
          </p:nvSpPr>
          <p:spPr>
            <a:xfrm>
              <a:off x="7316800" y="1146450"/>
              <a:ext cx="24450" cy="21700"/>
            </a:xfrm>
            <a:custGeom>
              <a:rect b="b" l="l" r="r" t="t"/>
              <a:pathLst>
                <a:path extrusionOk="0" h="868" w="978">
                  <a:moveTo>
                    <a:pt x="773" y="0"/>
                  </a:moveTo>
                  <a:lnTo>
                    <a:pt x="0" y="749"/>
                  </a:lnTo>
                  <a:lnTo>
                    <a:pt x="205" y="868"/>
                  </a:lnTo>
                  <a:lnTo>
                    <a:pt x="978" y="118"/>
                  </a:lnTo>
                  <a:lnTo>
                    <a:pt x="77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57"/>
            <p:cNvSpPr/>
            <p:nvPr/>
          </p:nvSpPr>
          <p:spPr>
            <a:xfrm>
              <a:off x="7388500" y="1216750"/>
              <a:ext cx="34400" cy="20825"/>
            </a:xfrm>
            <a:custGeom>
              <a:rect b="b" l="l" r="r" t="t"/>
              <a:pathLst>
                <a:path extrusionOk="0" h="833" w="1376">
                  <a:moveTo>
                    <a:pt x="85" y="0"/>
                  </a:moveTo>
                  <a:lnTo>
                    <a:pt x="0" y="39"/>
                  </a:lnTo>
                  <a:lnTo>
                    <a:pt x="1374" y="832"/>
                  </a:lnTo>
                  <a:lnTo>
                    <a:pt x="1375" y="743"/>
                  </a:lnTo>
                  <a:lnTo>
                    <a:pt x="8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7"/>
            <p:cNvSpPr/>
            <p:nvPr/>
          </p:nvSpPr>
          <p:spPr>
            <a:xfrm>
              <a:off x="7390600" y="1177775"/>
              <a:ext cx="32400" cy="57550"/>
            </a:xfrm>
            <a:custGeom>
              <a:rect b="b" l="l" r="r" t="t"/>
              <a:pathLst>
                <a:path extrusionOk="0" h="2302" w="1296">
                  <a:moveTo>
                    <a:pt x="5" y="0"/>
                  </a:moveTo>
                  <a:lnTo>
                    <a:pt x="1" y="1559"/>
                  </a:lnTo>
                  <a:lnTo>
                    <a:pt x="1288" y="2302"/>
                  </a:lnTo>
                  <a:lnTo>
                    <a:pt x="1295" y="743"/>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7"/>
            <p:cNvSpPr/>
            <p:nvPr/>
          </p:nvSpPr>
          <p:spPr>
            <a:xfrm>
              <a:off x="7388500" y="1176500"/>
              <a:ext cx="2225" cy="41250"/>
            </a:xfrm>
            <a:custGeom>
              <a:rect b="b" l="l" r="r" t="t"/>
              <a:pathLst>
                <a:path extrusionOk="0" h="1650" w="89">
                  <a:moveTo>
                    <a:pt x="8" y="1"/>
                  </a:moveTo>
                  <a:lnTo>
                    <a:pt x="0" y="1649"/>
                  </a:lnTo>
                  <a:lnTo>
                    <a:pt x="85" y="1610"/>
                  </a:lnTo>
                  <a:lnTo>
                    <a:pt x="89" y="51"/>
                  </a:lnTo>
                  <a:lnTo>
                    <a:pt x="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7"/>
            <p:cNvSpPr/>
            <p:nvPr/>
          </p:nvSpPr>
          <p:spPr>
            <a:xfrm>
              <a:off x="7467375" y="1208500"/>
              <a:ext cx="34400" cy="20875"/>
            </a:xfrm>
            <a:custGeom>
              <a:rect b="b" l="l" r="r" t="t"/>
              <a:pathLst>
                <a:path extrusionOk="0" h="835" w="1376">
                  <a:moveTo>
                    <a:pt x="1291" y="1"/>
                  </a:moveTo>
                  <a:lnTo>
                    <a:pt x="1" y="745"/>
                  </a:lnTo>
                  <a:lnTo>
                    <a:pt x="2" y="835"/>
                  </a:lnTo>
                  <a:lnTo>
                    <a:pt x="1375" y="40"/>
                  </a:lnTo>
                  <a:lnTo>
                    <a:pt x="129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7"/>
            <p:cNvSpPr/>
            <p:nvPr/>
          </p:nvSpPr>
          <p:spPr>
            <a:xfrm>
              <a:off x="7467275" y="1169575"/>
              <a:ext cx="32400" cy="57550"/>
            </a:xfrm>
            <a:custGeom>
              <a:rect b="b" l="l" r="r" t="t"/>
              <a:pathLst>
                <a:path extrusionOk="0" h="2302" w="1296">
                  <a:moveTo>
                    <a:pt x="1291" y="1"/>
                  </a:moveTo>
                  <a:lnTo>
                    <a:pt x="0" y="743"/>
                  </a:lnTo>
                  <a:lnTo>
                    <a:pt x="8" y="2302"/>
                  </a:lnTo>
                  <a:lnTo>
                    <a:pt x="1295" y="1558"/>
                  </a:lnTo>
                  <a:lnTo>
                    <a:pt x="129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7"/>
            <p:cNvSpPr/>
            <p:nvPr/>
          </p:nvSpPr>
          <p:spPr>
            <a:xfrm>
              <a:off x="7499525" y="1168275"/>
              <a:ext cx="2250" cy="41250"/>
            </a:xfrm>
            <a:custGeom>
              <a:rect b="b" l="l" r="r" t="t"/>
              <a:pathLst>
                <a:path extrusionOk="0" h="1650" w="90">
                  <a:moveTo>
                    <a:pt x="82" y="0"/>
                  </a:moveTo>
                  <a:lnTo>
                    <a:pt x="1" y="53"/>
                  </a:lnTo>
                  <a:lnTo>
                    <a:pt x="5" y="1610"/>
                  </a:lnTo>
                  <a:lnTo>
                    <a:pt x="89" y="1649"/>
                  </a:lnTo>
                  <a:lnTo>
                    <a:pt x="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7"/>
            <p:cNvSpPr/>
            <p:nvPr/>
          </p:nvSpPr>
          <p:spPr>
            <a:xfrm>
              <a:off x="7133500" y="1237600"/>
              <a:ext cx="200400" cy="108300"/>
            </a:xfrm>
            <a:custGeom>
              <a:rect b="b" l="l" r="r" t="t"/>
              <a:pathLst>
                <a:path extrusionOk="0" h="4332" w="8016">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7"/>
            <p:cNvSpPr/>
            <p:nvPr/>
          </p:nvSpPr>
          <p:spPr>
            <a:xfrm>
              <a:off x="7129300" y="1226600"/>
              <a:ext cx="212450" cy="122275"/>
            </a:xfrm>
            <a:custGeom>
              <a:rect b="b" l="l" r="r" t="t"/>
              <a:pathLst>
                <a:path extrusionOk="0" h="4891" w="8498">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7"/>
            <p:cNvSpPr/>
            <p:nvPr/>
          </p:nvSpPr>
          <p:spPr>
            <a:xfrm>
              <a:off x="7114400" y="1259325"/>
              <a:ext cx="225750" cy="156575"/>
            </a:xfrm>
            <a:custGeom>
              <a:rect b="b" l="l" r="r" t="t"/>
              <a:pathLst>
                <a:path extrusionOk="0" h="6263" w="903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7"/>
            <p:cNvSpPr/>
            <p:nvPr/>
          </p:nvSpPr>
          <p:spPr>
            <a:xfrm>
              <a:off x="7211200" y="1386000"/>
              <a:ext cx="10600" cy="8825"/>
            </a:xfrm>
            <a:custGeom>
              <a:rect b="b" l="l" r="r" t="t"/>
              <a:pathLst>
                <a:path extrusionOk="0" h="353" w="424">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7"/>
            <p:cNvSpPr/>
            <p:nvPr/>
          </p:nvSpPr>
          <p:spPr>
            <a:xfrm>
              <a:off x="7205125" y="1386225"/>
              <a:ext cx="13925" cy="19925"/>
            </a:xfrm>
            <a:custGeom>
              <a:rect b="b" l="l" r="r" t="t"/>
              <a:pathLst>
                <a:path extrusionOk="0" h="797" w="557">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7"/>
            <p:cNvSpPr/>
            <p:nvPr/>
          </p:nvSpPr>
          <p:spPr>
            <a:xfrm>
              <a:off x="7206400" y="1387725"/>
              <a:ext cx="14750" cy="18900"/>
            </a:xfrm>
            <a:custGeom>
              <a:rect b="b" l="l" r="r" t="t"/>
              <a:pathLst>
                <a:path extrusionOk="0" h="756" w="59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7"/>
            <p:cNvSpPr/>
            <p:nvPr/>
          </p:nvSpPr>
          <p:spPr>
            <a:xfrm>
              <a:off x="7303050" y="1332975"/>
              <a:ext cx="10575" cy="8825"/>
            </a:xfrm>
            <a:custGeom>
              <a:rect b="b" l="l" r="r" t="t"/>
              <a:pathLst>
                <a:path extrusionOk="0" h="353" w="423">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7"/>
            <p:cNvSpPr/>
            <p:nvPr/>
          </p:nvSpPr>
          <p:spPr>
            <a:xfrm>
              <a:off x="7296950" y="1333175"/>
              <a:ext cx="13925" cy="19925"/>
            </a:xfrm>
            <a:custGeom>
              <a:rect b="b" l="l" r="r" t="t"/>
              <a:pathLst>
                <a:path extrusionOk="0" h="797" w="557">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7"/>
            <p:cNvSpPr/>
            <p:nvPr/>
          </p:nvSpPr>
          <p:spPr>
            <a:xfrm>
              <a:off x="7298275" y="1334725"/>
              <a:ext cx="14725" cy="18900"/>
            </a:xfrm>
            <a:custGeom>
              <a:rect b="b" l="l" r="r" t="t"/>
              <a:pathLst>
                <a:path extrusionOk="0" h="756" w="589">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7"/>
            <p:cNvSpPr/>
            <p:nvPr/>
          </p:nvSpPr>
          <p:spPr>
            <a:xfrm>
              <a:off x="7113175" y="1311725"/>
              <a:ext cx="77800" cy="104200"/>
            </a:xfrm>
            <a:custGeom>
              <a:rect b="b" l="l" r="r" t="t"/>
              <a:pathLst>
                <a:path extrusionOk="0" h="4168" w="3112">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7"/>
            <p:cNvSpPr/>
            <p:nvPr/>
          </p:nvSpPr>
          <p:spPr>
            <a:xfrm>
              <a:off x="7307850" y="1280800"/>
              <a:ext cx="29750" cy="31125"/>
            </a:xfrm>
            <a:custGeom>
              <a:rect b="b" l="l" r="r" t="t"/>
              <a:pathLst>
                <a:path extrusionOk="0" h="1245" w="119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7"/>
            <p:cNvSpPr/>
            <p:nvPr/>
          </p:nvSpPr>
          <p:spPr>
            <a:xfrm>
              <a:off x="7273950" y="1300325"/>
              <a:ext cx="29700" cy="31200"/>
            </a:xfrm>
            <a:custGeom>
              <a:rect b="b" l="l" r="r" t="t"/>
              <a:pathLst>
                <a:path extrusionOk="0" h="1248" w="1188">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7"/>
            <p:cNvSpPr/>
            <p:nvPr/>
          </p:nvSpPr>
          <p:spPr>
            <a:xfrm>
              <a:off x="7240000" y="1319950"/>
              <a:ext cx="29750" cy="31175"/>
            </a:xfrm>
            <a:custGeom>
              <a:rect b="b" l="l" r="r" t="t"/>
              <a:pathLst>
                <a:path extrusionOk="0" h="1247" w="119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7"/>
            <p:cNvSpPr/>
            <p:nvPr/>
          </p:nvSpPr>
          <p:spPr>
            <a:xfrm>
              <a:off x="7206125" y="1339525"/>
              <a:ext cx="29700" cy="31175"/>
            </a:xfrm>
            <a:custGeom>
              <a:rect b="b" l="l" r="r" t="t"/>
              <a:pathLst>
                <a:path extrusionOk="0" h="1247" w="1188">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7"/>
            <p:cNvSpPr/>
            <p:nvPr/>
          </p:nvSpPr>
          <p:spPr>
            <a:xfrm>
              <a:off x="7187225" y="1359100"/>
              <a:ext cx="14700" cy="22425"/>
            </a:xfrm>
            <a:custGeom>
              <a:rect b="b" l="l" r="r" t="t"/>
              <a:pathLst>
                <a:path extrusionOk="0" h="897" w="588">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7"/>
            <p:cNvSpPr/>
            <p:nvPr/>
          </p:nvSpPr>
          <p:spPr>
            <a:xfrm>
              <a:off x="7121750" y="1338650"/>
              <a:ext cx="54800" cy="55025"/>
            </a:xfrm>
            <a:custGeom>
              <a:rect b="b" l="l" r="r" t="t"/>
              <a:pathLst>
                <a:path extrusionOk="0" h="2201" w="2192">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3" name="Google Shape;3393;p57"/>
          <p:cNvGrpSpPr/>
          <p:nvPr/>
        </p:nvGrpSpPr>
        <p:grpSpPr>
          <a:xfrm flipH="1">
            <a:off x="720132" y="537900"/>
            <a:ext cx="4010166" cy="2627337"/>
            <a:chOff x="4230215" y="407085"/>
            <a:chExt cx="4537927" cy="4243800"/>
          </a:xfrm>
        </p:grpSpPr>
        <p:sp>
          <p:nvSpPr>
            <p:cNvPr id="3394" name="Google Shape;3394;p57"/>
            <p:cNvSpPr/>
            <p:nvPr/>
          </p:nvSpPr>
          <p:spPr>
            <a:xfrm>
              <a:off x="4983043" y="407085"/>
              <a:ext cx="3785100" cy="42438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7"/>
            <p:cNvSpPr/>
            <p:nvPr/>
          </p:nvSpPr>
          <p:spPr>
            <a:xfrm rot="10800000">
              <a:off x="4230215" y="1068373"/>
              <a:ext cx="758400" cy="12972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6" name="Google Shape;3396;p57"/>
          <p:cNvSpPr txBox="1"/>
          <p:nvPr>
            <p:ph type="title"/>
          </p:nvPr>
        </p:nvSpPr>
        <p:spPr>
          <a:xfrm>
            <a:off x="973750" y="616200"/>
            <a:ext cx="3072300" cy="112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THANKS</a:t>
            </a:r>
            <a:endParaRPr sz="5200"/>
          </a:p>
        </p:txBody>
      </p:sp>
      <p:sp>
        <p:nvSpPr>
          <p:cNvPr id="3397" name="Google Shape;3397;p57"/>
          <p:cNvSpPr txBox="1"/>
          <p:nvPr/>
        </p:nvSpPr>
        <p:spPr>
          <a:xfrm>
            <a:off x="889125" y="3852850"/>
            <a:ext cx="3298200" cy="93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grpSp>
        <p:nvGrpSpPr>
          <p:cNvPr id="964" name="Google Shape;964;p28"/>
          <p:cNvGrpSpPr/>
          <p:nvPr/>
        </p:nvGrpSpPr>
        <p:grpSpPr>
          <a:xfrm flipH="1">
            <a:off x="481304" y="647443"/>
            <a:ext cx="3664950" cy="3494250"/>
            <a:chOff x="4177618" y="768600"/>
            <a:chExt cx="3053107" cy="2025300"/>
          </a:xfrm>
        </p:grpSpPr>
        <p:sp>
          <p:nvSpPr>
            <p:cNvPr id="965" name="Google Shape;965;p28"/>
            <p:cNvSpPr/>
            <p:nvPr/>
          </p:nvSpPr>
          <p:spPr>
            <a:xfrm>
              <a:off x="4861325" y="768600"/>
              <a:ext cx="2369400" cy="20253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rot="10800000">
              <a:off x="4177618" y="2286676"/>
              <a:ext cx="683700" cy="3090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28"/>
          <p:cNvSpPr txBox="1"/>
          <p:nvPr>
            <p:ph type="ctrTitle"/>
          </p:nvPr>
        </p:nvSpPr>
        <p:spPr>
          <a:xfrm flipH="1">
            <a:off x="4291450" y="1393662"/>
            <a:ext cx="4770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Kaggle </a:t>
            </a:r>
            <a:endParaRPr/>
          </a:p>
          <a:p>
            <a:pPr indent="0" lvl="0" marL="0" rtl="0" algn="l">
              <a:spcBef>
                <a:spcPts val="0"/>
              </a:spcBef>
              <a:spcAft>
                <a:spcPts val="0"/>
              </a:spcAft>
              <a:buNone/>
            </a:pPr>
            <a:r>
              <a:rPr lang="en"/>
              <a:t>Competition</a:t>
            </a:r>
            <a:endParaRPr/>
          </a:p>
        </p:txBody>
      </p:sp>
      <p:sp>
        <p:nvSpPr>
          <p:cNvPr id="968" name="Google Shape;968;p28"/>
          <p:cNvSpPr txBox="1"/>
          <p:nvPr>
            <p:ph idx="2" type="title"/>
          </p:nvPr>
        </p:nvSpPr>
        <p:spPr>
          <a:xfrm flipH="1">
            <a:off x="989423" y="2155338"/>
            <a:ext cx="2268300" cy="7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01</a:t>
            </a:r>
            <a:endParaRPr sz="1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29"/>
          <p:cNvSpPr txBox="1"/>
          <p:nvPr>
            <p:ph type="title"/>
          </p:nvPr>
        </p:nvSpPr>
        <p:spPr>
          <a:xfrm>
            <a:off x="609050" y="354650"/>
            <a:ext cx="369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Model</a:t>
            </a:r>
            <a:endParaRPr sz="3000"/>
          </a:p>
        </p:txBody>
      </p:sp>
      <p:sp>
        <p:nvSpPr>
          <p:cNvPr id="974" name="Google Shape;974;p29"/>
          <p:cNvSpPr/>
          <p:nvPr/>
        </p:nvSpPr>
        <p:spPr>
          <a:xfrm>
            <a:off x="3897388" y="4058271"/>
            <a:ext cx="727" cy="699"/>
          </a:xfrm>
          <a:custGeom>
            <a:rect b="b" l="l" r="r" t="t"/>
            <a:pathLst>
              <a:path extrusionOk="0" h="25" w="26">
                <a:moveTo>
                  <a:pt x="25" y="0"/>
                </a:moveTo>
                <a:lnTo>
                  <a:pt x="1" y="21"/>
                </a:lnTo>
                <a:lnTo>
                  <a:pt x="5" y="25"/>
                </a:lnTo>
                <a:lnTo>
                  <a:pt x="25" y="0"/>
                </a:lnTo>
                <a:close/>
              </a:path>
            </a:pathLst>
          </a:custGeom>
          <a:solidFill>
            <a:srgbClr val="EC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699700" y="922825"/>
            <a:ext cx="34368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txBox="1"/>
          <p:nvPr>
            <p:ph idx="4294967295" type="ctrTitle"/>
          </p:nvPr>
        </p:nvSpPr>
        <p:spPr>
          <a:xfrm>
            <a:off x="915225" y="3569737"/>
            <a:ext cx="1881300" cy="525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AUC Score</a:t>
            </a:r>
            <a:endParaRPr sz="1800"/>
          </a:p>
        </p:txBody>
      </p:sp>
      <p:sp>
        <p:nvSpPr>
          <p:cNvPr id="977" name="Google Shape;977;p29"/>
          <p:cNvSpPr txBox="1"/>
          <p:nvPr>
            <p:ph idx="4294967295" type="subTitle"/>
          </p:nvPr>
        </p:nvSpPr>
        <p:spPr>
          <a:xfrm>
            <a:off x="1178298" y="3937661"/>
            <a:ext cx="1618200" cy="11124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100">
                <a:highlight>
                  <a:schemeClr val="lt1"/>
                </a:highlight>
              </a:rPr>
              <a:t>0.93161</a:t>
            </a:r>
            <a:endParaRPr sz="1100"/>
          </a:p>
        </p:txBody>
      </p:sp>
      <p:sp>
        <p:nvSpPr>
          <p:cNvPr id="978" name="Google Shape;978;p29"/>
          <p:cNvSpPr txBox="1"/>
          <p:nvPr>
            <p:ph idx="4294967295" type="ctrTitle"/>
          </p:nvPr>
        </p:nvSpPr>
        <p:spPr>
          <a:xfrm>
            <a:off x="6028400" y="2480800"/>
            <a:ext cx="2798100" cy="9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Final Method</a:t>
            </a:r>
            <a:endParaRPr sz="1800"/>
          </a:p>
          <a:p>
            <a:pPr indent="0" lvl="0" marL="0" rtl="0" algn="l">
              <a:spcBef>
                <a:spcPts val="0"/>
              </a:spcBef>
              <a:spcAft>
                <a:spcPts val="0"/>
              </a:spcAft>
              <a:buNone/>
            </a:pPr>
            <a:r>
              <a:rPr b="0" lang="en" sz="1100">
                <a:latin typeface="Muli"/>
                <a:ea typeface="Muli"/>
                <a:cs typeface="Muli"/>
                <a:sym typeface="Muli"/>
              </a:rPr>
              <a:t>Random Forest with 10-fold cross-validation</a:t>
            </a:r>
            <a:endParaRPr b="0" sz="1100">
              <a:latin typeface="Muli"/>
              <a:ea typeface="Muli"/>
              <a:cs typeface="Muli"/>
              <a:sym typeface="Muli"/>
            </a:endParaRPr>
          </a:p>
        </p:txBody>
      </p:sp>
      <p:sp>
        <p:nvSpPr>
          <p:cNvPr id="979" name="Google Shape;979;p29"/>
          <p:cNvSpPr txBox="1"/>
          <p:nvPr>
            <p:ph idx="4294967295" type="ctrTitle"/>
          </p:nvPr>
        </p:nvSpPr>
        <p:spPr>
          <a:xfrm>
            <a:off x="6302300" y="255925"/>
            <a:ext cx="2524200" cy="14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Data Processing</a:t>
            </a:r>
            <a:endParaRPr sz="1800"/>
          </a:p>
          <a:p>
            <a:pPr indent="0" lvl="0" marL="0" rtl="0" algn="l">
              <a:spcBef>
                <a:spcPts val="0"/>
              </a:spcBef>
              <a:spcAft>
                <a:spcPts val="0"/>
              </a:spcAft>
              <a:buNone/>
            </a:pPr>
            <a:r>
              <a:rPr b="0" lang="en" sz="1100"/>
              <a:t>Imputing Missing Values, Factorizing, Transformation, Calculated Field, Pattern Extraction, String Manipulation, Recoding</a:t>
            </a:r>
            <a:endParaRPr sz="1500"/>
          </a:p>
        </p:txBody>
      </p:sp>
      <p:sp>
        <p:nvSpPr>
          <p:cNvPr id="980" name="Google Shape;980;p29"/>
          <p:cNvSpPr txBox="1"/>
          <p:nvPr>
            <p:ph idx="4294967295" type="ctrTitle"/>
          </p:nvPr>
        </p:nvSpPr>
        <p:spPr>
          <a:xfrm>
            <a:off x="206900" y="1093238"/>
            <a:ext cx="3561000" cy="23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Variables</a:t>
            </a:r>
            <a:endParaRPr sz="1800"/>
          </a:p>
          <a:p>
            <a:pPr indent="0" lvl="0" marL="0" rtl="0" algn="l">
              <a:spcBef>
                <a:spcPts val="0"/>
              </a:spcBef>
              <a:spcAft>
                <a:spcPts val="0"/>
              </a:spcAft>
              <a:buNone/>
            </a:pPr>
            <a:r>
              <a:rPr b="0" lang="en" sz="1100">
                <a:latin typeface="Muli"/>
                <a:ea typeface="Muli"/>
                <a:cs typeface="Muli"/>
                <a:sym typeface="Muli"/>
              </a:rPr>
              <a:t>accommodates, amenities, availability, bathrooms, bed_type, bedrooms, cancellation_policy, cleaning_fee, extra_people, guests_included, host_about, host_has_profile_pic, host_identity_verified, host_is_superhost, host_listings_count, host_response_time, host_since, host_verifications, instant_bookable, is_location_exact, maximum_nights, minimum_nights, price, require_guest_phone_verification, review_scores, room_type, security_deposit, transit,extra_people_fee</a:t>
            </a:r>
            <a:endParaRPr sz="1100"/>
          </a:p>
        </p:txBody>
      </p:sp>
      <p:grpSp>
        <p:nvGrpSpPr>
          <p:cNvPr id="981" name="Google Shape;981;p29"/>
          <p:cNvGrpSpPr/>
          <p:nvPr/>
        </p:nvGrpSpPr>
        <p:grpSpPr>
          <a:xfrm>
            <a:off x="3043472" y="452387"/>
            <a:ext cx="3057022" cy="4543069"/>
            <a:chOff x="3005193" y="776256"/>
            <a:chExt cx="3057022" cy="4970535"/>
          </a:xfrm>
        </p:grpSpPr>
        <p:sp>
          <p:nvSpPr>
            <p:cNvPr id="982" name="Google Shape;982;p29"/>
            <p:cNvSpPr/>
            <p:nvPr/>
          </p:nvSpPr>
          <p:spPr>
            <a:xfrm>
              <a:off x="5327827" y="1139059"/>
              <a:ext cx="76407" cy="4607732"/>
            </a:xfrm>
            <a:custGeom>
              <a:rect b="b" l="l" r="r" t="t"/>
              <a:pathLst>
                <a:path extrusionOk="0" h="150089" w="2732">
                  <a:moveTo>
                    <a:pt x="0" y="1"/>
                  </a:moveTo>
                  <a:lnTo>
                    <a:pt x="2731" y="1"/>
                  </a:lnTo>
                  <a:lnTo>
                    <a:pt x="2731" y="150089"/>
                  </a:lnTo>
                  <a:lnTo>
                    <a:pt x="0" y="150089"/>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a:off x="4317244" y="2391376"/>
              <a:ext cx="76407" cy="3355249"/>
            </a:xfrm>
            <a:custGeom>
              <a:rect b="b" l="l" r="r" t="t"/>
              <a:pathLst>
                <a:path extrusionOk="0" h="105304" w="2732">
                  <a:moveTo>
                    <a:pt x="0" y="0"/>
                  </a:moveTo>
                  <a:lnTo>
                    <a:pt x="2731" y="0"/>
                  </a:lnTo>
                  <a:lnTo>
                    <a:pt x="2731" y="105304"/>
                  </a:lnTo>
                  <a:lnTo>
                    <a:pt x="0" y="10530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5038000" y="3375322"/>
              <a:ext cx="76407" cy="2371323"/>
            </a:xfrm>
            <a:custGeom>
              <a:rect b="b" l="l" r="r" t="t"/>
              <a:pathLst>
                <a:path extrusionOk="0" h="70116" w="2732">
                  <a:moveTo>
                    <a:pt x="0" y="0"/>
                  </a:moveTo>
                  <a:lnTo>
                    <a:pt x="2732" y="0"/>
                  </a:lnTo>
                  <a:lnTo>
                    <a:pt x="2732" y="70116"/>
                  </a:lnTo>
                  <a:lnTo>
                    <a:pt x="0" y="7011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3633866" y="4300965"/>
              <a:ext cx="76407" cy="1445689"/>
            </a:xfrm>
            <a:custGeom>
              <a:rect b="b" l="l" r="r" t="t"/>
              <a:pathLst>
                <a:path extrusionOk="0" h="37012" w="2732">
                  <a:moveTo>
                    <a:pt x="1" y="1"/>
                  </a:moveTo>
                  <a:lnTo>
                    <a:pt x="2732" y="1"/>
                  </a:lnTo>
                  <a:lnTo>
                    <a:pt x="2732" y="37012"/>
                  </a:lnTo>
                  <a:lnTo>
                    <a:pt x="1" y="3701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29"/>
            <p:cNvGrpSpPr/>
            <p:nvPr/>
          </p:nvGrpSpPr>
          <p:grpSpPr>
            <a:xfrm>
              <a:off x="3005193" y="776256"/>
              <a:ext cx="3057022" cy="3997072"/>
              <a:chOff x="3005193" y="776256"/>
              <a:chExt cx="3057022" cy="3997072"/>
            </a:xfrm>
          </p:grpSpPr>
          <p:sp>
            <p:nvSpPr>
              <p:cNvPr id="987" name="Google Shape;987;p29"/>
              <p:cNvSpPr/>
              <p:nvPr/>
            </p:nvSpPr>
            <p:spPr>
              <a:xfrm>
                <a:off x="4693608" y="776256"/>
                <a:ext cx="1368607" cy="792709"/>
              </a:xfrm>
              <a:custGeom>
                <a:rect b="b" l="l" r="r" t="t"/>
                <a:pathLst>
                  <a:path extrusionOk="0" h="28349" w="48940">
                    <a:moveTo>
                      <a:pt x="24387" y="1"/>
                    </a:moveTo>
                    <a:lnTo>
                      <a:pt x="0" y="14176"/>
                    </a:lnTo>
                    <a:lnTo>
                      <a:pt x="24552" y="28348"/>
                    </a:lnTo>
                    <a:lnTo>
                      <a:pt x="48939" y="14176"/>
                    </a:lnTo>
                    <a:lnTo>
                      <a:pt x="243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5379953" y="1172653"/>
                <a:ext cx="682262" cy="469910"/>
              </a:xfrm>
              <a:custGeom>
                <a:rect b="b" l="l" r="r" t="t"/>
                <a:pathLst>
                  <a:path extrusionOk="0" h="16805" w="24397">
                    <a:moveTo>
                      <a:pt x="24396" y="0"/>
                    </a:moveTo>
                    <a:lnTo>
                      <a:pt x="9" y="14172"/>
                    </a:lnTo>
                    <a:lnTo>
                      <a:pt x="1" y="16804"/>
                    </a:lnTo>
                    <a:lnTo>
                      <a:pt x="24388" y="2633"/>
                    </a:lnTo>
                    <a:lnTo>
                      <a:pt x="243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4693356" y="1172653"/>
                <a:ext cx="686876" cy="469910"/>
              </a:xfrm>
              <a:custGeom>
                <a:rect b="b" l="l" r="r" t="t"/>
                <a:pathLst>
                  <a:path extrusionOk="0" h="16805" w="24562">
                    <a:moveTo>
                      <a:pt x="9" y="0"/>
                    </a:moveTo>
                    <a:lnTo>
                      <a:pt x="1" y="2633"/>
                    </a:lnTo>
                    <a:lnTo>
                      <a:pt x="24553" y="16804"/>
                    </a:lnTo>
                    <a:lnTo>
                      <a:pt x="24561" y="14172"/>
                    </a:lnTo>
                    <a:lnTo>
                      <a:pt x="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4382189" y="2920756"/>
                <a:ext cx="1368607" cy="792709"/>
              </a:xfrm>
              <a:custGeom>
                <a:rect b="b" l="l" r="r" t="t"/>
                <a:pathLst>
                  <a:path extrusionOk="0" h="28349" w="48940">
                    <a:moveTo>
                      <a:pt x="24388" y="1"/>
                    </a:moveTo>
                    <a:lnTo>
                      <a:pt x="1" y="14173"/>
                    </a:lnTo>
                    <a:lnTo>
                      <a:pt x="24549" y="28348"/>
                    </a:lnTo>
                    <a:lnTo>
                      <a:pt x="48940" y="14177"/>
                    </a:lnTo>
                    <a:lnTo>
                      <a:pt x="243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5068562" y="3317153"/>
                <a:ext cx="682234" cy="469910"/>
              </a:xfrm>
              <a:custGeom>
                <a:rect b="b" l="l" r="r" t="t"/>
                <a:pathLst>
                  <a:path extrusionOk="0" h="16805" w="24396">
                    <a:moveTo>
                      <a:pt x="24396" y="1"/>
                    </a:moveTo>
                    <a:lnTo>
                      <a:pt x="5" y="14172"/>
                    </a:lnTo>
                    <a:lnTo>
                      <a:pt x="1" y="16805"/>
                    </a:lnTo>
                    <a:lnTo>
                      <a:pt x="24388" y="2633"/>
                    </a:lnTo>
                    <a:lnTo>
                      <a:pt x="243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4381966" y="3317041"/>
                <a:ext cx="686737" cy="470022"/>
              </a:xfrm>
              <a:custGeom>
                <a:rect b="b" l="l" r="r" t="t"/>
                <a:pathLst>
                  <a:path extrusionOk="0" h="16809" w="24557">
                    <a:moveTo>
                      <a:pt x="9" y="1"/>
                    </a:moveTo>
                    <a:lnTo>
                      <a:pt x="1" y="2633"/>
                    </a:lnTo>
                    <a:lnTo>
                      <a:pt x="24553" y="16809"/>
                    </a:lnTo>
                    <a:lnTo>
                      <a:pt x="24557" y="14176"/>
                    </a:lnTo>
                    <a:lnTo>
                      <a:pt x="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3671151" y="1926801"/>
                <a:ext cx="1368607" cy="792681"/>
              </a:xfrm>
              <a:custGeom>
                <a:rect b="b" l="l" r="r" t="t"/>
                <a:pathLst>
                  <a:path extrusionOk="0" h="28348" w="48940">
                    <a:moveTo>
                      <a:pt x="24387" y="0"/>
                    </a:moveTo>
                    <a:lnTo>
                      <a:pt x="0" y="14176"/>
                    </a:lnTo>
                    <a:lnTo>
                      <a:pt x="24552" y="28348"/>
                    </a:lnTo>
                    <a:lnTo>
                      <a:pt x="48939" y="14176"/>
                    </a:lnTo>
                    <a:lnTo>
                      <a:pt x="243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a:off x="4357524" y="2323170"/>
                <a:ext cx="682234" cy="469910"/>
              </a:xfrm>
              <a:custGeom>
                <a:rect b="b" l="l" r="r" t="t"/>
                <a:pathLst>
                  <a:path extrusionOk="0" h="16805" w="24396">
                    <a:moveTo>
                      <a:pt x="24395" y="1"/>
                    </a:moveTo>
                    <a:lnTo>
                      <a:pt x="8" y="14173"/>
                    </a:lnTo>
                    <a:lnTo>
                      <a:pt x="0" y="16805"/>
                    </a:lnTo>
                    <a:lnTo>
                      <a:pt x="24387" y="2633"/>
                    </a:lnTo>
                    <a:lnTo>
                      <a:pt x="243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a:off x="3670900" y="2323170"/>
                <a:ext cx="686876" cy="469910"/>
              </a:xfrm>
              <a:custGeom>
                <a:rect b="b" l="l" r="r" t="t"/>
                <a:pathLst>
                  <a:path extrusionOk="0" h="16805" w="24562">
                    <a:moveTo>
                      <a:pt x="9" y="1"/>
                    </a:moveTo>
                    <a:lnTo>
                      <a:pt x="1" y="2629"/>
                    </a:lnTo>
                    <a:lnTo>
                      <a:pt x="24553" y="16805"/>
                    </a:lnTo>
                    <a:lnTo>
                      <a:pt x="24561" y="14173"/>
                    </a:lnTo>
                    <a:lnTo>
                      <a:pt x="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3005416" y="3907022"/>
                <a:ext cx="1368607" cy="792681"/>
              </a:xfrm>
              <a:custGeom>
                <a:rect b="b" l="l" r="r" t="t"/>
                <a:pathLst>
                  <a:path extrusionOk="0" h="28348" w="48940">
                    <a:moveTo>
                      <a:pt x="24388" y="0"/>
                    </a:moveTo>
                    <a:lnTo>
                      <a:pt x="1" y="14176"/>
                    </a:lnTo>
                    <a:lnTo>
                      <a:pt x="24553" y="28348"/>
                    </a:lnTo>
                    <a:lnTo>
                      <a:pt x="48940" y="14176"/>
                    </a:lnTo>
                    <a:lnTo>
                      <a:pt x="243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3691789" y="4303418"/>
                <a:ext cx="682234" cy="469910"/>
              </a:xfrm>
              <a:custGeom>
                <a:rect b="b" l="l" r="r" t="t"/>
                <a:pathLst>
                  <a:path extrusionOk="0" h="16805" w="24396">
                    <a:moveTo>
                      <a:pt x="24396" y="0"/>
                    </a:moveTo>
                    <a:lnTo>
                      <a:pt x="9" y="14172"/>
                    </a:lnTo>
                    <a:lnTo>
                      <a:pt x="1" y="16804"/>
                    </a:lnTo>
                    <a:lnTo>
                      <a:pt x="1" y="16804"/>
                    </a:lnTo>
                    <a:lnTo>
                      <a:pt x="24388" y="2632"/>
                    </a:lnTo>
                    <a:lnTo>
                      <a:pt x="243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3005193" y="4303418"/>
                <a:ext cx="686848" cy="469910"/>
              </a:xfrm>
              <a:custGeom>
                <a:rect b="b" l="l" r="r" t="t"/>
                <a:pathLst>
                  <a:path extrusionOk="0" h="16805" w="24561">
                    <a:moveTo>
                      <a:pt x="9" y="0"/>
                    </a:moveTo>
                    <a:lnTo>
                      <a:pt x="1" y="2628"/>
                    </a:lnTo>
                    <a:lnTo>
                      <a:pt x="24553" y="16804"/>
                    </a:lnTo>
                    <a:lnTo>
                      <a:pt x="24561" y="14172"/>
                    </a:lnTo>
                    <a:lnTo>
                      <a:pt x="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9"/>
            <p:cNvGrpSpPr/>
            <p:nvPr/>
          </p:nvGrpSpPr>
          <p:grpSpPr>
            <a:xfrm>
              <a:off x="3005193" y="1172653"/>
              <a:ext cx="2375039" cy="3600675"/>
              <a:chOff x="3005193" y="1172653"/>
              <a:chExt cx="2375039" cy="3600675"/>
            </a:xfrm>
          </p:grpSpPr>
          <p:sp>
            <p:nvSpPr>
              <p:cNvPr id="1000" name="Google Shape;1000;p29"/>
              <p:cNvSpPr/>
              <p:nvPr/>
            </p:nvSpPr>
            <p:spPr>
              <a:xfrm>
                <a:off x="4693356" y="1172653"/>
                <a:ext cx="686876" cy="469910"/>
              </a:xfrm>
              <a:custGeom>
                <a:rect b="b" l="l" r="r" t="t"/>
                <a:pathLst>
                  <a:path extrusionOk="0" h="16805" w="24562">
                    <a:moveTo>
                      <a:pt x="9" y="0"/>
                    </a:moveTo>
                    <a:lnTo>
                      <a:pt x="1" y="2633"/>
                    </a:lnTo>
                    <a:lnTo>
                      <a:pt x="24553" y="16804"/>
                    </a:lnTo>
                    <a:lnTo>
                      <a:pt x="24561" y="14172"/>
                    </a:lnTo>
                    <a:lnTo>
                      <a:pt x="9"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4381966" y="3317041"/>
                <a:ext cx="686737" cy="470022"/>
              </a:xfrm>
              <a:custGeom>
                <a:rect b="b" l="l" r="r" t="t"/>
                <a:pathLst>
                  <a:path extrusionOk="0" h="16809" w="24557">
                    <a:moveTo>
                      <a:pt x="9" y="1"/>
                    </a:moveTo>
                    <a:lnTo>
                      <a:pt x="1" y="2633"/>
                    </a:lnTo>
                    <a:lnTo>
                      <a:pt x="24553" y="16809"/>
                    </a:lnTo>
                    <a:lnTo>
                      <a:pt x="24557" y="14176"/>
                    </a:lnTo>
                    <a:lnTo>
                      <a:pt x="9"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3670900" y="2323170"/>
                <a:ext cx="686876" cy="469910"/>
              </a:xfrm>
              <a:custGeom>
                <a:rect b="b" l="l" r="r" t="t"/>
                <a:pathLst>
                  <a:path extrusionOk="0" h="16805" w="24562">
                    <a:moveTo>
                      <a:pt x="9" y="1"/>
                    </a:moveTo>
                    <a:lnTo>
                      <a:pt x="1" y="2629"/>
                    </a:lnTo>
                    <a:lnTo>
                      <a:pt x="24553" y="16805"/>
                    </a:lnTo>
                    <a:lnTo>
                      <a:pt x="24561" y="14173"/>
                    </a:lnTo>
                    <a:lnTo>
                      <a:pt x="9"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3005193" y="4303418"/>
                <a:ext cx="686848" cy="469910"/>
              </a:xfrm>
              <a:custGeom>
                <a:rect b="b" l="l" r="r" t="t"/>
                <a:pathLst>
                  <a:path extrusionOk="0" h="16805" w="24561">
                    <a:moveTo>
                      <a:pt x="9" y="0"/>
                    </a:moveTo>
                    <a:lnTo>
                      <a:pt x="1" y="2628"/>
                    </a:lnTo>
                    <a:lnTo>
                      <a:pt x="24553" y="16804"/>
                    </a:lnTo>
                    <a:lnTo>
                      <a:pt x="24561" y="14172"/>
                    </a:lnTo>
                    <a:lnTo>
                      <a:pt x="9"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29"/>
            <p:cNvGrpSpPr/>
            <p:nvPr/>
          </p:nvGrpSpPr>
          <p:grpSpPr>
            <a:xfrm>
              <a:off x="3691789" y="1172653"/>
              <a:ext cx="2370425" cy="3600675"/>
              <a:chOff x="3691789" y="1172653"/>
              <a:chExt cx="2370425" cy="3600675"/>
            </a:xfrm>
          </p:grpSpPr>
          <p:sp>
            <p:nvSpPr>
              <p:cNvPr id="1005" name="Google Shape;1005;p29"/>
              <p:cNvSpPr/>
              <p:nvPr/>
            </p:nvSpPr>
            <p:spPr>
              <a:xfrm>
                <a:off x="5379953" y="1172653"/>
                <a:ext cx="682262" cy="469910"/>
              </a:xfrm>
              <a:custGeom>
                <a:rect b="b" l="l" r="r" t="t"/>
                <a:pathLst>
                  <a:path extrusionOk="0" h="16805" w="24397">
                    <a:moveTo>
                      <a:pt x="24396" y="0"/>
                    </a:moveTo>
                    <a:lnTo>
                      <a:pt x="9" y="14172"/>
                    </a:lnTo>
                    <a:lnTo>
                      <a:pt x="1" y="16804"/>
                    </a:lnTo>
                    <a:lnTo>
                      <a:pt x="24388" y="2633"/>
                    </a:lnTo>
                    <a:lnTo>
                      <a:pt x="24396" y="0"/>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a:off x="5068562" y="3317153"/>
                <a:ext cx="682234" cy="469910"/>
              </a:xfrm>
              <a:custGeom>
                <a:rect b="b" l="l" r="r" t="t"/>
                <a:pathLst>
                  <a:path extrusionOk="0" h="16805" w="24396">
                    <a:moveTo>
                      <a:pt x="24396" y="1"/>
                    </a:moveTo>
                    <a:lnTo>
                      <a:pt x="5" y="14172"/>
                    </a:lnTo>
                    <a:lnTo>
                      <a:pt x="1" y="16805"/>
                    </a:lnTo>
                    <a:lnTo>
                      <a:pt x="24388" y="2633"/>
                    </a:lnTo>
                    <a:lnTo>
                      <a:pt x="24396" y="1"/>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4357524" y="2323170"/>
                <a:ext cx="682234" cy="469910"/>
              </a:xfrm>
              <a:custGeom>
                <a:rect b="b" l="l" r="r" t="t"/>
                <a:pathLst>
                  <a:path extrusionOk="0" h="16805" w="24396">
                    <a:moveTo>
                      <a:pt x="24395" y="1"/>
                    </a:moveTo>
                    <a:lnTo>
                      <a:pt x="8" y="14173"/>
                    </a:lnTo>
                    <a:lnTo>
                      <a:pt x="0" y="16805"/>
                    </a:lnTo>
                    <a:lnTo>
                      <a:pt x="24387" y="2633"/>
                    </a:lnTo>
                    <a:lnTo>
                      <a:pt x="24395" y="1"/>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3691789" y="4303418"/>
                <a:ext cx="682234" cy="469910"/>
              </a:xfrm>
              <a:custGeom>
                <a:rect b="b" l="l" r="r" t="t"/>
                <a:pathLst>
                  <a:path extrusionOk="0" h="16805" w="24396">
                    <a:moveTo>
                      <a:pt x="24396" y="0"/>
                    </a:moveTo>
                    <a:lnTo>
                      <a:pt x="9" y="14172"/>
                    </a:lnTo>
                    <a:lnTo>
                      <a:pt x="1" y="16804"/>
                    </a:lnTo>
                    <a:lnTo>
                      <a:pt x="1" y="16804"/>
                    </a:lnTo>
                    <a:lnTo>
                      <a:pt x="24388" y="2632"/>
                    </a:lnTo>
                    <a:lnTo>
                      <a:pt x="24396" y="0"/>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9" name="Google Shape;1009;p29"/>
            <p:cNvSpPr/>
            <p:nvPr/>
          </p:nvSpPr>
          <p:spPr>
            <a:xfrm>
              <a:off x="5276818" y="1578500"/>
              <a:ext cx="8222" cy="125328"/>
            </a:xfrm>
            <a:custGeom>
              <a:rect b="b" l="l" r="r" t="t"/>
              <a:pathLst>
                <a:path extrusionOk="0" h="4482" w="294">
                  <a:moveTo>
                    <a:pt x="294" y="1"/>
                  </a:moveTo>
                  <a:lnTo>
                    <a:pt x="13" y="166"/>
                  </a:lnTo>
                  <a:lnTo>
                    <a:pt x="1" y="4481"/>
                  </a:lnTo>
                  <a:lnTo>
                    <a:pt x="285" y="4316"/>
                  </a:lnTo>
                  <a:lnTo>
                    <a:pt x="294" y="1"/>
                  </a:lnTo>
                  <a:close/>
                </a:path>
              </a:pathLst>
            </a:custGeom>
            <a:solidFill>
              <a:srgbClr val="E7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4446593" y="2320765"/>
              <a:ext cx="40046" cy="91969"/>
            </a:xfrm>
            <a:custGeom>
              <a:rect b="b" l="l" r="r" t="t"/>
              <a:pathLst>
                <a:path extrusionOk="0" h="3289" w="1432">
                  <a:moveTo>
                    <a:pt x="1432" y="0"/>
                  </a:moveTo>
                  <a:lnTo>
                    <a:pt x="8" y="829"/>
                  </a:lnTo>
                  <a:lnTo>
                    <a:pt x="0" y="3288"/>
                  </a:lnTo>
                  <a:lnTo>
                    <a:pt x="1423" y="2463"/>
                  </a:lnTo>
                  <a:lnTo>
                    <a:pt x="1432" y="0"/>
                  </a:lnTo>
                  <a:close/>
                </a:path>
              </a:pathLst>
            </a:custGeom>
            <a:solidFill>
              <a:srgbClr val="C01F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4694419" y="2915220"/>
              <a:ext cx="110210" cy="74800"/>
            </a:xfrm>
            <a:custGeom>
              <a:rect b="b" l="l" r="r" t="t"/>
              <a:pathLst>
                <a:path extrusionOk="0" h="2675" w="3941">
                  <a:moveTo>
                    <a:pt x="3940" y="1"/>
                  </a:moveTo>
                  <a:lnTo>
                    <a:pt x="3763" y="100"/>
                  </a:lnTo>
                  <a:lnTo>
                    <a:pt x="173" y="2175"/>
                  </a:lnTo>
                  <a:lnTo>
                    <a:pt x="0" y="2274"/>
                  </a:lnTo>
                  <a:lnTo>
                    <a:pt x="0" y="2674"/>
                  </a:lnTo>
                  <a:lnTo>
                    <a:pt x="173" y="2571"/>
                  </a:lnTo>
                  <a:lnTo>
                    <a:pt x="3763" y="500"/>
                  </a:lnTo>
                  <a:lnTo>
                    <a:pt x="3940" y="397"/>
                  </a:lnTo>
                  <a:lnTo>
                    <a:pt x="394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4694642" y="3028160"/>
              <a:ext cx="110322" cy="74912"/>
            </a:xfrm>
            <a:custGeom>
              <a:rect b="b" l="l" r="r" t="t"/>
              <a:pathLst>
                <a:path extrusionOk="0" h="2679" w="3945">
                  <a:moveTo>
                    <a:pt x="3940" y="1"/>
                  </a:moveTo>
                  <a:lnTo>
                    <a:pt x="3767" y="104"/>
                  </a:lnTo>
                  <a:lnTo>
                    <a:pt x="178" y="2175"/>
                  </a:lnTo>
                  <a:lnTo>
                    <a:pt x="0" y="2278"/>
                  </a:lnTo>
                  <a:lnTo>
                    <a:pt x="4" y="2678"/>
                  </a:lnTo>
                  <a:lnTo>
                    <a:pt x="178" y="2575"/>
                  </a:lnTo>
                  <a:lnTo>
                    <a:pt x="3767" y="504"/>
                  </a:lnTo>
                  <a:lnTo>
                    <a:pt x="3944" y="401"/>
                  </a:lnTo>
                  <a:lnTo>
                    <a:pt x="394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29"/>
            <p:cNvGrpSpPr/>
            <p:nvPr/>
          </p:nvGrpSpPr>
          <p:grpSpPr>
            <a:xfrm>
              <a:off x="4657253" y="2448917"/>
              <a:ext cx="152661" cy="751856"/>
              <a:chOff x="4657253" y="2448917"/>
              <a:chExt cx="152661" cy="751856"/>
            </a:xfrm>
          </p:grpSpPr>
          <p:sp>
            <p:nvSpPr>
              <p:cNvPr id="1014" name="Google Shape;1014;p29"/>
              <p:cNvSpPr/>
              <p:nvPr/>
            </p:nvSpPr>
            <p:spPr>
              <a:xfrm>
                <a:off x="4693356" y="2576063"/>
                <a:ext cx="110350" cy="74772"/>
              </a:xfrm>
              <a:custGeom>
                <a:rect b="b" l="l" r="r" t="t"/>
                <a:pathLst>
                  <a:path extrusionOk="0" h="2674" w="3946">
                    <a:moveTo>
                      <a:pt x="3941" y="0"/>
                    </a:moveTo>
                    <a:lnTo>
                      <a:pt x="3768" y="99"/>
                    </a:lnTo>
                    <a:lnTo>
                      <a:pt x="174" y="2175"/>
                    </a:lnTo>
                    <a:lnTo>
                      <a:pt x="1" y="2274"/>
                    </a:lnTo>
                    <a:lnTo>
                      <a:pt x="1" y="2674"/>
                    </a:lnTo>
                    <a:lnTo>
                      <a:pt x="178" y="2571"/>
                    </a:lnTo>
                    <a:lnTo>
                      <a:pt x="3768" y="500"/>
                    </a:lnTo>
                    <a:lnTo>
                      <a:pt x="3945" y="396"/>
                    </a:lnTo>
                    <a:lnTo>
                      <a:pt x="3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4693719" y="2689115"/>
                <a:ext cx="110210" cy="74772"/>
              </a:xfrm>
              <a:custGeom>
                <a:rect b="b" l="l" r="r" t="t"/>
                <a:pathLst>
                  <a:path extrusionOk="0" h="2674" w="3941">
                    <a:moveTo>
                      <a:pt x="3940" y="1"/>
                    </a:moveTo>
                    <a:lnTo>
                      <a:pt x="3767" y="100"/>
                    </a:lnTo>
                    <a:lnTo>
                      <a:pt x="174" y="2175"/>
                    </a:lnTo>
                    <a:lnTo>
                      <a:pt x="0" y="2274"/>
                    </a:lnTo>
                    <a:lnTo>
                      <a:pt x="0" y="2674"/>
                    </a:lnTo>
                    <a:lnTo>
                      <a:pt x="178" y="2571"/>
                    </a:lnTo>
                    <a:lnTo>
                      <a:pt x="3767" y="500"/>
                    </a:lnTo>
                    <a:lnTo>
                      <a:pt x="3940" y="397"/>
                    </a:lnTo>
                    <a:lnTo>
                      <a:pt x="39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4694055" y="2802167"/>
                <a:ext cx="110210" cy="74800"/>
              </a:xfrm>
              <a:custGeom>
                <a:rect b="b" l="l" r="r" t="t"/>
                <a:pathLst>
                  <a:path extrusionOk="0" h="2675" w="3941">
                    <a:moveTo>
                      <a:pt x="3941" y="1"/>
                    </a:moveTo>
                    <a:lnTo>
                      <a:pt x="3763" y="100"/>
                    </a:lnTo>
                    <a:lnTo>
                      <a:pt x="174" y="2175"/>
                    </a:lnTo>
                    <a:lnTo>
                      <a:pt x="1" y="2274"/>
                    </a:lnTo>
                    <a:lnTo>
                      <a:pt x="1" y="2674"/>
                    </a:lnTo>
                    <a:lnTo>
                      <a:pt x="174" y="2571"/>
                    </a:lnTo>
                    <a:lnTo>
                      <a:pt x="3767" y="500"/>
                    </a:lnTo>
                    <a:lnTo>
                      <a:pt x="3941" y="397"/>
                    </a:lnTo>
                    <a:lnTo>
                      <a:pt x="3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4657253" y="2511665"/>
                <a:ext cx="42842" cy="689108"/>
              </a:xfrm>
              <a:custGeom>
                <a:rect b="b" l="l" r="r" t="t"/>
                <a:pathLst>
                  <a:path extrusionOk="0" h="24644" w="1532">
                    <a:moveTo>
                      <a:pt x="646" y="1"/>
                    </a:moveTo>
                    <a:cubicBezTo>
                      <a:pt x="327" y="1"/>
                      <a:pt x="29" y="204"/>
                      <a:pt x="1" y="670"/>
                    </a:cubicBezTo>
                    <a:lnTo>
                      <a:pt x="368" y="690"/>
                    </a:lnTo>
                    <a:cubicBezTo>
                      <a:pt x="380" y="480"/>
                      <a:pt x="479" y="368"/>
                      <a:pt x="652" y="368"/>
                    </a:cubicBezTo>
                    <a:cubicBezTo>
                      <a:pt x="987" y="368"/>
                      <a:pt x="1115" y="599"/>
                      <a:pt x="1115" y="950"/>
                    </a:cubicBezTo>
                    <a:lnTo>
                      <a:pt x="1181" y="24644"/>
                    </a:lnTo>
                    <a:lnTo>
                      <a:pt x="1531" y="24446"/>
                    </a:lnTo>
                    <a:lnTo>
                      <a:pt x="1515" y="21046"/>
                    </a:lnTo>
                    <a:lnTo>
                      <a:pt x="1341" y="21149"/>
                    </a:lnTo>
                    <a:lnTo>
                      <a:pt x="1341" y="20753"/>
                    </a:lnTo>
                    <a:lnTo>
                      <a:pt x="1515" y="20650"/>
                    </a:lnTo>
                    <a:lnTo>
                      <a:pt x="1502" y="17003"/>
                    </a:lnTo>
                    <a:lnTo>
                      <a:pt x="1329" y="17106"/>
                    </a:lnTo>
                    <a:lnTo>
                      <a:pt x="1329" y="16710"/>
                    </a:lnTo>
                    <a:lnTo>
                      <a:pt x="1502" y="16607"/>
                    </a:lnTo>
                    <a:lnTo>
                      <a:pt x="1494" y="12960"/>
                    </a:lnTo>
                    <a:lnTo>
                      <a:pt x="1317" y="13063"/>
                    </a:lnTo>
                    <a:lnTo>
                      <a:pt x="1317" y="12667"/>
                    </a:lnTo>
                    <a:lnTo>
                      <a:pt x="1494" y="12564"/>
                    </a:lnTo>
                    <a:lnTo>
                      <a:pt x="1482" y="8917"/>
                    </a:lnTo>
                    <a:lnTo>
                      <a:pt x="1308" y="9020"/>
                    </a:lnTo>
                    <a:lnTo>
                      <a:pt x="1308" y="8624"/>
                    </a:lnTo>
                    <a:lnTo>
                      <a:pt x="1482" y="8521"/>
                    </a:lnTo>
                    <a:lnTo>
                      <a:pt x="1473" y="4878"/>
                    </a:lnTo>
                    <a:lnTo>
                      <a:pt x="1296" y="4981"/>
                    </a:lnTo>
                    <a:lnTo>
                      <a:pt x="1296" y="4581"/>
                    </a:lnTo>
                    <a:lnTo>
                      <a:pt x="1473" y="4478"/>
                    </a:lnTo>
                    <a:lnTo>
                      <a:pt x="1461" y="777"/>
                    </a:lnTo>
                    <a:lnTo>
                      <a:pt x="1461" y="752"/>
                    </a:lnTo>
                    <a:cubicBezTo>
                      <a:pt x="1445" y="228"/>
                      <a:pt x="1057" y="9"/>
                      <a:pt x="665" y="1"/>
                    </a:cubicBezTo>
                    <a:cubicBezTo>
                      <a:pt x="658" y="1"/>
                      <a:pt x="652"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4767211" y="2448917"/>
                <a:ext cx="42703" cy="688409"/>
              </a:xfrm>
              <a:custGeom>
                <a:rect b="b" l="l" r="r" t="t"/>
                <a:pathLst>
                  <a:path extrusionOk="0" h="24619" w="1527">
                    <a:moveTo>
                      <a:pt x="646" y="1"/>
                    </a:moveTo>
                    <a:cubicBezTo>
                      <a:pt x="327" y="1"/>
                      <a:pt x="29" y="204"/>
                      <a:pt x="0" y="673"/>
                    </a:cubicBezTo>
                    <a:lnTo>
                      <a:pt x="368" y="694"/>
                    </a:lnTo>
                    <a:cubicBezTo>
                      <a:pt x="380" y="479"/>
                      <a:pt x="479" y="372"/>
                      <a:pt x="652" y="372"/>
                    </a:cubicBezTo>
                    <a:cubicBezTo>
                      <a:pt x="986" y="372"/>
                      <a:pt x="1118" y="603"/>
                      <a:pt x="1118" y="954"/>
                    </a:cubicBezTo>
                    <a:lnTo>
                      <a:pt x="1127" y="4650"/>
                    </a:lnTo>
                    <a:lnTo>
                      <a:pt x="1304" y="4547"/>
                    </a:lnTo>
                    <a:lnTo>
                      <a:pt x="1304" y="4948"/>
                    </a:lnTo>
                    <a:lnTo>
                      <a:pt x="1127" y="5051"/>
                    </a:lnTo>
                    <a:lnTo>
                      <a:pt x="1139" y="8694"/>
                    </a:lnTo>
                    <a:lnTo>
                      <a:pt x="1312" y="8591"/>
                    </a:lnTo>
                    <a:lnTo>
                      <a:pt x="1312" y="8991"/>
                    </a:lnTo>
                    <a:lnTo>
                      <a:pt x="1139" y="9094"/>
                    </a:lnTo>
                    <a:lnTo>
                      <a:pt x="1147" y="12737"/>
                    </a:lnTo>
                    <a:lnTo>
                      <a:pt x="1325" y="12634"/>
                    </a:lnTo>
                    <a:lnTo>
                      <a:pt x="1325" y="13034"/>
                    </a:lnTo>
                    <a:lnTo>
                      <a:pt x="1147" y="13137"/>
                    </a:lnTo>
                    <a:lnTo>
                      <a:pt x="1160" y="16780"/>
                    </a:lnTo>
                    <a:lnTo>
                      <a:pt x="1333" y="16677"/>
                    </a:lnTo>
                    <a:lnTo>
                      <a:pt x="1333" y="17077"/>
                    </a:lnTo>
                    <a:lnTo>
                      <a:pt x="1160" y="17180"/>
                    </a:lnTo>
                    <a:lnTo>
                      <a:pt x="1168" y="20823"/>
                    </a:lnTo>
                    <a:lnTo>
                      <a:pt x="1345" y="20720"/>
                    </a:lnTo>
                    <a:lnTo>
                      <a:pt x="1345" y="21120"/>
                    </a:lnTo>
                    <a:lnTo>
                      <a:pt x="1168" y="21223"/>
                    </a:lnTo>
                    <a:lnTo>
                      <a:pt x="1180" y="24619"/>
                    </a:lnTo>
                    <a:lnTo>
                      <a:pt x="1527" y="24417"/>
                    </a:lnTo>
                    <a:lnTo>
                      <a:pt x="1461" y="719"/>
                    </a:lnTo>
                    <a:lnTo>
                      <a:pt x="1457" y="723"/>
                    </a:lnTo>
                    <a:cubicBezTo>
                      <a:pt x="1432" y="220"/>
                      <a:pt x="1048" y="9"/>
                      <a:pt x="665" y="1"/>
                    </a:cubicBezTo>
                    <a:cubicBezTo>
                      <a:pt x="658" y="1"/>
                      <a:pt x="652"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9"/>
            <p:cNvGrpSpPr/>
            <p:nvPr/>
          </p:nvGrpSpPr>
          <p:grpSpPr>
            <a:xfrm>
              <a:off x="3889082" y="3208882"/>
              <a:ext cx="956039" cy="989341"/>
              <a:chOff x="3889082" y="3208882"/>
              <a:chExt cx="956039" cy="989341"/>
            </a:xfrm>
          </p:grpSpPr>
          <p:sp>
            <p:nvSpPr>
              <p:cNvPr id="1020" name="Google Shape;1020;p29"/>
              <p:cNvSpPr/>
              <p:nvPr/>
            </p:nvSpPr>
            <p:spPr>
              <a:xfrm>
                <a:off x="3889082" y="4046918"/>
                <a:ext cx="117956" cy="151305"/>
              </a:xfrm>
              <a:custGeom>
                <a:rect b="b" l="l" r="r" t="t"/>
                <a:pathLst>
                  <a:path extrusionOk="0" h="5411" w="4218">
                    <a:moveTo>
                      <a:pt x="1170" y="1"/>
                    </a:moveTo>
                    <a:cubicBezTo>
                      <a:pt x="481" y="1"/>
                      <a:pt x="8" y="546"/>
                      <a:pt x="5" y="1491"/>
                    </a:cubicBezTo>
                    <a:cubicBezTo>
                      <a:pt x="1" y="2824"/>
                      <a:pt x="937" y="4453"/>
                      <a:pt x="2101" y="5122"/>
                    </a:cubicBezTo>
                    <a:cubicBezTo>
                      <a:pt x="2440" y="5318"/>
                      <a:pt x="2761" y="5411"/>
                      <a:pt x="3045" y="5411"/>
                    </a:cubicBezTo>
                    <a:cubicBezTo>
                      <a:pt x="3735" y="5411"/>
                      <a:pt x="4210" y="4864"/>
                      <a:pt x="4213" y="3917"/>
                    </a:cubicBezTo>
                    <a:cubicBezTo>
                      <a:pt x="4217" y="2580"/>
                      <a:pt x="3277" y="959"/>
                      <a:pt x="2117" y="291"/>
                    </a:cubicBezTo>
                    <a:cubicBezTo>
                      <a:pt x="1777" y="94"/>
                      <a:pt x="1455" y="1"/>
                      <a:pt x="1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a:off x="3905134" y="4030756"/>
                <a:ext cx="117928" cy="151333"/>
              </a:xfrm>
              <a:custGeom>
                <a:rect b="b" l="l" r="r" t="t"/>
                <a:pathLst>
                  <a:path extrusionOk="0" h="5412" w="4217">
                    <a:moveTo>
                      <a:pt x="1174" y="1"/>
                    </a:moveTo>
                    <a:cubicBezTo>
                      <a:pt x="485" y="1"/>
                      <a:pt x="10" y="546"/>
                      <a:pt x="4" y="1492"/>
                    </a:cubicBezTo>
                    <a:cubicBezTo>
                      <a:pt x="0" y="2824"/>
                      <a:pt x="941" y="4454"/>
                      <a:pt x="2104" y="5122"/>
                    </a:cubicBezTo>
                    <a:cubicBezTo>
                      <a:pt x="2444" y="5318"/>
                      <a:pt x="2764" y="5411"/>
                      <a:pt x="3048" y="5411"/>
                    </a:cubicBezTo>
                    <a:cubicBezTo>
                      <a:pt x="3737" y="5411"/>
                      <a:pt x="4210" y="4864"/>
                      <a:pt x="4213" y="3917"/>
                    </a:cubicBezTo>
                    <a:cubicBezTo>
                      <a:pt x="4217" y="2581"/>
                      <a:pt x="3280" y="959"/>
                      <a:pt x="2121" y="291"/>
                    </a:cubicBezTo>
                    <a:cubicBezTo>
                      <a:pt x="1780" y="94"/>
                      <a:pt x="1459" y="1"/>
                      <a:pt x="1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a:off x="3903512" y="3208882"/>
                <a:ext cx="941610" cy="973990"/>
              </a:xfrm>
              <a:custGeom>
                <a:rect b="b" l="l" r="r" t="t"/>
                <a:pathLst>
                  <a:path extrusionOk="0" h="34832" w="33671">
                    <a:moveTo>
                      <a:pt x="30628" y="0"/>
                    </a:moveTo>
                    <a:cubicBezTo>
                      <a:pt x="30253" y="0"/>
                      <a:pt x="29941" y="162"/>
                      <a:pt x="29734" y="461"/>
                    </a:cubicBezTo>
                    <a:lnTo>
                      <a:pt x="29730" y="453"/>
                    </a:lnTo>
                    <a:lnTo>
                      <a:pt x="0" y="30182"/>
                    </a:lnTo>
                    <a:cubicBezTo>
                      <a:pt x="183" y="30044"/>
                      <a:pt x="406" y="29971"/>
                      <a:pt x="658" y="29971"/>
                    </a:cubicBezTo>
                    <a:cubicBezTo>
                      <a:pt x="942" y="29971"/>
                      <a:pt x="1263" y="30064"/>
                      <a:pt x="1601" y="30261"/>
                    </a:cubicBezTo>
                    <a:cubicBezTo>
                      <a:pt x="2761" y="30929"/>
                      <a:pt x="3701" y="32554"/>
                      <a:pt x="3697" y="33887"/>
                    </a:cubicBezTo>
                    <a:cubicBezTo>
                      <a:pt x="3693" y="34275"/>
                      <a:pt x="3615" y="34588"/>
                      <a:pt x="3474" y="34832"/>
                    </a:cubicBezTo>
                    <a:lnTo>
                      <a:pt x="33018" y="5288"/>
                    </a:lnTo>
                    <a:cubicBezTo>
                      <a:pt x="33414" y="5077"/>
                      <a:pt x="33666" y="4603"/>
                      <a:pt x="33666" y="3922"/>
                    </a:cubicBezTo>
                    <a:cubicBezTo>
                      <a:pt x="33670" y="2590"/>
                      <a:pt x="32730" y="960"/>
                      <a:pt x="31570" y="287"/>
                    </a:cubicBezTo>
                    <a:cubicBezTo>
                      <a:pt x="31231" y="92"/>
                      <a:pt x="30912" y="0"/>
                      <a:pt x="30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a:off x="4029942" y="3908112"/>
                <a:ext cx="115775" cy="152703"/>
              </a:xfrm>
              <a:custGeom>
                <a:rect b="b" l="l" r="r" t="t"/>
                <a:pathLst>
                  <a:path extrusionOk="0" h="5461" w="4140">
                    <a:moveTo>
                      <a:pt x="911" y="1"/>
                    </a:moveTo>
                    <a:cubicBezTo>
                      <a:pt x="630" y="1"/>
                      <a:pt x="373" y="81"/>
                      <a:pt x="158" y="242"/>
                    </a:cubicBezTo>
                    <a:cubicBezTo>
                      <a:pt x="1" y="359"/>
                      <a:pt x="112" y="574"/>
                      <a:pt x="265" y="574"/>
                    </a:cubicBezTo>
                    <a:cubicBezTo>
                      <a:pt x="301" y="574"/>
                      <a:pt x="339" y="562"/>
                      <a:pt x="377" y="535"/>
                    </a:cubicBezTo>
                    <a:cubicBezTo>
                      <a:pt x="528" y="422"/>
                      <a:pt x="711" y="366"/>
                      <a:pt x="915" y="366"/>
                    </a:cubicBezTo>
                    <a:cubicBezTo>
                      <a:pt x="1172" y="366"/>
                      <a:pt x="1463" y="455"/>
                      <a:pt x="1767" y="630"/>
                    </a:cubicBezTo>
                    <a:cubicBezTo>
                      <a:pt x="2877" y="1269"/>
                      <a:pt x="3776" y="2829"/>
                      <a:pt x="3772" y="4099"/>
                    </a:cubicBezTo>
                    <a:cubicBezTo>
                      <a:pt x="3772" y="4557"/>
                      <a:pt x="3652" y="4920"/>
                      <a:pt x="3434" y="5151"/>
                    </a:cubicBezTo>
                    <a:cubicBezTo>
                      <a:pt x="3322" y="5267"/>
                      <a:pt x="3405" y="5461"/>
                      <a:pt x="3566" y="5461"/>
                    </a:cubicBezTo>
                    <a:lnTo>
                      <a:pt x="3566" y="5457"/>
                    </a:lnTo>
                    <a:cubicBezTo>
                      <a:pt x="3615" y="5457"/>
                      <a:pt x="3665" y="5436"/>
                      <a:pt x="3698" y="5403"/>
                    </a:cubicBezTo>
                    <a:cubicBezTo>
                      <a:pt x="3982" y="5102"/>
                      <a:pt x="4135" y="4656"/>
                      <a:pt x="4139" y="4103"/>
                    </a:cubicBezTo>
                    <a:cubicBezTo>
                      <a:pt x="4139" y="2713"/>
                      <a:pt x="3161" y="1013"/>
                      <a:pt x="1953" y="316"/>
                    </a:cubicBezTo>
                    <a:cubicBezTo>
                      <a:pt x="1591" y="106"/>
                      <a:pt x="1235" y="1"/>
                      <a:pt x="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a:off x="4198655" y="3738995"/>
                <a:ext cx="116306" cy="152591"/>
              </a:xfrm>
              <a:custGeom>
                <a:rect b="b" l="l" r="r" t="t"/>
                <a:pathLst>
                  <a:path extrusionOk="0" h="5457" w="4159">
                    <a:moveTo>
                      <a:pt x="929" y="0"/>
                    </a:moveTo>
                    <a:cubicBezTo>
                      <a:pt x="646" y="0"/>
                      <a:pt x="389" y="80"/>
                      <a:pt x="173" y="242"/>
                    </a:cubicBezTo>
                    <a:cubicBezTo>
                      <a:pt x="1" y="354"/>
                      <a:pt x="119" y="579"/>
                      <a:pt x="275" y="579"/>
                    </a:cubicBezTo>
                    <a:cubicBezTo>
                      <a:pt x="313" y="579"/>
                      <a:pt x="353" y="566"/>
                      <a:pt x="392" y="535"/>
                    </a:cubicBezTo>
                    <a:cubicBezTo>
                      <a:pt x="543" y="421"/>
                      <a:pt x="727" y="366"/>
                      <a:pt x="931" y="366"/>
                    </a:cubicBezTo>
                    <a:cubicBezTo>
                      <a:pt x="1189" y="366"/>
                      <a:pt x="1481" y="455"/>
                      <a:pt x="1782" y="629"/>
                    </a:cubicBezTo>
                    <a:cubicBezTo>
                      <a:pt x="2892" y="1269"/>
                      <a:pt x="3791" y="2828"/>
                      <a:pt x="3787" y="4099"/>
                    </a:cubicBezTo>
                    <a:cubicBezTo>
                      <a:pt x="3787" y="4557"/>
                      <a:pt x="3668" y="4920"/>
                      <a:pt x="3449" y="5147"/>
                    </a:cubicBezTo>
                    <a:cubicBezTo>
                      <a:pt x="3379" y="5221"/>
                      <a:pt x="3383" y="5337"/>
                      <a:pt x="3453" y="5407"/>
                    </a:cubicBezTo>
                    <a:cubicBezTo>
                      <a:pt x="3490" y="5440"/>
                      <a:pt x="3536" y="5456"/>
                      <a:pt x="3581" y="5456"/>
                    </a:cubicBezTo>
                    <a:cubicBezTo>
                      <a:pt x="3631" y="5456"/>
                      <a:pt x="3680" y="5436"/>
                      <a:pt x="3713" y="5403"/>
                    </a:cubicBezTo>
                    <a:cubicBezTo>
                      <a:pt x="4002" y="5102"/>
                      <a:pt x="4155" y="4652"/>
                      <a:pt x="4155" y="4103"/>
                    </a:cubicBezTo>
                    <a:cubicBezTo>
                      <a:pt x="4159" y="2709"/>
                      <a:pt x="3177" y="1013"/>
                      <a:pt x="1968" y="312"/>
                    </a:cubicBezTo>
                    <a:cubicBezTo>
                      <a:pt x="1607" y="105"/>
                      <a:pt x="1252" y="0"/>
                      <a:pt x="9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a:off x="4367983" y="3569794"/>
                <a:ext cx="116111" cy="152675"/>
              </a:xfrm>
              <a:custGeom>
                <a:rect b="b" l="l" r="r" t="t"/>
                <a:pathLst>
                  <a:path extrusionOk="0" h="5460" w="4152">
                    <a:moveTo>
                      <a:pt x="923" y="1"/>
                    </a:moveTo>
                    <a:cubicBezTo>
                      <a:pt x="642" y="1"/>
                      <a:pt x="384" y="81"/>
                      <a:pt x="166" y="240"/>
                    </a:cubicBezTo>
                    <a:cubicBezTo>
                      <a:pt x="1" y="356"/>
                      <a:pt x="115" y="577"/>
                      <a:pt x="269" y="577"/>
                    </a:cubicBezTo>
                    <a:cubicBezTo>
                      <a:pt x="307" y="577"/>
                      <a:pt x="346" y="564"/>
                      <a:pt x="385" y="533"/>
                    </a:cubicBezTo>
                    <a:cubicBezTo>
                      <a:pt x="537" y="422"/>
                      <a:pt x="720" y="366"/>
                      <a:pt x="925" y="366"/>
                    </a:cubicBezTo>
                    <a:cubicBezTo>
                      <a:pt x="1183" y="366"/>
                      <a:pt x="1476" y="455"/>
                      <a:pt x="1780" y="632"/>
                    </a:cubicBezTo>
                    <a:cubicBezTo>
                      <a:pt x="2885" y="1272"/>
                      <a:pt x="3785" y="2827"/>
                      <a:pt x="3781" y="4102"/>
                    </a:cubicBezTo>
                    <a:cubicBezTo>
                      <a:pt x="3781" y="4560"/>
                      <a:pt x="3665" y="4919"/>
                      <a:pt x="3442" y="5150"/>
                    </a:cubicBezTo>
                    <a:cubicBezTo>
                      <a:pt x="3372" y="5224"/>
                      <a:pt x="3376" y="5340"/>
                      <a:pt x="3451" y="5410"/>
                    </a:cubicBezTo>
                    <a:cubicBezTo>
                      <a:pt x="3484" y="5443"/>
                      <a:pt x="3529" y="5459"/>
                      <a:pt x="3574" y="5459"/>
                    </a:cubicBezTo>
                    <a:cubicBezTo>
                      <a:pt x="3624" y="5459"/>
                      <a:pt x="3673" y="5439"/>
                      <a:pt x="3706" y="5401"/>
                    </a:cubicBezTo>
                    <a:cubicBezTo>
                      <a:pt x="3995" y="5104"/>
                      <a:pt x="4148" y="4655"/>
                      <a:pt x="4148" y="4102"/>
                    </a:cubicBezTo>
                    <a:cubicBezTo>
                      <a:pt x="4152" y="2712"/>
                      <a:pt x="3170" y="1016"/>
                      <a:pt x="1961" y="315"/>
                    </a:cubicBezTo>
                    <a:cubicBezTo>
                      <a:pt x="1600" y="105"/>
                      <a:pt x="1246" y="1"/>
                      <a:pt x="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a:off x="4537367" y="3400677"/>
                <a:ext cx="115887" cy="152647"/>
              </a:xfrm>
              <a:custGeom>
                <a:rect b="b" l="l" r="r" t="t"/>
                <a:pathLst>
                  <a:path extrusionOk="0" h="5459" w="4144">
                    <a:moveTo>
                      <a:pt x="913" y="0"/>
                    </a:moveTo>
                    <a:cubicBezTo>
                      <a:pt x="631" y="0"/>
                      <a:pt x="373" y="80"/>
                      <a:pt x="158" y="240"/>
                    </a:cubicBezTo>
                    <a:cubicBezTo>
                      <a:pt x="1" y="357"/>
                      <a:pt x="115" y="572"/>
                      <a:pt x="267" y="572"/>
                    </a:cubicBezTo>
                    <a:cubicBezTo>
                      <a:pt x="302" y="572"/>
                      <a:pt x="340" y="560"/>
                      <a:pt x="376" y="533"/>
                    </a:cubicBezTo>
                    <a:cubicBezTo>
                      <a:pt x="528" y="422"/>
                      <a:pt x="711" y="366"/>
                      <a:pt x="916" y="366"/>
                    </a:cubicBezTo>
                    <a:cubicBezTo>
                      <a:pt x="1175" y="366"/>
                      <a:pt x="1467" y="455"/>
                      <a:pt x="1771" y="632"/>
                    </a:cubicBezTo>
                    <a:cubicBezTo>
                      <a:pt x="2881" y="1271"/>
                      <a:pt x="3776" y="2827"/>
                      <a:pt x="3776" y="4102"/>
                    </a:cubicBezTo>
                    <a:cubicBezTo>
                      <a:pt x="3776" y="4560"/>
                      <a:pt x="3656" y="4919"/>
                      <a:pt x="3434" y="5150"/>
                    </a:cubicBezTo>
                    <a:cubicBezTo>
                      <a:pt x="3322" y="5265"/>
                      <a:pt x="3405" y="5459"/>
                      <a:pt x="3566" y="5459"/>
                    </a:cubicBezTo>
                    <a:lnTo>
                      <a:pt x="3570" y="5459"/>
                    </a:lnTo>
                    <a:cubicBezTo>
                      <a:pt x="3619" y="5459"/>
                      <a:pt x="3665" y="5438"/>
                      <a:pt x="3698" y="5401"/>
                    </a:cubicBezTo>
                    <a:cubicBezTo>
                      <a:pt x="3986" y="5104"/>
                      <a:pt x="4139" y="4654"/>
                      <a:pt x="4139" y="4102"/>
                    </a:cubicBezTo>
                    <a:cubicBezTo>
                      <a:pt x="4143" y="2711"/>
                      <a:pt x="3161" y="1011"/>
                      <a:pt x="1952" y="314"/>
                    </a:cubicBezTo>
                    <a:cubicBezTo>
                      <a:pt x="1591" y="105"/>
                      <a:pt x="1236"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29"/>
            <p:cNvGrpSpPr/>
            <p:nvPr/>
          </p:nvGrpSpPr>
          <p:grpSpPr>
            <a:xfrm>
              <a:off x="5254194" y="776256"/>
              <a:ext cx="170447" cy="440493"/>
              <a:chOff x="5254194" y="776256"/>
              <a:chExt cx="170447" cy="440493"/>
            </a:xfrm>
          </p:grpSpPr>
          <p:grpSp>
            <p:nvGrpSpPr>
              <p:cNvPr id="1028" name="Google Shape;1028;p29"/>
              <p:cNvGrpSpPr/>
              <p:nvPr/>
            </p:nvGrpSpPr>
            <p:grpSpPr>
              <a:xfrm>
                <a:off x="5254194" y="776256"/>
                <a:ext cx="170447" cy="440493"/>
                <a:chOff x="5254194" y="776256"/>
                <a:chExt cx="170447" cy="440493"/>
              </a:xfrm>
            </p:grpSpPr>
            <p:sp>
              <p:nvSpPr>
                <p:cNvPr id="1029" name="Google Shape;1029;p29"/>
                <p:cNvSpPr/>
                <p:nvPr/>
              </p:nvSpPr>
              <p:spPr>
                <a:xfrm>
                  <a:off x="5254194" y="799437"/>
                  <a:ext cx="130652" cy="417312"/>
                </a:xfrm>
                <a:custGeom>
                  <a:rect b="b" l="l" r="r" t="t"/>
                  <a:pathLst>
                    <a:path extrusionOk="0" h="14924" w="4672">
                      <a:moveTo>
                        <a:pt x="9" y="1"/>
                      </a:moveTo>
                      <a:lnTo>
                        <a:pt x="1" y="2497"/>
                      </a:lnTo>
                      <a:lnTo>
                        <a:pt x="1961" y="3627"/>
                      </a:lnTo>
                      <a:lnTo>
                        <a:pt x="1932" y="13364"/>
                      </a:lnTo>
                      <a:lnTo>
                        <a:pt x="4638" y="14923"/>
                      </a:lnTo>
                      <a:lnTo>
                        <a:pt x="4671" y="2691"/>
                      </a:lnTo>
                      <a:lnTo>
                        <a:pt x="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a:off x="5383896" y="851587"/>
                  <a:ext cx="40745" cy="365162"/>
                </a:xfrm>
                <a:custGeom>
                  <a:rect b="b" l="l" r="r" t="t"/>
                  <a:pathLst>
                    <a:path extrusionOk="0" h="13059" w="1457">
                      <a:moveTo>
                        <a:pt x="1457" y="1"/>
                      </a:moveTo>
                      <a:lnTo>
                        <a:pt x="33" y="826"/>
                      </a:lnTo>
                      <a:lnTo>
                        <a:pt x="0" y="13058"/>
                      </a:lnTo>
                      <a:lnTo>
                        <a:pt x="1424" y="12233"/>
                      </a:lnTo>
                      <a:lnTo>
                        <a:pt x="1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a:off x="5254446" y="776256"/>
                  <a:ext cx="170195" cy="98428"/>
                </a:xfrm>
                <a:custGeom>
                  <a:rect b="b" l="l" r="r" t="t"/>
                  <a:pathLst>
                    <a:path extrusionOk="0" h="3520" w="6086">
                      <a:moveTo>
                        <a:pt x="1424" y="1"/>
                      </a:moveTo>
                      <a:lnTo>
                        <a:pt x="0" y="830"/>
                      </a:lnTo>
                      <a:lnTo>
                        <a:pt x="4662" y="3520"/>
                      </a:lnTo>
                      <a:lnTo>
                        <a:pt x="6086" y="2695"/>
                      </a:lnTo>
                      <a:lnTo>
                        <a:pt x="14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29"/>
              <p:cNvSpPr/>
              <p:nvPr/>
            </p:nvSpPr>
            <p:spPr>
              <a:xfrm>
                <a:off x="5254194" y="799437"/>
                <a:ext cx="130652" cy="417312"/>
              </a:xfrm>
              <a:custGeom>
                <a:rect b="b" l="l" r="r" t="t"/>
                <a:pathLst>
                  <a:path extrusionOk="0" h="14924" w="4672">
                    <a:moveTo>
                      <a:pt x="9" y="1"/>
                    </a:moveTo>
                    <a:lnTo>
                      <a:pt x="1" y="2497"/>
                    </a:lnTo>
                    <a:lnTo>
                      <a:pt x="1961" y="3627"/>
                    </a:lnTo>
                    <a:lnTo>
                      <a:pt x="1932" y="13364"/>
                    </a:lnTo>
                    <a:lnTo>
                      <a:pt x="4638" y="14923"/>
                    </a:lnTo>
                    <a:lnTo>
                      <a:pt x="4671" y="2691"/>
                    </a:lnTo>
                    <a:lnTo>
                      <a:pt x="9"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9"/>
            <p:cNvGrpSpPr/>
            <p:nvPr/>
          </p:nvGrpSpPr>
          <p:grpSpPr>
            <a:xfrm>
              <a:off x="4524112" y="1353654"/>
              <a:ext cx="760928" cy="917981"/>
              <a:chOff x="4524112" y="1353654"/>
              <a:chExt cx="760928" cy="917981"/>
            </a:xfrm>
          </p:grpSpPr>
          <p:grpSp>
            <p:nvGrpSpPr>
              <p:cNvPr id="1034" name="Google Shape;1034;p29"/>
              <p:cNvGrpSpPr/>
              <p:nvPr/>
            </p:nvGrpSpPr>
            <p:grpSpPr>
              <a:xfrm>
                <a:off x="4524112" y="1353654"/>
                <a:ext cx="760928" cy="917981"/>
                <a:chOff x="4524112" y="1353654"/>
                <a:chExt cx="760928" cy="917981"/>
              </a:xfrm>
            </p:grpSpPr>
            <p:sp>
              <p:nvSpPr>
                <p:cNvPr id="1035" name="Google Shape;1035;p29"/>
                <p:cNvSpPr/>
                <p:nvPr/>
              </p:nvSpPr>
              <p:spPr>
                <a:xfrm>
                  <a:off x="4524112" y="1980545"/>
                  <a:ext cx="485640" cy="281862"/>
                </a:xfrm>
                <a:custGeom>
                  <a:rect b="b" l="l" r="r" t="t"/>
                  <a:pathLst>
                    <a:path extrusionOk="0" h="10080" w="17366">
                      <a:moveTo>
                        <a:pt x="3520" y="1"/>
                      </a:moveTo>
                      <a:lnTo>
                        <a:pt x="1" y="2035"/>
                      </a:lnTo>
                      <a:lnTo>
                        <a:pt x="13842" y="10080"/>
                      </a:lnTo>
                      <a:lnTo>
                        <a:pt x="17366" y="8046"/>
                      </a:lnTo>
                      <a:lnTo>
                        <a:pt x="3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4524112" y="2037421"/>
                  <a:ext cx="387119" cy="234214"/>
                </a:xfrm>
                <a:custGeom>
                  <a:rect b="b" l="l" r="r" t="t"/>
                  <a:pathLst>
                    <a:path extrusionOk="0" h="8376" w="13843">
                      <a:moveTo>
                        <a:pt x="1" y="1"/>
                      </a:moveTo>
                      <a:lnTo>
                        <a:pt x="1" y="331"/>
                      </a:lnTo>
                      <a:lnTo>
                        <a:pt x="13842" y="8376"/>
                      </a:lnTo>
                      <a:lnTo>
                        <a:pt x="13842" y="8046"/>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4911203" y="2205503"/>
                  <a:ext cx="98549" cy="66131"/>
                </a:xfrm>
                <a:custGeom>
                  <a:rect b="b" l="l" r="r" t="t"/>
                  <a:pathLst>
                    <a:path extrusionOk="0" h="2365" w="3524">
                      <a:moveTo>
                        <a:pt x="3524" y="1"/>
                      </a:moveTo>
                      <a:lnTo>
                        <a:pt x="0" y="2035"/>
                      </a:lnTo>
                      <a:lnTo>
                        <a:pt x="0" y="2365"/>
                      </a:lnTo>
                      <a:lnTo>
                        <a:pt x="3524" y="331"/>
                      </a:lnTo>
                      <a:lnTo>
                        <a:pt x="3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4613991" y="1872806"/>
                  <a:ext cx="389888" cy="338039"/>
                </a:xfrm>
                <a:custGeom>
                  <a:rect b="b" l="l" r="r" t="t"/>
                  <a:pathLst>
                    <a:path extrusionOk="0" h="12089" w="13942">
                      <a:moveTo>
                        <a:pt x="13" y="0"/>
                      </a:moveTo>
                      <a:lnTo>
                        <a:pt x="0" y="4047"/>
                      </a:lnTo>
                      <a:lnTo>
                        <a:pt x="13933" y="12088"/>
                      </a:lnTo>
                      <a:lnTo>
                        <a:pt x="13941" y="8041"/>
                      </a:lnTo>
                      <a:lnTo>
                        <a:pt x="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5003600" y="2090829"/>
                  <a:ext cx="10431" cy="127397"/>
                </a:xfrm>
                <a:custGeom>
                  <a:rect b="b" l="l" r="r" t="t"/>
                  <a:pathLst>
                    <a:path extrusionOk="0" h="4556" w="373">
                      <a:moveTo>
                        <a:pt x="372" y="1"/>
                      </a:moveTo>
                      <a:lnTo>
                        <a:pt x="9" y="244"/>
                      </a:lnTo>
                      <a:lnTo>
                        <a:pt x="1" y="4555"/>
                      </a:lnTo>
                      <a:lnTo>
                        <a:pt x="364" y="4312"/>
                      </a:lnTo>
                      <a:lnTo>
                        <a:pt x="3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4616536" y="1865983"/>
                  <a:ext cx="397495" cy="229488"/>
                </a:xfrm>
                <a:custGeom>
                  <a:rect b="b" l="l" r="r" t="t"/>
                  <a:pathLst>
                    <a:path extrusionOk="0" h="8207" w="14214">
                      <a:moveTo>
                        <a:pt x="285" y="1"/>
                      </a:moveTo>
                      <a:lnTo>
                        <a:pt x="0" y="166"/>
                      </a:lnTo>
                      <a:lnTo>
                        <a:pt x="13933" y="8207"/>
                      </a:lnTo>
                      <a:lnTo>
                        <a:pt x="14213" y="8042"/>
                      </a:lnTo>
                      <a:lnTo>
                        <a:pt x="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4616648" y="1807373"/>
                  <a:ext cx="485640" cy="281750"/>
                </a:xfrm>
                <a:custGeom>
                  <a:rect b="b" l="l" r="r" t="t"/>
                  <a:pathLst>
                    <a:path extrusionOk="0" h="10076" w="17366">
                      <a:moveTo>
                        <a:pt x="3520" y="1"/>
                      </a:moveTo>
                      <a:lnTo>
                        <a:pt x="0" y="2031"/>
                      </a:lnTo>
                      <a:lnTo>
                        <a:pt x="13846" y="10076"/>
                      </a:lnTo>
                      <a:lnTo>
                        <a:pt x="17365" y="8046"/>
                      </a:lnTo>
                      <a:lnTo>
                        <a:pt x="3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4616648" y="1864137"/>
                  <a:ext cx="387231" cy="234214"/>
                </a:xfrm>
                <a:custGeom>
                  <a:rect b="b" l="l" r="r" t="t"/>
                  <a:pathLst>
                    <a:path extrusionOk="0" h="8376" w="13847">
                      <a:moveTo>
                        <a:pt x="0" y="1"/>
                      </a:moveTo>
                      <a:lnTo>
                        <a:pt x="4" y="331"/>
                      </a:lnTo>
                      <a:lnTo>
                        <a:pt x="13846" y="8376"/>
                      </a:lnTo>
                      <a:lnTo>
                        <a:pt x="13846" y="804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5003851" y="2032360"/>
                  <a:ext cx="98437" cy="65992"/>
                </a:xfrm>
                <a:custGeom>
                  <a:rect b="b" l="l" r="r" t="t"/>
                  <a:pathLst>
                    <a:path extrusionOk="0" h="2360" w="3520">
                      <a:moveTo>
                        <a:pt x="3519" y="0"/>
                      </a:moveTo>
                      <a:lnTo>
                        <a:pt x="0" y="2030"/>
                      </a:lnTo>
                      <a:lnTo>
                        <a:pt x="0" y="2360"/>
                      </a:lnTo>
                      <a:lnTo>
                        <a:pt x="3519" y="326"/>
                      </a:lnTo>
                      <a:lnTo>
                        <a:pt x="35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4706639" y="1699522"/>
                  <a:ext cx="389888" cy="338151"/>
                </a:xfrm>
                <a:custGeom>
                  <a:rect b="b" l="l" r="r" t="t"/>
                  <a:pathLst>
                    <a:path extrusionOk="0" h="12093" w="13942">
                      <a:moveTo>
                        <a:pt x="9" y="0"/>
                      </a:moveTo>
                      <a:lnTo>
                        <a:pt x="0" y="4048"/>
                      </a:lnTo>
                      <a:lnTo>
                        <a:pt x="13929" y="12093"/>
                      </a:lnTo>
                      <a:lnTo>
                        <a:pt x="13941" y="8046"/>
                      </a:lnTo>
                      <a:lnTo>
                        <a:pt x="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5096136" y="1919867"/>
                  <a:ext cx="8334" cy="125188"/>
                </a:xfrm>
                <a:custGeom>
                  <a:rect b="b" l="l" r="r" t="t"/>
                  <a:pathLst>
                    <a:path extrusionOk="0" h="4477" w="298">
                      <a:moveTo>
                        <a:pt x="298" y="0"/>
                      </a:moveTo>
                      <a:lnTo>
                        <a:pt x="13" y="166"/>
                      </a:lnTo>
                      <a:lnTo>
                        <a:pt x="1" y="4477"/>
                      </a:lnTo>
                      <a:lnTo>
                        <a:pt x="285" y="4312"/>
                      </a:ln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4706863" y="1694908"/>
                  <a:ext cx="397606" cy="229600"/>
                </a:xfrm>
                <a:custGeom>
                  <a:rect b="b" l="l" r="r" t="t"/>
                  <a:pathLst>
                    <a:path extrusionOk="0" h="8211" w="14218">
                      <a:moveTo>
                        <a:pt x="285" y="0"/>
                      </a:moveTo>
                      <a:lnTo>
                        <a:pt x="1" y="165"/>
                      </a:lnTo>
                      <a:lnTo>
                        <a:pt x="13933" y="8211"/>
                      </a:lnTo>
                      <a:lnTo>
                        <a:pt x="14218" y="8045"/>
                      </a:lnTo>
                      <a:lnTo>
                        <a:pt x="2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4706863" y="1637110"/>
                  <a:ext cx="485640" cy="281862"/>
                </a:xfrm>
                <a:custGeom>
                  <a:rect b="b" l="l" r="r" t="t"/>
                  <a:pathLst>
                    <a:path extrusionOk="0" h="10080" w="17366">
                      <a:moveTo>
                        <a:pt x="3524" y="0"/>
                      </a:moveTo>
                      <a:lnTo>
                        <a:pt x="1" y="2034"/>
                      </a:lnTo>
                      <a:lnTo>
                        <a:pt x="13842" y="10079"/>
                      </a:lnTo>
                      <a:lnTo>
                        <a:pt x="17366" y="8046"/>
                      </a:lnTo>
                      <a:lnTo>
                        <a:pt x="35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4706863" y="1693985"/>
                  <a:ext cx="387231" cy="234102"/>
                </a:xfrm>
                <a:custGeom>
                  <a:rect b="b" l="l" r="r" t="t"/>
                  <a:pathLst>
                    <a:path extrusionOk="0" h="8372" w="13847">
                      <a:moveTo>
                        <a:pt x="1" y="0"/>
                      </a:moveTo>
                      <a:lnTo>
                        <a:pt x="1" y="326"/>
                      </a:lnTo>
                      <a:lnTo>
                        <a:pt x="13846" y="8371"/>
                      </a:lnTo>
                      <a:lnTo>
                        <a:pt x="13846" y="8371"/>
                      </a:lnTo>
                      <a:lnTo>
                        <a:pt x="13842" y="80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5093954" y="1862068"/>
                  <a:ext cx="98549" cy="66019"/>
                </a:xfrm>
                <a:custGeom>
                  <a:rect b="b" l="l" r="r" t="t"/>
                  <a:pathLst>
                    <a:path extrusionOk="0" h="2361" w="3524">
                      <a:moveTo>
                        <a:pt x="3524" y="1"/>
                      </a:moveTo>
                      <a:lnTo>
                        <a:pt x="0" y="2034"/>
                      </a:lnTo>
                      <a:lnTo>
                        <a:pt x="4" y="2360"/>
                      </a:lnTo>
                      <a:lnTo>
                        <a:pt x="3524" y="326"/>
                      </a:lnTo>
                      <a:lnTo>
                        <a:pt x="3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4796854" y="1529230"/>
                  <a:ext cx="389888" cy="338178"/>
                </a:xfrm>
                <a:custGeom>
                  <a:rect b="b" l="l" r="r" t="t"/>
                  <a:pathLst>
                    <a:path extrusionOk="0" h="12094" w="13942">
                      <a:moveTo>
                        <a:pt x="9" y="1"/>
                      </a:moveTo>
                      <a:lnTo>
                        <a:pt x="1" y="4048"/>
                      </a:lnTo>
                      <a:lnTo>
                        <a:pt x="13929" y="12093"/>
                      </a:lnTo>
                      <a:lnTo>
                        <a:pt x="13941" y="8046"/>
                      </a:lnTo>
                      <a:lnTo>
                        <a:pt x="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5186379" y="1749575"/>
                  <a:ext cx="8334" cy="125104"/>
                </a:xfrm>
                <a:custGeom>
                  <a:rect b="b" l="l" r="r" t="t"/>
                  <a:pathLst>
                    <a:path extrusionOk="0" h="4474" w="298">
                      <a:moveTo>
                        <a:pt x="297" y="1"/>
                      </a:moveTo>
                      <a:lnTo>
                        <a:pt x="12" y="166"/>
                      </a:lnTo>
                      <a:lnTo>
                        <a:pt x="0" y="4473"/>
                      </a:lnTo>
                      <a:lnTo>
                        <a:pt x="285" y="4308"/>
                      </a:lnTo>
                      <a:lnTo>
                        <a:pt x="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4797078" y="1524617"/>
                  <a:ext cx="397634" cy="229600"/>
                </a:xfrm>
                <a:custGeom>
                  <a:rect b="b" l="l" r="r" t="t"/>
                  <a:pathLst>
                    <a:path extrusionOk="0" h="8211" w="14219">
                      <a:moveTo>
                        <a:pt x="286" y="1"/>
                      </a:moveTo>
                      <a:lnTo>
                        <a:pt x="1" y="166"/>
                      </a:lnTo>
                      <a:lnTo>
                        <a:pt x="13933" y="8211"/>
                      </a:lnTo>
                      <a:lnTo>
                        <a:pt x="14218" y="8046"/>
                      </a:lnTo>
                      <a:lnTo>
                        <a:pt x="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4797330" y="1466035"/>
                  <a:ext cx="485528" cy="281862"/>
                </a:xfrm>
                <a:custGeom>
                  <a:rect b="b" l="l" r="r" t="t"/>
                  <a:pathLst>
                    <a:path extrusionOk="0" h="10080" w="17362">
                      <a:moveTo>
                        <a:pt x="3519" y="0"/>
                      </a:moveTo>
                      <a:lnTo>
                        <a:pt x="0" y="2034"/>
                      </a:lnTo>
                      <a:lnTo>
                        <a:pt x="13842" y="10079"/>
                      </a:lnTo>
                      <a:lnTo>
                        <a:pt x="17361" y="8045"/>
                      </a:lnTo>
                      <a:lnTo>
                        <a:pt x="35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4797330" y="1522911"/>
                  <a:ext cx="389413" cy="234214"/>
                </a:xfrm>
                <a:custGeom>
                  <a:rect b="b" l="l" r="r" t="t"/>
                  <a:pathLst>
                    <a:path extrusionOk="0" h="8376" w="13925">
                      <a:moveTo>
                        <a:pt x="0" y="0"/>
                      </a:moveTo>
                      <a:lnTo>
                        <a:pt x="0" y="330"/>
                      </a:lnTo>
                      <a:lnTo>
                        <a:pt x="13924" y="8375"/>
                      </a:lnTo>
                      <a:lnTo>
                        <a:pt x="13924" y="804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5186379" y="1690993"/>
                  <a:ext cx="96479" cy="64845"/>
                </a:xfrm>
                <a:custGeom>
                  <a:rect b="b" l="l" r="r" t="t"/>
                  <a:pathLst>
                    <a:path extrusionOk="0" h="2319" w="3450">
                      <a:moveTo>
                        <a:pt x="3449" y="0"/>
                      </a:moveTo>
                      <a:lnTo>
                        <a:pt x="0" y="1993"/>
                      </a:lnTo>
                      <a:lnTo>
                        <a:pt x="0" y="2319"/>
                      </a:lnTo>
                      <a:lnTo>
                        <a:pt x="3449" y="330"/>
                      </a:lnTo>
                      <a:lnTo>
                        <a:pt x="34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a:off x="4887209" y="1358268"/>
                  <a:ext cx="389972" cy="338039"/>
                </a:xfrm>
                <a:custGeom>
                  <a:rect b="b" l="l" r="r" t="t"/>
                  <a:pathLst>
                    <a:path extrusionOk="0" h="12089" w="13945">
                      <a:moveTo>
                        <a:pt x="12" y="1"/>
                      </a:moveTo>
                      <a:lnTo>
                        <a:pt x="0" y="4048"/>
                      </a:lnTo>
                      <a:lnTo>
                        <a:pt x="13933" y="12089"/>
                      </a:lnTo>
                      <a:lnTo>
                        <a:pt x="13945" y="8042"/>
                      </a:lnTo>
                      <a:lnTo>
                        <a:pt x="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4887545" y="1353654"/>
                  <a:ext cx="397495" cy="229488"/>
                </a:xfrm>
                <a:custGeom>
                  <a:rect b="b" l="l" r="r" t="t"/>
                  <a:pathLst>
                    <a:path extrusionOk="0" h="8207" w="14214">
                      <a:moveTo>
                        <a:pt x="285" y="1"/>
                      </a:moveTo>
                      <a:lnTo>
                        <a:pt x="0" y="166"/>
                      </a:lnTo>
                      <a:lnTo>
                        <a:pt x="13933" y="8207"/>
                      </a:lnTo>
                      <a:lnTo>
                        <a:pt x="14214" y="8042"/>
                      </a:lnTo>
                      <a:lnTo>
                        <a:pt x="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9"/>
              <p:cNvGrpSpPr/>
              <p:nvPr/>
            </p:nvGrpSpPr>
            <p:grpSpPr>
              <a:xfrm>
                <a:off x="4524112" y="1466035"/>
                <a:ext cx="758746" cy="796372"/>
                <a:chOff x="4524112" y="1466035"/>
                <a:chExt cx="758746" cy="796372"/>
              </a:xfrm>
            </p:grpSpPr>
            <p:sp>
              <p:nvSpPr>
                <p:cNvPr id="1059" name="Google Shape;1059;p29"/>
                <p:cNvSpPr/>
                <p:nvPr/>
              </p:nvSpPr>
              <p:spPr>
                <a:xfrm>
                  <a:off x="4524112" y="1980545"/>
                  <a:ext cx="485640" cy="281862"/>
                </a:xfrm>
                <a:custGeom>
                  <a:rect b="b" l="l" r="r" t="t"/>
                  <a:pathLst>
                    <a:path extrusionOk="0" h="10080" w="17366">
                      <a:moveTo>
                        <a:pt x="3520" y="1"/>
                      </a:moveTo>
                      <a:lnTo>
                        <a:pt x="1" y="2035"/>
                      </a:lnTo>
                      <a:lnTo>
                        <a:pt x="13842" y="10080"/>
                      </a:lnTo>
                      <a:lnTo>
                        <a:pt x="17366" y="8046"/>
                      </a:lnTo>
                      <a:lnTo>
                        <a:pt x="3520"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a:off x="4616648" y="1807373"/>
                  <a:ext cx="485640" cy="281750"/>
                </a:xfrm>
                <a:custGeom>
                  <a:rect b="b" l="l" r="r" t="t"/>
                  <a:pathLst>
                    <a:path extrusionOk="0" h="10076" w="17366">
                      <a:moveTo>
                        <a:pt x="3520" y="1"/>
                      </a:moveTo>
                      <a:lnTo>
                        <a:pt x="0" y="2031"/>
                      </a:lnTo>
                      <a:lnTo>
                        <a:pt x="13846" y="10076"/>
                      </a:lnTo>
                      <a:lnTo>
                        <a:pt x="17365" y="8046"/>
                      </a:lnTo>
                      <a:lnTo>
                        <a:pt x="3520"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4706863" y="1637110"/>
                  <a:ext cx="485640" cy="281862"/>
                </a:xfrm>
                <a:custGeom>
                  <a:rect b="b" l="l" r="r" t="t"/>
                  <a:pathLst>
                    <a:path extrusionOk="0" h="10080" w="17366">
                      <a:moveTo>
                        <a:pt x="3524" y="0"/>
                      </a:moveTo>
                      <a:lnTo>
                        <a:pt x="1" y="2034"/>
                      </a:lnTo>
                      <a:lnTo>
                        <a:pt x="13842" y="10079"/>
                      </a:lnTo>
                      <a:lnTo>
                        <a:pt x="17366" y="8046"/>
                      </a:lnTo>
                      <a:lnTo>
                        <a:pt x="3524"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4797330" y="1466035"/>
                  <a:ext cx="485528" cy="281862"/>
                </a:xfrm>
                <a:custGeom>
                  <a:rect b="b" l="l" r="r" t="t"/>
                  <a:pathLst>
                    <a:path extrusionOk="0" h="10080" w="17362">
                      <a:moveTo>
                        <a:pt x="3519" y="0"/>
                      </a:moveTo>
                      <a:lnTo>
                        <a:pt x="0" y="2034"/>
                      </a:lnTo>
                      <a:lnTo>
                        <a:pt x="13842" y="10079"/>
                      </a:lnTo>
                      <a:lnTo>
                        <a:pt x="17361" y="8045"/>
                      </a:lnTo>
                      <a:lnTo>
                        <a:pt x="3519"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29"/>
            <p:cNvGrpSpPr/>
            <p:nvPr/>
          </p:nvGrpSpPr>
          <p:grpSpPr>
            <a:xfrm>
              <a:off x="4216301" y="1956469"/>
              <a:ext cx="270338" cy="456376"/>
              <a:chOff x="4216301" y="1956469"/>
              <a:chExt cx="270338" cy="456376"/>
            </a:xfrm>
          </p:grpSpPr>
          <p:grpSp>
            <p:nvGrpSpPr>
              <p:cNvPr id="1064" name="Google Shape;1064;p29"/>
              <p:cNvGrpSpPr/>
              <p:nvPr/>
            </p:nvGrpSpPr>
            <p:grpSpPr>
              <a:xfrm>
                <a:off x="4216301" y="1956469"/>
                <a:ext cx="270338" cy="456376"/>
                <a:chOff x="4216301" y="1956469"/>
                <a:chExt cx="270338" cy="456376"/>
              </a:xfrm>
            </p:grpSpPr>
            <p:sp>
              <p:nvSpPr>
                <p:cNvPr id="1065" name="Google Shape;1065;p29"/>
                <p:cNvSpPr/>
                <p:nvPr/>
              </p:nvSpPr>
              <p:spPr>
                <a:xfrm>
                  <a:off x="4321505" y="2209558"/>
                  <a:ext cx="100310" cy="62077"/>
                </a:xfrm>
                <a:custGeom>
                  <a:rect b="b" l="l" r="r" t="t"/>
                  <a:pathLst>
                    <a:path extrusionOk="0" h="2220" w="3587">
                      <a:moveTo>
                        <a:pt x="3586" y="0"/>
                      </a:moveTo>
                      <a:lnTo>
                        <a:pt x="2167" y="829"/>
                      </a:lnTo>
                      <a:lnTo>
                        <a:pt x="1" y="2220"/>
                      </a:lnTo>
                      <a:lnTo>
                        <a:pt x="1424" y="1390"/>
                      </a:lnTo>
                      <a:lnTo>
                        <a:pt x="35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4321505" y="2248426"/>
                  <a:ext cx="165133" cy="95548"/>
                </a:xfrm>
                <a:custGeom>
                  <a:rect b="b" l="l" r="r" t="t"/>
                  <a:pathLst>
                    <a:path extrusionOk="0" h="3417" w="5905">
                      <a:moveTo>
                        <a:pt x="1424" y="0"/>
                      </a:moveTo>
                      <a:lnTo>
                        <a:pt x="1" y="830"/>
                      </a:lnTo>
                      <a:lnTo>
                        <a:pt x="4481" y="3416"/>
                      </a:lnTo>
                      <a:lnTo>
                        <a:pt x="5905" y="2587"/>
                      </a:lnTo>
                      <a:lnTo>
                        <a:pt x="14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4216413" y="1956469"/>
                  <a:ext cx="261808" cy="276186"/>
                </a:xfrm>
                <a:custGeom>
                  <a:rect b="b" l="l" r="r" t="t"/>
                  <a:pathLst>
                    <a:path extrusionOk="0" h="9877" w="9362">
                      <a:moveTo>
                        <a:pt x="2767" y="1"/>
                      </a:moveTo>
                      <a:cubicBezTo>
                        <a:pt x="2669" y="1"/>
                        <a:pt x="2572" y="4"/>
                        <a:pt x="2476" y="12"/>
                      </a:cubicBezTo>
                      <a:lnTo>
                        <a:pt x="2463" y="12"/>
                      </a:lnTo>
                      <a:cubicBezTo>
                        <a:pt x="2377" y="16"/>
                        <a:pt x="2294" y="32"/>
                        <a:pt x="2212" y="41"/>
                      </a:cubicBezTo>
                      <a:cubicBezTo>
                        <a:pt x="2125" y="49"/>
                        <a:pt x="2043" y="57"/>
                        <a:pt x="1960" y="69"/>
                      </a:cubicBezTo>
                      <a:lnTo>
                        <a:pt x="1948" y="74"/>
                      </a:lnTo>
                      <a:cubicBezTo>
                        <a:pt x="1770" y="102"/>
                        <a:pt x="1601" y="144"/>
                        <a:pt x="1432" y="189"/>
                      </a:cubicBezTo>
                      <a:lnTo>
                        <a:pt x="1424" y="189"/>
                      </a:lnTo>
                      <a:lnTo>
                        <a:pt x="0" y="1014"/>
                      </a:lnTo>
                      <a:cubicBezTo>
                        <a:pt x="169" y="965"/>
                        <a:pt x="347" y="928"/>
                        <a:pt x="520" y="899"/>
                      </a:cubicBezTo>
                      <a:cubicBezTo>
                        <a:pt x="607" y="882"/>
                        <a:pt x="698" y="874"/>
                        <a:pt x="784" y="866"/>
                      </a:cubicBezTo>
                      <a:cubicBezTo>
                        <a:pt x="871" y="853"/>
                        <a:pt x="953" y="841"/>
                        <a:pt x="1040" y="833"/>
                      </a:cubicBezTo>
                      <a:cubicBezTo>
                        <a:pt x="1161" y="827"/>
                        <a:pt x="1282" y="823"/>
                        <a:pt x="1402" y="823"/>
                      </a:cubicBezTo>
                      <a:cubicBezTo>
                        <a:pt x="1447" y="823"/>
                        <a:pt x="1491" y="823"/>
                        <a:pt x="1535" y="824"/>
                      </a:cubicBezTo>
                      <a:cubicBezTo>
                        <a:pt x="1568" y="824"/>
                        <a:pt x="1601" y="829"/>
                        <a:pt x="1634" y="833"/>
                      </a:cubicBezTo>
                      <a:cubicBezTo>
                        <a:pt x="1766" y="841"/>
                        <a:pt x="1898" y="849"/>
                        <a:pt x="2034" y="866"/>
                      </a:cubicBezTo>
                      <a:cubicBezTo>
                        <a:pt x="2080" y="874"/>
                        <a:pt x="2129" y="882"/>
                        <a:pt x="2175" y="890"/>
                      </a:cubicBezTo>
                      <a:cubicBezTo>
                        <a:pt x="2302" y="911"/>
                        <a:pt x="2434" y="936"/>
                        <a:pt x="2562" y="965"/>
                      </a:cubicBezTo>
                      <a:cubicBezTo>
                        <a:pt x="2599" y="973"/>
                        <a:pt x="2632" y="981"/>
                        <a:pt x="2670" y="989"/>
                      </a:cubicBezTo>
                      <a:cubicBezTo>
                        <a:pt x="2831" y="1031"/>
                        <a:pt x="2991" y="1080"/>
                        <a:pt x="3156" y="1138"/>
                      </a:cubicBezTo>
                      <a:cubicBezTo>
                        <a:pt x="3189" y="1150"/>
                        <a:pt x="3227" y="1163"/>
                        <a:pt x="3260" y="1175"/>
                      </a:cubicBezTo>
                      <a:cubicBezTo>
                        <a:pt x="3396" y="1225"/>
                        <a:pt x="3536" y="1282"/>
                        <a:pt x="3672" y="1344"/>
                      </a:cubicBezTo>
                      <a:cubicBezTo>
                        <a:pt x="3709" y="1365"/>
                        <a:pt x="3746" y="1381"/>
                        <a:pt x="3788" y="1398"/>
                      </a:cubicBezTo>
                      <a:cubicBezTo>
                        <a:pt x="3961" y="1480"/>
                        <a:pt x="4138" y="1571"/>
                        <a:pt x="4312" y="1674"/>
                      </a:cubicBezTo>
                      <a:cubicBezTo>
                        <a:pt x="4444" y="1749"/>
                        <a:pt x="4576" y="1827"/>
                        <a:pt x="4699" y="1910"/>
                      </a:cubicBezTo>
                      <a:cubicBezTo>
                        <a:pt x="4848" y="2009"/>
                        <a:pt x="4988" y="2108"/>
                        <a:pt x="5129" y="2211"/>
                      </a:cubicBezTo>
                      <a:cubicBezTo>
                        <a:pt x="5166" y="2240"/>
                        <a:pt x="5199" y="2264"/>
                        <a:pt x="5232" y="2293"/>
                      </a:cubicBezTo>
                      <a:cubicBezTo>
                        <a:pt x="5372" y="2400"/>
                        <a:pt x="5512" y="2516"/>
                        <a:pt x="5644" y="2632"/>
                      </a:cubicBezTo>
                      <a:cubicBezTo>
                        <a:pt x="5673" y="2656"/>
                        <a:pt x="5706" y="2681"/>
                        <a:pt x="5735" y="2710"/>
                      </a:cubicBezTo>
                      <a:cubicBezTo>
                        <a:pt x="5846" y="2809"/>
                        <a:pt x="5954" y="2912"/>
                        <a:pt x="6057" y="3019"/>
                      </a:cubicBezTo>
                      <a:lnTo>
                        <a:pt x="6090" y="3048"/>
                      </a:lnTo>
                      <a:cubicBezTo>
                        <a:pt x="6201" y="3164"/>
                        <a:pt x="6313" y="3283"/>
                        <a:pt x="6416" y="3403"/>
                      </a:cubicBezTo>
                      <a:cubicBezTo>
                        <a:pt x="6449" y="3440"/>
                        <a:pt x="6478" y="3477"/>
                        <a:pt x="6511" y="3519"/>
                      </a:cubicBezTo>
                      <a:cubicBezTo>
                        <a:pt x="6581" y="3601"/>
                        <a:pt x="6651" y="3688"/>
                        <a:pt x="6717" y="3774"/>
                      </a:cubicBezTo>
                      <a:cubicBezTo>
                        <a:pt x="6750" y="3820"/>
                        <a:pt x="6787" y="3869"/>
                        <a:pt x="6820" y="3915"/>
                      </a:cubicBezTo>
                      <a:cubicBezTo>
                        <a:pt x="6878" y="3997"/>
                        <a:pt x="6936" y="4080"/>
                        <a:pt x="6989" y="4162"/>
                      </a:cubicBezTo>
                      <a:cubicBezTo>
                        <a:pt x="7022" y="4212"/>
                        <a:pt x="7059" y="4265"/>
                        <a:pt x="7092" y="4315"/>
                      </a:cubicBezTo>
                      <a:cubicBezTo>
                        <a:pt x="7134" y="4381"/>
                        <a:pt x="7175" y="4451"/>
                        <a:pt x="7216" y="4517"/>
                      </a:cubicBezTo>
                      <a:cubicBezTo>
                        <a:pt x="7253" y="4587"/>
                        <a:pt x="7286" y="4645"/>
                        <a:pt x="7319" y="4707"/>
                      </a:cubicBezTo>
                      <a:cubicBezTo>
                        <a:pt x="7340" y="4740"/>
                        <a:pt x="7356" y="4777"/>
                        <a:pt x="7373" y="4810"/>
                      </a:cubicBezTo>
                      <a:cubicBezTo>
                        <a:pt x="7422" y="4913"/>
                        <a:pt x="7476" y="5016"/>
                        <a:pt x="7521" y="5123"/>
                      </a:cubicBezTo>
                      <a:cubicBezTo>
                        <a:pt x="7571" y="5235"/>
                        <a:pt x="7616" y="5350"/>
                        <a:pt x="7658" y="5462"/>
                      </a:cubicBezTo>
                      <a:cubicBezTo>
                        <a:pt x="7662" y="5478"/>
                        <a:pt x="7666" y="5491"/>
                        <a:pt x="7674" y="5503"/>
                      </a:cubicBezTo>
                      <a:cubicBezTo>
                        <a:pt x="7711" y="5614"/>
                        <a:pt x="7744" y="5726"/>
                        <a:pt x="7777" y="5837"/>
                      </a:cubicBezTo>
                      <a:cubicBezTo>
                        <a:pt x="7777" y="5850"/>
                        <a:pt x="7781" y="5862"/>
                        <a:pt x="7785" y="5874"/>
                      </a:cubicBezTo>
                      <a:cubicBezTo>
                        <a:pt x="7814" y="5982"/>
                        <a:pt x="7839" y="6093"/>
                        <a:pt x="7860" y="6204"/>
                      </a:cubicBezTo>
                      <a:cubicBezTo>
                        <a:pt x="7860" y="6217"/>
                        <a:pt x="7868" y="6229"/>
                        <a:pt x="7868" y="6241"/>
                      </a:cubicBezTo>
                      <a:cubicBezTo>
                        <a:pt x="7889" y="6353"/>
                        <a:pt x="7901" y="6460"/>
                        <a:pt x="7913" y="6567"/>
                      </a:cubicBezTo>
                      <a:cubicBezTo>
                        <a:pt x="7913" y="6584"/>
                        <a:pt x="7918" y="6600"/>
                        <a:pt x="7918" y="6617"/>
                      </a:cubicBezTo>
                      <a:cubicBezTo>
                        <a:pt x="7930" y="6732"/>
                        <a:pt x="7934" y="6848"/>
                        <a:pt x="7934" y="6963"/>
                      </a:cubicBezTo>
                      <a:cubicBezTo>
                        <a:pt x="7934" y="7108"/>
                        <a:pt x="7922" y="7252"/>
                        <a:pt x="7897" y="7397"/>
                      </a:cubicBezTo>
                      <a:cubicBezTo>
                        <a:pt x="7893" y="7430"/>
                        <a:pt x="7885" y="7463"/>
                        <a:pt x="7880" y="7500"/>
                      </a:cubicBezTo>
                      <a:cubicBezTo>
                        <a:pt x="7860" y="7599"/>
                        <a:pt x="7835" y="7694"/>
                        <a:pt x="7806" y="7789"/>
                      </a:cubicBezTo>
                      <a:cubicBezTo>
                        <a:pt x="7790" y="7834"/>
                        <a:pt x="7777" y="7879"/>
                        <a:pt x="7761" y="7925"/>
                      </a:cubicBezTo>
                      <a:cubicBezTo>
                        <a:pt x="7724" y="8024"/>
                        <a:pt x="7678" y="8127"/>
                        <a:pt x="7629" y="8222"/>
                      </a:cubicBezTo>
                      <a:cubicBezTo>
                        <a:pt x="7616" y="8247"/>
                        <a:pt x="7608" y="8275"/>
                        <a:pt x="7592" y="8296"/>
                      </a:cubicBezTo>
                      <a:cubicBezTo>
                        <a:pt x="7526" y="8416"/>
                        <a:pt x="7451" y="8527"/>
                        <a:pt x="7373" y="8638"/>
                      </a:cubicBezTo>
                      <a:cubicBezTo>
                        <a:pt x="7348" y="8667"/>
                        <a:pt x="7323" y="8696"/>
                        <a:pt x="7299" y="8725"/>
                      </a:cubicBezTo>
                      <a:cubicBezTo>
                        <a:pt x="7237" y="8804"/>
                        <a:pt x="7171" y="8882"/>
                        <a:pt x="7101" y="8956"/>
                      </a:cubicBezTo>
                      <a:cubicBezTo>
                        <a:pt x="7063" y="8993"/>
                        <a:pt x="7026" y="9030"/>
                        <a:pt x="6993" y="9063"/>
                      </a:cubicBezTo>
                      <a:cubicBezTo>
                        <a:pt x="6923" y="9129"/>
                        <a:pt x="6857" y="9191"/>
                        <a:pt x="6783" y="9257"/>
                      </a:cubicBezTo>
                      <a:cubicBezTo>
                        <a:pt x="6742" y="9290"/>
                        <a:pt x="6705" y="9323"/>
                        <a:pt x="6663" y="9360"/>
                      </a:cubicBezTo>
                      <a:cubicBezTo>
                        <a:pt x="6581" y="9422"/>
                        <a:pt x="6498" y="9484"/>
                        <a:pt x="6416" y="9546"/>
                      </a:cubicBezTo>
                      <a:cubicBezTo>
                        <a:pt x="6379" y="9571"/>
                        <a:pt x="6342" y="9600"/>
                        <a:pt x="6304" y="9629"/>
                      </a:cubicBezTo>
                      <a:cubicBezTo>
                        <a:pt x="6181" y="9708"/>
                        <a:pt x="6061" y="9792"/>
                        <a:pt x="5931" y="9868"/>
                      </a:cubicBezTo>
                      <a:lnTo>
                        <a:pt x="5931" y="9868"/>
                      </a:lnTo>
                      <a:lnTo>
                        <a:pt x="7340" y="9051"/>
                      </a:lnTo>
                      <a:cubicBezTo>
                        <a:pt x="7472" y="8969"/>
                        <a:pt x="7600" y="8886"/>
                        <a:pt x="7724" y="8804"/>
                      </a:cubicBezTo>
                      <a:cubicBezTo>
                        <a:pt x="7769" y="8779"/>
                        <a:pt x="7806" y="8750"/>
                        <a:pt x="7843" y="8721"/>
                      </a:cubicBezTo>
                      <a:cubicBezTo>
                        <a:pt x="7930" y="8663"/>
                        <a:pt x="8008" y="8601"/>
                        <a:pt x="8091" y="8535"/>
                      </a:cubicBezTo>
                      <a:cubicBezTo>
                        <a:pt x="8132" y="8502"/>
                        <a:pt x="8169" y="8469"/>
                        <a:pt x="8210" y="8432"/>
                      </a:cubicBezTo>
                      <a:cubicBezTo>
                        <a:pt x="8285" y="8370"/>
                        <a:pt x="8351" y="8304"/>
                        <a:pt x="8421" y="8242"/>
                      </a:cubicBezTo>
                      <a:cubicBezTo>
                        <a:pt x="8454" y="8205"/>
                        <a:pt x="8491" y="8168"/>
                        <a:pt x="8528" y="8135"/>
                      </a:cubicBezTo>
                      <a:cubicBezTo>
                        <a:pt x="8598" y="8057"/>
                        <a:pt x="8664" y="7983"/>
                        <a:pt x="8726" y="7904"/>
                      </a:cubicBezTo>
                      <a:cubicBezTo>
                        <a:pt x="8751" y="7871"/>
                        <a:pt x="8776" y="7846"/>
                        <a:pt x="8796" y="7813"/>
                      </a:cubicBezTo>
                      <a:cubicBezTo>
                        <a:pt x="8879" y="7706"/>
                        <a:pt x="8953" y="7591"/>
                        <a:pt x="9019" y="7471"/>
                      </a:cubicBezTo>
                      <a:cubicBezTo>
                        <a:pt x="9031" y="7450"/>
                        <a:pt x="9044" y="7421"/>
                        <a:pt x="9056" y="7397"/>
                      </a:cubicBezTo>
                      <a:cubicBezTo>
                        <a:pt x="9106" y="7302"/>
                        <a:pt x="9151" y="7203"/>
                        <a:pt x="9188" y="7100"/>
                      </a:cubicBezTo>
                      <a:cubicBezTo>
                        <a:pt x="9205" y="7058"/>
                        <a:pt x="9217" y="7013"/>
                        <a:pt x="9229" y="6968"/>
                      </a:cubicBezTo>
                      <a:cubicBezTo>
                        <a:pt x="9246" y="6922"/>
                        <a:pt x="9271" y="6864"/>
                        <a:pt x="9283" y="6807"/>
                      </a:cubicBezTo>
                      <a:cubicBezTo>
                        <a:pt x="9291" y="6765"/>
                        <a:pt x="9300" y="6720"/>
                        <a:pt x="9308" y="6675"/>
                      </a:cubicBezTo>
                      <a:cubicBezTo>
                        <a:pt x="9312" y="6642"/>
                        <a:pt x="9320" y="6609"/>
                        <a:pt x="9324" y="6572"/>
                      </a:cubicBezTo>
                      <a:cubicBezTo>
                        <a:pt x="9329" y="6547"/>
                        <a:pt x="9337" y="6522"/>
                        <a:pt x="9341" y="6497"/>
                      </a:cubicBezTo>
                      <a:cubicBezTo>
                        <a:pt x="9349" y="6423"/>
                        <a:pt x="9357" y="6340"/>
                        <a:pt x="9357" y="6266"/>
                      </a:cubicBezTo>
                      <a:cubicBezTo>
                        <a:pt x="9357" y="6225"/>
                        <a:pt x="9362" y="6180"/>
                        <a:pt x="9362" y="6138"/>
                      </a:cubicBezTo>
                      <a:lnTo>
                        <a:pt x="9362" y="6056"/>
                      </a:lnTo>
                      <a:cubicBezTo>
                        <a:pt x="9362" y="5982"/>
                        <a:pt x="9357" y="5911"/>
                        <a:pt x="9353" y="5837"/>
                      </a:cubicBezTo>
                      <a:cubicBezTo>
                        <a:pt x="9353" y="5821"/>
                        <a:pt x="9349" y="5808"/>
                        <a:pt x="9349" y="5792"/>
                      </a:cubicBezTo>
                      <a:lnTo>
                        <a:pt x="9341" y="5742"/>
                      </a:lnTo>
                      <a:cubicBezTo>
                        <a:pt x="9341" y="5709"/>
                        <a:pt x="9337" y="5676"/>
                        <a:pt x="9333" y="5639"/>
                      </a:cubicBezTo>
                      <a:cubicBezTo>
                        <a:pt x="9324" y="5577"/>
                        <a:pt x="9316" y="5515"/>
                        <a:pt x="9304" y="5449"/>
                      </a:cubicBezTo>
                      <a:cubicBezTo>
                        <a:pt x="9304" y="5441"/>
                        <a:pt x="9300" y="5429"/>
                        <a:pt x="9300" y="5420"/>
                      </a:cubicBezTo>
                      <a:cubicBezTo>
                        <a:pt x="9296" y="5408"/>
                        <a:pt x="9291" y="5396"/>
                        <a:pt x="9291" y="5379"/>
                      </a:cubicBezTo>
                      <a:cubicBezTo>
                        <a:pt x="9283" y="5342"/>
                        <a:pt x="9275" y="5305"/>
                        <a:pt x="9267" y="5264"/>
                      </a:cubicBezTo>
                      <a:cubicBezTo>
                        <a:pt x="9254" y="5206"/>
                        <a:pt x="9242" y="5144"/>
                        <a:pt x="9225" y="5082"/>
                      </a:cubicBezTo>
                      <a:lnTo>
                        <a:pt x="9217" y="5049"/>
                      </a:lnTo>
                      <a:lnTo>
                        <a:pt x="9205" y="5012"/>
                      </a:lnTo>
                      <a:cubicBezTo>
                        <a:pt x="9192" y="4975"/>
                        <a:pt x="9184" y="4938"/>
                        <a:pt x="9172" y="4901"/>
                      </a:cubicBezTo>
                      <a:cubicBezTo>
                        <a:pt x="9155" y="4835"/>
                        <a:pt x="9135" y="4773"/>
                        <a:pt x="9114" y="4711"/>
                      </a:cubicBezTo>
                      <a:lnTo>
                        <a:pt x="9102" y="4682"/>
                      </a:lnTo>
                      <a:lnTo>
                        <a:pt x="9085" y="4641"/>
                      </a:lnTo>
                      <a:cubicBezTo>
                        <a:pt x="9069" y="4595"/>
                        <a:pt x="9056" y="4554"/>
                        <a:pt x="9040" y="4513"/>
                      </a:cubicBezTo>
                      <a:cubicBezTo>
                        <a:pt x="9011" y="4439"/>
                        <a:pt x="8982" y="4368"/>
                        <a:pt x="8953" y="4298"/>
                      </a:cubicBezTo>
                      <a:cubicBezTo>
                        <a:pt x="8916" y="4224"/>
                        <a:pt x="8883" y="4146"/>
                        <a:pt x="8846" y="4067"/>
                      </a:cubicBezTo>
                      <a:cubicBezTo>
                        <a:pt x="8829" y="4042"/>
                        <a:pt x="8817" y="4018"/>
                        <a:pt x="8800" y="3989"/>
                      </a:cubicBezTo>
                      <a:cubicBezTo>
                        <a:pt x="8788" y="3956"/>
                        <a:pt x="8767" y="3919"/>
                        <a:pt x="8747" y="3886"/>
                      </a:cubicBezTo>
                      <a:cubicBezTo>
                        <a:pt x="8730" y="3853"/>
                        <a:pt x="8718" y="3824"/>
                        <a:pt x="8701" y="3795"/>
                      </a:cubicBezTo>
                      <a:cubicBezTo>
                        <a:pt x="8685" y="3766"/>
                        <a:pt x="8660" y="3729"/>
                        <a:pt x="8640" y="3696"/>
                      </a:cubicBezTo>
                      <a:cubicBezTo>
                        <a:pt x="8602" y="3626"/>
                        <a:pt x="8561" y="3560"/>
                        <a:pt x="8520" y="3494"/>
                      </a:cubicBezTo>
                      <a:cubicBezTo>
                        <a:pt x="8503" y="3469"/>
                        <a:pt x="8491" y="3440"/>
                        <a:pt x="8474" y="3415"/>
                      </a:cubicBezTo>
                      <a:cubicBezTo>
                        <a:pt x="8458" y="3391"/>
                        <a:pt x="8437" y="3366"/>
                        <a:pt x="8417" y="3337"/>
                      </a:cubicBezTo>
                      <a:cubicBezTo>
                        <a:pt x="8363" y="3254"/>
                        <a:pt x="8305" y="3172"/>
                        <a:pt x="8248" y="3094"/>
                      </a:cubicBezTo>
                      <a:cubicBezTo>
                        <a:pt x="8215" y="3044"/>
                        <a:pt x="8182" y="2999"/>
                        <a:pt x="8144" y="2953"/>
                      </a:cubicBezTo>
                      <a:cubicBezTo>
                        <a:pt x="8078" y="2867"/>
                        <a:pt x="8008" y="2780"/>
                        <a:pt x="7938" y="2693"/>
                      </a:cubicBezTo>
                      <a:cubicBezTo>
                        <a:pt x="7905" y="2656"/>
                        <a:pt x="7876" y="2619"/>
                        <a:pt x="7843" y="2582"/>
                      </a:cubicBezTo>
                      <a:cubicBezTo>
                        <a:pt x="7740" y="2458"/>
                        <a:pt x="7633" y="2339"/>
                        <a:pt x="7517" y="2223"/>
                      </a:cubicBezTo>
                      <a:cubicBezTo>
                        <a:pt x="7509" y="2215"/>
                        <a:pt x="7497" y="2207"/>
                        <a:pt x="7488" y="2194"/>
                      </a:cubicBezTo>
                      <a:cubicBezTo>
                        <a:pt x="7385" y="2091"/>
                        <a:pt x="7274" y="1988"/>
                        <a:pt x="7163" y="1885"/>
                      </a:cubicBezTo>
                      <a:lnTo>
                        <a:pt x="7134" y="1856"/>
                      </a:lnTo>
                      <a:cubicBezTo>
                        <a:pt x="7113" y="1839"/>
                        <a:pt x="7092" y="1827"/>
                        <a:pt x="7076" y="1806"/>
                      </a:cubicBezTo>
                      <a:cubicBezTo>
                        <a:pt x="6940" y="1691"/>
                        <a:pt x="6804" y="1575"/>
                        <a:pt x="6663" y="1468"/>
                      </a:cubicBezTo>
                      <a:cubicBezTo>
                        <a:pt x="6639" y="1452"/>
                        <a:pt x="6618" y="1431"/>
                        <a:pt x="6597" y="1419"/>
                      </a:cubicBezTo>
                      <a:cubicBezTo>
                        <a:pt x="6585" y="1406"/>
                        <a:pt x="6568" y="1398"/>
                        <a:pt x="6556" y="1390"/>
                      </a:cubicBezTo>
                      <a:cubicBezTo>
                        <a:pt x="6416" y="1287"/>
                        <a:pt x="6275" y="1183"/>
                        <a:pt x="6131" y="1088"/>
                      </a:cubicBezTo>
                      <a:cubicBezTo>
                        <a:pt x="6003" y="1006"/>
                        <a:pt x="5871" y="928"/>
                        <a:pt x="5743" y="849"/>
                      </a:cubicBezTo>
                      <a:lnTo>
                        <a:pt x="5686" y="816"/>
                      </a:lnTo>
                      <a:cubicBezTo>
                        <a:pt x="5549" y="742"/>
                        <a:pt x="5413" y="668"/>
                        <a:pt x="5281" y="606"/>
                      </a:cubicBezTo>
                      <a:cubicBezTo>
                        <a:pt x="5261" y="593"/>
                        <a:pt x="5236" y="585"/>
                        <a:pt x="5215" y="577"/>
                      </a:cubicBezTo>
                      <a:cubicBezTo>
                        <a:pt x="5178" y="556"/>
                        <a:pt x="5137" y="540"/>
                        <a:pt x="5100" y="523"/>
                      </a:cubicBezTo>
                      <a:cubicBezTo>
                        <a:pt x="5034" y="494"/>
                        <a:pt x="4964" y="461"/>
                        <a:pt x="4898" y="433"/>
                      </a:cubicBezTo>
                      <a:cubicBezTo>
                        <a:pt x="4831" y="404"/>
                        <a:pt x="4757" y="379"/>
                        <a:pt x="4687" y="354"/>
                      </a:cubicBezTo>
                      <a:cubicBezTo>
                        <a:pt x="4650" y="342"/>
                        <a:pt x="4617" y="325"/>
                        <a:pt x="4580" y="313"/>
                      </a:cubicBezTo>
                      <a:cubicBezTo>
                        <a:pt x="4559" y="309"/>
                        <a:pt x="4543" y="296"/>
                        <a:pt x="4522" y="292"/>
                      </a:cubicBezTo>
                      <a:cubicBezTo>
                        <a:pt x="4398" y="251"/>
                        <a:pt x="4270" y="210"/>
                        <a:pt x="4147" y="177"/>
                      </a:cubicBezTo>
                      <a:cubicBezTo>
                        <a:pt x="4130" y="173"/>
                        <a:pt x="4114" y="173"/>
                        <a:pt x="4097" y="168"/>
                      </a:cubicBezTo>
                      <a:cubicBezTo>
                        <a:pt x="4060" y="156"/>
                        <a:pt x="4023" y="152"/>
                        <a:pt x="3986" y="144"/>
                      </a:cubicBezTo>
                      <a:cubicBezTo>
                        <a:pt x="3911" y="123"/>
                        <a:pt x="3837" y="107"/>
                        <a:pt x="3763" y="90"/>
                      </a:cubicBezTo>
                      <a:cubicBezTo>
                        <a:pt x="3709" y="82"/>
                        <a:pt x="3656" y="74"/>
                        <a:pt x="3602" y="65"/>
                      </a:cubicBezTo>
                      <a:cubicBezTo>
                        <a:pt x="3544" y="57"/>
                        <a:pt x="3503" y="49"/>
                        <a:pt x="3458" y="45"/>
                      </a:cubicBezTo>
                      <a:cubicBezTo>
                        <a:pt x="3425" y="41"/>
                        <a:pt x="3396" y="32"/>
                        <a:pt x="3363" y="32"/>
                      </a:cubicBezTo>
                      <a:cubicBezTo>
                        <a:pt x="3260" y="20"/>
                        <a:pt x="3161" y="16"/>
                        <a:pt x="3062" y="8"/>
                      </a:cubicBezTo>
                      <a:cubicBezTo>
                        <a:pt x="3029" y="8"/>
                        <a:pt x="2996" y="3"/>
                        <a:pt x="2963" y="3"/>
                      </a:cubicBezTo>
                      <a:lnTo>
                        <a:pt x="2938" y="3"/>
                      </a:lnTo>
                      <a:cubicBezTo>
                        <a:pt x="2880" y="2"/>
                        <a:pt x="2824" y="1"/>
                        <a:pt x="2767" y="1"/>
                      </a:cubicBezTo>
                      <a:close/>
                      <a:moveTo>
                        <a:pt x="5931" y="9868"/>
                      </a:moveTo>
                      <a:lnTo>
                        <a:pt x="5917" y="9876"/>
                      </a:lnTo>
                      <a:cubicBezTo>
                        <a:pt x="5921" y="9873"/>
                        <a:pt x="5926" y="9871"/>
                        <a:pt x="5931" y="98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4216301" y="1979650"/>
                  <a:ext cx="230543" cy="433195"/>
                </a:xfrm>
                <a:custGeom>
                  <a:rect b="b" l="l" r="r" t="t"/>
                  <a:pathLst>
                    <a:path extrusionOk="0" h="15492" w="8244">
                      <a:moveTo>
                        <a:pt x="1382" y="0"/>
                      </a:moveTo>
                      <a:cubicBezTo>
                        <a:pt x="910" y="0"/>
                        <a:pt x="449" y="67"/>
                        <a:pt x="0" y="193"/>
                      </a:cubicBezTo>
                      <a:lnTo>
                        <a:pt x="1015" y="3020"/>
                      </a:lnTo>
                      <a:cubicBezTo>
                        <a:pt x="1465" y="2837"/>
                        <a:pt x="1934" y="2742"/>
                        <a:pt x="2394" y="2742"/>
                      </a:cubicBezTo>
                      <a:cubicBezTo>
                        <a:pt x="2930" y="2742"/>
                        <a:pt x="3453" y="2871"/>
                        <a:pt x="3920" y="3139"/>
                      </a:cubicBezTo>
                      <a:cubicBezTo>
                        <a:pt x="4679" y="3577"/>
                        <a:pt x="5116" y="4253"/>
                        <a:pt x="5116" y="4950"/>
                      </a:cubicBezTo>
                      <a:cubicBezTo>
                        <a:pt x="5116" y="5507"/>
                        <a:pt x="4687" y="6081"/>
                        <a:pt x="4093" y="6456"/>
                      </a:cubicBezTo>
                      <a:lnTo>
                        <a:pt x="281" y="8886"/>
                      </a:lnTo>
                      <a:lnTo>
                        <a:pt x="277" y="10896"/>
                      </a:lnTo>
                      <a:lnTo>
                        <a:pt x="8235" y="15492"/>
                      </a:lnTo>
                      <a:lnTo>
                        <a:pt x="8243" y="13028"/>
                      </a:lnTo>
                      <a:lnTo>
                        <a:pt x="3763" y="10442"/>
                      </a:lnTo>
                      <a:lnTo>
                        <a:pt x="5929" y="9051"/>
                      </a:lnTo>
                      <a:cubicBezTo>
                        <a:pt x="7084" y="8358"/>
                        <a:pt x="7938" y="7467"/>
                        <a:pt x="7942" y="6139"/>
                      </a:cubicBezTo>
                      <a:cubicBezTo>
                        <a:pt x="7950" y="4204"/>
                        <a:pt x="6436" y="2071"/>
                        <a:pt x="4324" y="849"/>
                      </a:cubicBezTo>
                      <a:cubicBezTo>
                        <a:pt x="3312" y="266"/>
                        <a:pt x="2325" y="0"/>
                        <a:pt x="13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29"/>
              <p:cNvSpPr/>
              <p:nvPr/>
            </p:nvSpPr>
            <p:spPr>
              <a:xfrm>
                <a:off x="4216301" y="1979650"/>
                <a:ext cx="230543" cy="433195"/>
              </a:xfrm>
              <a:custGeom>
                <a:rect b="b" l="l" r="r" t="t"/>
                <a:pathLst>
                  <a:path extrusionOk="0" h="15492" w="8244">
                    <a:moveTo>
                      <a:pt x="1382" y="0"/>
                    </a:moveTo>
                    <a:cubicBezTo>
                      <a:pt x="910" y="0"/>
                      <a:pt x="449" y="67"/>
                      <a:pt x="0" y="193"/>
                    </a:cubicBezTo>
                    <a:lnTo>
                      <a:pt x="1015" y="3020"/>
                    </a:lnTo>
                    <a:cubicBezTo>
                      <a:pt x="1465" y="2837"/>
                      <a:pt x="1934" y="2742"/>
                      <a:pt x="2394" y="2742"/>
                    </a:cubicBezTo>
                    <a:cubicBezTo>
                      <a:pt x="2930" y="2742"/>
                      <a:pt x="3453" y="2871"/>
                      <a:pt x="3920" y="3139"/>
                    </a:cubicBezTo>
                    <a:cubicBezTo>
                      <a:pt x="4679" y="3577"/>
                      <a:pt x="5116" y="4253"/>
                      <a:pt x="5116" y="4950"/>
                    </a:cubicBezTo>
                    <a:cubicBezTo>
                      <a:pt x="5116" y="5507"/>
                      <a:pt x="4687" y="6081"/>
                      <a:pt x="4093" y="6456"/>
                    </a:cubicBezTo>
                    <a:lnTo>
                      <a:pt x="281" y="8886"/>
                    </a:lnTo>
                    <a:lnTo>
                      <a:pt x="277" y="10896"/>
                    </a:lnTo>
                    <a:lnTo>
                      <a:pt x="8235" y="15492"/>
                    </a:lnTo>
                    <a:lnTo>
                      <a:pt x="8243" y="13028"/>
                    </a:lnTo>
                    <a:lnTo>
                      <a:pt x="3763" y="10442"/>
                    </a:lnTo>
                    <a:lnTo>
                      <a:pt x="5929" y="9051"/>
                    </a:lnTo>
                    <a:cubicBezTo>
                      <a:pt x="7084" y="8358"/>
                      <a:pt x="7938" y="7467"/>
                      <a:pt x="7942" y="6139"/>
                    </a:cubicBezTo>
                    <a:cubicBezTo>
                      <a:pt x="7950" y="4204"/>
                      <a:pt x="6436" y="2071"/>
                      <a:pt x="4324" y="849"/>
                    </a:cubicBezTo>
                    <a:cubicBezTo>
                      <a:pt x="3312" y="266"/>
                      <a:pt x="2325" y="0"/>
                      <a:pt x="1382" y="0"/>
                    </a:cubicBez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29"/>
            <p:cNvGrpSpPr/>
            <p:nvPr/>
          </p:nvGrpSpPr>
          <p:grpSpPr>
            <a:xfrm>
              <a:off x="4958856" y="2901378"/>
              <a:ext cx="264801" cy="444072"/>
              <a:chOff x="4958856" y="2901378"/>
              <a:chExt cx="264801" cy="444072"/>
            </a:xfrm>
          </p:grpSpPr>
          <p:grpSp>
            <p:nvGrpSpPr>
              <p:cNvPr id="1071" name="Google Shape;1071;p29"/>
              <p:cNvGrpSpPr/>
              <p:nvPr/>
            </p:nvGrpSpPr>
            <p:grpSpPr>
              <a:xfrm>
                <a:off x="4958856" y="2901378"/>
                <a:ext cx="264801" cy="444072"/>
                <a:chOff x="4958856" y="2901378"/>
                <a:chExt cx="264801" cy="444072"/>
              </a:xfrm>
            </p:grpSpPr>
            <p:sp>
              <p:nvSpPr>
                <p:cNvPr id="1072" name="Google Shape;1072;p29"/>
                <p:cNvSpPr/>
                <p:nvPr/>
              </p:nvSpPr>
              <p:spPr>
                <a:xfrm>
                  <a:off x="5170662" y="3014682"/>
                  <a:ext cx="39962" cy="72339"/>
                </a:xfrm>
                <a:custGeom>
                  <a:rect b="b" l="l" r="r" t="t"/>
                  <a:pathLst>
                    <a:path extrusionOk="0" h="2587" w="1429">
                      <a:moveTo>
                        <a:pt x="1428" y="0"/>
                      </a:moveTo>
                      <a:lnTo>
                        <a:pt x="9" y="825"/>
                      </a:lnTo>
                      <a:lnTo>
                        <a:pt x="1" y="2587"/>
                      </a:lnTo>
                      <a:lnTo>
                        <a:pt x="1424" y="1762"/>
                      </a:lnTo>
                      <a:lnTo>
                        <a:pt x="1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29"/>
                <p:cNvGrpSpPr/>
                <p:nvPr/>
              </p:nvGrpSpPr>
              <p:grpSpPr>
                <a:xfrm>
                  <a:off x="4958856" y="2901378"/>
                  <a:ext cx="264801" cy="444072"/>
                  <a:chOff x="4958856" y="2901378"/>
                  <a:chExt cx="264801" cy="444072"/>
                </a:xfrm>
              </p:grpSpPr>
              <p:sp>
                <p:nvSpPr>
                  <p:cNvPr id="1074" name="Google Shape;1074;p29"/>
                  <p:cNvSpPr/>
                  <p:nvPr/>
                </p:nvSpPr>
                <p:spPr>
                  <a:xfrm>
                    <a:off x="4989645" y="3148147"/>
                    <a:ext cx="150032" cy="116548"/>
                  </a:xfrm>
                  <a:custGeom>
                    <a:rect b="b" l="l" r="r" t="t"/>
                    <a:pathLst>
                      <a:path extrusionOk="0" h="4168" w="5365">
                        <a:moveTo>
                          <a:pt x="1424" y="1"/>
                        </a:moveTo>
                        <a:lnTo>
                          <a:pt x="1" y="826"/>
                        </a:lnTo>
                        <a:cubicBezTo>
                          <a:pt x="13" y="846"/>
                          <a:pt x="25" y="867"/>
                          <a:pt x="34" y="888"/>
                        </a:cubicBezTo>
                        <a:cubicBezTo>
                          <a:pt x="54" y="921"/>
                          <a:pt x="71" y="949"/>
                          <a:pt x="91" y="978"/>
                        </a:cubicBezTo>
                        <a:cubicBezTo>
                          <a:pt x="186" y="1148"/>
                          <a:pt x="285" y="1313"/>
                          <a:pt x="384" y="1469"/>
                        </a:cubicBezTo>
                        <a:cubicBezTo>
                          <a:pt x="401" y="1498"/>
                          <a:pt x="417" y="1531"/>
                          <a:pt x="434" y="1556"/>
                        </a:cubicBezTo>
                        <a:cubicBezTo>
                          <a:pt x="463" y="1601"/>
                          <a:pt x="492" y="1638"/>
                          <a:pt x="521" y="1680"/>
                        </a:cubicBezTo>
                        <a:cubicBezTo>
                          <a:pt x="578" y="1771"/>
                          <a:pt x="636" y="1857"/>
                          <a:pt x="698" y="1940"/>
                        </a:cubicBezTo>
                        <a:cubicBezTo>
                          <a:pt x="747" y="2010"/>
                          <a:pt x="797" y="2076"/>
                          <a:pt x="847" y="2146"/>
                        </a:cubicBezTo>
                        <a:cubicBezTo>
                          <a:pt x="908" y="2224"/>
                          <a:pt x="970" y="2303"/>
                          <a:pt x="1032" y="2381"/>
                        </a:cubicBezTo>
                        <a:cubicBezTo>
                          <a:pt x="1082" y="2443"/>
                          <a:pt x="1135" y="2509"/>
                          <a:pt x="1185" y="2571"/>
                        </a:cubicBezTo>
                        <a:cubicBezTo>
                          <a:pt x="1247" y="2641"/>
                          <a:pt x="1309" y="2711"/>
                          <a:pt x="1375" y="2781"/>
                        </a:cubicBezTo>
                        <a:cubicBezTo>
                          <a:pt x="1424" y="2839"/>
                          <a:pt x="1478" y="2897"/>
                          <a:pt x="1531" y="2950"/>
                        </a:cubicBezTo>
                        <a:cubicBezTo>
                          <a:pt x="1597" y="3016"/>
                          <a:pt x="1659" y="3078"/>
                          <a:pt x="1725" y="3136"/>
                        </a:cubicBezTo>
                        <a:cubicBezTo>
                          <a:pt x="1762" y="3169"/>
                          <a:pt x="1795" y="3206"/>
                          <a:pt x="1828" y="3239"/>
                        </a:cubicBezTo>
                        <a:cubicBezTo>
                          <a:pt x="1849" y="3260"/>
                          <a:pt x="1870" y="3272"/>
                          <a:pt x="1886" y="3289"/>
                        </a:cubicBezTo>
                        <a:cubicBezTo>
                          <a:pt x="1944" y="3338"/>
                          <a:pt x="2002" y="3384"/>
                          <a:pt x="2059" y="3433"/>
                        </a:cubicBezTo>
                        <a:cubicBezTo>
                          <a:pt x="2101" y="3462"/>
                          <a:pt x="2138" y="3499"/>
                          <a:pt x="2179" y="3528"/>
                        </a:cubicBezTo>
                        <a:cubicBezTo>
                          <a:pt x="2200" y="3545"/>
                          <a:pt x="2224" y="3561"/>
                          <a:pt x="2249" y="3582"/>
                        </a:cubicBezTo>
                        <a:cubicBezTo>
                          <a:pt x="2282" y="3606"/>
                          <a:pt x="2315" y="3627"/>
                          <a:pt x="2352" y="3652"/>
                        </a:cubicBezTo>
                        <a:cubicBezTo>
                          <a:pt x="2390" y="3677"/>
                          <a:pt x="2418" y="3697"/>
                          <a:pt x="2447" y="3718"/>
                        </a:cubicBezTo>
                        <a:cubicBezTo>
                          <a:pt x="2517" y="3763"/>
                          <a:pt x="2583" y="3804"/>
                          <a:pt x="2654" y="3846"/>
                        </a:cubicBezTo>
                        <a:lnTo>
                          <a:pt x="2682" y="3862"/>
                        </a:lnTo>
                        <a:cubicBezTo>
                          <a:pt x="2720" y="3883"/>
                          <a:pt x="2753" y="3899"/>
                          <a:pt x="2786" y="3916"/>
                        </a:cubicBezTo>
                        <a:cubicBezTo>
                          <a:pt x="2823" y="3932"/>
                          <a:pt x="2847" y="3949"/>
                          <a:pt x="2876" y="3961"/>
                        </a:cubicBezTo>
                        <a:lnTo>
                          <a:pt x="2889" y="3969"/>
                        </a:lnTo>
                        <a:cubicBezTo>
                          <a:pt x="2942" y="3994"/>
                          <a:pt x="3000" y="4019"/>
                          <a:pt x="3050" y="4040"/>
                        </a:cubicBezTo>
                        <a:lnTo>
                          <a:pt x="3058" y="4040"/>
                        </a:lnTo>
                        <a:lnTo>
                          <a:pt x="3079" y="4052"/>
                        </a:lnTo>
                        <a:cubicBezTo>
                          <a:pt x="3116" y="4064"/>
                          <a:pt x="3153" y="4077"/>
                          <a:pt x="3186" y="4089"/>
                        </a:cubicBezTo>
                        <a:cubicBezTo>
                          <a:pt x="3202" y="4093"/>
                          <a:pt x="3211" y="4097"/>
                          <a:pt x="3223" y="4102"/>
                        </a:cubicBezTo>
                        <a:lnTo>
                          <a:pt x="3264" y="4114"/>
                        </a:lnTo>
                        <a:cubicBezTo>
                          <a:pt x="3277" y="4118"/>
                          <a:pt x="3293" y="4122"/>
                          <a:pt x="3305" y="4126"/>
                        </a:cubicBezTo>
                        <a:cubicBezTo>
                          <a:pt x="3338" y="4135"/>
                          <a:pt x="3376" y="4143"/>
                          <a:pt x="3409" y="4151"/>
                        </a:cubicBezTo>
                        <a:lnTo>
                          <a:pt x="3417" y="4151"/>
                        </a:lnTo>
                        <a:cubicBezTo>
                          <a:pt x="3446" y="4155"/>
                          <a:pt x="3475" y="4159"/>
                          <a:pt x="3503" y="4163"/>
                        </a:cubicBezTo>
                        <a:cubicBezTo>
                          <a:pt x="3520" y="4163"/>
                          <a:pt x="3536" y="4168"/>
                          <a:pt x="3553" y="4168"/>
                        </a:cubicBezTo>
                        <a:lnTo>
                          <a:pt x="3668" y="4168"/>
                        </a:lnTo>
                        <a:cubicBezTo>
                          <a:pt x="3677" y="4168"/>
                          <a:pt x="3685" y="4168"/>
                          <a:pt x="3693" y="4163"/>
                        </a:cubicBezTo>
                        <a:lnTo>
                          <a:pt x="3718" y="4163"/>
                        </a:lnTo>
                        <a:cubicBezTo>
                          <a:pt x="3726" y="4163"/>
                          <a:pt x="3734" y="4163"/>
                          <a:pt x="3743" y="4159"/>
                        </a:cubicBezTo>
                        <a:cubicBezTo>
                          <a:pt x="3772" y="4155"/>
                          <a:pt x="3796" y="4151"/>
                          <a:pt x="3821" y="4143"/>
                        </a:cubicBezTo>
                        <a:lnTo>
                          <a:pt x="3829" y="4143"/>
                        </a:lnTo>
                        <a:lnTo>
                          <a:pt x="3846" y="4139"/>
                        </a:lnTo>
                        <a:cubicBezTo>
                          <a:pt x="3862" y="4130"/>
                          <a:pt x="3879" y="4122"/>
                          <a:pt x="3900" y="4118"/>
                        </a:cubicBezTo>
                        <a:cubicBezTo>
                          <a:pt x="3916" y="4110"/>
                          <a:pt x="3928" y="4102"/>
                          <a:pt x="3945" y="4093"/>
                        </a:cubicBezTo>
                        <a:lnTo>
                          <a:pt x="5364" y="3268"/>
                        </a:lnTo>
                        <a:lnTo>
                          <a:pt x="5364" y="3268"/>
                        </a:lnTo>
                        <a:cubicBezTo>
                          <a:pt x="5335" y="3285"/>
                          <a:pt x="5302" y="3297"/>
                          <a:pt x="5269" y="3309"/>
                        </a:cubicBezTo>
                        <a:cubicBezTo>
                          <a:pt x="5261" y="3309"/>
                          <a:pt x="5257" y="3314"/>
                          <a:pt x="5253" y="3318"/>
                        </a:cubicBezTo>
                        <a:cubicBezTo>
                          <a:pt x="5216" y="3326"/>
                          <a:pt x="5178" y="3334"/>
                          <a:pt x="5141" y="3338"/>
                        </a:cubicBezTo>
                        <a:lnTo>
                          <a:pt x="5117" y="3338"/>
                        </a:lnTo>
                        <a:cubicBezTo>
                          <a:pt x="5079" y="3342"/>
                          <a:pt x="5038" y="3342"/>
                          <a:pt x="4997" y="3342"/>
                        </a:cubicBezTo>
                        <a:lnTo>
                          <a:pt x="4976" y="3342"/>
                        </a:lnTo>
                        <a:cubicBezTo>
                          <a:pt x="4931" y="3338"/>
                          <a:pt x="4886" y="3334"/>
                          <a:pt x="4840" y="3326"/>
                        </a:cubicBezTo>
                        <a:lnTo>
                          <a:pt x="4832" y="3326"/>
                        </a:lnTo>
                        <a:cubicBezTo>
                          <a:pt x="4782" y="3318"/>
                          <a:pt x="4733" y="3305"/>
                          <a:pt x="4688" y="3289"/>
                        </a:cubicBezTo>
                        <a:lnTo>
                          <a:pt x="4646" y="3276"/>
                        </a:lnTo>
                        <a:cubicBezTo>
                          <a:pt x="4601" y="3264"/>
                          <a:pt x="4551" y="3248"/>
                          <a:pt x="4502" y="3227"/>
                        </a:cubicBezTo>
                        <a:lnTo>
                          <a:pt x="4481" y="3219"/>
                        </a:lnTo>
                        <a:cubicBezTo>
                          <a:pt x="4419" y="3194"/>
                          <a:pt x="4362" y="3165"/>
                          <a:pt x="4300" y="3136"/>
                        </a:cubicBezTo>
                        <a:cubicBezTo>
                          <a:pt x="4271" y="3124"/>
                          <a:pt x="4238" y="3103"/>
                          <a:pt x="4209" y="3091"/>
                        </a:cubicBezTo>
                        <a:cubicBezTo>
                          <a:pt x="4168" y="3066"/>
                          <a:pt x="4122" y="3045"/>
                          <a:pt x="4077" y="3016"/>
                        </a:cubicBezTo>
                        <a:cubicBezTo>
                          <a:pt x="3974" y="2959"/>
                          <a:pt x="3875" y="2893"/>
                          <a:pt x="3776" y="2827"/>
                        </a:cubicBezTo>
                        <a:cubicBezTo>
                          <a:pt x="3743" y="2802"/>
                          <a:pt x="3710" y="2777"/>
                          <a:pt x="3673" y="2752"/>
                        </a:cubicBezTo>
                        <a:cubicBezTo>
                          <a:pt x="3611" y="2707"/>
                          <a:pt x="3549" y="2658"/>
                          <a:pt x="3487" y="2608"/>
                        </a:cubicBezTo>
                        <a:cubicBezTo>
                          <a:pt x="3421" y="2554"/>
                          <a:pt x="3367" y="2513"/>
                          <a:pt x="3310" y="2464"/>
                        </a:cubicBezTo>
                        <a:cubicBezTo>
                          <a:pt x="3252" y="2414"/>
                          <a:pt x="3202" y="2365"/>
                          <a:pt x="3149" y="2311"/>
                        </a:cubicBezTo>
                        <a:cubicBezTo>
                          <a:pt x="3083" y="2253"/>
                          <a:pt x="3017" y="2191"/>
                          <a:pt x="2955" y="2125"/>
                        </a:cubicBezTo>
                        <a:cubicBezTo>
                          <a:pt x="2901" y="2072"/>
                          <a:pt x="2847" y="2014"/>
                          <a:pt x="2794" y="1956"/>
                        </a:cubicBezTo>
                        <a:cubicBezTo>
                          <a:pt x="2732" y="1886"/>
                          <a:pt x="2670" y="1816"/>
                          <a:pt x="2608" y="1746"/>
                        </a:cubicBezTo>
                        <a:cubicBezTo>
                          <a:pt x="2555" y="1684"/>
                          <a:pt x="2505" y="1618"/>
                          <a:pt x="2451" y="1556"/>
                        </a:cubicBezTo>
                        <a:cubicBezTo>
                          <a:pt x="2390" y="1478"/>
                          <a:pt x="2332" y="1399"/>
                          <a:pt x="2270" y="1321"/>
                        </a:cubicBezTo>
                        <a:cubicBezTo>
                          <a:pt x="2216" y="1251"/>
                          <a:pt x="2167" y="1181"/>
                          <a:pt x="2117" y="1115"/>
                        </a:cubicBezTo>
                        <a:cubicBezTo>
                          <a:pt x="2059" y="1028"/>
                          <a:pt x="1998" y="941"/>
                          <a:pt x="1940" y="855"/>
                        </a:cubicBezTo>
                        <a:cubicBezTo>
                          <a:pt x="1894" y="784"/>
                          <a:pt x="1849" y="718"/>
                          <a:pt x="1804" y="644"/>
                        </a:cubicBezTo>
                        <a:cubicBezTo>
                          <a:pt x="1705" y="487"/>
                          <a:pt x="1610" y="327"/>
                          <a:pt x="1515" y="157"/>
                        </a:cubicBezTo>
                        <a:cubicBezTo>
                          <a:pt x="1482" y="104"/>
                          <a:pt x="1453" y="54"/>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5096024" y="3063924"/>
                    <a:ext cx="127632" cy="275179"/>
                  </a:xfrm>
                  <a:custGeom>
                    <a:rect b="b" l="l" r="r" t="t"/>
                    <a:pathLst>
                      <a:path extrusionOk="0" h="9841" w="4564">
                        <a:moveTo>
                          <a:pt x="4093" y="1"/>
                        </a:moveTo>
                        <a:lnTo>
                          <a:pt x="2670" y="826"/>
                        </a:lnTo>
                        <a:lnTo>
                          <a:pt x="1" y="2468"/>
                        </a:lnTo>
                        <a:lnTo>
                          <a:pt x="504" y="2843"/>
                        </a:lnTo>
                        <a:cubicBezTo>
                          <a:pt x="644" y="2947"/>
                          <a:pt x="776" y="3058"/>
                          <a:pt x="908" y="3173"/>
                        </a:cubicBezTo>
                        <a:cubicBezTo>
                          <a:pt x="937" y="3202"/>
                          <a:pt x="966" y="3227"/>
                          <a:pt x="999" y="3256"/>
                        </a:cubicBezTo>
                        <a:cubicBezTo>
                          <a:pt x="1086" y="3334"/>
                          <a:pt x="1176" y="3421"/>
                          <a:pt x="1263" y="3508"/>
                        </a:cubicBezTo>
                        <a:cubicBezTo>
                          <a:pt x="1275" y="3524"/>
                          <a:pt x="1296" y="3537"/>
                          <a:pt x="1308" y="3553"/>
                        </a:cubicBezTo>
                        <a:cubicBezTo>
                          <a:pt x="1412" y="3656"/>
                          <a:pt x="1507" y="3759"/>
                          <a:pt x="1601" y="3871"/>
                        </a:cubicBezTo>
                        <a:lnTo>
                          <a:pt x="1676" y="3961"/>
                        </a:lnTo>
                        <a:cubicBezTo>
                          <a:pt x="1746" y="4044"/>
                          <a:pt x="1812" y="4127"/>
                          <a:pt x="1878" y="4209"/>
                        </a:cubicBezTo>
                        <a:lnTo>
                          <a:pt x="1960" y="4320"/>
                        </a:lnTo>
                        <a:cubicBezTo>
                          <a:pt x="2026" y="4411"/>
                          <a:pt x="2088" y="4502"/>
                          <a:pt x="2150" y="4597"/>
                        </a:cubicBezTo>
                        <a:cubicBezTo>
                          <a:pt x="2167" y="4622"/>
                          <a:pt x="2187" y="4646"/>
                          <a:pt x="2204" y="4675"/>
                        </a:cubicBezTo>
                        <a:cubicBezTo>
                          <a:pt x="2274" y="4787"/>
                          <a:pt x="2344" y="4902"/>
                          <a:pt x="2410" y="5018"/>
                        </a:cubicBezTo>
                        <a:cubicBezTo>
                          <a:pt x="2464" y="5117"/>
                          <a:pt x="2513" y="5216"/>
                          <a:pt x="2563" y="5315"/>
                        </a:cubicBezTo>
                        <a:cubicBezTo>
                          <a:pt x="2571" y="5331"/>
                          <a:pt x="2575" y="5344"/>
                          <a:pt x="2583" y="5360"/>
                        </a:cubicBezTo>
                        <a:cubicBezTo>
                          <a:pt x="2625" y="5443"/>
                          <a:pt x="2662" y="5525"/>
                          <a:pt x="2699" y="5612"/>
                        </a:cubicBezTo>
                        <a:cubicBezTo>
                          <a:pt x="2707" y="5637"/>
                          <a:pt x="2719" y="5665"/>
                          <a:pt x="2732" y="5690"/>
                        </a:cubicBezTo>
                        <a:cubicBezTo>
                          <a:pt x="2765" y="5777"/>
                          <a:pt x="2802" y="5868"/>
                          <a:pt x="2835" y="5958"/>
                        </a:cubicBezTo>
                        <a:cubicBezTo>
                          <a:pt x="2835" y="5967"/>
                          <a:pt x="2839" y="5975"/>
                          <a:pt x="2843" y="5983"/>
                        </a:cubicBezTo>
                        <a:cubicBezTo>
                          <a:pt x="2876" y="6082"/>
                          <a:pt x="2905" y="6181"/>
                          <a:pt x="2934" y="6280"/>
                        </a:cubicBezTo>
                        <a:cubicBezTo>
                          <a:pt x="2942" y="6301"/>
                          <a:pt x="2946" y="6321"/>
                          <a:pt x="2955" y="6342"/>
                        </a:cubicBezTo>
                        <a:cubicBezTo>
                          <a:pt x="2979" y="6441"/>
                          <a:pt x="3004" y="6544"/>
                          <a:pt x="3025" y="6643"/>
                        </a:cubicBezTo>
                        <a:cubicBezTo>
                          <a:pt x="3029" y="6656"/>
                          <a:pt x="3033" y="6672"/>
                          <a:pt x="3033" y="6684"/>
                        </a:cubicBezTo>
                        <a:cubicBezTo>
                          <a:pt x="3054" y="6775"/>
                          <a:pt x="3066" y="6866"/>
                          <a:pt x="3083" y="6957"/>
                        </a:cubicBezTo>
                        <a:cubicBezTo>
                          <a:pt x="3087" y="6981"/>
                          <a:pt x="3087" y="7002"/>
                          <a:pt x="3091" y="7027"/>
                        </a:cubicBezTo>
                        <a:cubicBezTo>
                          <a:pt x="3103" y="7130"/>
                          <a:pt x="3116" y="7233"/>
                          <a:pt x="3124" y="7336"/>
                        </a:cubicBezTo>
                        <a:cubicBezTo>
                          <a:pt x="3124" y="7357"/>
                          <a:pt x="3124" y="7382"/>
                          <a:pt x="3128" y="7402"/>
                        </a:cubicBezTo>
                        <a:cubicBezTo>
                          <a:pt x="3132" y="7501"/>
                          <a:pt x="3136" y="7600"/>
                          <a:pt x="3136" y="7699"/>
                        </a:cubicBezTo>
                        <a:cubicBezTo>
                          <a:pt x="3136" y="7803"/>
                          <a:pt x="3132" y="7902"/>
                          <a:pt x="3124" y="8001"/>
                        </a:cubicBezTo>
                        <a:cubicBezTo>
                          <a:pt x="3120" y="8054"/>
                          <a:pt x="3116" y="8104"/>
                          <a:pt x="3111" y="8157"/>
                        </a:cubicBezTo>
                        <a:cubicBezTo>
                          <a:pt x="3103" y="8215"/>
                          <a:pt x="3099" y="8273"/>
                          <a:pt x="3087" y="8326"/>
                        </a:cubicBezTo>
                        <a:cubicBezTo>
                          <a:pt x="3078" y="8397"/>
                          <a:pt x="3066" y="8467"/>
                          <a:pt x="3054" y="8533"/>
                        </a:cubicBezTo>
                        <a:cubicBezTo>
                          <a:pt x="3041" y="8578"/>
                          <a:pt x="3033" y="8624"/>
                          <a:pt x="3021" y="8665"/>
                        </a:cubicBezTo>
                        <a:cubicBezTo>
                          <a:pt x="2992" y="8768"/>
                          <a:pt x="2959" y="8871"/>
                          <a:pt x="2922" y="8970"/>
                        </a:cubicBezTo>
                        <a:cubicBezTo>
                          <a:pt x="2913" y="8987"/>
                          <a:pt x="2909" y="9007"/>
                          <a:pt x="2901" y="9024"/>
                        </a:cubicBezTo>
                        <a:cubicBezTo>
                          <a:pt x="2856" y="9131"/>
                          <a:pt x="2798" y="9230"/>
                          <a:pt x="2736" y="9329"/>
                        </a:cubicBezTo>
                        <a:cubicBezTo>
                          <a:pt x="2719" y="9354"/>
                          <a:pt x="2703" y="9374"/>
                          <a:pt x="2686" y="9399"/>
                        </a:cubicBezTo>
                        <a:cubicBezTo>
                          <a:pt x="2637" y="9465"/>
                          <a:pt x="2583" y="9527"/>
                          <a:pt x="2526" y="9585"/>
                        </a:cubicBezTo>
                        <a:cubicBezTo>
                          <a:pt x="2505" y="9610"/>
                          <a:pt x="2484" y="9630"/>
                          <a:pt x="2460" y="9651"/>
                        </a:cubicBezTo>
                        <a:cubicBezTo>
                          <a:pt x="2385" y="9721"/>
                          <a:pt x="2299" y="9783"/>
                          <a:pt x="2208" y="9841"/>
                        </a:cubicBezTo>
                        <a:lnTo>
                          <a:pt x="3631" y="9015"/>
                        </a:lnTo>
                        <a:cubicBezTo>
                          <a:pt x="3722" y="8958"/>
                          <a:pt x="3805" y="8896"/>
                          <a:pt x="3883" y="8826"/>
                        </a:cubicBezTo>
                        <a:cubicBezTo>
                          <a:pt x="3904" y="8805"/>
                          <a:pt x="3928" y="8784"/>
                          <a:pt x="3949" y="8764"/>
                        </a:cubicBezTo>
                        <a:cubicBezTo>
                          <a:pt x="4007" y="8702"/>
                          <a:pt x="4060" y="8640"/>
                          <a:pt x="4106" y="8574"/>
                        </a:cubicBezTo>
                        <a:cubicBezTo>
                          <a:pt x="4126" y="8549"/>
                          <a:pt x="4143" y="8529"/>
                          <a:pt x="4159" y="8504"/>
                        </a:cubicBezTo>
                        <a:cubicBezTo>
                          <a:pt x="4221" y="8405"/>
                          <a:pt x="4275" y="8306"/>
                          <a:pt x="4320" y="8199"/>
                        </a:cubicBezTo>
                        <a:cubicBezTo>
                          <a:pt x="4328" y="8182"/>
                          <a:pt x="4333" y="8166"/>
                          <a:pt x="4341" y="8145"/>
                        </a:cubicBezTo>
                        <a:cubicBezTo>
                          <a:pt x="4382" y="8046"/>
                          <a:pt x="4415" y="7943"/>
                          <a:pt x="4440" y="7840"/>
                        </a:cubicBezTo>
                        <a:cubicBezTo>
                          <a:pt x="4448" y="7823"/>
                          <a:pt x="4452" y="7807"/>
                          <a:pt x="4456" y="7790"/>
                        </a:cubicBezTo>
                        <a:cubicBezTo>
                          <a:pt x="4465" y="7761"/>
                          <a:pt x="4469" y="7732"/>
                          <a:pt x="4473" y="7708"/>
                        </a:cubicBezTo>
                        <a:cubicBezTo>
                          <a:pt x="4489" y="7642"/>
                          <a:pt x="4498" y="7571"/>
                          <a:pt x="4510" y="7501"/>
                        </a:cubicBezTo>
                        <a:cubicBezTo>
                          <a:pt x="4514" y="7472"/>
                          <a:pt x="4522" y="7448"/>
                          <a:pt x="4527" y="7419"/>
                        </a:cubicBezTo>
                        <a:cubicBezTo>
                          <a:pt x="4531" y="7390"/>
                          <a:pt x="4531" y="7361"/>
                          <a:pt x="4535" y="7332"/>
                        </a:cubicBezTo>
                        <a:cubicBezTo>
                          <a:pt x="4539" y="7279"/>
                          <a:pt x="4543" y="7229"/>
                          <a:pt x="4547" y="7175"/>
                        </a:cubicBezTo>
                        <a:cubicBezTo>
                          <a:pt x="4547" y="7147"/>
                          <a:pt x="4551" y="7114"/>
                          <a:pt x="4555" y="7081"/>
                        </a:cubicBezTo>
                        <a:cubicBezTo>
                          <a:pt x="4555" y="7015"/>
                          <a:pt x="4560" y="6944"/>
                          <a:pt x="4560" y="6874"/>
                        </a:cubicBezTo>
                        <a:cubicBezTo>
                          <a:pt x="4564" y="6841"/>
                          <a:pt x="4564" y="6804"/>
                          <a:pt x="4560" y="6767"/>
                        </a:cubicBezTo>
                        <a:cubicBezTo>
                          <a:pt x="4560" y="6705"/>
                          <a:pt x="4555" y="6643"/>
                          <a:pt x="4551" y="6581"/>
                        </a:cubicBezTo>
                        <a:cubicBezTo>
                          <a:pt x="4551" y="6557"/>
                          <a:pt x="4551" y="6536"/>
                          <a:pt x="4547" y="6511"/>
                        </a:cubicBezTo>
                        <a:lnTo>
                          <a:pt x="4547" y="6495"/>
                        </a:lnTo>
                        <a:cubicBezTo>
                          <a:pt x="4543" y="6412"/>
                          <a:pt x="4535" y="6330"/>
                          <a:pt x="4522" y="6247"/>
                        </a:cubicBezTo>
                        <a:cubicBezTo>
                          <a:pt x="4522" y="6231"/>
                          <a:pt x="4518" y="6218"/>
                          <a:pt x="4518" y="6202"/>
                        </a:cubicBezTo>
                        <a:cubicBezTo>
                          <a:pt x="4514" y="6181"/>
                          <a:pt x="4510" y="6156"/>
                          <a:pt x="4506" y="6132"/>
                        </a:cubicBezTo>
                        <a:cubicBezTo>
                          <a:pt x="4502" y="6094"/>
                          <a:pt x="4498" y="6053"/>
                          <a:pt x="4489" y="6016"/>
                        </a:cubicBezTo>
                        <a:cubicBezTo>
                          <a:pt x="4481" y="5962"/>
                          <a:pt x="4469" y="5913"/>
                          <a:pt x="4461" y="5859"/>
                        </a:cubicBezTo>
                        <a:cubicBezTo>
                          <a:pt x="4456" y="5847"/>
                          <a:pt x="4456" y="5830"/>
                          <a:pt x="4452" y="5818"/>
                        </a:cubicBezTo>
                        <a:cubicBezTo>
                          <a:pt x="4448" y="5802"/>
                          <a:pt x="4452" y="5802"/>
                          <a:pt x="4448" y="5797"/>
                        </a:cubicBezTo>
                        <a:cubicBezTo>
                          <a:pt x="4432" y="5727"/>
                          <a:pt x="4415" y="5657"/>
                          <a:pt x="4395" y="5587"/>
                        </a:cubicBezTo>
                        <a:cubicBezTo>
                          <a:pt x="4390" y="5562"/>
                          <a:pt x="4382" y="5542"/>
                          <a:pt x="4378" y="5517"/>
                        </a:cubicBezTo>
                        <a:cubicBezTo>
                          <a:pt x="4370" y="5496"/>
                          <a:pt x="4366" y="5476"/>
                          <a:pt x="4357" y="5455"/>
                        </a:cubicBezTo>
                        <a:cubicBezTo>
                          <a:pt x="4353" y="5434"/>
                          <a:pt x="4345" y="5405"/>
                          <a:pt x="4337" y="5377"/>
                        </a:cubicBezTo>
                        <a:cubicBezTo>
                          <a:pt x="4316" y="5306"/>
                          <a:pt x="4291" y="5236"/>
                          <a:pt x="4271" y="5166"/>
                        </a:cubicBezTo>
                        <a:lnTo>
                          <a:pt x="4267" y="5158"/>
                        </a:lnTo>
                        <a:lnTo>
                          <a:pt x="4258" y="5133"/>
                        </a:lnTo>
                        <a:cubicBezTo>
                          <a:pt x="4234" y="5071"/>
                          <a:pt x="4213" y="5014"/>
                          <a:pt x="4192" y="4952"/>
                        </a:cubicBezTo>
                        <a:cubicBezTo>
                          <a:pt x="4180" y="4923"/>
                          <a:pt x="4168" y="4894"/>
                          <a:pt x="4155" y="4865"/>
                        </a:cubicBezTo>
                        <a:cubicBezTo>
                          <a:pt x="4143" y="4836"/>
                          <a:pt x="4135" y="4811"/>
                          <a:pt x="4122" y="4787"/>
                        </a:cubicBezTo>
                        <a:cubicBezTo>
                          <a:pt x="4110" y="4762"/>
                          <a:pt x="4106" y="4745"/>
                          <a:pt x="4097" y="4725"/>
                        </a:cubicBezTo>
                        <a:cubicBezTo>
                          <a:pt x="4069" y="4663"/>
                          <a:pt x="4040" y="4597"/>
                          <a:pt x="4007" y="4535"/>
                        </a:cubicBezTo>
                        <a:cubicBezTo>
                          <a:pt x="4003" y="4518"/>
                          <a:pt x="3994" y="4506"/>
                          <a:pt x="3986" y="4490"/>
                        </a:cubicBezTo>
                        <a:lnTo>
                          <a:pt x="3982" y="4481"/>
                        </a:lnTo>
                        <a:cubicBezTo>
                          <a:pt x="3937" y="4386"/>
                          <a:pt x="3887" y="4296"/>
                          <a:pt x="3838" y="4201"/>
                        </a:cubicBezTo>
                        <a:lnTo>
                          <a:pt x="3833" y="4193"/>
                        </a:lnTo>
                        <a:cubicBezTo>
                          <a:pt x="3767" y="4077"/>
                          <a:pt x="3697" y="3961"/>
                          <a:pt x="3627" y="3850"/>
                        </a:cubicBezTo>
                        <a:cubicBezTo>
                          <a:pt x="3623" y="3846"/>
                          <a:pt x="3619" y="3838"/>
                          <a:pt x="3615" y="3829"/>
                        </a:cubicBezTo>
                        <a:cubicBezTo>
                          <a:pt x="3602" y="3809"/>
                          <a:pt x="3586" y="3792"/>
                          <a:pt x="3573" y="3772"/>
                        </a:cubicBezTo>
                        <a:cubicBezTo>
                          <a:pt x="3512" y="3677"/>
                          <a:pt x="3446" y="3586"/>
                          <a:pt x="3380" y="3495"/>
                        </a:cubicBezTo>
                        <a:cubicBezTo>
                          <a:pt x="3355" y="3458"/>
                          <a:pt x="3326" y="3421"/>
                          <a:pt x="3297" y="3384"/>
                        </a:cubicBezTo>
                        <a:cubicBezTo>
                          <a:pt x="3235" y="3301"/>
                          <a:pt x="3169" y="3219"/>
                          <a:pt x="3099" y="3136"/>
                        </a:cubicBezTo>
                        <a:cubicBezTo>
                          <a:pt x="3074" y="3107"/>
                          <a:pt x="3045" y="3074"/>
                          <a:pt x="3025" y="3046"/>
                        </a:cubicBezTo>
                        <a:cubicBezTo>
                          <a:pt x="2930" y="2938"/>
                          <a:pt x="2831" y="2831"/>
                          <a:pt x="2732" y="2728"/>
                        </a:cubicBezTo>
                        <a:cubicBezTo>
                          <a:pt x="2715" y="2711"/>
                          <a:pt x="2699" y="2699"/>
                          <a:pt x="2682" y="2683"/>
                        </a:cubicBezTo>
                        <a:cubicBezTo>
                          <a:pt x="2596" y="2596"/>
                          <a:pt x="2509" y="2509"/>
                          <a:pt x="2418" y="2431"/>
                        </a:cubicBezTo>
                        <a:cubicBezTo>
                          <a:pt x="2406" y="2418"/>
                          <a:pt x="2394" y="2402"/>
                          <a:pt x="2377" y="2390"/>
                        </a:cubicBezTo>
                        <a:cubicBezTo>
                          <a:pt x="2365" y="2377"/>
                          <a:pt x="2344" y="2365"/>
                          <a:pt x="2332" y="2348"/>
                        </a:cubicBezTo>
                        <a:cubicBezTo>
                          <a:pt x="2200" y="2233"/>
                          <a:pt x="2063" y="2121"/>
                          <a:pt x="1927" y="2018"/>
                        </a:cubicBezTo>
                        <a:lnTo>
                          <a:pt x="1424" y="1643"/>
                        </a:lnTo>
                        <a:lnTo>
                          <a:pt x="40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4974656" y="2901378"/>
                    <a:ext cx="235969" cy="136401"/>
                  </a:xfrm>
                  <a:custGeom>
                    <a:rect b="b" l="l" r="r" t="t"/>
                    <a:pathLst>
                      <a:path extrusionOk="0" h="4878" w="8438">
                        <a:moveTo>
                          <a:pt x="1420" y="1"/>
                        </a:moveTo>
                        <a:lnTo>
                          <a:pt x="0" y="826"/>
                        </a:lnTo>
                        <a:lnTo>
                          <a:pt x="7018" y="4877"/>
                        </a:lnTo>
                        <a:lnTo>
                          <a:pt x="8437" y="4052"/>
                        </a:lnTo>
                        <a:lnTo>
                          <a:pt x="14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4958856" y="2924447"/>
                    <a:ext cx="225118" cy="421003"/>
                  </a:xfrm>
                  <a:custGeom>
                    <a:rect b="b" l="l" r="r" t="t"/>
                    <a:pathLst>
                      <a:path extrusionOk="0" h="15056" w="8050">
                        <a:moveTo>
                          <a:pt x="565" y="1"/>
                        </a:moveTo>
                        <a:lnTo>
                          <a:pt x="561" y="2373"/>
                        </a:lnTo>
                        <a:lnTo>
                          <a:pt x="4431" y="4613"/>
                        </a:lnTo>
                        <a:lnTo>
                          <a:pt x="2055" y="6070"/>
                        </a:lnTo>
                        <a:lnTo>
                          <a:pt x="2051" y="7728"/>
                        </a:lnTo>
                        <a:lnTo>
                          <a:pt x="3750" y="8710"/>
                        </a:lnTo>
                        <a:cubicBezTo>
                          <a:pt x="4815" y="9325"/>
                          <a:pt x="5405" y="10171"/>
                          <a:pt x="5401" y="11202"/>
                        </a:cubicBezTo>
                        <a:cubicBezTo>
                          <a:pt x="5398" y="11838"/>
                          <a:pt x="5161" y="12173"/>
                          <a:pt x="4713" y="12173"/>
                        </a:cubicBezTo>
                        <a:cubicBezTo>
                          <a:pt x="4459" y="12173"/>
                          <a:pt x="4139" y="12066"/>
                          <a:pt x="3755" y="11846"/>
                        </a:cubicBezTo>
                        <a:cubicBezTo>
                          <a:pt x="2802" y="11293"/>
                          <a:pt x="1890" y="10257"/>
                          <a:pt x="1102" y="8826"/>
                        </a:cubicBezTo>
                        <a:lnTo>
                          <a:pt x="0" y="10550"/>
                        </a:lnTo>
                        <a:cubicBezTo>
                          <a:pt x="974" y="11998"/>
                          <a:pt x="2504" y="13479"/>
                          <a:pt x="3965" y="14321"/>
                        </a:cubicBezTo>
                        <a:cubicBezTo>
                          <a:pt x="4825" y="14818"/>
                          <a:pt x="5579" y="15056"/>
                          <a:pt x="6197" y="15056"/>
                        </a:cubicBezTo>
                        <a:cubicBezTo>
                          <a:pt x="7358" y="15056"/>
                          <a:pt x="8040" y="14218"/>
                          <a:pt x="8045" y="12691"/>
                        </a:cubicBezTo>
                        <a:cubicBezTo>
                          <a:pt x="8049" y="10810"/>
                          <a:pt x="6960" y="9007"/>
                          <a:pt x="5413" y="7831"/>
                        </a:cubicBezTo>
                        <a:lnTo>
                          <a:pt x="4910" y="7456"/>
                        </a:lnTo>
                        <a:lnTo>
                          <a:pt x="7575" y="5814"/>
                        </a:lnTo>
                        <a:lnTo>
                          <a:pt x="7583" y="4052"/>
                        </a:lnTo>
                        <a:lnTo>
                          <a:pt x="5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8" name="Google Shape;1078;p29"/>
              <p:cNvSpPr/>
              <p:nvPr/>
            </p:nvSpPr>
            <p:spPr>
              <a:xfrm>
                <a:off x="4958856" y="2924447"/>
                <a:ext cx="225118" cy="421003"/>
              </a:xfrm>
              <a:custGeom>
                <a:rect b="b" l="l" r="r" t="t"/>
                <a:pathLst>
                  <a:path extrusionOk="0" h="15056" w="8050">
                    <a:moveTo>
                      <a:pt x="565" y="1"/>
                    </a:moveTo>
                    <a:lnTo>
                      <a:pt x="561" y="2373"/>
                    </a:lnTo>
                    <a:lnTo>
                      <a:pt x="4431" y="4613"/>
                    </a:lnTo>
                    <a:lnTo>
                      <a:pt x="2055" y="6070"/>
                    </a:lnTo>
                    <a:lnTo>
                      <a:pt x="2051" y="7728"/>
                    </a:lnTo>
                    <a:lnTo>
                      <a:pt x="3750" y="8710"/>
                    </a:lnTo>
                    <a:cubicBezTo>
                      <a:pt x="4815" y="9325"/>
                      <a:pt x="5405" y="10171"/>
                      <a:pt x="5401" y="11202"/>
                    </a:cubicBezTo>
                    <a:cubicBezTo>
                      <a:pt x="5398" y="11838"/>
                      <a:pt x="5161" y="12173"/>
                      <a:pt x="4713" y="12173"/>
                    </a:cubicBezTo>
                    <a:cubicBezTo>
                      <a:pt x="4459" y="12173"/>
                      <a:pt x="4139" y="12066"/>
                      <a:pt x="3755" y="11846"/>
                    </a:cubicBezTo>
                    <a:cubicBezTo>
                      <a:pt x="2802" y="11293"/>
                      <a:pt x="1890" y="10257"/>
                      <a:pt x="1102" y="8826"/>
                    </a:cubicBezTo>
                    <a:lnTo>
                      <a:pt x="0" y="10550"/>
                    </a:lnTo>
                    <a:cubicBezTo>
                      <a:pt x="974" y="11998"/>
                      <a:pt x="2504" y="13479"/>
                      <a:pt x="3965" y="14321"/>
                    </a:cubicBezTo>
                    <a:cubicBezTo>
                      <a:pt x="4825" y="14818"/>
                      <a:pt x="5579" y="15056"/>
                      <a:pt x="6197" y="15056"/>
                    </a:cubicBezTo>
                    <a:cubicBezTo>
                      <a:pt x="7358" y="15056"/>
                      <a:pt x="8040" y="14218"/>
                      <a:pt x="8045" y="12691"/>
                    </a:cubicBezTo>
                    <a:cubicBezTo>
                      <a:pt x="8049" y="10810"/>
                      <a:pt x="6960" y="9007"/>
                      <a:pt x="5413" y="7831"/>
                    </a:cubicBezTo>
                    <a:lnTo>
                      <a:pt x="4910" y="7456"/>
                    </a:lnTo>
                    <a:lnTo>
                      <a:pt x="7575" y="5814"/>
                    </a:lnTo>
                    <a:lnTo>
                      <a:pt x="7583" y="4052"/>
                    </a:lnTo>
                    <a:lnTo>
                      <a:pt x="565"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29"/>
            <p:cNvGrpSpPr/>
            <p:nvPr/>
          </p:nvGrpSpPr>
          <p:grpSpPr>
            <a:xfrm>
              <a:off x="3546315" y="3966889"/>
              <a:ext cx="291451" cy="432412"/>
              <a:chOff x="3546315" y="3966889"/>
              <a:chExt cx="291451" cy="432412"/>
            </a:xfrm>
          </p:grpSpPr>
          <p:grpSp>
            <p:nvGrpSpPr>
              <p:cNvPr id="1080" name="Google Shape;1080;p29"/>
              <p:cNvGrpSpPr/>
              <p:nvPr/>
            </p:nvGrpSpPr>
            <p:grpSpPr>
              <a:xfrm>
                <a:off x="3546315" y="3966889"/>
                <a:ext cx="291451" cy="432412"/>
                <a:chOff x="3546315" y="3966889"/>
                <a:chExt cx="291451" cy="432412"/>
              </a:xfrm>
            </p:grpSpPr>
            <p:sp>
              <p:nvSpPr>
                <p:cNvPr id="1081" name="Google Shape;1081;p29"/>
                <p:cNvSpPr/>
                <p:nvPr/>
              </p:nvSpPr>
              <p:spPr>
                <a:xfrm>
                  <a:off x="3624645" y="4158293"/>
                  <a:ext cx="102604" cy="59420"/>
                </a:xfrm>
                <a:custGeom>
                  <a:rect b="b" l="l" r="r" t="t"/>
                  <a:pathLst>
                    <a:path extrusionOk="0" h="2125" w="3669">
                      <a:moveTo>
                        <a:pt x="1424" y="0"/>
                      </a:moveTo>
                      <a:lnTo>
                        <a:pt x="1" y="829"/>
                      </a:lnTo>
                      <a:lnTo>
                        <a:pt x="2249" y="2125"/>
                      </a:lnTo>
                      <a:lnTo>
                        <a:pt x="3668" y="1300"/>
                      </a:lnTo>
                      <a:lnTo>
                        <a:pt x="14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3757227" y="4300985"/>
                  <a:ext cx="39934" cy="98316"/>
                </a:xfrm>
                <a:custGeom>
                  <a:rect b="b" l="l" r="r" t="t"/>
                  <a:pathLst>
                    <a:path extrusionOk="0" h="3516" w="1428">
                      <a:moveTo>
                        <a:pt x="1428" y="1"/>
                      </a:moveTo>
                      <a:lnTo>
                        <a:pt x="8" y="826"/>
                      </a:lnTo>
                      <a:lnTo>
                        <a:pt x="0" y="3516"/>
                      </a:lnTo>
                      <a:lnTo>
                        <a:pt x="1419" y="2686"/>
                      </a:lnTo>
                      <a:lnTo>
                        <a:pt x="14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3757563" y="4235106"/>
                  <a:ext cx="80204" cy="46418"/>
                </a:xfrm>
                <a:custGeom>
                  <a:rect b="b" l="l" r="r" t="t"/>
                  <a:pathLst>
                    <a:path extrusionOk="0" h="1660" w="2868">
                      <a:moveTo>
                        <a:pt x="1424" y="1"/>
                      </a:moveTo>
                      <a:lnTo>
                        <a:pt x="0" y="826"/>
                      </a:lnTo>
                      <a:lnTo>
                        <a:pt x="1444" y="1659"/>
                      </a:lnTo>
                      <a:lnTo>
                        <a:pt x="2868" y="830"/>
                      </a:lnTo>
                      <a:lnTo>
                        <a:pt x="14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3797721" y="4258314"/>
                  <a:ext cx="40046" cy="89089"/>
                </a:xfrm>
                <a:custGeom>
                  <a:rect b="b" l="l" r="r" t="t"/>
                  <a:pathLst>
                    <a:path extrusionOk="0" h="3186" w="1432">
                      <a:moveTo>
                        <a:pt x="1432" y="0"/>
                      </a:moveTo>
                      <a:lnTo>
                        <a:pt x="8" y="829"/>
                      </a:lnTo>
                      <a:lnTo>
                        <a:pt x="0" y="3185"/>
                      </a:lnTo>
                      <a:lnTo>
                        <a:pt x="1424" y="2360"/>
                      </a:lnTo>
                      <a:lnTo>
                        <a:pt x="14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3687651" y="4121354"/>
                  <a:ext cx="109986" cy="63727"/>
                </a:xfrm>
                <a:custGeom>
                  <a:rect b="b" l="l" r="r" t="t"/>
                  <a:pathLst>
                    <a:path extrusionOk="0" h="2279" w="3933">
                      <a:moveTo>
                        <a:pt x="1424" y="1"/>
                      </a:moveTo>
                      <a:lnTo>
                        <a:pt x="0" y="830"/>
                      </a:lnTo>
                      <a:lnTo>
                        <a:pt x="2509" y="2278"/>
                      </a:lnTo>
                      <a:lnTo>
                        <a:pt x="3932" y="1449"/>
                      </a:lnTo>
                      <a:lnTo>
                        <a:pt x="14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3757563" y="4161844"/>
                  <a:ext cx="40074" cy="96359"/>
                </a:xfrm>
                <a:custGeom>
                  <a:rect b="b" l="l" r="r" t="t"/>
                  <a:pathLst>
                    <a:path extrusionOk="0" h="3446" w="1433">
                      <a:moveTo>
                        <a:pt x="1432" y="1"/>
                      </a:moveTo>
                      <a:lnTo>
                        <a:pt x="9" y="830"/>
                      </a:lnTo>
                      <a:lnTo>
                        <a:pt x="0" y="3446"/>
                      </a:lnTo>
                      <a:lnTo>
                        <a:pt x="1424" y="2621"/>
                      </a:lnTo>
                      <a:lnTo>
                        <a:pt x="1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3640921" y="3966889"/>
                  <a:ext cx="112391" cy="65097"/>
                </a:xfrm>
                <a:custGeom>
                  <a:rect b="b" l="l" r="r" t="t"/>
                  <a:pathLst>
                    <a:path extrusionOk="0" h="2328" w="4019">
                      <a:moveTo>
                        <a:pt x="1424" y="1"/>
                      </a:moveTo>
                      <a:lnTo>
                        <a:pt x="0" y="826"/>
                      </a:lnTo>
                      <a:lnTo>
                        <a:pt x="2600" y="2327"/>
                      </a:lnTo>
                      <a:lnTo>
                        <a:pt x="4019" y="1498"/>
                      </a:lnTo>
                      <a:lnTo>
                        <a:pt x="14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3546315" y="3989958"/>
                  <a:ext cx="251657" cy="409343"/>
                </a:xfrm>
                <a:custGeom>
                  <a:rect b="b" l="l" r="r" t="t"/>
                  <a:pathLst>
                    <a:path extrusionOk="0" h="14639" w="8999">
                      <a:moveTo>
                        <a:pt x="3383" y="1"/>
                      </a:moveTo>
                      <a:lnTo>
                        <a:pt x="4" y="5517"/>
                      </a:lnTo>
                      <a:lnTo>
                        <a:pt x="0" y="7592"/>
                      </a:lnTo>
                      <a:lnTo>
                        <a:pt x="5042" y="10501"/>
                      </a:lnTo>
                      <a:lnTo>
                        <a:pt x="5034" y="13190"/>
                      </a:lnTo>
                      <a:lnTo>
                        <a:pt x="7542" y="14639"/>
                      </a:lnTo>
                      <a:lnTo>
                        <a:pt x="7550" y="11949"/>
                      </a:lnTo>
                      <a:lnTo>
                        <a:pt x="8990" y="12782"/>
                      </a:lnTo>
                      <a:lnTo>
                        <a:pt x="8998" y="10426"/>
                      </a:lnTo>
                      <a:lnTo>
                        <a:pt x="7554" y="9593"/>
                      </a:lnTo>
                      <a:lnTo>
                        <a:pt x="7563" y="6977"/>
                      </a:lnTo>
                      <a:lnTo>
                        <a:pt x="5054" y="5529"/>
                      </a:lnTo>
                      <a:lnTo>
                        <a:pt x="5050" y="8145"/>
                      </a:lnTo>
                      <a:lnTo>
                        <a:pt x="2802" y="6849"/>
                      </a:lnTo>
                      <a:lnTo>
                        <a:pt x="5983" y="1502"/>
                      </a:lnTo>
                      <a:lnTo>
                        <a:pt x="33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3624645" y="4008777"/>
                  <a:ext cx="128667" cy="172724"/>
                </a:xfrm>
                <a:custGeom>
                  <a:rect b="b" l="l" r="r" t="t"/>
                  <a:pathLst>
                    <a:path extrusionOk="0" h="6177" w="4601">
                      <a:moveTo>
                        <a:pt x="4601" y="0"/>
                      </a:moveTo>
                      <a:lnTo>
                        <a:pt x="3182" y="829"/>
                      </a:lnTo>
                      <a:lnTo>
                        <a:pt x="1" y="6176"/>
                      </a:lnTo>
                      <a:lnTo>
                        <a:pt x="1424" y="5347"/>
                      </a:lnTo>
                      <a:lnTo>
                        <a:pt x="46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9"/>
              <p:cNvSpPr/>
              <p:nvPr/>
            </p:nvSpPr>
            <p:spPr>
              <a:xfrm>
                <a:off x="3546315" y="3989958"/>
                <a:ext cx="251657" cy="409343"/>
              </a:xfrm>
              <a:custGeom>
                <a:rect b="b" l="l" r="r" t="t"/>
                <a:pathLst>
                  <a:path extrusionOk="0" h="14639" w="8999">
                    <a:moveTo>
                      <a:pt x="3383" y="1"/>
                    </a:moveTo>
                    <a:lnTo>
                      <a:pt x="4" y="5517"/>
                    </a:lnTo>
                    <a:lnTo>
                      <a:pt x="0" y="7592"/>
                    </a:lnTo>
                    <a:lnTo>
                      <a:pt x="5042" y="10501"/>
                    </a:lnTo>
                    <a:lnTo>
                      <a:pt x="5034" y="13190"/>
                    </a:lnTo>
                    <a:lnTo>
                      <a:pt x="7542" y="14639"/>
                    </a:lnTo>
                    <a:lnTo>
                      <a:pt x="7550" y="11949"/>
                    </a:lnTo>
                    <a:lnTo>
                      <a:pt x="8990" y="12782"/>
                    </a:lnTo>
                    <a:lnTo>
                      <a:pt x="8998" y="10426"/>
                    </a:lnTo>
                    <a:lnTo>
                      <a:pt x="7554" y="9593"/>
                    </a:lnTo>
                    <a:lnTo>
                      <a:pt x="7563" y="6977"/>
                    </a:lnTo>
                    <a:lnTo>
                      <a:pt x="5054" y="5529"/>
                    </a:lnTo>
                    <a:lnTo>
                      <a:pt x="5050" y="8145"/>
                    </a:lnTo>
                    <a:lnTo>
                      <a:pt x="2802" y="6849"/>
                    </a:lnTo>
                    <a:lnTo>
                      <a:pt x="5983" y="1502"/>
                    </a:lnTo>
                    <a:lnTo>
                      <a:pt x="3383"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30"/>
          <p:cNvSpPr txBox="1"/>
          <p:nvPr>
            <p:ph idx="4294967295" type="subTitle"/>
          </p:nvPr>
        </p:nvSpPr>
        <p:spPr>
          <a:xfrm>
            <a:off x="595050" y="1341175"/>
            <a:ext cx="8005200" cy="3332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Converting character to numeric and numeric to factor e.g price, security_deposit, cleaning_fee, high_booking_rate,extra_people_fee</a:t>
            </a:r>
            <a:endParaRPr sz="1600"/>
          </a:p>
          <a:p>
            <a:pPr indent="-330200" lvl="0" marL="457200" rtl="0" algn="l">
              <a:lnSpc>
                <a:spcPct val="200000"/>
              </a:lnSpc>
              <a:spcBef>
                <a:spcPts val="0"/>
              </a:spcBef>
              <a:spcAft>
                <a:spcPts val="0"/>
              </a:spcAft>
              <a:buSzPts val="1600"/>
              <a:buChar char="●"/>
            </a:pPr>
            <a:r>
              <a:rPr lang="en" sz="1600"/>
              <a:t>Dealing with missing values on the basis of domain knowledge and inbuilt library (stringR),e.g Cleaning fee, Bedrooms, bathrooms, security deposit, host_lisitings_count</a:t>
            </a:r>
            <a:endParaRPr sz="1600"/>
          </a:p>
          <a:p>
            <a:pPr indent="-330200" lvl="0" marL="457200" rtl="0" algn="l">
              <a:lnSpc>
                <a:spcPct val="200000"/>
              </a:lnSpc>
              <a:spcBef>
                <a:spcPts val="0"/>
              </a:spcBef>
              <a:spcAft>
                <a:spcPts val="0"/>
              </a:spcAft>
              <a:buSzPts val="1600"/>
              <a:buChar char="●"/>
            </a:pPr>
            <a:r>
              <a:rPr lang="en" sz="1600"/>
              <a:t>Creating dummy variables for categorical fields e.g Dyer, Hair Dryer, Laptop friendly workspace, Hot water, Heating</a:t>
            </a:r>
            <a:endParaRPr sz="1600"/>
          </a:p>
        </p:txBody>
      </p:sp>
      <p:sp>
        <p:nvSpPr>
          <p:cNvPr id="1096" name="Google Shape;1096;p30"/>
          <p:cNvSpPr txBox="1"/>
          <p:nvPr>
            <p:ph type="title"/>
          </p:nvPr>
        </p:nvSpPr>
        <p:spPr>
          <a:xfrm>
            <a:off x="597374"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Step-1 (Data Preprocessing)</a:t>
            </a:r>
            <a:endParaRPr/>
          </a:p>
        </p:txBody>
      </p:sp>
      <p:sp>
        <p:nvSpPr>
          <p:cNvPr id="1097" name="Google Shape;1097;p30"/>
          <p:cNvSpPr/>
          <p:nvPr/>
        </p:nvSpPr>
        <p:spPr>
          <a:xfrm>
            <a:off x="699700" y="922825"/>
            <a:ext cx="63141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31"/>
          <p:cNvSpPr txBox="1"/>
          <p:nvPr>
            <p:ph idx="4294967295" type="subTitle"/>
          </p:nvPr>
        </p:nvSpPr>
        <p:spPr>
          <a:xfrm>
            <a:off x="313975" y="202875"/>
            <a:ext cx="8385000" cy="4673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Converting</a:t>
            </a:r>
            <a:r>
              <a:rPr lang="en" sz="1600"/>
              <a:t> character variables into categorical variables and grouping infrequent categories to 'other' categories. E.g Cancellation Policy, Property Type, Host Response Time</a:t>
            </a:r>
            <a:endParaRPr sz="1600"/>
          </a:p>
          <a:p>
            <a:pPr indent="-330200" lvl="0" marL="457200" rtl="0" algn="l">
              <a:lnSpc>
                <a:spcPct val="200000"/>
              </a:lnSpc>
              <a:spcBef>
                <a:spcPts val="0"/>
              </a:spcBef>
              <a:spcAft>
                <a:spcPts val="0"/>
              </a:spcAft>
              <a:buSzPts val="1600"/>
              <a:buChar char="●"/>
            </a:pPr>
            <a:r>
              <a:rPr lang="en" sz="1600"/>
              <a:t>Creating new variables (Host days,Count of </a:t>
            </a:r>
            <a:r>
              <a:rPr lang="en" sz="1600"/>
              <a:t>Amenities,Distance from Centre</a:t>
            </a:r>
            <a:r>
              <a:rPr lang="en" sz="1600"/>
              <a: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32"/>
          <p:cNvSpPr txBox="1"/>
          <p:nvPr>
            <p:ph idx="4294967295" type="subTitle"/>
          </p:nvPr>
        </p:nvSpPr>
        <p:spPr>
          <a:xfrm>
            <a:off x="569400" y="1149675"/>
            <a:ext cx="8005200" cy="3802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Variables for the model were selected using </a:t>
            </a:r>
            <a:r>
              <a:rPr lang="en" sz="1600"/>
              <a:t>different</a:t>
            </a:r>
            <a:r>
              <a:rPr lang="en" sz="1600"/>
              <a:t> methods and various algorithms were used for the variable selection.</a:t>
            </a:r>
            <a:endParaRPr sz="1600"/>
          </a:p>
          <a:p>
            <a:pPr indent="-330200" lvl="0" marL="457200" rtl="0" algn="l">
              <a:lnSpc>
                <a:spcPct val="200000"/>
              </a:lnSpc>
              <a:spcBef>
                <a:spcPts val="0"/>
              </a:spcBef>
              <a:spcAft>
                <a:spcPts val="0"/>
              </a:spcAft>
              <a:buSzPts val="1600"/>
              <a:buChar char="●"/>
            </a:pPr>
            <a:r>
              <a:rPr lang="en" sz="1600"/>
              <a:t>Domain Knowledge (Most Sought)</a:t>
            </a:r>
            <a:endParaRPr sz="1600"/>
          </a:p>
          <a:p>
            <a:pPr indent="-330200" lvl="0" marL="457200" rtl="0" algn="l">
              <a:lnSpc>
                <a:spcPct val="200000"/>
              </a:lnSpc>
              <a:spcBef>
                <a:spcPts val="0"/>
              </a:spcBef>
              <a:spcAft>
                <a:spcPts val="0"/>
              </a:spcAft>
              <a:buSzPts val="1600"/>
              <a:buChar char="●"/>
            </a:pPr>
            <a:r>
              <a:rPr lang="en" sz="1600"/>
              <a:t>Variance Threshold for Boolean Variables( Threshold  = 0.8, Binomial</a:t>
            </a:r>
            <a:r>
              <a:rPr lang="en" sz="1600"/>
              <a:t> </a:t>
            </a:r>
            <a:r>
              <a:rPr lang="en" sz="1600"/>
              <a:t>Distribution)</a:t>
            </a:r>
            <a:endParaRPr sz="1600"/>
          </a:p>
          <a:p>
            <a:pPr indent="-330200" lvl="0" marL="457200" rtl="0" algn="l">
              <a:lnSpc>
                <a:spcPct val="200000"/>
              </a:lnSpc>
              <a:spcBef>
                <a:spcPts val="0"/>
              </a:spcBef>
              <a:spcAft>
                <a:spcPts val="0"/>
              </a:spcAft>
              <a:buSzPts val="1600"/>
              <a:buChar char="●"/>
            </a:pPr>
            <a:r>
              <a:rPr lang="en" sz="1600"/>
              <a:t>Removing Multicollinear variables (e.g Beds and Bedrooms)</a:t>
            </a:r>
            <a:endParaRPr sz="1600"/>
          </a:p>
          <a:p>
            <a:pPr indent="-330200" lvl="0" marL="457200" rtl="0" algn="l">
              <a:lnSpc>
                <a:spcPct val="200000"/>
              </a:lnSpc>
              <a:spcBef>
                <a:spcPts val="0"/>
              </a:spcBef>
              <a:spcAft>
                <a:spcPts val="0"/>
              </a:spcAft>
              <a:buSzPts val="1600"/>
              <a:buChar char="●"/>
            </a:pPr>
            <a:r>
              <a:rPr lang="en" sz="1600"/>
              <a:t> Random Forest (Did not show up Host_is_superhost)</a:t>
            </a:r>
            <a:endParaRPr sz="1600"/>
          </a:p>
        </p:txBody>
      </p:sp>
      <p:sp>
        <p:nvSpPr>
          <p:cNvPr id="1108" name="Google Shape;1108;p32"/>
          <p:cNvSpPr txBox="1"/>
          <p:nvPr>
            <p:ph type="title"/>
          </p:nvPr>
        </p:nvSpPr>
        <p:spPr>
          <a:xfrm>
            <a:off x="597374"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Step-2 (Variable Selection )</a:t>
            </a:r>
            <a:endParaRPr/>
          </a:p>
        </p:txBody>
      </p:sp>
      <p:sp>
        <p:nvSpPr>
          <p:cNvPr id="1109" name="Google Shape;1109;p32"/>
          <p:cNvSpPr/>
          <p:nvPr/>
        </p:nvSpPr>
        <p:spPr>
          <a:xfrm>
            <a:off x="699700" y="922825"/>
            <a:ext cx="63141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33"/>
          <p:cNvSpPr txBox="1"/>
          <p:nvPr>
            <p:ph idx="4294967295" type="subTitle"/>
          </p:nvPr>
        </p:nvSpPr>
        <p:spPr>
          <a:xfrm>
            <a:off x="569400" y="1081275"/>
            <a:ext cx="8005200" cy="3802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Logistic Regression (L1 penalty)</a:t>
            </a:r>
            <a:endParaRPr sz="1600"/>
          </a:p>
          <a:p>
            <a:pPr indent="-330200" lvl="0" marL="457200" rtl="0" algn="l">
              <a:lnSpc>
                <a:spcPct val="200000"/>
              </a:lnSpc>
              <a:spcBef>
                <a:spcPts val="0"/>
              </a:spcBef>
              <a:spcAft>
                <a:spcPts val="0"/>
              </a:spcAft>
              <a:buSzPts val="1600"/>
              <a:buChar char="●"/>
            </a:pPr>
            <a:r>
              <a:rPr lang="en" sz="1600"/>
              <a:t>KNN</a:t>
            </a:r>
            <a:endParaRPr sz="1600"/>
          </a:p>
          <a:p>
            <a:pPr indent="-330200" lvl="0" marL="457200" rtl="0" algn="l">
              <a:lnSpc>
                <a:spcPct val="200000"/>
              </a:lnSpc>
              <a:spcBef>
                <a:spcPts val="0"/>
              </a:spcBef>
              <a:spcAft>
                <a:spcPts val="0"/>
              </a:spcAft>
              <a:buSzPts val="1600"/>
              <a:buChar char="●"/>
            </a:pPr>
            <a:r>
              <a:rPr lang="en" sz="1600"/>
              <a:t>Random Forest (5-CV and 10-CV)</a:t>
            </a:r>
            <a:endParaRPr sz="1600"/>
          </a:p>
          <a:p>
            <a:pPr indent="-330200" lvl="0" marL="457200" rtl="0" algn="l">
              <a:lnSpc>
                <a:spcPct val="200000"/>
              </a:lnSpc>
              <a:spcBef>
                <a:spcPts val="0"/>
              </a:spcBef>
              <a:spcAft>
                <a:spcPts val="0"/>
              </a:spcAft>
              <a:buSzPts val="1600"/>
              <a:buChar char="●"/>
            </a:pPr>
            <a:r>
              <a:rPr lang="en" sz="1600"/>
              <a:t>Gradient Boosting (5-CV and 10-CV)</a:t>
            </a:r>
            <a:endParaRPr sz="1600"/>
          </a:p>
          <a:p>
            <a:pPr indent="-330200" lvl="0" marL="457200" rtl="0" algn="l">
              <a:lnSpc>
                <a:spcPct val="200000"/>
              </a:lnSpc>
              <a:spcBef>
                <a:spcPts val="0"/>
              </a:spcBef>
              <a:spcAft>
                <a:spcPts val="0"/>
              </a:spcAft>
              <a:buSzPts val="1600"/>
              <a:buChar char="●"/>
            </a:pPr>
            <a:r>
              <a:rPr lang="en" sz="1600"/>
              <a:t>XGBoost (5-CV and 10-CV)</a:t>
            </a:r>
            <a:endParaRPr sz="1600"/>
          </a:p>
        </p:txBody>
      </p:sp>
      <p:sp>
        <p:nvSpPr>
          <p:cNvPr id="1115" name="Google Shape;1115;p33"/>
          <p:cNvSpPr txBox="1"/>
          <p:nvPr>
            <p:ph type="title"/>
          </p:nvPr>
        </p:nvSpPr>
        <p:spPr>
          <a:xfrm>
            <a:off x="487325" y="81671"/>
            <a:ext cx="85206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Step-3 (Model </a:t>
            </a:r>
            <a:r>
              <a:rPr lang="en"/>
              <a:t>Implementation</a:t>
            </a:r>
            <a:r>
              <a:rPr lang="en"/>
              <a:t>)</a:t>
            </a:r>
            <a:endParaRPr/>
          </a:p>
        </p:txBody>
      </p:sp>
      <p:sp>
        <p:nvSpPr>
          <p:cNvPr id="1116" name="Google Shape;1116;p33"/>
          <p:cNvSpPr/>
          <p:nvPr/>
        </p:nvSpPr>
        <p:spPr>
          <a:xfrm flipH="1" rot="10800000">
            <a:off x="644975" y="725127"/>
            <a:ext cx="6331500" cy="546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me Rental App Pitch Deck by Slidesgo">
  <a:themeElements>
    <a:clrScheme name="Simple Light">
      <a:dk1>
        <a:srgbClr val="064949"/>
      </a:dk1>
      <a:lt1>
        <a:srgbClr val="FFFFFF"/>
      </a:lt1>
      <a:dk2>
        <a:srgbClr val="595959"/>
      </a:dk2>
      <a:lt2>
        <a:srgbClr val="EEEEEE"/>
      </a:lt2>
      <a:accent1>
        <a:srgbClr val="E42524"/>
      </a:accent1>
      <a:accent2>
        <a:srgbClr val="FD876C"/>
      </a:accent2>
      <a:accent3>
        <a:srgbClr val="F4AA9E"/>
      </a:accent3>
      <a:accent4>
        <a:srgbClr val="E3F9F7"/>
      </a:accent4>
      <a:accent5>
        <a:srgbClr val="008D8A"/>
      </a:accent5>
      <a:accent6>
        <a:srgbClr val="8FDFD6"/>
      </a:accent6>
      <a:hlink>
        <a:srgbClr val="06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