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2" r:id="rId3"/>
    <p:sldMasterId id="2147483690" r:id="rId4"/>
  </p:sldMasterIdLst>
  <p:notesMasterIdLst>
    <p:notesMasterId r:id="rId15"/>
  </p:notesMasterIdLst>
  <p:sldIdLst>
    <p:sldId id="497" r:id="rId5"/>
    <p:sldId id="2147478573" r:id="rId6"/>
    <p:sldId id="369" r:id="rId7"/>
    <p:sldId id="2147478575" r:id="rId8"/>
    <p:sldId id="2147478576" r:id="rId9"/>
    <p:sldId id="2147478579" r:id="rId10"/>
    <p:sldId id="2147478580" r:id="rId11"/>
    <p:sldId id="2147478581" r:id="rId12"/>
    <p:sldId id="291" r:id="rId13"/>
    <p:sldId id="21474785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3B"/>
    <a:srgbClr val="00B0F0"/>
    <a:srgbClr val="8B8B8B"/>
    <a:srgbClr val="BBBBBB"/>
    <a:srgbClr val="7F7F7F"/>
    <a:srgbClr val="00E6C3"/>
    <a:srgbClr val="FFFFFF"/>
    <a:srgbClr val="FE41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965D2-026D-4602-8BB0-D7093A4E07C4}" v="252" dt="2024-05-25T11:34:52.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2" d="100"/>
          <a:sy n="62" d="100"/>
        </p:scale>
        <p:origin x="704"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5DB40-E6B3-47D1-8603-45985880B83A}" type="datetimeFigureOut">
              <a:rPr lang="en-US" smtClean="0"/>
              <a:t>07-Oct-24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E7934-86BE-48C9-986A-4CCA777BD2A7}" type="slidenum">
              <a:rPr lang="en-US" smtClean="0"/>
              <a:t>‹#›</a:t>
            </a:fld>
            <a:endParaRPr lang="en-US"/>
          </a:p>
        </p:txBody>
      </p:sp>
    </p:spTree>
    <p:extLst>
      <p:ext uri="{BB962C8B-B14F-4D97-AF65-F5344CB8AC3E}">
        <p14:creationId xmlns:p14="http://schemas.microsoft.com/office/powerpoint/2010/main" val="3822293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78547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58150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 Black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
        <p:nvSpPr>
          <p:cNvPr id="4" name="Slide Number Placeholder 3">
            <a:extLst>
              <a:ext uri="{FF2B5EF4-FFF2-40B4-BE49-F238E27FC236}">
                <a16:creationId xmlns:a16="http://schemas.microsoft.com/office/drawing/2014/main" id="{45C06756-AA32-A396-F22B-EA9A0797B183}"/>
              </a:ext>
            </a:extLst>
          </p:cNvPr>
          <p:cNvSpPr>
            <a:spLocks noGrp="1"/>
          </p:cNvSpPr>
          <p:nvPr>
            <p:ph type="sldNum" sz="quarter" idx="10"/>
          </p:nvPr>
        </p:nvSpPr>
        <p:spPr>
          <a:noFill/>
        </p:spPr>
        <p:txBody>
          <a:bodyPr/>
          <a:lstStyle>
            <a:lvl1pPr>
              <a:defRPr sz="1200">
                <a:solidFill>
                  <a:schemeClr val="tx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0569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 Image">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16445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Image w/ aperture">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173613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7305142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lvl1pPr>
              <a:defRPr sz="1200"/>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74574102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3352800" cy="2895600"/>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4419600" y="533400"/>
            <a:ext cx="7083552" cy="5638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9741181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171034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3352800" cy="4495800"/>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Text Placeholder 8">
            <a:extLst>
              <a:ext uri="{FF2B5EF4-FFF2-40B4-BE49-F238E27FC236}">
                <a16:creationId xmlns:a16="http://schemas.microsoft.com/office/drawing/2014/main" id="{C42A7F23-3FC1-4549-ACE1-E3CC88156D8E}"/>
              </a:ext>
            </a:extLst>
          </p:cNvPr>
          <p:cNvSpPr>
            <a:spLocks noGrp="1"/>
          </p:cNvSpPr>
          <p:nvPr>
            <p:ph type="body" sz="quarter" idx="13" hasCustomPrompt="1"/>
          </p:nvPr>
        </p:nvSpPr>
        <p:spPr>
          <a:xfrm>
            <a:off x="4419600" y="1676400"/>
            <a:ext cx="70835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Tree>
    <p:extLst>
      <p:ext uri="{BB962C8B-B14F-4D97-AF65-F5344CB8AC3E}">
        <p14:creationId xmlns:p14="http://schemas.microsoft.com/office/powerpoint/2010/main" val="1116854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140242"/>
            <a:ext cx="2400300" cy="749808"/>
          </a:xfrm>
        </p:spPr>
        <p:txBody>
          <a:bodyPr anchor="b"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283242"/>
            <a:ext cx="2400300" cy="1879333"/>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5">
            <a:extLst>
              <a:ext uri="{FF2B5EF4-FFF2-40B4-BE49-F238E27FC236}">
                <a16:creationId xmlns:a16="http://schemas.microsoft.com/office/drawing/2014/main" id="{21B6214D-C75B-3147-A031-D19C96BAECC0}"/>
              </a:ext>
            </a:extLst>
          </p:cNvPr>
          <p:cNvSpPr>
            <a:spLocks noGrp="1"/>
          </p:cNvSpPr>
          <p:nvPr>
            <p:ph type="pic" sz="quarter" idx="13"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64649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053819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4">
            <a:extLst>
              <a:ext uri="{FF2B5EF4-FFF2-40B4-BE49-F238E27FC236}">
                <a16:creationId xmlns:a16="http://schemas.microsoft.com/office/drawing/2014/main" id="{6A845AD4-8C66-B943-9585-01EB931465AC}"/>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886299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3771900" y="0"/>
            <a:ext cx="84201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1407858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121920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4003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2400300"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786616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78873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One Column: Image Right Option 1">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B503E08-798C-7C4D-B3B5-E2A64B09D689}"/>
              </a:ext>
            </a:extLst>
          </p:cNvPr>
          <p:cNvSpPr>
            <a:spLocks noGrp="1"/>
          </p:cNvSpPr>
          <p:nvPr>
            <p:ph type="pic" sz="quarter" idx="11" hasCustomPrompt="1"/>
          </p:nvPr>
        </p:nvSpPr>
        <p:spPr>
          <a:xfrm>
            <a:off x="6286500" y="0"/>
            <a:ext cx="59055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3187650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57225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57225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4">
            <a:extLst>
              <a:ext uri="{FF2B5EF4-FFF2-40B4-BE49-F238E27FC236}">
                <a16:creationId xmlns:a16="http://schemas.microsoft.com/office/drawing/2014/main" id="{C26824F8-B9A0-0D4D-AA24-61903E927A40}"/>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tx2"/>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Tree>
    <p:extLst>
      <p:ext uri="{BB962C8B-B14F-4D97-AF65-F5344CB8AC3E}">
        <p14:creationId xmlns:p14="http://schemas.microsoft.com/office/powerpoint/2010/main" val="2830166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One Column: Image Right Option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30902"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7" name="Picture Placeholder 12">
            <a:extLst>
              <a:ext uri="{FF2B5EF4-FFF2-40B4-BE49-F238E27FC236}">
                <a16:creationId xmlns:a16="http://schemas.microsoft.com/office/drawing/2014/main" id="{52B8BC59-4F84-0F47-9B06-6AFA5A7F5780}"/>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tx2"/>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click icon to add</a:t>
            </a:r>
          </a:p>
        </p:txBody>
      </p:sp>
    </p:spTree>
    <p:extLst>
      <p:ext uri="{BB962C8B-B14F-4D97-AF65-F5344CB8AC3E}">
        <p14:creationId xmlns:p14="http://schemas.microsoft.com/office/powerpoint/2010/main" val="802208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Layout w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6" name="Text Placeholder 8">
            <a:extLst>
              <a:ext uri="{FF2B5EF4-FFF2-40B4-BE49-F238E27FC236}">
                <a16:creationId xmlns:a16="http://schemas.microsoft.com/office/drawing/2014/main" id="{867EB5DF-642D-B74F-9747-A9AD2C5F38DB}"/>
              </a:ext>
            </a:extLst>
          </p:cNvPr>
          <p:cNvSpPr>
            <a:spLocks noGrp="1"/>
          </p:cNvSpPr>
          <p:nvPr>
            <p:ph type="body" sz="quarter" idx="10" hasCustomPrompt="1"/>
          </p:nvPr>
        </p:nvSpPr>
        <p:spPr>
          <a:xfrm>
            <a:off x="685800" y="2057400"/>
            <a:ext cx="10817352" cy="4114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419612691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Layout w two Subhea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1632231"/>
            <a:ext cx="5219700"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spc="50" baseline="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5" name="Text Placeholder 4">
            <a:extLst>
              <a:ext uri="{FF2B5EF4-FFF2-40B4-BE49-F238E27FC236}">
                <a16:creationId xmlns:a16="http://schemas.microsoft.com/office/drawing/2014/main" id="{206F177E-EBD0-E143-BA7E-E3E64C32AEBA}"/>
              </a:ext>
            </a:extLst>
          </p:cNvPr>
          <p:cNvSpPr>
            <a:spLocks noGrp="1"/>
          </p:cNvSpPr>
          <p:nvPr>
            <p:ph type="body" sz="quarter" idx="14" hasCustomPrompt="1"/>
          </p:nvPr>
        </p:nvSpPr>
        <p:spPr>
          <a:xfrm>
            <a:off x="6291470" y="1631950"/>
            <a:ext cx="5219700" cy="255588"/>
          </a:xfrm>
        </p:spPr>
        <p:txBody>
          <a:bodyPr/>
          <a:lstStyle>
            <a:lvl1pPr>
              <a:defRPr/>
            </a:lvl1pPr>
            <a:lvl2pPr marL="6350" indent="0" algn="l" defTabSz="914400" rtl="0" eaLnBrk="1" latinLnBrk="0" hangingPunct="1">
              <a:lnSpc>
                <a:spcPct val="130000"/>
              </a:lnSpc>
              <a:spcBef>
                <a:spcPts val="1600"/>
              </a:spcBef>
              <a:buFont typeface="Arial" panose="020B0604020202020204" pitchFamily="34" charset="0"/>
              <a:buNone/>
              <a:tabLst/>
              <a:defRPr lang="en-US" sz="1400" b="1" i="0" kern="1200" spc="50" baseline="0" dirty="0" smtClean="0">
                <a:solidFill>
                  <a:schemeClr val="accent1"/>
                </a:solidFill>
                <a:latin typeface="Futura Next DemiBold" panose="020B0502020204020303" pitchFamily="34" charset="77"/>
                <a:ea typeface="+mn-ea"/>
                <a:cs typeface="+mn-cs"/>
              </a:defRPr>
            </a:lvl2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Subheads set in sentence case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Text Placeholder 8">
            <a:extLst>
              <a:ext uri="{FF2B5EF4-FFF2-40B4-BE49-F238E27FC236}">
                <a16:creationId xmlns:a16="http://schemas.microsoft.com/office/drawing/2014/main" id="{29253738-ECAE-2E4E-BE15-B38C8981DEB8}"/>
              </a:ext>
            </a:extLst>
          </p:cNvPr>
          <p:cNvSpPr>
            <a:spLocks noGrp="1"/>
          </p:cNvSpPr>
          <p:nvPr>
            <p:ph type="body" sz="quarter" idx="10" hasCustomPrompt="1"/>
          </p:nvPr>
        </p:nvSpPr>
        <p:spPr>
          <a:xfrm>
            <a:off x="685800" y="2057400"/>
            <a:ext cx="5219700"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
        <p:nvSpPr>
          <p:cNvPr id="10" name="Text Placeholder 8">
            <a:extLst>
              <a:ext uri="{FF2B5EF4-FFF2-40B4-BE49-F238E27FC236}">
                <a16:creationId xmlns:a16="http://schemas.microsoft.com/office/drawing/2014/main" id="{8C3D024B-5A73-2440-8AAB-D408ED9355EA}"/>
              </a:ext>
            </a:extLst>
          </p:cNvPr>
          <p:cNvSpPr>
            <a:spLocks noGrp="1"/>
          </p:cNvSpPr>
          <p:nvPr>
            <p:ph type="body" sz="quarter" idx="15" hasCustomPrompt="1"/>
          </p:nvPr>
        </p:nvSpPr>
        <p:spPr>
          <a:xfrm>
            <a:off x="6291470" y="2057400"/>
            <a:ext cx="5219700"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0382814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Text Placeholder 8">
            <a:extLst>
              <a:ext uri="{FF2B5EF4-FFF2-40B4-BE49-F238E27FC236}">
                <a16:creationId xmlns:a16="http://schemas.microsoft.com/office/drawing/2014/main" id="{6262C365-26B7-874D-A7C0-4936E085568B}"/>
              </a:ext>
            </a:extLst>
          </p:cNvPr>
          <p:cNvSpPr>
            <a:spLocks noGrp="1"/>
          </p:cNvSpPr>
          <p:nvPr>
            <p:ph type="body" sz="quarter" idx="13" hasCustomPrompt="1"/>
          </p:nvPr>
        </p:nvSpPr>
        <p:spPr>
          <a:xfrm>
            <a:off x="5334000" y="533400"/>
            <a:ext cx="6169152" cy="5638800"/>
          </a:xfrm>
        </p:spPr>
        <p:txBody>
          <a:bodyPr numCol="1" spcCol="384048" anchor="ctr"/>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Tree>
    <p:extLst>
      <p:ext uri="{BB962C8B-B14F-4D97-AF65-F5344CB8AC3E}">
        <p14:creationId xmlns:p14="http://schemas.microsoft.com/office/powerpoint/2010/main" val="377814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58771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Chart Placeholder 12">
            <a:extLst>
              <a:ext uri="{FF2B5EF4-FFF2-40B4-BE49-F238E27FC236}">
                <a16:creationId xmlns:a16="http://schemas.microsoft.com/office/drawing/2014/main" id="{8D9CF98F-B503-A147-B91E-66220700AAAA}"/>
              </a:ext>
            </a:extLst>
          </p:cNvPr>
          <p:cNvSpPr>
            <a:spLocks noGrp="1"/>
          </p:cNvSpPr>
          <p:nvPr>
            <p:ph type="chart" sz="quarter" idx="13" hasCustomPrompt="1"/>
          </p:nvPr>
        </p:nvSpPr>
        <p:spPr>
          <a:xfrm>
            <a:off x="685979" y="1676400"/>
            <a:ext cx="10820170" cy="4495800"/>
          </a:xfrm>
          <a:prstGeom prst="rect">
            <a:avLst/>
          </a:prstGeom>
        </p:spPr>
        <p:txBody>
          <a:bodyPr tIns="914400" anchor="ctr" anchorCtr="0"/>
          <a:lstStyle>
            <a:lvl1pPr algn="ctr">
              <a:defRPr b="0" i="0"/>
            </a:lvl1pPr>
          </a:lstStyle>
          <a:p>
            <a:r>
              <a:rPr lang="en-US"/>
              <a:t>Insert or create a chart</a:t>
            </a:r>
          </a:p>
        </p:txBody>
      </p:sp>
    </p:spTree>
    <p:extLst>
      <p:ext uri="{BB962C8B-B14F-4D97-AF65-F5344CB8AC3E}">
        <p14:creationId xmlns:p14="http://schemas.microsoft.com/office/powerpoint/2010/main" val="372260928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4958376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with Cop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419600" y="0"/>
            <a:ext cx="7772400"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Text Placeholder 8">
            <a:extLst>
              <a:ext uri="{FF2B5EF4-FFF2-40B4-BE49-F238E27FC236}">
                <a16:creationId xmlns:a16="http://schemas.microsoft.com/office/drawing/2014/main" id="{82EF2B01-6D0A-5446-A0D6-B00462C75229}"/>
              </a:ext>
            </a:extLst>
          </p:cNvPr>
          <p:cNvSpPr>
            <a:spLocks noGrp="1"/>
          </p:cNvSpPr>
          <p:nvPr>
            <p:ph type="body" sz="quarter" idx="13" hasCustomPrompt="1"/>
          </p:nvPr>
        </p:nvSpPr>
        <p:spPr>
          <a:xfrm>
            <a:off x="685800" y="610384"/>
            <a:ext cx="3086100" cy="5561816"/>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189911442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38988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7554880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lumn: Logos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4914900" cy="1143000"/>
          </a:xfrm>
        </p:spPr>
        <p:txBody>
          <a:bodyPr anchor="t" anchorCtr="0"/>
          <a:lstStyle>
            <a:lvl1pPr>
              <a:defRPr sz="2300" b="0" i="0">
                <a:latin typeface="FuturaNext-Medium" panose="020B0602020204020303" pitchFamily="34" charset="77"/>
              </a:defRPr>
            </a:lvl1pPr>
          </a:lstStyle>
          <a:p>
            <a:r>
              <a:rPr lang="en-US"/>
              <a:t>Long title sentence case, Lorem Ipsum has been the industry’s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36CCF8E2-5781-544A-83B5-14490F6A7C22}"/>
              </a:ext>
            </a:extLst>
          </p:cNvPr>
          <p:cNvSpPr>
            <a:spLocks noGrp="1"/>
          </p:cNvSpPr>
          <p:nvPr>
            <p:ph type="pic" sz="quarter" idx="24" hasCustomPrompt="1"/>
          </p:nvPr>
        </p:nvSpPr>
        <p:spPr>
          <a:xfrm>
            <a:off x="6284037"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98A16178-6100-8E44-87C1-99EC09F688AF}"/>
              </a:ext>
            </a:extLst>
          </p:cNvPr>
          <p:cNvSpPr>
            <a:spLocks noGrp="1"/>
          </p:cNvSpPr>
          <p:nvPr>
            <p:ph type="pic" sz="quarter" idx="25" hasCustomPrompt="1"/>
          </p:nvPr>
        </p:nvSpPr>
        <p:spPr>
          <a:xfrm>
            <a:off x="6285624"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B89E3930-FFA7-324A-BBF7-6AEF0E3E1EBA}"/>
              </a:ext>
            </a:extLst>
          </p:cNvPr>
          <p:cNvSpPr>
            <a:spLocks noGrp="1"/>
          </p:cNvSpPr>
          <p:nvPr>
            <p:ph type="pic" sz="quarter" idx="26" hasCustomPrompt="1"/>
          </p:nvPr>
        </p:nvSpPr>
        <p:spPr>
          <a:xfrm>
            <a:off x="6285624"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7DE54EB1-4025-454A-8113-AF05922F3515}"/>
              </a:ext>
            </a:extLst>
          </p:cNvPr>
          <p:cNvSpPr>
            <a:spLocks noGrp="1"/>
          </p:cNvSpPr>
          <p:nvPr>
            <p:ph type="pic" sz="quarter" idx="27" hasCustomPrompt="1"/>
          </p:nvPr>
        </p:nvSpPr>
        <p:spPr>
          <a:xfrm>
            <a:off x="6285624"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5672584D-25F0-514D-8037-2BDF02A048CE}"/>
              </a:ext>
            </a:extLst>
          </p:cNvPr>
          <p:cNvSpPr>
            <a:spLocks noGrp="1"/>
          </p:cNvSpPr>
          <p:nvPr>
            <p:ph type="pic" sz="quarter" idx="28" hasCustomPrompt="1"/>
          </p:nvPr>
        </p:nvSpPr>
        <p:spPr>
          <a:xfrm>
            <a:off x="8150645"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4252D262-7B74-BB4F-88E8-5AF45A3783F6}"/>
              </a:ext>
            </a:extLst>
          </p:cNvPr>
          <p:cNvSpPr>
            <a:spLocks noGrp="1"/>
          </p:cNvSpPr>
          <p:nvPr>
            <p:ph type="pic" sz="quarter" idx="29" hasCustomPrompt="1"/>
          </p:nvPr>
        </p:nvSpPr>
        <p:spPr>
          <a:xfrm>
            <a:off x="8152232"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E206A6B2-CD8E-294D-9E42-E81B7A58BF64}"/>
              </a:ext>
            </a:extLst>
          </p:cNvPr>
          <p:cNvSpPr>
            <a:spLocks noGrp="1"/>
          </p:cNvSpPr>
          <p:nvPr>
            <p:ph type="pic" sz="quarter" idx="30" hasCustomPrompt="1"/>
          </p:nvPr>
        </p:nvSpPr>
        <p:spPr>
          <a:xfrm>
            <a:off x="8152232"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F2E78003-2ACC-2841-BD25-AF9D5D8A554C}"/>
              </a:ext>
            </a:extLst>
          </p:cNvPr>
          <p:cNvSpPr>
            <a:spLocks noGrp="1"/>
          </p:cNvSpPr>
          <p:nvPr>
            <p:ph type="pic" sz="quarter" idx="31" hasCustomPrompt="1"/>
          </p:nvPr>
        </p:nvSpPr>
        <p:spPr>
          <a:xfrm>
            <a:off x="8152232"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6DBA8565-04C4-8743-A1BF-59FFF4930A9E}"/>
              </a:ext>
            </a:extLst>
          </p:cNvPr>
          <p:cNvSpPr>
            <a:spLocks noGrp="1"/>
          </p:cNvSpPr>
          <p:nvPr>
            <p:ph type="pic" sz="quarter" idx="32" hasCustomPrompt="1"/>
          </p:nvPr>
        </p:nvSpPr>
        <p:spPr>
          <a:xfrm>
            <a:off x="10017252" y="173418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7B30872C-E98F-7146-B873-7B40F5A6A812}"/>
              </a:ext>
            </a:extLst>
          </p:cNvPr>
          <p:cNvSpPr>
            <a:spLocks noGrp="1"/>
          </p:cNvSpPr>
          <p:nvPr>
            <p:ph type="pic" sz="quarter" idx="33" hasCustomPrompt="1"/>
          </p:nvPr>
        </p:nvSpPr>
        <p:spPr>
          <a:xfrm>
            <a:off x="10018839" y="292227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8" name="Picture Placeholder 14">
            <a:extLst>
              <a:ext uri="{FF2B5EF4-FFF2-40B4-BE49-F238E27FC236}">
                <a16:creationId xmlns:a16="http://schemas.microsoft.com/office/drawing/2014/main" id="{92FEC79A-1D81-814C-B674-598FE31353E4}"/>
              </a:ext>
            </a:extLst>
          </p:cNvPr>
          <p:cNvSpPr>
            <a:spLocks noGrp="1"/>
          </p:cNvSpPr>
          <p:nvPr>
            <p:ph type="pic" sz="quarter" idx="34" hasCustomPrompt="1"/>
          </p:nvPr>
        </p:nvSpPr>
        <p:spPr>
          <a:xfrm>
            <a:off x="10018839" y="4110355"/>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9" name="Picture Placeholder 14">
            <a:extLst>
              <a:ext uri="{FF2B5EF4-FFF2-40B4-BE49-F238E27FC236}">
                <a16:creationId xmlns:a16="http://schemas.microsoft.com/office/drawing/2014/main" id="{7A0B2939-5FDD-1D45-A3EF-165325D1DC25}"/>
              </a:ext>
            </a:extLst>
          </p:cNvPr>
          <p:cNvSpPr>
            <a:spLocks noGrp="1"/>
          </p:cNvSpPr>
          <p:nvPr>
            <p:ph type="pic" sz="quarter" idx="35" hasCustomPrompt="1"/>
          </p:nvPr>
        </p:nvSpPr>
        <p:spPr>
          <a:xfrm>
            <a:off x="10018839" y="529844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0" name="Picture Placeholder 14">
            <a:extLst>
              <a:ext uri="{FF2B5EF4-FFF2-40B4-BE49-F238E27FC236}">
                <a16:creationId xmlns:a16="http://schemas.microsoft.com/office/drawing/2014/main" id="{455113BA-34DA-C141-839F-F026F783E409}"/>
              </a:ext>
            </a:extLst>
          </p:cNvPr>
          <p:cNvSpPr>
            <a:spLocks noGrp="1"/>
          </p:cNvSpPr>
          <p:nvPr>
            <p:ph type="pic" sz="quarter" idx="36" hasCustomPrompt="1"/>
          </p:nvPr>
        </p:nvSpPr>
        <p:spPr>
          <a:xfrm>
            <a:off x="6284037"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1" name="Picture Placeholder 14">
            <a:extLst>
              <a:ext uri="{FF2B5EF4-FFF2-40B4-BE49-F238E27FC236}">
                <a16:creationId xmlns:a16="http://schemas.microsoft.com/office/drawing/2014/main" id="{AAEE4A68-BC93-B54A-A573-E6134A01262E}"/>
              </a:ext>
            </a:extLst>
          </p:cNvPr>
          <p:cNvSpPr>
            <a:spLocks noGrp="1"/>
          </p:cNvSpPr>
          <p:nvPr>
            <p:ph type="pic" sz="quarter" idx="37" hasCustomPrompt="1"/>
          </p:nvPr>
        </p:nvSpPr>
        <p:spPr>
          <a:xfrm>
            <a:off x="8150645"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2" name="Picture Placeholder 14">
            <a:extLst>
              <a:ext uri="{FF2B5EF4-FFF2-40B4-BE49-F238E27FC236}">
                <a16:creationId xmlns:a16="http://schemas.microsoft.com/office/drawing/2014/main" id="{E1845ADF-9E77-FB49-8875-210585E8FD1F}"/>
              </a:ext>
            </a:extLst>
          </p:cNvPr>
          <p:cNvSpPr>
            <a:spLocks noGrp="1"/>
          </p:cNvSpPr>
          <p:nvPr>
            <p:ph type="pic" sz="quarter" idx="38" hasCustomPrompt="1"/>
          </p:nvPr>
        </p:nvSpPr>
        <p:spPr>
          <a:xfrm>
            <a:off x="10017252" y="546100"/>
            <a:ext cx="1484313" cy="87376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3" name="Text Placeholder 8">
            <a:extLst>
              <a:ext uri="{FF2B5EF4-FFF2-40B4-BE49-F238E27FC236}">
                <a16:creationId xmlns:a16="http://schemas.microsoft.com/office/drawing/2014/main" id="{E694DB2D-0661-B64E-8B14-1B9165844E93}"/>
              </a:ext>
            </a:extLst>
          </p:cNvPr>
          <p:cNvSpPr>
            <a:spLocks noGrp="1"/>
          </p:cNvSpPr>
          <p:nvPr>
            <p:ph type="body" sz="quarter" idx="10" hasCustomPrompt="1"/>
          </p:nvPr>
        </p:nvSpPr>
        <p:spPr>
          <a:xfrm>
            <a:off x="685800" y="2057400"/>
            <a:ext cx="4930902" cy="4114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a:t>
            </a:r>
          </a:p>
          <a:p>
            <a:pPr lvl="0"/>
            <a:r>
              <a:rPr lang="en-US"/>
              <a:t>It has survived not only five centuries, but also the leap into electronic typesetting, remaining essentially unchanged.</a:t>
            </a:r>
          </a:p>
        </p:txBody>
      </p:sp>
    </p:spTree>
    <p:extLst>
      <p:ext uri="{BB962C8B-B14F-4D97-AF65-F5344CB8AC3E}">
        <p14:creationId xmlns:p14="http://schemas.microsoft.com/office/powerpoint/2010/main" val="284740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gos 3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2800" cy="1143000"/>
          </a:xfrm>
        </p:spPr>
        <p:txBody>
          <a:bodyPr anchor="ctr" anchorCtr="0"/>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5" name="Picture Placeholder 14">
            <a:extLst>
              <a:ext uri="{FF2B5EF4-FFF2-40B4-BE49-F238E27FC236}">
                <a16:creationId xmlns:a16="http://schemas.microsoft.com/office/drawing/2014/main" id="{A1B95540-4711-964B-A6F3-2064A7DA698B}"/>
              </a:ext>
            </a:extLst>
          </p:cNvPr>
          <p:cNvSpPr>
            <a:spLocks noGrp="1"/>
          </p:cNvSpPr>
          <p:nvPr>
            <p:ph type="pic" sz="quarter" idx="24" hasCustomPrompt="1"/>
          </p:nvPr>
        </p:nvSpPr>
        <p:spPr>
          <a:xfrm>
            <a:off x="5357733"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 name="Picture Placeholder 14">
            <a:extLst>
              <a:ext uri="{FF2B5EF4-FFF2-40B4-BE49-F238E27FC236}">
                <a16:creationId xmlns:a16="http://schemas.microsoft.com/office/drawing/2014/main" id="{3494E7A4-7E4E-E44B-9203-AD6D8C19D309}"/>
              </a:ext>
            </a:extLst>
          </p:cNvPr>
          <p:cNvSpPr>
            <a:spLocks noGrp="1"/>
          </p:cNvSpPr>
          <p:nvPr>
            <p:ph type="pic" sz="quarter" idx="25" hasCustomPrompt="1"/>
          </p:nvPr>
        </p:nvSpPr>
        <p:spPr>
          <a:xfrm>
            <a:off x="5359320"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2CD4A298-CED5-0E49-8C4A-872427DF09DE}"/>
              </a:ext>
            </a:extLst>
          </p:cNvPr>
          <p:cNvSpPr>
            <a:spLocks noGrp="1"/>
          </p:cNvSpPr>
          <p:nvPr>
            <p:ph type="pic" sz="quarter" idx="26" hasCustomPrompt="1"/>
          </p:nvPr>
        </p:nvSpPr>
        <p:spPr>
          <a:xfrm>
            <a:off x="5359320"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8" name="Picture Placeholder 14">
            <a:extLst>
              <a:ext uri="{FF2B5EF4-FFF2-40B4-BE49-F238E27FC236}">
                <a16:creationId xmlns:a16="http://schemas.microsoft.com/office/drawing/2014/main" id="{52E628B4-54B2-0C42-ABFD-DEF148DF7404}"/>
              </a:ext>
            </a:extLst>
          </p:cNvPr>
          <p:cNvSpPr>
            <a:spLocks noGrp="1"/>
          </p:cNvSpPr>
          <p:nvPr>
            <p:ph type="pic" sz="quarter" idx="27" hasCustomPrompt="1"/>
          </p:nvPr>
        </p:nvSpPr>
        <p:spPr>
          <a:xfrm>
            <a:off x="5359320"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EB669B09-4947-2148-9A7A-9FE4D320ACF0}"/>
              </a:ext>
            </a:extLst>
          </p:cNvPr>
          <p:cNvSpPr>
            <a:spLocks noGrp="1"/>
          </p:cNvSpPr>
          <p:nvPr>
            <p:ph type="pic" sz="quarter" idx="28" hasCustomPrompt="1"/>
          </p:nvPr>
        </p:nvSpPr>
        <p:spPr>
          <a:xfrm>
            <a:off x="7535172"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F02F9C82-4DC1-8947-9816-0BAA722E7665}"/>
              </a:ext>
            </a:extLst>
          </p:cNvPr>
          <p:cNvSpPr>
            <a:spLocks noGrp="1"/>
          </p:cNvSpPr>
          <p:nvPr>
            <p:ph type="pic" sz="quarter" idx="29" hasCustomPrompt="1"/>
          </p:nvPr>
        </p:nvSpPr>
        <p:spPr>
          <a:xfrm>
            <a:off x="7536759"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5DEE8005-6CB9-5A46-AAE4-31A81E19B217}"/>
              </a:ext>
            </a:extLst>
          </p:cNvPr>
          <p:cNvSpPr>
            <a:spLocks noGrp="1"/>
          </p:cNvSpPr>
          <p:nvPr>
            <p:ph type="pic" sz="quarter" idx="30" hasCustomPrompt="1"/>
          </p:nvPr>
        </p:nvSpPr>
        <p:spPr>
          <a:xfrm>
            <a:off x="7536759"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FB53A751-D85A-7D40-B268-76A03C8EC755}"/>
              </a:ext>
            </a:extLst>
          </p:cNvPr>
          <p:cNvSpPr>
            <a:spLocks noGrp="1"/>
          </p:cNvSpPr>
          <p:nvPr>
            <p:ph type="pic" sz="quarter" idx="31" hasCustomPrompt="1"/>
          </p:nvPr>
        </p:nvSpPr>
        <p:spPr>
          <a:xfrm>
            <a:off x="7536759"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39AC1074-EA41-3749-9572-987EA0B240FA}"/>
              </a:ext>
            </a:extLst>
          </p:cNvPr>
          <p:cNvSpPr>
            <a:spLocks noGrp="1"/>
          </p:cNvSpPr>
          <p:nvPr>
            <p:ph type="pic" sz="quarter" idx="32" hasCustomPrompt="1"/>
          </p:nvPr>
        </p:nvSpPr>
        <p:spPr>
          <a:xfrm>
            <a:off x="9712611" y="68580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20099722-EEF4-5047-827E-2365785BCD49}"/>
              </a:ext>
            </a:extLst>
          </p:cNvPr>
          <p:cNvSpPr>
            <a:spLocks noGrp="1"/>
          </p:cNvSpPr>
          <p:nvPr>
            <p:ph type="pic" sz="quarter" idx="33" hasCustomPrompt="1"/>
          </p:nvPr>
        </p:nvSpPr>
        <p:spPr>
          <a:xfrm>
            <a:off x="9714198" y="2157177"/>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9C0AD912-89DD-E545-83C7-6AF4517F9ABA}"/>
              </a:ext>
            </a:extLst>
          </p:cNvPr>
          <p:cNvSpPr>
            <a:spLocks noGrp="1"/>
          </p:cNvSpPr>
          <p:nvPr>
            <p:ph type="pic" sz="quarter" idx="34" hasCustomPrompt="1"/>
          </p:nvPr>
        </p:nvSpPr>
        <p:spPr>
          <a:xfrm>
            <a:off x="9714198" y="3628554"/>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3A281FD5-8400-6A4C-87E9-0640AF5E0A54}"/>
              </a:ext>
            </a:extLst>
          </p:cNvPr>
          <p:cNvSpPr>
            <a:spLocks noGrp="1"/>
          </p:cNvSpPr>
          <p:nvPr>
            <p:ph type="pic" sz="quarter" idx="35" hasCustomPrompt="1"/>
          </p:nvPr>
        </p:nvSpPr>
        <p:spPr>
          <a:xfrm>
            <a:off x="9714198" y="5099930"/>
            <a:ext cx="1755204" cy="1072270"/>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10952840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gos 6x4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4" name="Picture Placeholder 14">
            <a:extLst>
              <a:ext uri="{FF2B5EF4-FFF2-40B4-BE49-F238E27FC236}">
                <a16:creationId xmlns:a16="http://schemas.microsoft.com/office/drawing/2014/main" id="{E2C43AFA-AE17-234F-BCA6-1673B0560EBD}"/>
              </a:ext>
            </a:extLst>
          </p:cNvPr>
          <p:cNvSpPr>
            <a:spLocks noGrp="1"/>
          </p:cNvSpPr>
          <p:nvPr>
            <p:ph type="pic" sz="quarter" idx="11" hasCustomPrompt="1"/>
          </p:nvPr>
        </p:nvSpPr>
        <p:spPr>
          <a:xfrm>
            <a:off x="684213"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 name="Picture Placeholder 14">
            <a:extLst>
              <a:ext uri="{FF2B5EF4-FFF2-40B4-BE49-F238E27FC236}">
                <a16:creationId xmlns:a16="http://schemas.microsoft.com/office/drawing/2014/main" id="{C5EB6FDB-1BE9-8F46-8925-06E3EB76A928}"/>
              </a:ext>
            </a:extLst>
          </p:cNvPr>
          <p:cNvSpPr>
            <a:spLocks noGrp="1"/>
          </p:cNvSpPr>
          <p:nvPr>
            <p:ph type="pic" sz="quarter" idx="13" hasCustomPrompt="1"/>
          </p:nvPr>
        </p:nvSpPr>
        <p:spPr>
          <a:xfrm>
            <a:off x="685800"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 name="Picture Placeholder 14">
            <a:extLst>
              <a:ext uri="{FF2B5EF4-FFF2-40B4-BE49-F238E27FC236}">
                <a16:creationId xmlns:a16="http://schemas.microsoft.com/office/drawing/2014/main" id="{E10AA068-AB3A-1B4C-A2A0-1288D51E96AB}"/>
              </a:ext>
            </a:extLst>
          </p:cNvPr>
          <p:cNvSpPr>
            <a:spLocks noGrp="1"/>
          </p:cNvSpPr>
          <p:nvPr>
            <p:ph type="pic" sz="quarter" idx="14" hasCustomPrompt="1"/>
          </p:nvPr>
        </p:nvSpPr>
        <p:spPr>
          <a:xfrm>
            <a:off x="685800"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7" name="Picture Placeholder 14">
            <a:extLst>
              <a:ext uri="{FF2B5EF4-FFF2-40B4-BE49-F238E27FC236}">
                <a16:creationId xmlns:a16="http://schemas.microsoft.com/office/drawing/2014/main" id="{5DF034AE-ADA6-4F43-B424-1C6A3B253376}"/>
              </a:ext>
            </a:extLst>
          </p:cNvPr>
          <p:cNvSpPr>
            <a:spLocks noGrp="1"/>
          </p:cNvSpPr>
          <p:nvPr>
            <p:ph type="pic" sz="quarter" idx="15" hasCustomPrompt="1"/>
          </p:nvPr>
        </p:nvSpPr>
        <p:spPr>
          <a:xfrm>
            <a:off x="685800"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8" name="Picture Placeholder 14">
            <a:extLst>
              <a:ext uri="{FF2B5EF4-FFF2-40B4-BE49-F238E27FC236}">
                <a16:creationId xmlns:a16="http://schemas.microsoft.com/office/drawing/2014/main" id="{BDDEC251-12AF-2B46-9011-C196ED0D61BE}"/>
              </a:ext>
            </a:extLst>
          </p:cNvPr>
          <p:cNvSpPr>
            <a:spLocks noGrp="1"/>
          </p:cNvSpPr>
          <p:nvPr>
            <p:ph type="pic" sz="quarter" idx="16" hasCustomPrompt="1"/>
          </p:nvPr>
        </p:nvSpPr>
        <p:spPr>
          <a:xfrm>
            <a:off x="2550821"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9" name="Picture Placeholder 14">
            <a:extLst>
              <a:ext uri="{FF2B5EF4-FFF2-40B4-BE49-F238E27FC236}">
                <a16:creationId xmlns:a16="http://schemas.microsoft.com/office/drawing/2014/main" id="{7F8942FC-1D61-5146-BA7D-5337C5655D3A}"/>
              </a:ext>
            </a:extLst>
          </p:cNvPr>
          <p:cNvSpPr>
            <a:spLocks noGrp="1"/>
          </p:cNvSpPr>
          <p:nvPr>
            <p:ph type="pic" sz="quarter" idx="17" hasCustomPrompt="1"/>
          </p:nvPr>
        </p:nvSpPr>
        <p:spPr>
          <a:xfrm>
            <a:off x="2552408"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0" name="Picture Placeholder 14">
            <a:extLst>
              <a:ext uri="{FF2B5EF4-FFF2-40B4-BE49-F238E27FC236}">
                <a16:creationId xmlns:a16="http://schemas.microsoft.com/office/drawing/2014/main" id="{3D857F5F-5F9D-0944-A976-160336C824CA}"/>
              </a:ext>
            </a:extLst>
          </p:cNvPr>
          <p:cNvSpPr>
            <a:spLocks noGrp="1"/>
          </p:cNvSpPr>
          <p:nvPr>
            <p:ph type="pic" sz="quarter" idx="18" hasCustomPrompt="1"/>
          </p:nvPr>
        </p:nvSpPr>
        <p:spPr>
          <a:xfrm>
            <a:off x="2552408"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1" name="Picture Placeholder 14">
            <a:extLst>
              <a:ext uri="{FF2B5EF4-FFF2-40B4-BE49-F238E27FC236}">
                <a16:creationId xmlns:a16="http://schemas.microsoft.com/office/drawing/2014/main" id="{BBBA099A-BB19-5E4A-87AB-97A586BE59B3}"/>
              </a:ext>
            </a:extLst>
          </p:cNvPr>
          <p:cNvSpPr>
            <a:spLocks noGrp="1"/>
          </p:cNvSpPr>
          <p:nvPr>
            <p:ph type="pic" sz="quarter" idx="19" hasCustomPrompt="1"/>
          </p:nvPr>
        </p:nvSpPr>
        <p:spPr>
          <a:xfrm>
            <a:off x="2552408"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2" name="Picture Placeholder 14">
            <a:extLst>
              <a:ext uri="{FF2B5EF4-FFF2-40B4-BE49-F238E27FC236}">
                <a16:creationId xmlns:a16="http://schemas.microsoft.com/office/drawing/2014/main" id="{A82ABCBD-661E-4943-8150-92E4195827BE}"/>
              </a:ext>
            </a:extLst>
          </p:cNvPr>
          <p:cNvSpPr>
            <a:spLocks noGrp="1"/>
          </p:cNvSpPr>
          <p:nvPr>
            <p:ph type="pic" sz="quarter" idx="20" hasCustomPrompt="1"/>
          </p:nvPr>
        </p:nvSpPr>
        <p:spPr>
          <a:xfrm>
            <a:off x="4417429"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3" name="Picture Placeholder 14">
            <a:extLst>
              <a:ext uri="{FF2B5EF4-FFF2-40B4-BE49-F238E27FC236}">
                <a16:creationId xmlns:a16="http://schemas.microsoft.com/office/drawing/2014/main" id="{C83622F5-20F9-694A-81C8-66B28B0F9F3B}"/>
              </a:ext>
            </a:extLst>
          </p:cNvPr>
          <p:cNvSpPr>
            <a:spLocks noGrp="1"/>
          </p:cNvSpPr>
          <p:nvPr>
            <p:ph type="pic" sz="quarter" idx="21" hasCustomPrompt="1"/>
          </p:nvPr>
        </p:nvSpPr>
        <p:spPr>
          <a:xfrm>
            <a:off x="4419016"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4" name="Picture Placeholder 14">
            <a:extLst>
              <a:ext uri="{FF2B5EF4-FFF2-40B4-BE49-F238E27FC236}">
                <a16:creationId xmlns:a16="http://schemas.microsoft.com/office/drawing/2014/main" id="{1787673F-2380-E24A-BC51-049E640F8271}"/>
              </a:ext>
            </a:extLst>
          </p:cNvPr>
          <p:cNvSpPr>
            <a:spLocks noGrp="1"/>
          </p:cNvSpPr>
          <p:nvPr>
            <p:ph type="pic" sz="quarter" idx="22" hasCustomPrompt="1"/>
          </p:nvPr>
        </p:nvSpPr>
        <p:spPr>
          <a:xfrm>
            <a:off x="4419016"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5" name="Picture Placeholder 14">
            <a:extLst>
              <a:ext uri="{FF2B5EF4-FFF2-40B4-BE49-F238E27FC236}">
                <a16:creationId xmlns:a16="http://schemas.microsoft.com/office/drawing/2014/main" id="{1F9EAD99-AF9B-9440-9704-697A2A218A95}"/>
              </a:ext>
            </a:extLst>
          </p:cNvPr>
          <p:cNvSpPr>
            <a:spLocks noGrp="1"/>
          </p:cNvSpPr>
          <p:nvPr>
            <p:ph type="pic" sz="quarter" idx="23" hasCustomPrompt="1"/>
          </p:nvPr>
        </p:nvSpPr>
        <p:spPr>
          <a:xfrm>
            <a:off x="4419016"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6" name="Picture Placeholder 14">
            <a:extLst>
              <a:ext uri="{FF2B5EF4-FFF2-40B4-BE49-F238E27FC236}">
                <a16:creationId xmlns:a16="http://schemas.microsoft.com/office/drawing/2014/main" id="{59DF9B27-F286-DA40-B77A-FB1C5631E4A7}"/>
              </a:ext>
            </a:extLst>
          </p:cNvPr>
          <p:cNvSpPr>
            <a:spLocks noGrp="1"/>
          </p:cNvSpPr>
          <p:nvPr>
            <p:ph type="pic" sz="quarter" idx="24" hasCustomPrompt="1"/>
          </p:nvPr>
        </p:nvSpPr>
        <p:spPr>
          <a:xfrm>
            <a:off x="6284037"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7" name="Picture Placeholder 14">
            <a:extLst>
              <a:ext uri="{FF2B5EF4-FFF2-40B4-BE49-F238E27FC236}">
                <a16:creationId xmlns:a16="http://schemas.microsoft.com/office/drawing/2014/main" id="{54984336-41C3-734D-8C1A-4342B642F8BE}"/>
              </a:ext>
            </a:extLst>
          </p:cNvPr>
          <p:cNvSpPr>
            <a:spLocks noGrp="1"/>
          </p:cNvSpPr>
          <p:nvPr>
            <p:ph type="pic" sz="quarter" idx="25" hasCustomPrompt="1"/>
          </p:nvPr>
        </p:nvSpPr>
        <p:spPr>
          <a:xfrm>
            <a:off x="6285624"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8" name="Picture Placeholder 14">
            <a:extLst>
              <a:ext uri="{FF2B5EF4-FFF2-40B4-BE49-F238E27FC236}">
                <a16:creationId xmlns:a16="http://schemas.microsoft.com/office/drawing/2014/main" id="{A4E6C88F-0C90-E34D-A155-6F81920C1FEB}"/>
              </a:ext>
            </a:extLst>
          </p:cNvPr>
          <p:cNvSpPr>
            <a:spLocks noGrp="1"/>
          </p:cNvSpPr>
          <p:nvPr>
            <p:ph type="pic" sz="quarter" idx="26" hasCustomPrompt="1"/>
          </p:nvPr>
        </p:nvSpPr>
        <p:spPr>
          <a:xfrm>
            <a:off x="6285624"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19" name="Picture Placeholder 14">
            <a:extLst>
              <a:ext uri="{FF2B5EF4-FFF2-40B4-BE49-F238E27FC236}">
                <a16:creationId xmlns:a16="http://schemas.microsoft.com/office/drawing/2014/main" id="{2ECCC594-AF8B-FF41-BA5D-3C706F11AB6E}"/>
              </a:ext>
            </a:extLst>
          </p:cNvPr>
          <p:cNvSpPr>
            <a:spLocks noGrp="1"/>
          </p:cNvSpPr>
          <p:nvPr>
            <p:ph type="pic" sz="quarter" idx="27" hasCustomPrompt="1"/>
          </p:nvPr>
        </p:nvSpPr>
        <p:spPr>
          <a:xfrm>
            <a:off x="6285624"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0" name="Picture Placeholder 14">
            <a:extLst>
              <a:ext uri="{FF2B5EF4-FFF2-40B4-BE49-F238E27FC236}">
                <a16:creationId xmlns:a16="http://schemas.microsoft.com/office/drawing/2014/main" id="{BFE6A77E-1E67-A545-9A1C-FCCF568BC897}"/>
              </a:ext>
            </a:extLst>
          </p:cNvPr>
          <p:cNvSpPr>
            <a:spLocks noGrp="1"/>
          </p:cNvSpPr>
          <p:nvPr>
            <p:ph type="pic" sz="quarter" idx="28" hasCustomPrompt="1"/>
          </p:nvPr>
        </p:nvSpPr>
        <p:spPr>
          <a:xfrm>
            <a:off x="8150645"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1" name="Picture Placeholder 14">
            <a:extLst>
              <a:ext uri="{FF2B5EF4-FFF2-40B4-BE49-F238E27FC236}">
                <a16:creationId xmlns:a16="http://schemas.microsoft.com/office/drawing/2014/main" id="{7D4323A9-9345-694E-904D-6AC09CD6ABEB}"/>
              </a:ext>
            </a:extLst>
          </p:cNvPr>
          <p:cNvSpPr>
            <a:spLocks noGrp="1"/>
          </p:cNvSpPr>
          <p:nvPr>
            <p:ph type="pic" sz="quarter" idx="29" hasCustomPrompt="1"/>
          </p:nvPr>
        </p:nvSpPr>
        <p:spPr>
          <a:xfrm>
            <a:off x="8152232"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2" name="Picture Placeholder 14">
            <a:extLst>
              <a:ext uri="{FF2B5EF4-FFF2-40B4-BE49-F238E27FC236}">
                <a16:creationId xmlns:a16="http://schemas.microsoft.com/office/drawing/2014/main" id="{24D40FE6-2F52-DB44-80DF-011C0ADDFDA2}"/>
              </a:ext>
            </a:extLst>
          </p:cNvPr>
          <p:cNvSpPr>
            <a:spLocks noGrp="1"/>
          </p:cNvSpPr>
          <p:nvPr>
            <p:ph type="pic" sz="quarter" idx="30" hasCustomPrompt="1"/>
          </p:nvPr>
        </p:nvSpPr>
        <p:spPr>
          <a:xfrm>
            <a:off x="8152232"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3" name="Picture Placeholder 14">
            <a:extLst>
              <a:ext uri="{FF2B5EF4-FFF2-40B4-BE49-F238E27FC236}">
                <a16:creationId xmlns:a16="http://schemas.microsoft.com/office/drawing/2014/main" id="{527FFE60-8457-9D45-B0DE-F14B8FA0F50E}"/>
              </a:ext>
            </a:extLst>
          </p:cNvPr>
          <p:cNvSpPr>
            <a:spLocks noGrp="1"/>
          </p:cNvSpPr>
          <p:nvPr>
            <p:ph type="pic" sz="quarter" idx="31" hasCustomPrompt="1"/>
          </p:nvPr>
        </p:nvSpPr>
        <p:spPr>
          <a:xfrm>
            <a:off x="8152232"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4" name="Picture Placeholder 14">
            <a:extLst>
              <a:ext uri="{FF2B5EF4-FFF2-40B4-BE49-F238E27FC236}">
                <a16:creationId xmlns:a16="http://schemas.microsoft.com/office/drawing/2014/main" id="{62F07F93-3663-C943-90BC-CFE35548ACF5}"/>
              </a:ext>
            </a:extLst>
          </p:cNvPr>
          <p:cNvSpPr>
            <a:spLocks noGrp="1"/>
          </p:cNvSpPr>
          <p:nvPr>
            <p:ph type="pic" sz="quarter" idx="32" hasCustomPrompt="1"/>
          </p:nvPr>
        </p:nvSpPr>
        <p:spPr>
          <a:xfrm>
            <a:off x="10017252" y="168069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5" name="Picture Placeholder 14">
            <a:extLst>
              <a:ext uri="{FF2B5EF4-FFF2-40B4-BE49-F238E27FC236}">
                <a16:creationId xmlns:a16="http://schemas.microsoft.com/office/drawing/2014/main" id="{F1D1FFC6-A086-BE4B-A860-AA2FDDD2B5D4}"/>
              </a:ext>
            </a:extLst>
          </p:cNvPr>
          <p:cNvSpPr>
            <a:spLocks noGrp="1"/>
          </p:cNvSpPr>
          <p:nvPr>
            <p:ph type="pic" sz="quarter" idx="33" hasCustomPrompt="1"/>
          </p:nvPr>
        </p:nvSpPr>
        <p:spPr>
          <a:xfrm>
            <a:off x="10018839" y="2858605"/>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6" name="Picture Placeholder 14">
            <a:extLst>
              <a:ext uri="{FF2B5EF4-FFF2-40B4-BE49-F238E27FC236}">
                <a16:creationId xmlns:a16="http://schemas.microsoft.com/office/drawing/2014/main" id="{53F0F92C-167C-BB49-AD21-7FD4C8F10587}"/>
              </a:ext>
            </a:extLst>
          </p:cNvPr>
          <p:cNvSpPr>
            <a:spLocks noGrp="1"/>
          </p:cNvSpPr>
          <p:nvPr>
            <p:ph type="pic" sz="quarter" idx="34" hasCustomPrompt="1"/>
          </p:nvPr>
        </p:nvSpPr>
        <p:spPr>
          <a:xfrm>
            <a:off x="10018839" y="4036518"/>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7" name="Picture Placeholder 14">
            <a:extLst>
              <a:ext uri="{FF2B5EF4-FFF2-40B4-BE49-F238E27FC236}">
                <a16:creationId xmlns:a16="http://schemas.microsoft.com/office/drawing/2014/main" id="{F27E3CCD-F613-134E-9C94-9EDD8069A8AF}"/>
              </a:ext>
            </a:extLst>
          </p:cNvPr>
          <p:cNvSpPr>
            <a:spLocks noGrp="1"/>
          </p:cNvSpPr>
          <p:nvPr>
            <p:ph type="pic" sz="quarter" idx="35" hasCustomPrompt="1"/>
          </p:nvPr>
        </p:nvSpPr>
        <p:spPr>
          <a:xfrm>
            <a:off x="10018839" y="5214432"/>
            <a:ext cx="1484313" cy="957767"/>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5278120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Logos 7x5 Gri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
        <p:nvSpPr>
          <p:cNvPr id="28" name="Picture Placeholder 14">
            <a:extLst>
              <a:ext uri="{FF2B5EF4-FFF2-40B4-BE49-F238E27FC236}">
                <a16:creationId xmlns:a16="http://schemas.microsoft.com/office/drawing/2014/main" id="{A94A9B62-F488-504B-9FB3-4CA5D75D4F85}"/>
              </a:ext>
            </a:extLst>
          </p:cNvPr>
          <p:cNvSpPr>
            <a:spLocks noGrp="1"/>
          </p:cNvSpPr>
          <p:nvPr>
            <p:ph type="pic" sz="quarter" idx="11" hasCustomPrompt="1"/>
          </p:nvPr>
        </p:nvSpPr>
        <p:spPr>
          <a:xfrm>
            <a:off x="684213"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29" name="Picture Placeholder 14">
            <a:extLst>
              <a:ext uri="{FF2B5EF4-FFF2-40B4-BE49-F238E27FC236}">
                <a16:creationId xmlns:a16="http://schemas.microsoft.com/office/drawing/2014/main" id="{F0E105C2-063B-184A-828D-EC68F482412E}"/>
              </a:ext>
            </a:extLst>
          </p:cNvPr>
          <p:cNvSpPr>
            <a:spLocks noGrp="1"/>
          </p:cNvSpPr>
          <p:nvPr>
            <p:ph type="pic" sz="quarter" idx="12" hasCustomPrompt="1"/>
          </p:nvPr>
        </p:nvSpPr>
        <p:spPr>
          <a:xfrm>
            <a:off x="684213"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0" name="Picture Placeholder 14">
            <a:extLst>
              <a:ext uri="{FF2B5EF4-FFF2-40B4-BE49-F238E27FC236}">
                <a16:creationId xmlns:a16="http://schemas.microsoft.com/office/drawing/2014/main" id="{4AEA8EDC-6FE4-8A47-B001-677D6F391652}"/>
              </a:ext>
            </a:extLst>
          </p:cNvPr>
          <p:cNvSpPr>
            <a:spLocks noGrp="1"/>
          </p:cNvSpPr>
          <p:nvPr>
            <p:ph type="pic" sz="quarter" idx="13" hasCustomPrompt="1"/>
          </p:nvPr>
        </p:nvSpPr>
        <p:spPr>
          <a:xfrm>
            <a:off x="684213"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1" name="Picture Placeholder 14">
            <a:extLst>
              <a:ext uri="{FF2B5EF4-FFF2-40B4-BE49-F238E27FC236}">
                <a16:creationId xmlns:a16="http://schemas.microsoft.com/office/drawing/2014/main" id="{3988D73C-9CA7-B14D-B39C-2510E0DD7B55}"/>
              </a:ext>
            </a:extLst>
          </p:cNvPr>
          <p:cNvSpPr>
            <a:spLocks noGrp="1"/>
          </p:cNvSpPr>
          <p:nvPr>
            <p:ph type="pic" sz="quarter" idx="14" hasCustomPrompt="1"/>
          </p:nvPr>
        </p:nvSpPr>
        <p:spPr>
          <a:xfrm>
            <a:off x="684213"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2" name="Picture Placeholder 14">
            <a:extLst>
              <a:ext uri="{FF2B5EF4-FFF2-40B4-BE49-F238E27FC236}">
                <a16:creationId xmlns:a16="http://schemas.microsoft.com/office/drawing/2014/main" id="{1563AE8D-E59D-F146-8523-97AEF0C0BD1F}"/>
              </a:ext>
            </a:extLst>
          </p:cNvPr>
          <p:cNvSpPr>
            <a:spLocks noGrp="1"/>
          </p:cNvSpPr>
          <p:nvPr>
            <p:ph type="pic" sz="quarter" idx="15" hasCustomPrompt="1"/>
          </p:nvPr>
        </p:nvSpPr>
        <p:spPr>
          <a:xfrm>
            <a:off x="684213"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3" name="Picture Placeholder 14">
            <a:extLst>
              <a:ext uri="{FF2B5EF4-FFF2-40B4-BE49-F238E27FC236}">
                <a16:creationId xmlns:a16="http://schemas.microsoft.com/office/drawing/2014/main" id="{1DAF0308-2380-B84E-95BA-B57F71AEC5A8}"/>
              </a:ext>
            </a:extLst>
          </p:cNvPr>
          <p:cNvSpPr>
            <a:spLocks noGrp="1"/>
          </p:cNvSpPr>
          <p:nvPr>
            <p:ph type="pic" sz="quarter" idx="16" hasCustomPrompt="1"/>
          </p:nvPr>
        </p:nvSpPr>
        <p:spPr>
          <a:xfrm>
            <a:off x="2271364"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4" name="Picture Placeholder 14">
            <a:extLst>
              <a:ext uri="{FF2B5EF4-FFF2-40B4-BE49-F238E27FC236}">
                <a16:creationId xmlns:a16="http://schemas.microsoft.com/office/drawing/2014/main" id="{01E7831B-8839-304D-B279-38C91471F0A2}"/>
              </a:ext>
            </a:extLst>
          </p:cNvPr>
          <p:cNvSpPr>
            <a:spLocks noGrp="1"/>
          </p:cNvSpPr>
          <p:nvPr>
            <p:ph type="pic" sz="quarter" idx="17" hasCustomPrompt="1"/>
          </p:nvPr>
        </p:nvSpPr>
        <p:spPr>
          <a:xfrm>
            <a:off x="2271364"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5" name="Picture Placeholder 14">
            <a:extLst>
              <a:ext uri="{FF2B5EF4-FFF2-40B4-BE49-F238E27FC236}">
                <a16:creationId xmlns:a16="http://schemas.microsoft.com/office/drawing/2014/main" id="{5185A345-9EE8-184A-9F78-C1009AF0E0C2}"/>
              </a:ext>
            </a:extLst>
          </p:cNvPr>
          <p:cNvSpPr>
            <a:spLocks noGrp="1"/>
          </p:cNvSpPr>
          <p:nvPr>
            <p:ph type="pic" sz="quarter" idx="18" hasCustomPrompt="1"/>
          </p:nvPr>
        </p:nvSpPr>
        <p:spPr>
          <a:xfrm>
            <a:off x="2271364"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6" name="Picture Placeholder 14">
            <a:extLst>
              <a:ext uri="{FF2B5EF4-FFF2-40B4-BE49-F238E27FC236}">
                <a16:creationId xmlns:a16="http://schemas.microsoft.com/office/drawing/2014/main" id="{5C26D500-5056-2E43-A119-4052F2FA1039}"/>
              </a:ext>
            </a:extLst>
          </p:cNvPr>
          <p:cNvSpPr>
            <a:spLocks noGrp="1"/>
          </p:cNvSpPr>
          <p:nvPr>
            <p:ph type="pic" sz="quarter" idx="19" hasCustomPrompt="1"/>
          </p:nvPr>
        </p:nvSpPr>
        <p:spPr>
          <a:xfrm>
            <a:off x="2271364"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7" name="Picture Placeholder 14">
            <a:extLst>
              <a:ext uri="{FF2B5EF4-FFF2-40B4-BE49-F238E27FC236}">
                <a16:creationId xmlns:a16="http://schemas.microsoft.com/office/drawing/2014/main" id="{56BB95D9-FEC5-AE41-8FED-DBAD5304CE29}"/>
              </a:ext>
            </a:extLst>
          </p:cNvPr>
          <p:cNvSpPr>
            <a:spLocks noGrp="1"/>
          </p:cNvSpPr>
          <p:nvPr>
            <p:ph type="pic" sz="quarter" idx="20" hasCustomPrompt="1"/>
          </p:nvPr>
        </p:nvSpPr>
        <p:spPr>
          <a:xfrm>
            <a:off x="2271364"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8" name="Picture Placeholder 14">
            <a:extLst>
              <a:ext uri="{FF2B5EF4-FFF2-40B4-BE49-F238E27FC236}">
                <a16:creationId xmlns:a16="http://schemas.microsoft.com/office/drawing/2014/main" id="{2B795971-BA1E-1B4C-8158-411E17BD0A64}"/>
              </a:ext>
            </a:extLst>
          </p:cNvPr>
          <p:cNvSpPr>
            <a:spLocks noGrp="1"/>
          </p:cNvSpPr>
          <p:nvPr>
            <p:ph type="pic" sz="quarter" idx="21" hasCustomPrompt="1"/>
          </p:nvPr>
        </p:nvSpPr>
        <p:spPr>
          <a:xfrm>
            <a:off x="3858515"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39" name="Picture Placeholder 14">
            <a:extLst>
              <a:ext uri="{FF2B5EF4-FFF2-40B4-BE49-F238E27FC236}">
                <a16:creationId xmlns:a16="http://schemas.microsoft.com/office/drawing/2014/main" id="{57A3C8CC-0581-8E4E-A980-27E137C0A6FB}"/>
              </a:ext>
            </a:extLst>
          </p:cNvPr>
          <p:cNvSpPr>
            <a:spLocks noGrp="1"/>
          </p:cNvSpPr>
          <p:nvPr>
            <p:ph type="pic" sz="quarter" idx="22" hasCustomPrompt="1"/>
          </p:nvPr>
        </p:nvSpPr>
        <p:spPr>
          <a:xfrm>
            <a:off x="3858515"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0" name="Picture Placeholder 14">
            <a:extLst>
              <a:ext uri="{FF2B5EF4-FFF2-40B4-BE49-F238E27FC236}">
                <a16:creationId xmlns:a16="http://schemas.microsoft.com/office/drawing/2014/main" id="{49934B85-D43C-4B4E-867B-7A28CA133590}"/>
              </a:ext>
            </a:extLst>
          </p:cNvPr>
          <p:cNvSpPr>
            <a:spLocks noGrp="1"/>
          </p:cNvSpPr>
          <p:nvPr>
            <p:ph type="pic" sz="quarter" idx="23" hasCustomPrompt="1"/>
          </p:nvPr>
        </p:nvSpPr>
        <p:spPr>
          <a:xfrm>
            <a:off x="3858515"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1" name="Picture Placeholder 14">
            <a:extLst>
              <a:ext uri="{FF2B5EF4-FFF2-40B4-BE49-F238E27FC236}">
                <a16:creationId xmlns:a16="http://schemas.microsoft.com/office/drawing/2014/main" id="{756263B5-0AB7-E641-A339-8E386C9EFA6D}"/>
              </a:ext>
            </a:extLst>
          </p:cNvPr>
          <p:cNvSpPr>
            <a:spLocks noGrp="1"/>
          </p:cNvSpPr>
          <p:nvPr>
            <p:ph type="pic" sz="quarter" idx="24" hasCustomPrompt="1"/>
          </p:nvPr>
        </p:nvSpPr>
        <p:spPr>
          <a:xfrm>
            <a:off x="3858515"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2" name="Picture Placeholder 14">
            <a:extLst>
              <a:ext uri="{FF2B5EF4-FFF2-40B4-BE49-F238E27FC236}">
                <a16:creationId xmlns:a16="http://schemas.microsoft.com/office/drawing/2014/main" id="{C464CA39-B1B3-0E4E-A821-922D4882EF7D}"/>
              </a:ext>
            </a:extLst>
          </p:cNvPr>
          <p:cNvSpPr>
            <a:spLocks noGrp="1"/>
          </p:cNvSpPr>
          <p:nvPr>
            <p:ph type="pic" sz="quarter" idx="25" hasCustomPrompt="1"/>
          </p:nvPr>
        </p:nvSpPr>
        <p:spPr>
          <a:xfrm>
            <a:off x="3858515"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3" name="Picture Placeholder 14">
            <a:extLst>
              <a:ext uri="{FF2B5EF4-FFF2-40B4-BE49-F238E27FC236}">
                <a16:creationId xmlns:a16="http://schemas.microsoft.com/office/drawing/2014/main" id="{FD86F8C4-39A0-3847-9348-38F61610A027}"/>
              </a:ext>
            </a:extLst>
          </p:cNvPr>
          <p:cNvSpPr>
            <a:spLocks noGrp="1"/>
          </p:cNvSpPr>
          <p:nvPr>
            <p:ph type="pic" sz="quarter" idx="26" hasCustomPrompt="1"/>
          </p:nvPr>
        </p:nvSpPr>
        <p:spPr>
          <a:xfrm>
            <a:off x="5445666"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4" name="Picture Placeholder 14">
            <a:extLst>
              <a:ext uri="{FF2B5EF4-FFF2-40B4-BE49-F238E27FC236}">
                <a16:creationId xmlns:a16="http://schemas.microsoft.com/office/drawing/2014/main" id="{DB9F01EC-85B2-7948-9120-D96F37D210AA}"/>
              </a:ext>
            </a:extLst>
          </p:cNvPr>
          <p:cNvSpPr>
            <a:spLocks noGrp="1"/>
          </p:cNvSpPr>
          <p:nvPr>
            <p:ph type="pic" sz="quarter" idx="27" hasCustomPrompt="1"/>
          </p:nvPr>
        </p:nvSpPr>
        <p:spPr>
          <a:xfrm>
            <a:off x="5445666"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5" name="Picture Placeholder 14">
            <a:extLst>
              <a:ext uri="{FF2B5EF4-FFF2-40B4-BE49-F238E27FC236}">
                <a16:creationId xmlns:a16="http://schemas.microsoft.com/office/drawing/2014/main" id="{AB2D5AFE-974F-9542-9E0C-982A86D16E80}"/>
              </a:ext>
            </a:extLst>
          </p:cNvPr>
          <p:cNvSpPr>
            <a:spLocks noGrp="1"/>
          </p:cNvSpPr>
          <p:nvPr>
            <p:ph type="pic" sz="quarter" idx="28" hasCustomPrompt="1"/>
          </p:nvPr>
        </p:nvSpPr>
        <p:spPr>
          <a:xfrm>
            <a:off x="5445666"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6" name="Picture Placeholder 14">
            <a:extLst>
              <a:ext uri="{FF2B5EF4-FFF2-40B4-BE49-F238E27FC236}">
                <a16:creationId xmlns:a16="http://schemas.microsoft.com/office/drawing/2014/main" id="{0874CE3C-9CD0-F445-814F-11A5DB66BABD}"/>
              </a:ext>
            </a:extLst>
          </p:cNvPr>
          <p:cNvSpPr>
            <a:spLocks noGrp="1"/>
          </p:cNvSpPr>
          <p:nvPr>
            <p:ph type="pic" sz="quarter" idx="29" hasCustomPrompt="1"/>
          </p:nvPr>
        </p:nvSpPr>
        <p:spPr>
          <a:xfrm>
            <a:off x="5445666"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7" name="Picture Placeholder 14">
            <a:extLst>
              <a:ext uri="{FF2B5EF4-FFF2-40B4-BE49-F238E27FC236}">
                <a16:creationId xmlns:a16="http://schemas.microsoft.com/office/drawing/2014/main" id="{71BB2AD2-5BF7-C348-8465-DAF1139EE884}"/>
              </a:ext>
            </a:extLst>
          </p:cNvPr>
          <p:cNvSpPr>
            <a:spLocks noGrp="1"/>
          </p:cNvSpPr>
          <p:nvPr>
            <p:ph type="pic" sz="quarter" idx="30" hasCustomPrompt="1"/>
          </p:nvPr>
        </p:nvSpPr>
        <p:spPr>
          <a:xfrm>
            <a:off x="5445666"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8" name="Picture Placeholder 14">
            <a:extLst>
              <a:ext uri="{FF2B5EF4-FFF2-40B4-BE49-F238E27FC236}">
                <a16:creationId xmlns:a16="http://schemas.microsoft.com/office/drawing/2014/main" id="{9E85EC57-17CE-2444-8D5D-2DCD0FBE5143}"/>
              </a:ext>
            </a:extLst>
          </p:cNvPr>
          <p:cNvSpPr>
            <a:spLocks noGrp="1"/>
          </p:cNvSpPr>
          <p:nvPr>
            <p:ph type="pic" sz="quarter" idx="31" hasCustomPrompt="1"/>
          </p:nvPr>
        </p:nvSpPr>
        <p:spPr>
          <a:xfrm>
            <a:off x="7032817"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49" name="Picture Placeholder 14">
            <a:extLst>
              <a:ext uri="{FF2B5EF4-FFF2-40B4-BE49-F238E27FC236}">
                <a16:creationId xmlns:a16="http://schemas.microsoft.com/office/drawing/2014/main" id="{833645A0-031A-AB4C-A4E7-BF5331ED7E2E}"/>
              </a:ext>
            </a:extLst>
          </p:cNvPr>
          <p:cNvSpPr>
            <a:spLocks noGrp="1"/>
          </p:cNvSpPr>
          <p:nvPr>
            <p:ph type="pic" sz="quarter" idx="32" hasCustomPrompt="1"/>
          </p:nvPr>
        </p:nvSpPr>
        <p:spPr>
          <a:xfrm>
            <a:off x="7032817"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0" name="Picture Placeholder 14">
            <a:extLst>
              <a:ext uri="{FF2B5EF4-FFF2-40B4-BE49-F238E27FC236}">
                <a16:creationId xmlns:a16="http://schemas.microsoft.com/office/drawing/2014/main" id="{434595A1-C413-3243-9EBC-DC15AB70036F}"/>
              </a:ext>
            </a:extLst>
          </p:cNvPr>
          <p:cNvSpPr>
            <a:spLocks noGrp="1"/>
          </p:cNvSpPr>
          <p:nvPr>
            <p:ph type="pic" sz="quarter" idx="33" hasCustomPrompt="1"/>
          </p:nvPr>
        </p:nvSpPr>
        <p:spPr>
          <a:xfrm>
            <a:off x="7032817"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1" name="Picture Placeholder 14">
            <a:extLst>
              <a:ext uri="{FF2B5EF4-FFF2-40B4-BE49-F238E27FC236}">
                <a16:creationId xmlns:a16="http://schemas.microsoft.com/office/drawing/2014/main" id="{5531A636-FB0A-254B-966C-77313AB8F9A2}"/>
              </a:ext>
            </a:extLst>
          </p:cNvPr>
          <p:cNvSpPr>
            <a:spLocks noGrp="1"/>
          </p:cNvSpPr>
          <p:nvPr>
            <p:ph type="pic" sz="quarter" idx="34" hasCustomPrompt="1"/>
          </p:nvPr>
        </p:nvSpPr>
        <p:spPr>
          <a:xfrm>
            <a:off x="7032817"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2" name="Picture Placeholder 14">
            <a:extLst>
              <a:ext uri="{FF2B5EF4-FFF2-40B4-BE49-F238E27FC236}">
                <a16:creationId xmlns:a16="http://schemas.microsoft.com/office/drawing/2014/main" id="{10C0B093-EB1F-6044-B88A-3B9EB17CBF09}"/>
              </a:ext>
            </a:extLst>
          </p:cNvPr>
          <p:cNvSpPr>
            <a:spLocks noGrp="1"/>
          </p:cNvSpPr>
          <p:nvPr>
            <p:ph type="pic" sz="quarter" idx="35" hasCustomPrompt="1"/>
          </p:nvPr>
        </p:nvSpPr>
        <p:spPr>
          <a:xfrm>
            <a:off x="7032817"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3" name="Picture Placeholder 14">
            <a:extLst>
              <a:ext uri="{FF2B5EF4-FFF2-40B4-BE49-F238E27FC236}">
                <a16:creationId xmlns:a16="http://schemas.microsoft.com/office/drawing/2014/main" id="{E9742775-9EF5-3949-91AE-B60B59AB3FB7}"/>
              </a:ext>
            </a:extLst>
          </p:cNvPr>
          <p:cNvSpPr>
            <a:spLocks noGrp="1"/>
          </p:cNvSpPr>
          <p:nvPr>
            <p:ph type="pic" sz="quarter" idx="36" hasCustomPrompt="1"/>
          </p:nvPr>
        </p:nvSpPr>
        <p:spPr>
          <a:xfrm>
            <a:off x="861996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4" name="Picture Placeholder 14">
            <a:extLst>
              <a:ext uri="{FF2B5EF4-FFF2-40B4-BE49-F238E27FC236}">
                <a16:creationId xmlns:a16="http://schemas.microsoft.com/office/drawing/2014/main" id="{4D7D5A4B-B88F-7242-98F3-ABA991B2D375}"/>
              </a:ext>
            </a:extLst>
          </p:cNvPr>
          <p:cNvSpPr>
            <a:spLocks noGrp="1"/>
          </p:cNvSpPr>
          <p:nvPr>
            <p:ph type="pic" sz="quarter" idx="37" hasCustomPrompt="1"/>
          </p:nvPr>
        </p:nvSpPr>
        <p:spPr>
          <a:xfrm>
            <a:off x="861996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5" name="Picture Placeholder 14">
            <a:extLst>
              <a:ext uri="{FF2B5EF4-FFF2-40B4-BE49-F238E27FC236}">
                <a16:creationId xmlns:a16="http://schemas.microsoft.com/office/drawing/2014/main" id="{9EABCF14-4A95-9D4A-8511-1923F66BA9EA}"/>
              </a:ext>
            </a:extLst>
          </p:cNvPr>
          <p:cNvSpPr>
            <a:spLocks noGrp="1"/>
          </p:cNvSpPr>
          <p:nvPr>
            <p:ph type="pic" sz="quarter" idx="38" hasCustomPrompt="1"/>
          </p:nvPr>
        </p:nvSpPr>
        <p:spPr>
          <a:xfrm>
            <a:off x="861996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6" name="Picture Placeholder 14">
            <a:extLst>
              <a:ext uri="{FF2B5EF4-FFF2-40B4-BE49-F238E27FC236}">
                <a16:creationId xmlns:a16="http://schemas.microsoft.com/office/drawing/2014/main" id="{0C2E792B-F7B4-E742-BAAA-08F64E378C96}"/>
              </a:ext>
            </a:extLst>
          </p:cNvPr>
          <p:cNvSpPr>
            <a:spLocks noGrp="1"/>
          </p:cNvSpPr>
          <p:nvPr>
            <p:ph type="pic" sz="quarter" idx="39" hasCustomPrompt="1"/>
          </p:nvPr>
        </p:nvSpPr>
        <p:spPr>
          <a:xfrm>
            <a:off x="861996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7" name="Picture Placeholder 14">
            <a:extLst>
              <a:ext uri="{FF2B5EF4-FFF2-40B4-BE49-F238E27FC236}">
                <a16:creationId xmlns:a16="http://schemas.microsoft.com/office/drawing/2014/main" id="{150A90F3-D590-5F42-A424-5DECC3B88CC8}"/>
              </a:ext>
            </a:extLst>
          </p:cNvPr>
          <p:cNvSpPr>
            <a:spLocks noGrp="1"/>
          </p:cNvSpPr>
          <p:nvPr>
            <p:ph type="pic" sz="quarter" idx="40" hasCustomPrompt="1"/>
          </p:nvPr>
        </p:nvSpPr>
        <p:spPr>
          <a:xfrm>
            <a:off x="861996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8" name="Picture Placeholder 14">
            <a:extLst>
              <a:ext uri="{FF2B5EF4-FFF2-40B4-BE49-F238E27FC236}">
                <a16:creationId xmlns:a16="http://schemas.microsoft.com/office/drawing/2014/main" id="{C89BDEC2-3072-1F40-9996-F6D4CA784344}"/>
              </a:ext>
            </a:extLst>
          </p:cNvPr>
          <p:cNvSpPr>
            <a:spLocks noGrp="1"/>
          </p:cNvSpPr>
          <p:nvPr>
            <p:ph type="pic" sz="quarter" idx="41" hasCustomPrompt="1"/>
          </p:nvPr>
        </p:nvSpPr>
        <p:spPr>
          <a:xfrm>
            <a:off x="10207118" y="1679409"/>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59" name="Picture Placeholder 14">
            <a:extLst>
              <a:ext uri="{FF2B5EF4-FFF2-40B4-BE49-F238E27FC236}">
                <a16:creationId xmlns:a16="http://schemas.microsoft.com/office/drawing/2014/main" id="{EA6D6685-CAFC-D54E-92E1-98EE6E4738B5}"/>
              </a:ext>
            </a:extLst>
          </p:cNvPr>
          <p:cNvSpPr>
            <a:spLocks noGrp="1"/>
          </p:cNvSpPr>
          <p:nvPr>
            <p:ph type="pic" sz="quarter" idx="42" hasCustomPrompt="1"/>
          </p:nvPr>
        </p:nvSpPr>
        <p:spPr>
          <a:xfrm>
            <a:off x="10207118" y="2622148"/>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0" name="Picture Placeholder 14">
            <a:extLst>
              <a:ext uri="{FF2B5EF4-FFF2-40B4-BE49-F238E27FC236}">
                <a16:creationId xmlns:a16="http://schemas.microsoft.com/office/drawing/2014/main" id="{AB12A5E8-C479-E54D-A92F-9242E7899FC5}"/>
              </a:ext>
            </a:extLst>
          </p:cNvPr>
          <p:cNvSpPr>
            <a:spLocks noGrp="1"/>
          </p:cNvSpPr>
          <p:nvPr>
            <p:ph type="pic" sz="quarter" idx="43" hasCustomPrompt="1"/>
          </p:nvPr>
        </p:nvSpPr>
        <p:spPr>
          <a:xfrm>
            <a:off x="10207118" y="3564887"/>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1" name="Picture Placeholder 14">
            <a:extLst>
              <a:ext uri="{FF2B5EF4-FFF2-40B4-BE49-F238E27FC236}">
                <a16:creationId xmlns:a16="http://schemas.microsoft.com/office/drawing/2014/main" id="{9FD8D3B9-758A-844D-AC2F-63FB2C2FA7C8}"/>
              </a:ext>
            </a:extLst>
          </p:cNvPr>
          <p:cNvSpPr>
            <a:spLocks noGrp="1"/>
          </p:cNvSpPr>
          <p:nvPr>
            <p:ph type="pic" sz="quarter" idx="44" hasCustomPrompt="1"/>
          </p:nvPr>
        </p:nvSpPr>
        <p:spPr>
          <a:xfrm>
            <a:off x="10207118" y="4507626"/>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
        <p:nvSpPr>
          <p:cNvPr id="62" name="Picture Placeholder 14">
            <a:extLst>
              <a:ext uri="{FF2B5EF4-FFF2-40B4-BE49-F238E27FC236}">
                <a16:creationId xmlns:a16="http://schemas.microsoft.com/office/drawing/2014/main" id="{BEBB594B-D65B-0947-ACC8-126895D79FE5}"/>
              </a:ext>
            </a:extLst>
          </p:cNvPr>
          <p:cNvSpPr>
            <a:spLocks noGrp="1"/>
          </p:cNvSpPr>
          <p:nvPr>
            <p:ph type="pic" sz="quarter" idx="45" hasCustomPrompt="1"/>
          </p:nvPr>
        </p:nvSpPr>
        <p:spPr>
          <a:xfrm>
            <a:off x="10207118" y="5450364"/>
            <a:ext cx="1296987" cy="721835"/>
          </a:xfrm>
          <a:solidFill>
            <a:schemeClr val="tx2"/>
          </a:solidFill>
        </p:spPr>
        <p:txBody>
          <a:bodyPr tIns="0" bIns="0" anchor="ctr" anchorCtr="0"/>
          <a:lstStyle>
            <a:lvl1pPr marL="0" indent="0" algn="ctr">
              <a:lnSpc>
                <a:spcPct val="110000"/>
              </a:lnSpc>
              <a:buFontTx/>
              <a:buNone/>
              <a:defRPr sz="1000" b="0" i="0" baseline="0">
                <a:solidFill>
                  <a:schemeClr val="tx1"/>
                </a:solidFill>
                <a:latin typeface="+mj-lt"/>
                <a:cs typeface="Gotham Book"/>
              </a:defRPr>
            </a:lvl1pPr>
          </a:lstStyle>
          <a:p>
            <a:r>
              <a:rPr lang="en-US"/>
              <a:t>Insert your logos here</a:t>
            </a:r>
          </a:p>
        </p:txBody>
      </p:sp>
    </p:spTree>
    <p:extLst>
      <p:ext uri="{BB962C8B-B14F-4D97-AF65-F5344CB8AC3E}">
        <p14:creationId xmlns:p14="http://schemas.microsoft.com/office/powerpoint/2010/main" val="36534946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o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400300" cy="2403746"/>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50EAC983-3852-6D47-AC60-A9190A309196}"/>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2" name="Text Placeholder 8">
            <a:extLst>
              <a:ext uri="{FF2B5EF4-FFF2-40B4-BE49-F238E27FC236}">
                <a16:creationId xmlns:a16="http://schemas.microsoft.com/office/drawing/2014/main" id="{A4C5163C-22FE-194E-AA59-82366731B08B}"/>
              </a:ext>
            </a:extLst>
          </p:cNvPr>
          <p:cNvSpPr>
            <a:spLocks noGrp="1"/>
          </p:cNvSpPr>
          <p:nvPr>
            <p:ph type="body" sz="quarter" idx="18" hasCustomPrompt="1"/>
          </p:nvPr>
        </p:nvSpPr>
        <p:spPr>
          <a:xfrm>
            <a:off x="685800" y="4398744"/>
            <a:ext cx="2400300" cy="1773455"/>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51673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a:t>To make thriving in next accessible.</a:t>
            </a:r>
            <a:br>
              <a:rPr lang="en-US"/>
            </a:br>
            <a:r>
              <a:rPr lang="en-US"/>
              <a:t>We are clear.</a:t>
            </a:r>
            <a:br>
              <a:rPr lang="en-US"/>
            </a:br>
            <a:r>
              <a:rPr lang="en-US"/>
              <a:t>Simple to understand.</a:t>
            </a:r>
            <a:br>
              <a:rPr lang="en-US"/>
            </a:br>
            <a:r>
              <a:rPr lang="en-US"/>
              <a:t>Authentic to who we are.</a:t>
            </a:r>
            <a:br>
              <a:rPr lang="en-US"/>
            </a:br>
            <a:r>
              <a:rPr lang="en-US"/>
              <a:t>Not overly clever.</a:t>
            </a:r>
            <a:br>
              <a:rPr lang="en-US"/>
            </a:br>
            <a:r>
              <a:rPr lang="en-US"/>
              <a:t>Empathetic about issues.</a:t>
            </a:r>
            <a:br>
              <a:rPr lang="en-US"/>
            </a:br>
            <a:r>
              <a:rPr lang="en-US"/>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sz="1200">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564571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os - Tw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97327"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0" name="Text Placeholder 8">
            <a:extLst>
              <a:ext uri="{FF2B5EF4-FFF2-40B4-BE49-F238E27FC236}">
                <a16:creationId xmlns:a16="http://schemas.microsoft.com/office/drawing/2014/main" id="{2A630031-29BA-4B47-ADA2-5A9B8E7810D0}"/>
              </a:ext>
            </a:extLst>
          </p:cNvPr>
          <p:cNvSpPr>
            <a:spLocks noGrp="1"/>
          </p:cNvSpPr>
          <p:nvPr>
            <p:ph type="body" sz="quarter" idx="18" hasCustomPrompt="1"/>
          </p:nvPr>
        </p:nvSpPr>
        <p:spPr>
          <a:xfrm>
            <a:off x="2562352"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8CCB0DD-6B1C-1043-A8B4-BF1E814B1828}"/>
              </a:ext>
            </a:extLst>
          </p:cNvPr>
          <p:cNvSpPr>
            <a:spLocks noGrp="1"/>
          </p:cNvSpPr>
          <p:nvPr>
            <p:ph type="body" sz="quarter" idx="22" hasCustomPrompt="1"/>
          </p:nvPr>
        </p:nvSpPr>
        <p:spPr>
          <a:xfrm>
            <a:off x="8175054" y="1676400"/>
            <a:ext cx="3343148" cy="148803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10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2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1000"/>
            </a:lvl4pPr>
            <a:lvl5pPr marL="274320" indent="-137160">
              <a:lnSpc>
                <a:spcPct val="130000"/>
              </a:lnSpc>
              <a:spcBef>
                <a:spcPts val="200"/>
              </a:spcBef>
              <a:defRPr sz="1000"/>
            </a:lvl5pPr>
            <a:lvl6pPr marL="274320" indent="-274320">
              <a:lnSpc>
                <a:spcPct val="13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3" name="Text Placeholder 8">
            <a:extLst>
              <a:ext uri="{FF2B5EF4-FFF2-40B4-BE49-F238E27FC236}">
                <a16:creationId xmlns:a16="http://schemas.microsoft.com/office/drawing/2014/main" id="{6646720B-DD60-674E-BF5F-8860A78154F8}"/>
              </a:ext>
            </a:extLst>
          </p:cNvPr>
          <p:cNvSpPr>
            <a:spLocks noGrp="1"/>
          </p:cNvSpPr>
          <p:nvPr>
            <p:ph type="body" sz="quarter" idx="23" hasCustomPrompt="1"/>
          </p:nvPr>
        </p:nvSpPr>
        <p:spPr>
          <a:xfrm>
            <a:off x="701261" y="3438355"/>
            <a:ext cx="5204239" cy="2733845"/>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4" name="Text Placeholder 8">
            <a:extLst>
              <a:ext uri="{FF2B5EF4-FFF2-40B4-BE49-F238E27FC236}">
                <a16:creationId xmlns:a16="http://schemas.microsoft.com/office/drawing/2014/main" id="{A640A59E-8554-6844-8F7B-7A60F1A46B40}"/>
              </a:ext>
            </a:extLst>
          </p:cNvPr>
          <p:cNvSpPr>
            <a:spLocks noGrp="1"/>
          </p:cNvSpPr>
          <p:nvPr>
            <p:ph type="body" sz="quarter" idx="24" hasCustomPrompt="1"/>
          </p:nvPr>
        </p:nvSpPr>
        <p:spPr>
          <a:xfrm>
            <a:off x="6296991" y="3438355"/>
            <a:ext cx="5204239" cy="2733845"/>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8752369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os - Thr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142162" cy="1143802"/>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4419599"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8153818" y="1676400"/>
            <a:ext cx="1142163" cy="114380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7" name="Text Placeholder 8">
            <a:extLst>
              <a:ext uri="{FF2B5EF4-FFF2-40B4-BE49-F238E27FC236}">
                <a16:creationId xmlns:a16="http://schemas.microsoft.com/office/drawing/2014/main" id="{C442BD1F-4F2B-164A-B817-C583AF40A836}"/>
              </a:ext>
            </a:extLst>
          </p:cNvPr>
          <p:cNvSpPr>
            <a:spLocks noGrp="1"/>
          </p:cNvSpPr>
          <p:nvPr>
            <p:ph type="body" sz="quarter" idx="18" hasCustomPrompt="1"/>
          </p:nvPr>
        </p:nvSpPr>
        <p:spPr>
          <a:xfrm>
            <a:off x="21389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9" name="Text Placeholder 8">
            <a:extLst>
              <a:ext uri="{FF2B5EF4-FFF2-40B4-BE49-F238E27FC236}">
                <a16:creationId xmlns:a16="http://schemas.microsoft.com/office/drawing/2014/main" id="{B7946125-1832-884D-ACA4-1FA90E17C5E7}"/>
              </a:ext>
            </a:extLst>
          </p:cNvPr>
          <p:cNvSpPr>
            <a:spLocks noGrp="1"/>
          </p:cNvSpPr>
          <p:nvPr>
            <p:ph type="body" sz="quarter" idx="28" hasCustomPrompt="1"/>
          </p:nvPr>
        </p:nvSpPr>
        <p:spPr>
          <a:xfrm>
            <a:off x="5872748"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0" name="Text Placeholder 8">
            <a:extLst>
              <a:ext uri="{FF2B5EF4-FFF2-40B4-BE49-F238E27FC236}">
                <a16:creationId xmlns:a16="http://schemas.microsoft.com/office/drawing/2014/main" id="{D1F26D82-C1EE-AF48-9401-A926C793A190}"/>
              </a:ext>
            </a:extLst>
          </p:cNvPr>
          <p:cNvSpPr>
            <a:spLocks noGrp="1"/>
          </p:cNvSpPr>
          <p:nvPr>
            <p:ph type="body" sz="quarter" idx="29" hasCustomPrompt="1"/>
          </p:nvPr>
        </p:nvSpPr>
        <p:spPr>
          <a:xfrm>
            <a:off x="9606967" y="1676400"/>
            <a:ext cx="1896185" cy="1143803"/>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859D51BE-948A-C542-9318-3F192122FEF6}"/>
              </a:ext>
            </a:extLst>
          </p:cNvPr>
          <p:cNvSpPr>
            <a:spLocks noGrp="1"/>
          </p:cNvSpPr>
          <p:nvPr>
            <p:ph type="body" sz="quarter" idx="23" hasCustomPrompt="1"/>
          </p:nvPr>
        </p:nvSpPr>
        <p:spPr>
          <a:xfrm>
            <a:off x="701262"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936469AC-5ED1-8C4A-8D7D-964F73FD336B}"/>
              </a:ext>
            </a:extLst>
          </p:cNvPr>
          <p:cNvSpPr>
            <a:spLocks noGrp="1"/>
          </p:cNvSpPr>
          <p:nvPr>
            <p:ph type="body" sz="quarter" idx="24" hasCustomPrompt="1"/>
          </p:nvPr>
        </p:nvSpPr>
        <p:spPr>
          <a:xfrm>
            <a:off x="4437927"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9" name="Text Placeholder 8">
            <a:extLst>
              <a:ext uri="{FF2B5EF4-FFF2-40B4-BE49-F238E27FC236}">
                <a16:creationId xmlns:a16="http://schemas.microsoft.com/office/drawing/2014/main" id="{B3822FE9-99AE-094D-AE82-0D4977F4718A}"/>
              </a:ext>
            </a:extLst>
          </p:cNvPr>
          <p:cNvSpPr>
            <a:spLocks noGrp="1"/>
          </p:cNvSpPr>
          <p:nvPr>
            <p:ph type="body" sz="quarter" idx="30" hasCustomPrompt="1"/>
          </p:nvPr>
        </p:nvSpPr>
        <p:spPr>
          <a:xfrm>
            <a:off x="8174592" y="3089709"/>
            <a:ext cx="3333872" cy="3082491"/>
          </a:xfrm>
        </p:spPr>
        <p:txBody>
          <a:bodyPr numCol="1"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2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224622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os - F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914400" cy="91571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3453384"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Picture Placeholder 14">
            <a:extLst>
              <a:ext uri="{FF2B5EF4-FFF2-40B4-BE49-F238E27FC236}">
                <a16:creationId xmlns:a16="http://schemas.microsoft.com/office/drawing/2014/main" id="{B1EF0EA4-74B9-E447-9EAE-8F9641A5CE30}"/>
              </a:ext>
            </a:extLst>
          </p:cNvPr>
          <p:cNvSpPr>
            <a:spLocks noGrp="1"/>
          </p:cNvSpPr>
          <p:nvPr>
            <p:ph type="pic" sz="quarter" idx="19" hasCustomPrompt="1"/>
          </p:nvPr>
        </p:nvSpPr>
        <p:spPr>
          <a:xfrm>
            <a:off x="6259070"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6" name="Picture Placeholder 14">
            <a:extLst>
              <a:ext uri="{FF2B5EF4-FFF2-40B4-BE49-F238E27FC236}">
                <a16:creationId xmlns:a16="http://schemas.microsoft.com/office/drawing/2014/main" id="{30AEFBD8-E71C-8541-9142-6611DC528D7F}"/>
              </a:ext>
            </a:extLst>
          </p:cNvPr>
          <p:cNvSpPr>
            <a:spLocks noGrp="1"/>
          </p:cNvSpPr>
          <p:nvPr>
            <p:ph type="pic" sz="quarter" idx="22" hasCustomPrompt="1"/>
          </p:nvPr>
        </p:nvSpPr>
        <p:spPr>
          <a:xfrm>
            <a:off x="9064752" y="1676401"/>
            <a:ext cx="914401" cy="915714"/>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Text Placeholder 8">
            <a:extLst>
              <a:ext uri="{FF2B5EF4-FFF2-40B4-BE49-F238E27FC236}">
                <a16:creationId xmlns:a16="http://schemas.microsoft.com/office/drawing/2014/main" id="{BEEE02FB-72A4-4E43-96A7-FEB9F1BDBDE1}"/>
              </a:ext>
            </a:extLst>
          </p:cNvPr>
          <p:cNvSpPr>
            <a:spLocks noGrp="1"/>
          </p:cNvSpPr>
          <p:nvPr>
            <p:ph type="body" sz="quarter" idx="18" hasCustomPrompt="1"/>
          </p:nvPr>
        </p:nvSpPr>
        <p:spPr>
          <a:xfrm>
            <a:off x="184444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1" name="Text Placeholder 8">
            <a:extLst>
              <a:ext uri="{FF2B5EF4-FFF2-40B4-BE49-F238E27FC236}">
                <a16:creationId xmlns:a16="http://schemas.microsoft.com/office/drawing/2014/main" id="{6893C662-E60F-D541-B07B-4158AFC0DD1D}"/>
              </a:ext>
            </a:extLst>
          </p:cNvPr>
          <p:cNvSpPr>
            <a:spLocks noGrp="1"/>
          </p:cNvSpPr>
          <p:nvPr>
            <p:ph type="body" sz="quarter" idx="31" hasCustomPrompt="1"/>
          </p:nvPr>
        </p:nvSpPr>
        <p:spPr>
          <a:xfrm>
            <a:off x="4608620"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2" name="Text Placeholder 8">
            <a:extLst>
              <a:ext uri="{FF2B5EF4-FFF2-40B4-BE49-F238E27FC236}">
                <a16:creationId xmlns:a16="http://schemas.microsoft.com/office/drawing/2014/main" id="{81165C96-338C-6C4D-B9A7-069AFC305193}"/>
              </a:ext>
            </a:extLst>
          </p:cNvPr>
          <p:cNvSpPr>
            <a:spLocks noGrp="1"/>
          </p:cNvSpPr>
          <p:nvPr>
            <p:ph type="body" sz="quarter" idx="32" hasCustomPrompt="1"/>
          </p:nvPr>
        </p:nvSpPr>
        <p:spPr>
          <a:xfrm>
            <a:off x="7417712"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3" name="Text Placeholder 8">
            <a:extLst>
              <a:ext uri="{FF2B5EF4-FFF2-40B4-BE49-F238E27FC236}">
                <a16:creationId xmlns:a16="http://schemas.microsoft.com/office/drawing/2014/main" id="{7C9F813F-DAA3-734F-8892-EDAA7A51F0A1}"/>
              </a:ext>
            </a:extLst>
          </p:cNvPr>
          <p:cNvSpPr>
            <a:spLocks noGrp="1"/>
          </p:cNvSpPr>
          <p:nvPr>
            <p:ph type="body" sz="quarter" idx="33" hasCustomPrompt="1"/>
          </p:nvPr>
        </p:nvSpPr>
        <p:spPr>
          <a:xfrm>
            <a:off x="10220347" y="1676401"/>
            <a:ext cx="1241657" cy="915714"/>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1" name="Text Placeholder 8">
            <a:extLst>
              <a:ext uri="{FF2B5EF4-FFF2-40B4-BE49-F238E27FC236}">
                <a16:creationId xmlns:a16="http://schemas.microsoft.com/office/drawing/2014/main" id="{D777C81D-88F3-2A41-8BA9-BB7EE1DB8D89}"/>
              </a:ext>
            </a:extLst>
          </p:cNvPr>
          <p:cNvSpPr>
            <a:spLocks noGrp="1"/>
          </p:cNvSpPr>
          <p:nvPr>
            <p:ph type="body" sz="quarter" idx="23" hasCustomPrompt="1"/>
          </p:nvPr>
        </p:nvSpPr>
        <p:spPr>
          <a:xfrm>
            <a:off x="701262"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2" name="Text Placeholder 8">
            <a:extLst>
              <a:ext uri="{FF2B5EF4-FFF2-40B4-BE49-F238E27FC236}">
                <a16:creationId xmlns:a16="http://schemas.microsoft.com/office/drawing/2014/main" id="{47F9DE6E-97BD-8C4F-A0CD-17AA6D26DAED}"/>
              </a:ext>
            </a:extLst>
          </p:cNvPr>
          <p:cNvSpPr>
            <a:spLocks noGrp="1"/>
          </p:cNvSpPr>
          <p:nvPr>
            <p:ph type="body" sz="quarter" idx="24" hasCustomPrompt="1"/>
          </p:nvPr>
        </p:nvSpPr>
        <p:spPr>
          <a:xfrm>
            <a:off x="3493846"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3" name="Text Placeholder 8">
            <a:extLst>
              <a:ext uri="{FF2B5EF4-FFF2-40B4-BE49-F238E27FC236}">
                <a16:creationId xmlns:a16="http://schemas.microsoft.com/office/drawing/2014/main" id="{32F045AE-6FFB-2B41-B910-233818178BAB}"/>
              </a:ext>
            </a:extLst>
          </p:cNvPr>
          <p:cNvSpPr>
            <a:spLocks noGrp="1"/>
          </p:cNvSpPr>
          <p:nvPr>
            <p:ph type="body" sz="quarter" idx="34" hasCustomPrompt="1"/>
          </p:nvPr>
        </p:nvSpPr>
        <p:spPr>
          <a:xfrm>
            <a:off x="6286430"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24" name="Text Placeholder 8">
            <a:extLst>
              <a:ext uri="{FF2B5EF4-FFF2-40B4-BE49-F238E27FC236}">
                <a16:creationId xmlns:a16="http://schemas.microsoft.com/office/drawing/2014/main" id="{B2EED6BD-B3EA-4D48-9D2A-EB27F03C76E2}"/>
              </a:ext>
            </a:extLst>
          </p:cNvPr>
          <p:cNvSpPr>
            <a:spLocks noGrp="1"/>
          </p:cNvSpPr>
          <p:nvPr>
            <p:ph type="body" sz="quarter" idx="35" hasCustomPrompt="1"/>
          </p:nvPr>
        </p:nvSpPr>
        <p:spPr>
          <a:xfrm>
            <a:off x="9079014" y="3089709"/>
            <a:ext cx="2384837" cy="3082491"/>
          </a:xfrm>
        </p:spPr>
        <p:txBody>
          <a:bodyPr numCol="1" spcCol="384048"/>
          <a:lstStyle>
            <a:lvl1pPr>
              <a:lnSpc>
                <a:spcPct val="140000"/>
              </a:lnSpc>
              <a:spcBef>
                <a:spcPts val="800"/>
              </a:spcBef>
              <a:defRPr sz="900"/>
            </a:lvl1pPr>
            <a:lvl2pPr marL="6350" indent="0">
              <a:lnSpc>
                <a:spcPct val="140000"/>
              </a:lnSpc>
              <a:spcBef>
                <a:spcPts val="800"/>
              </a:spcBef>
              <a:buNone/>
              <a:defRPr sz="900" b="0" i="0" spc="50" baseline="0">
                <a:solidFill>
                  <a:schemeClr val="accent1"/>
                </a:solidFill>
                <a:latin typeface="Futura Next DemiBold" panose="020B0502020204020303" pitchFamily="34" charset="77"/>
              </a:defRPr>
            </a:lvl2pPr>
            <a:lvl3pPr marL="0" indent="0">
              <a:lnSpc>
                <a:spcPct val="120000"/>
              </a:lnSpc>
              <a:spcBef>
                <a:spcPts val="400"/>
              </a:spcBef>
              <a:buNone/>
              <a:defRPr sz="11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900"/>
            </a:lvl4pPr>
            <a:lvl5pPr marL="274320" indent="-137160">
              <a:lnSpc>
                <a:spcPct val="140000"/>
              </a:lnSpc>
              <a:spcBef>
                <a:spcPts val="200"/>
              </a:spcBef>
              <a:defRPr sz="900"/>
            </a:lvl5pPr>
            <a:lvl6pPr marL="274320" indent="-274320">
              <a:lnSpc>
                <a:spcPct val="14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23612188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CB7EF7EF-E01D-904D-AB50-4D04DF4BB07A}"/>
              </a:ext>
            </a:extLst>
          </p:cNvPr>
          <p:cNvSpPr>
            <a:spLocks noGrp="1"/>
          </p:cNvSpPr>
          <p:nvPr>
            <p:ph type="pic" sz="quarter" idx="16" hasCustomPrompt="1"/>
          </p:nvPr>
        </p:nvSpPr>
        <p:spPr>
          <a:xfrm>
            <a:off x="6287702"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2" name="Picture Placeholder 14">
            <a:extLst>
              <a:ext uri="{FF2B5EF4-FFF2-40B4-BE49-F238E27FC236}">
                <a16:creationId xmlns:a16="http://schemas.microsoft.com/office/drawing/2014/main" id="{6E645E8C-05BC-6548-872B-891C1988923C}"/>
              </a:ext>
            </a:extLst>
          </p:cNvPr>
          <p:cNvSpPr>
            <a:spLocks noGrp="1"/>
          </p:cNvSpPr>
          <p:nvPr>
            <p:ph type="pic" sz="quarter" idx="18" hasCustomPrompt="1"/>
          </p:nvPr>
        </p:nvSpPr>
        <p:spPr>
          <a:xfrm>
            <a:off x="3486751"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4" name="Picture Placeholder 14">
            <a:extLst>
              <a:ext uri="{FF2B5EF4-FFF2-40B4-BE49-F238E27FC236}">
                <a16:creationId xmlns:a16="http://schemas.microsoft.com/office/drawing/2014/main" id="{AC5133CF-A1DF-074A-8781-7F53E58B38DA}"/>
              </a:ext>
            </a:extLst>
          </p:cNvPr>
          <p:cNvSpPr>
            <a:spLocks noGrp="1"/>
          </p:cNvSpPr>
          <p:nvPr>
            <p:ph type="pic" sz="quarter" idx="20" hasCustomPrompt="1"/>
          </p:nvPr>
        </p:nvSpPr>
        <p:spPr>
          <a:xfrm>
            <a:off x="9088654" y="1676400"/>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8" name="Picture Placeholder 14">
            <a:extLst>
              <a:ext uri="{FF2B5EF4-FFF2-40B4-BE49-F238E27FC236}">
                <a16:creationId xmlns:a16="http://schemas.microsoft.com/office/drawing/2014/main" id="{995C6489-58E1-8246-B12F-4BB7D39BD4B5}"/>
              </a:ext>
            </a:extLst>
          </p:cNvPr>
          <p:cNvSpPr>
            <a:spLocks noGrp="1"/>
          </p:cNvSpPr>
          <p:nvPr>
            <p:ph type="pic" sz="quarter" idx="33" hasCustomPrompt="1"/>
          </p:nvPr>
        </p:nvSpPr>
        <p:spPr>
          <a:xfrm>
            <a:off x="685800"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9" name="Picture Placeholder 14">
            <a:extLst>
              <a:ext uri="{FF2B5EF4-FFF2-40B4-BE49-F238E27FC236}">
                <a16:creationId xmlns:a16="http://schemas.microsoft.com/office/drawing/2014/main" id="{AB2578B4-B73E-B44A-B8FE-DD33E294E44E}"/>
              </a:ext>
            </a:extLst>
          </p:cNvPr>
          <p:cNvSpPr>
            <a:spLocks noGrp="1"/>
          </p:cNvSpPr>
          <p:nvPr>
            <p:ph type="pic" sz="quarter" idx="34" hasCustomPrompt="1"/>
          </p:nvPr>
        </p:nvSpPr>
        <p:spPr>
          <a:xfrm>
            <a:off x="6287702"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0" name="Picture Placeholder 14">
            <a:extLst>
              <a:ext uri="{FF2B5EF4-FFF2-40B4-BE49-F238E27FC236}">
                <a16:creationId xmlns:a16="http://schemas.microsoft.com/office/drawing/2014/main" id="{342AD1C8-3D24-F143-BC2E-FD8640F959E9}"/>
              </a:ext>
            </a:extLst>
          </p:cNvPr>
          <p:cNvSpPr>
            <a:spLocks noGrp="1"/>
          </p:cNvSpPr>
          <p:nvPr>
            <p:ph type="pic" sz="quarter" idx="35" hasCustomPrompt="1"/>
          </p:nvPr>
        </p:nvSpPr>
        <p:spPr>
          <a:xfrm>
            <a:off x="3486751"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1" name="Picture Placeholder 14">
            <a:extLst>
              <a:ext uri="{FF2B5EF4-FFF2-40B4-BE49-F238E27FC236}">
                <a16:creationId xmlns:a16="http://schemas.microsoft.com/office/drawing/2014/main" id="{CD696151-7FA0-7E4B-BF95-443006F35282}"/>
              </a:ext>
            </a:extLst>
          </p:cNvPr>
          <p:cNvSpPr>
            <a:spLocks noGrp="1"/>
          </p:cNvSpPr>
          <p:nvPr>
            <p:ph type="pic" sz="quarter" idx="36" hasCustomPrompt="1"/>
          </p:nvPr>
        </p:nvSpPr>
        <p:spPr>
          <a:xfrm>
            <a:off x="9088654" y="4035117"/>
            <a:ext cx="1485900" cy="1488033"/>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43" name="Text Placeholder 8">
            <a:extLst>
              <a:ext uri="{FF2B5EF4-FFF2-40B4-BE49-F238E27FC236}">
                <a16:creationId xmlns:a16="http://schemas.microsoft.com/office/drawing/2014/main" id="{E275BD01-EC80-7041-9D61-D1B61C005FAE}"/>
              </a:ext>
            </a:extLst>
          </p:cNvPr>
          <p:cNvSpPr>
            <a:spLocks noGrp="1"/>
          </p:cNvSpPr>
          <p:nvPr>
            <p:ph type="body" sz="quarter" idx="49" hasCustomPrompt="1"/>
          </p:nvPr>
        </p:nvSpPr>
        <p:spPr>
          <a:xfrm>
            <a:off x="685800"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4" name="Text Placeholder 8">
            <a:extLst>
              <a:ext uri="{FF2B5EF4-FFF2-40B4-BE49-F238E27FC236}">
                <a16:creationId xmlns:a16="http://schemas.microsoft.com/office/drawing/2014/main" id="{991E8DA0-CEFA-314D-84BC-4A55C992D766}"/>
              </a:ext>
            </a:extLst>
          </p:cNvPr>
          <p:cNvSpPr>
            <a:spLocks noGrp="1"/>
          </p:cNvSpPr>
          <p:nvPr>
            <p:ph type="body" sz="quarter" idx="50" hasCustomPrompt="1"/>
          </p:nvPr>
        </p:nvSpPr>
        <p:spPr>
          <a:xfrm>
            <a:off x="685800"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5" name="Text Placeholder 8">
            <a:extLst>
              <a:ext uri="{FF2B5EF4-FFF2-40B4-BE49-F238E27FC236}">
                <a16:creationId xmlns:a16="http://schemas.microsoft.com/office/drawing/2014/main" id="{A847203A-FD45-9849-AB08-A1B0FC164238}"/>
              </a:ext>
            </a:extLst>
          </p:cNvPr>
          <p:cNvSpPr>
            <a:spLocks noGrp="1"/>
          </p:cNvSpPr>
          <p:nvPr>
            <p:ph type="body" sz="quarter" idx="51" hasCustomPrompt="1"/>
          </p:nvPr>
        </p:nvSpPr>
        <p:spPr>
          <a:xfrm>
            <a:off x="3486751"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6" name="Text Placeholder 8">
            <a:extLst>
              <a:ext uri="{FF2B5EF4-FFF2-40B4-BE49-F238E27FC236}">
                <a16:creationId xmlns:a16="http://schemas.microsoft.com/office/drawing/2014/main" id="{20969B23-739E-3C4E-9705-1FF78301AF99}"/>
              </a:ext>
            </a:extLst>
          </p:cNvPr>
          <p:cNvSpPr>
            <a:spLocks noGrp="1"/>
          </p:cNvSpPr>
          <p:nvPr>
            <p:ph type="body" sz="quarter" idx="52" hasCustomPrompt="1"/>
          </p:nvPr>
        </p:nvSpPr>
        <p:spPr>
          <a:xfrm>
            <a:off x="3486751"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7" name="Text Placeholder 8">
            <a:extLst>
              <a:ext uri="{FF2B5EF4-FFF2-40B4-BE49-F238E27FC236}">
                <a16:creationId xmlns:a16="http://schemas.microsoft.com/office/drawing/2014/main" id="{06274477-0A79-C549-B59D-D078BB636547}"/>
              </a:ext>
            </a:extLst>
          </p:cNvPr>
          <p:cNvSpPr>
            <a:spLocks noGrp="1"/>
          </p:cNvSpPr>
          <p:nvPr>
            <p:ph type="body" sz="quarter" idx="53" hasCustomPrompt="1"/>
          </p:nvPr>
        </p:nvSpPr>
        <p:spPr>
          <a:xfrm>
            <a:off x="6287702"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8" name="Text Placeholder 8">
            <a:extLst>
              <a:ext uri="{FF2B5EF4-FFF2-40B4-BE49-F238E27FC236}">
                <a16:creationId xmlns:a16="http://schemas.microsoft.com/office/drawing/2014/main" id="{05237FAC-D5A6-3B41-97E1-F5CFB6195662}"/>
              </a:ext>
            </a:extLst>
          </p:cNvPr>
          <p:cNvSpPr>
            <a:spLocks noGrp="1"/>
          </p:cNvSpPr>
          <p:nvPr>
            <p:ph type="body" sz="quarter" idx="54" hasCustomPrompt="1"/>
          </p:nvPr>
        </p:nvSpPr>
        <p:spPr>
          <a:xfrm>
            <a:off x="6287702"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9" name="Text Placeholder 8">
            <a:extLst>
              <a:ext uri="{FF2B5EF4-FFF2-40B4-BE49-F238E27FC236}">
                <a16:creationId xmlns:a16="http://schemas.microsoft.com/office/drawing/2014/main" id="{649787C3-33FB-7B42-BF2E-A1AC70E7EE54}"/>
              </a:ext>
            </a:extLst>
          </p:cNvPr>
          <p:cNvSpPr>
            <a:spLocks noGrp="1"/>
          </p:cNvSpPr>
          <p:nvPr>
            <p:ph type="body" sz="quarter" idx="55" hasCustomPrompt="1"/>
          </p:nvPr>
        </p:nvSpPr>
        <p:spPr>
          <a:xfrm>
            <a:off x="9090313" y="3293048"/>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50" name="Text Placeholder 8">
            <a:extLst>
              <a:ext uri="{FF2B5EF4-FFF2-40B4-BE49-F238E27FC236}">
                <a16:creationId xmlns:a16="http://schemas.microsoft.com/office/drawing/2014/main" id="{07C5DD56-B7C7-FA42-9F93-957D9997C42E}"/>
              </a:ext>
            </a:extLst>
          </p:cNvPr>
          <p:cNvSpPr>
            <a:spLocks noGrp="1"/>
          </p:cNvSpPr>
          <p:nvPr>
            <p:ph type="body" sz="quarter" idx="56" hasCustomPrompt="1"/>
          </p:nvPr>
        </p:nvSpPr>
        <p:spPr>
          <a:xfrm>
            <a:off x="9090313" y="5655351"/>
            <a:ext cx="2427571" cy="383406"/>
          </a:xfrm>
        </p:spPr>
        <p:txBody>
          <a:bodyPr numCol="1" spcCol="384048"/>
          <a:lstStyle>
            <a:lvl1pPr marL="0" marR="0" indent="0" algn="l" defTabSz="914400" rtl="0" eaLnBrk="1" fontAlgn="auto" latinLnBrk="0" hangingPunct="1">
              <a:lnSpc>
                <a:spcPct val="130000"/>
              </a:lnSpc>
              <a:spcBef>
                <a:spcPts val="800"/>
              </a:spcBef>
              <a:spcAft>
                <a:spcPts val="0"/>
              </a:spcAft>
              <a:buClrTx/>
              <a:buSzTx/>
              <a:buFontTx/>
              <a:buNone/>
              <a:tabLst/>
              <a:defRPr sz="900"/>
            </a:lvl1pPr>
            <a:lvl2pPr marL="6350" indent="0">
              <a:lnSpc>
                <a:spcPct val="130000"/>
              </a:lnSpc>
              <a:spcBef>
                <a:spcPts val="400"/>
              </a:spcBef>
              <a:buNone/>
              <a:defRPr sz="1000" b="0" i="0" spc="50" baseline="0">
                <a:solidFill>
                  <a:schemeClr val="accent1"/>
                </a:solidFill>
                <a:latin typeface="Futura Next DemiBold" panose="020B0502020204020303" pitchFamily="34" charset="77"/>
              </a:defRPr>
            </a:lvl2pPr>
            <a:lvl3pPr marL="0" indent="0">
              <a:lnSpc>
                <a:spcPct val="120000"/>
              </a:lnSpc>
              <a:spcBef>
                <a:spcPts val="200"/>
              </a:spcBef>
              <a:buNone/>
              <a:defRPr sz="1100" b="0" i="0">
                <a:solidFill>
                  <a:schemeClr val="accent6">
                    <a:lumMod val="75000"/>
                  </a:schemeClr>
                </a:solidFill>
                <a:latin typeface="Minion Pro" panose="02040503050306020203" pitchFamily="18" charset="0"/>
              </a:defRPr>
            </a:lvl3pPr>
            <a:lvl4pPr marL="137160" indent="-137160">
              <a:lnSpc>
                <a:spcPct val="130000"/>
              </a:lnSpc>
              <a:spcBef>
                <a:spcPts val="200"/>
              </a:spcBef>
              <a:buClrTx/>
              <a:defRPr sz="900"/>
            </a:lvl4pPr>
            <a:lvl5pPr marL="274320" indent="-137160">
              <a:lnSpc>
                <a:spcPct val="130000"/>
              </a:lnSpc>
              <a:spcBef>
                <a:spcPts val="200"/>
              </a:spcBef>
              <a:defRPr sz="900"/>
            </a:lvl5pPr>
            <a:lvl6pPr marL="274320" indent="-274320">
              <a:lnSpc>
                <a:spcPct val="130000"/>
              </a:lnSpc>
              <a:spcBef>
                <a:spcPts val="200"/>
              </a:spcBef>
              <a:buFont typeface="+mj-lt"/>
              <a:buAutoNum type="arabicPeriod"/>
              <a:defRPr sz="9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413451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3 Profi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494995"/>
          </a:xfrm>
        </p:spPr>
        <p:txBody>
          <a:bodyPr anchor="t" anchorCtr="0"/>
          <a:lstStyle>
            <a:lvl1pPr>
              <a:defRPr sz="2300" b="0" i="0">
                <a:latin typeface="FuturaNext-Medium" panose="020B0602020204020303" pitchFamily="34" charset="77"/>
              </a:defRPr>
            </a:lvl1pPr>
          </a:lstStyle>
          <a:p>
            <a:r>
              <a:rPr lang="en-US"/>
              <a:t>3/3/3 Profile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0"/>
            <a:ext cx="2019301" cy="2022200"/>
          </a:xfrm>
          <a:prstGeom prst="ellipse">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8" name="Subtitle 2">
            <a:extLst>
              <a:ext uri="{FF2B5EF4-FFF2-40B4-BE49-F238E27FC236}">
                <a16:creationId xmlns:a16="http://schemas.microsoft.com/office/drawing/2014/main" id="{F40F6EF1-4EAF-EF4C-8721-63E725D99BB1}"/>
              </a:ext>
            </a:extLst>
          </p:cNvPr>
          <p:cNvSpPr>
            <a:spLocks noGrp="1"/>
          </p:cNvSpPr>
          <p:nvPr>
            <p:ph type="subTitle" idx="14" hasCustomPrompt="1"/>
          </p:nvPr>
        </p:nvSpPr>
        <p:spPr>
          <a:xfrm>
            <a:off x="685800" y="1028395"/>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lang="en-US" sz="14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6350" lvl="1" indent="0" algn="l" defTabSz="914400" rtl="0" eaLnBrk="1" latinLnBrk="0" hangingPunct="1">
              <a:lnSpc>
                <a:spcPct val="130000"/>
              </a:lnSpc>
              <a:spcBef>
                <a:spcPts val="1600"/>
              </a:spcBef>
              <a:buFont typeface="Arial" panose="020B0604020202020204" pitchFamily="34" charset="0"/>
              <a:buNone/>
              <a:tabLst/>
            </a:pPr>
            <a:r>
              <a:rPr lang="en-US"/>
              <a:t>Designation</a:t>
            </a:r>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1676400"/>
            <a:ext cx="0" cy="4495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ext Placeholder 8">
            <a:extLst>
              <a:ext uri="{FF2B5EF4-FFF2-40B4-BE49-F238E27FC236}">
                <a16:creationId xmlns:a16="http://schemas.microsoft.com/office/drawing/2014/main" id="{44F1B326-EA5D-DF4C-9769-DE53133ADC9A}"/>
              </a:ext>
            </a:extLst>
          </p:cNvPr>
          <p:cNvSpPr>
            <a:spLocks noGrp="1"/>
          </p:cNvSpPr>
          <p:nvPr>
            <p:ph type="body" sz="quarter" idx="16" hasCustomPrompt="1"/>
          </p:nvPr>
        </p:nvSpPr>
        <p:spPr>
          <a:xfrm>
            <a:off x="3467100" y="1676400"/>
            <a:ext cx="80360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18" name="Text Placeholder 8">
            <a:extLst>
              <a:ext uri="{FF2B5EF4-FFF2-40B4-BE49-F238E27FC236}">
                <a16:creationId xmlns:a16="http://schemas.microsoft.com/office/drawing/2014/main" id="{5CE0AF91-E47E-1F45-968B-C5DAA8241F68}"/>
              </a:ext>
            </a:extLst>
          </p:cNvPr>
          <p:cNvSpPr>
            <a:spLocks noGrp="1"/>
          </p:cNvSpPr>
          <p:nvPr>
            <p:ph type="body" sz="quarter" idx="18" hasCustomPrompt="1"/>
          </p:nvPr>
        </p:nvSpPr>
        <p:spPr>
          <a:xfrm>
            <a:off x="685800" y="4091792"/>
            <a:ext cx="2019301" cy="2080408"/>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3823836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3 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2019301" cy="1143000"/>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cxnSp>
        <p:nvCxnSpPr>
          <p:cNvPr id="14" name="Straight Connector 13">
            <a:extLst>
              <a:ext uri="{FF2B5EF4-FFF2-40B4-BE49-F238E27FC236}">
                <a16:creationId xmlns:a16="http://schemas.microsoft.com/office/drawing/2014/main" id="{3A61676A-68C9-AF40-9BF6-FF8224581FFC}"/>
              </a:ext>
            </a:extLst>
          </p:cNvPr>
          <p:cNvCxnSpPr>
            <a:cxnSpLocks/>
          </p:cNvCxnSpPr>
          <p:nvPr userDrawn="1"/>
        </p:nvCxnSpPr>
        <p:spPr>
          <a:xfrm>
            <a:off x="3086100" y="533400"/>
            <a:ext cx="0" cy="56388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 Placeholder 8">
            <a:extLst>
              <a:ext uri="{FF2B5EF4-FFF2-40B4-BE49-F238E27FC236}">
                <a16:creationId xmlns:a16="http://schemas.microsoft.com/office/drawing/2014/main" id="{0A41AD4B-A747-424A-B9F9-C8308162406C}"/>
              </a:ext>
            </a:extLst>
          </p:cNvPr>
          <p:cNvSpPr>
            <a:spLocks noGrp="1"/>
          </p:cNvSpPr>
          <p:nvPr>
            <p:ph type="body" sz="quarter" idx="16" hasCustomPrompt="1"/>
          </p:nvPr>
        </p:nvSpPr>
        <p:spPr>
          <a:xfrm>
            <a:off x="3467100" y="533400"/>
            <a:ext cx="8036052" cy="5638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20" name="Text Placeholder 8">
            <a:extLst>
              <a:ext uri="{FF2B5EF4-FFF2-40B4-BE49-F238E27FC236}">
                <a16:creationId xmlns:a16="http://schemas.microsoft.com/office/drawing/2014/main" id="{13A95416-90C3-E449-97BC-03BD0D7402E8}"/>
              </a:ext>
            </a:extLst>
          </p:cNvPr>
          <p:cNvSpPr>
            <a:spLocks noGrp="1"/>
          </p:cNvSpPr>
          <p:nvPr>
            <p:ph type="body" sz="quarter" idx="18" hasCustomPrompt="1"/>
          </p:nvPr>
        </p:nvSpPr>
        <p:spPr>
          <a:xfrm>
            <a:off x="685800" y="2057400"/>
            <a:ext cx="2019301"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940846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bg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tx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32777660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Industry Trend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86855"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950976" y="983216"/>
            <a:ext cx="4184424" cy="1143000"/>
          </a:xfrm>
        </p:spPr>
        <p:txBody>
          <a:bodyPr anchor="t" anchorCtr="0"/>
          <a:lstStyle>
            <a:lvl1pPr>
              <a:defRPr sz="2300" b="0" i="0">
                <a:solidFill>
                  <a:schemeClr val="tx1"/>
                </a:solidFill>
                <a:latin typeface="FuturaNext-Medium" panose="020B0602020204020303" pitchFamily="34" charset="77"/>
              </a:defRPr>
            </a:lvl1pPr>
          </a:lstStyle>
          <a:p>
            <a:r>
              <a:rPr lang="en-US"/>
              <a:t>Long title sentence case, Lorem Ipsum has been the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2267712" y="2484392"/>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6" name="Text Placeholder 5">
            <a:extLst>
              <a:ext uri="{FF2B5EF4-FFF2-40B4-BE49-F238E27FC236}">
                <a16:creationId xmlns:a16="http://schemas.microsoft.com/office/drawing/2014/main" id="{08C35651-51FA-1D4B-83D1-EF03337DD9F2}"/>
              </a:ext>
            </a:extLst>
          </p:cNvPr>
          <p:cNvSpPr>
            <a:spLocks noGrp="1"/>
          </p:cNvSpPr>
          <p:nvPr>
            <p:ph type="body" sz="quarter" idx="13" hasCustomPrompt="1"/>
          </p:nvPr>
        </p:nvSpPr>
        <p:spPr>
          <a:xfrm>
            <a:off x="950976" y="2484393"/>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29" name="Text Placeholder 5">
            <a:extLst>
              <a:ext uri="{FF2B5EF4-FFF2-40B4-BE49-F238E27FC236}">
                <a16:creationId xmlns:a16="http://schemas.microsoft.com/office/drawing/2014/main" id="{E358F3AD-1892-C248-A83C-3D784B783FBF}"/>
              </a:ext>
            </a:extLst>
          </p:cNvPr>
          <p:cNvSpPr>
            <a:spLocks noGrp="1"/>
          </p:cNvSpPr>
          <p:nvPr>
            <p:ph type="body" sz="quarter" idx="24" hasCustomPrompt="1"/>
          </p:nvPr>
        </p:nvSpPr>
        <p:spPr>
          <a:xfrm>
            <a:off x="7040880" y="983216"/>
            <a:ext cx="4187952" cy="1143000"/>
          </a:xfrm>
          <a:ln>
            <a:noFill/>
          </a:ln>
        </p:spPr>
        <p:txBody>
          <a:bodyPr anchor="t"/>
          <a:lstStyle>
            <a:lvl1pPr algn="l" defTabSz="914400" rtl="0" eaLnBrk="1" latinLnBrk="0" hangingPunct="1">
              <a:lnSpc>
                <a:spcPct val="110000"/>
              </a:lnSpc>
              <a:spcBef>
                <a:spcPct val="0"/>
              </a:spcBef>
              <a:buNone/>
              <a:defRPr lang="en-US" sz="2300" b="0" i="0" kern="1200" dirty="0" smtClean="0">
                <a:solidFill>
                  <a:schemeClr val="bg1"/>
                </a:solidFill>
                <a:latin typeface="FuturaNext-Medium" panose="020B0602020204020303" pitchFamily="34" charset="77"/>
                <a:ea typeface="+mj-ea"/>
                <a:cs typeface="+mj-cs"/>
              </a:defRPr>
            </a:lvl1pPr>
          </a:lstStyle>
          <a:p>
            <a:r>
              <a:rPr lang="en-US"/>
              <a:t>Long title sentence case, Lorem Ipsum has been the standard dummy text.</a:t>
            </a:r>
          </a:p>
        </p:txBody>
      </p:sp>
      <p:sp>
        <p:nvSpPr>
          <p:cNvPr id="18" name="Text Placeholder 8">
            <a:extLst>
              <a:ext uri="{FF2B5EF4-FFF2-40B4-BE49-F238E27FC236}">
                <a16:creationId xmlns:a16="http://schemas.microsoft.com/office/drawing/2014/main" id="{DA3B53AF-4385-FF42-AB2A-B76510474BB1}"/>
              </a:ext>
            </a:extLst>
          </p:cNvPr>
          <p:cNvSpPr>
            <a:spLocks noGrp="1"/>
          </p:cNvSpPr>
          <p:nvPr>
            <p:ph type="body" sz="quarter" idx="25" hasCustomPrompt="1"/>
          </p:nvPr>
        </p:nvSpPr>
        <p:spPr>
          <a:xfrm>
            <a:off x="2267712" y="3725586"/>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19" name="Text Placeholder 5">
            <a:extLst>
              <a:ext uri="{FF2B5EF4-FFF2-40B4-BE49-F238E27FC236}">
                <a16:creationId xmlns:a16="http://schemas.microsoft.com/office/drawing/2014/main" id="{A8E558E1-EF83-1A43-82B7-BEAC56F16B93}"/>
              </a:ext>
            </a:extLst>
          </p:cNvPr>
          <p:cNvSpPr>
            <a:spLocks noGrp="1"/>
          </p:cNvSpPr>
          <p:nvPr>
            <p:ph type="body" sz="quarter" idx="26" hasCustomPrompt="1"/>
          </p:nvPr>
        </p:nvSpPr>
        <p:spPr>
          <a:xfrm>
            <a:off x="950976" y="3725587"/>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0" name="Text Placeholder 8">
            <a:extLst>
              <a:ext uri="{FF2B5EF4-FFF2-40B4-BE49-F238E27FC236}">
                <a16:creationId xmlns:a16="http://schemas.microsoft.com/office/drawing/2014/main" id="{85E59621-2E5C-3342-AFC7-6FBA90D3FBBE}"/>
              </a:ext>
            </a:extLst>
          </p:cNvPr>
          <p:cNvSpPr>
            <a:spLocks noGrp="1"/>
          </p:cNvSpPr>
          <p:nvPr>
            <p:ph type="body" sz="quarter" idx="27" hasCustomPrompt="1"/>
          </p:nvPr>
        </p:nvSpPr>
        <p:spPr>
          <a:xfrm>
            <a:off x="2267712" y="4966779"/>
            <a:ext cx="2867688" cy="961545"/>
          </a:xfrm>
        </p:spPr>
        <p:txBody>
          <a:bodyPr numCol="1" spcCol="384048" anchor="ctr"/>
          <a:lstStyle>
            <a:lvl1pPr>
              <a:lnSpc>
                <a:spcPct val="140000"/>
              </a:lnSpc>
              <a:spcBef>
                <a:spcPts val="800"/>
              </a:spcBef>
              <a:defRPr sz="1200">
                <a:solidFill>
                  <a:schemeClr val="tx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31" name="Text Placeholder 5">
            <a:extLst>
              <a:ext uri="{FF2B5EF4-FFF2-40B4-BE49-F238E27FC236}">
                <a16:creationId xmlns:a16="http://schemas.microsoft.com/office/drawing/2014/main" id="{4726DFD6-C23C-8F40-BD61-9A37BC0748B1}"/>
              </a:ext>
            </a:extLst>
          </p:cNvPr>
          <p:cNvSpPr>
            <a:spLocks noGrp="1"/>
          </p:cNvSpPr>
          <p:nvPr>
            <p:ph type="body" sz="quarter" idx="28" hasCustomPrompt="1"/>
          </p:nvPr>
        </p:nvSpPr>
        <p:spPr>
          <a:xfrm>
            <a:off x="950976" y="4966780"/>
            <a:ext cx="962665" cy="961544"/>
          </a:xfrm>
          <a:prstGeom prst="ellipse">
            <a:avLst/>
          </a:prstGeom>
          <a:ln w="76200">
            <a:solidFill>
              <a:schemeClr val="accent1"/>
            </a:solidFill>
          </a:ln>
        </p:spPr>
        <p:txBody>
          <a:bodyPr anchor="ctr"/>
          <a:lstStyle>
            <a:lvl1pPr algn="ctr">
              <a:lnSpc>
                <a:spcPct val="100000"/>
              </a:lnSpc>
              <a:defRPr sz="1600" b="1" i="0">
                <a:solidFill>
                  <a:schemeClr val="tx1"/>
                </a:solidFill>
                <a:latin typeface="Futura Next" panose="020B0502020204020303" pitchFamily="34" charset="77"/>
              </a:defRPr>
            </a:lvl1pPr>
          </a:lstStyle>
          <a:p>
            <a:pPr lvl="0"/>
            <a:r>
              <a:rPr lang="en-US"/>
              <a:t>XX%</a:t>
            </a:r>
          </a:p>
        </p:txBody>
      </p:sp>
      <p:sp>
        <p:nvSpPr>
          <p:cNvPr id="39" name="Text Placeholder 8">
            <a:extLst>
              <a:ext uri="{FF2B5EF4-FFF2-40B4-BE49-F238E27FC236}">
                <a16:creationId xmlns:a16="http://schemas.microsoft.com/office/drawing/2014/main" id="{B128C182-331C-9146-8B01-6EFE3D2982FB}"/>
              </a:ext>
            </a:extLst>
          </p:cNvPr>
          <p:cNvSpPr>
            <a:spLocks noGrp="1"/>
          </p:cNvSpPr>
          <p:nvPr>
            <p:ph type="body" sz="quarter" idx="29" hasCustomPrompt="1"/>
          </p:nvPr>
        </p:nvSpPr>
        <p:spPr>
          <a:xfrm>
            <a:off x="8361144" y="2484392"/>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0" name="Text Placeholder 5">
            <a:extLst>
              <a:ext uri="{FF2B5EF4-FFF2-40B4-BE49-F238E27FC236}">
                <a16:creationId xmlns:a16="http://schemas.microsoft.com/office/drawing/2014/main" id="{6336622E-74FB-BE4C-8527-4E53C1988A9E}"/>
              </a:ext>
            </a:extLst>
          </p:cNvPr>
          <p:cNvSpPr>
            <a:spLocks noGrp="1"/>
          </p:cNvSpPr>
          <p:nvPr>
            <p:ph type="body" sz="quarter" idx="30" hasCustomPrompt="1"/>
          </p:nvPr>
        </p:nvSpPr>
        <p:spPr>
          <a:xfrm>
            <a:off x="7044408" y="2484393"/>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1" name="Text Placeholder 8">
            <a:extLst>
              <a:ext uri="{FF2B5EF4-FFF2-40B4-BE49-F238E27FC236}">
                <a16:creationId xmlns:a16="http://schemas.microsoft.com/office/drawing/2014/main" id="{7023972F-F127-134A-BF46-DA9BFFA1D599}"/>
              </a:ext>
            </a:extLst>
          </p:cNvPr>
          <p:cNvSpPr>
            <a:spLocks noGrp="1"/>
          </p:cNvSpPr>
          <p:nvPr>
            <p:ph type="body" sz="quarter" idx="31" hasCustomPrompt="1"/>
          </p:nvPr>
        </p:nvSpPr>
        <p:spPr>
          <a:xfrm>
            <a:off x="8361144" y="3725586"/>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2" name="Text Placeholder 5">
            <a:extLst>
              <a:ext uri="{FF2B5EF4-FFF2-40B4-BE49-F238E27FC236}">
                <a16:creationId xmlns:a16="http://schemas.microsoft.com/office/drawing/2014/main" id="{EB8A2C4A-3124-394D-9C33-FF45260E6C70}"/>
              </a:ext>
            </a:extLst>
          </p:cNvPr>
          <p:cNvSpPr>
            <a:spLocks noGrp="1"/>
          </p:cNvSpPr>
          <p:nvPr>
            <p:ph type="body" sz="quarter" idx="32" hasCustomPrompt="1"/>
          </p:nvPr>
        </p:nvSpPr>
        <p:spPr>
          <a:xfrm>
            <a:off x="7044408" y="3725587"/>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
        <p:nvSpPr>
          <p:cNvPr id="43" name="Text Placeholder 8">
            <a:extLst>
              <a:ext uri="{FF2B5EF4-FFF2-40B4-BE49-F238E27FC236}">
                <a16:creationId xmlns:a16="http://schemas.microsoft.com/office/drawing/2014/main" id="{CBFF41CB-E8B8-0240-A70F-C0836318B124}"/>
              </a:ext>
            </a:extLst>
          </p:cNvPr>
          <p:cNvSpPr>
            <a:spLocks noGrp="1"/>
          </p:cNvSpPr>
          <p:nvPr>
            <p:ph type="body" sz="quarter" idx="33" hasCustomPrompt="1"/>
          </p:nvPr>
        </p:nvSpPr>
        <p:spPr>
          <a:xfrm>
            <a:off x="8361144" y="4966779"/>
            <a:ext cx="2867688" cy="961545"/>
          </a:xfrm>
        </p:spPr>
        <p:txBody>
          <a:bodyPr numCol="1" spcCol="384048" anchor="ctr"/>
          <a:lstStyle>
            <a:lvl1pPr>
              <a:lnSpc>
                <a:spcPct val="140000"/>
              </a:lnSpc>
              <a:spcBef>
                <a:spcPts val="800"/>
              </a:spcBef>
              <a:defRPr sz="1200">
                <a:solidFill>
                  <a:schemeClr val="bg1"/>
                </a:solidFill>
              </a:defRPr>
            </a:lvl1pPr>
            <a:lvl2pPr marL="6350" indent="0">
              <a:lnSpc>
                <a:spcPct val="140000"/>
              </a:lnSpc>
              <a:spcBef>
                <a:spcPts val="1600"/>
              </a:spcBef>
              <a:buNone/>
              <a:defRPr b="1" i="0">
                <a:solidFill>
                  <a:schemeClr val="accent1"/>
                </a:solidFill>
                <a:latin typeface="Futura Next DemiBold" panose="020B0502020204020303" pitchFamily="34" charset="77"/>
              </a:defRPr>
            </a:lvl2pPr>
            <a:lvl3pPr marL="0" indent="0">
              <a:lnSpc>
                <a:spcPct val="140000"/>
              </a:lnSpc>
              <a:spcBef>
                <a:spcPts val="800"/>
              </a:spcBef>
              <a:buNone/>
              <a:defRPr sz="1700" b="0" i="0">
                <a:solidFill>
                  <a:schemeClr val="accent1"/>
                </a:solidFill>
                <a:latin typeface="+mn-lt"/>
              </a:defRPr>
            </a:lvl3pPr>
            <a:lvl4pPr marL="173736">
              <a:lnSpc>
                <a:spcPct val="140000"/>
              </a:lnSpc>
              <a:spcBef>
                <a:spcPts val="400"/>
              </a:spcBef>
              <a:buClr>
                <a:schemeClr val="accent1"/>
              </a:buClr>
              <a:defRPr/>
            </a:lvl4pPr>
            <a:lvl5pPr marL="173736">
              <a:lnSpc>
                <a:spcPct val="140000"/>
              </a:lnSpc>
              <a:spcBef>
                <a:spcPts val="400"/>
              </a:spcBef>
              <a:defRPr/>
            </a:lvl5pPr>
            <a:lvl6pPr marL="347472" indent="-173736">
              <a:lnSpc>
                <a:spcPct val="140000"/>
              </a:lnSpc>
              <a:spcBef>
                <a:spcPts val="400"/>
              </a:spcBef>
              <a:defRPr sz="1400"/>
            </a:lvl6pPr>
          </a:lstStyle>
          <a:p>
            <a:pPr lvl="0"/>
            <a:r>
              <a:rPr lang="en-US"/>
              <a:t>Lorem Ipsum is simply dummy text of the printing and typesetting industry.</a:t>
            </a:r>
          </a:p>
        </p:txBody>
      </p:sp>
      <p:sp>
        <p:nvSpPr>
          <p:cNvPr id="44" name="Text Placeholder 5">
            <a:extLst>
              <a:ext uri="{FF2B5EF4-FFF2-40B4-BE49-F238E27FC236}">
                <a16:creationId xmlns:a16="http://schemas.microsoft.com/office/drawing/2014/main" id="{6BA3EFF3-4BE7-4545-9D38-2616F87313A6}"/>
              </a:ext>
            </a:extLst>
          </p:cNvPr>
          <p:cNvSpPr>
            <a:spLocks noGrp="1"/>
          </p:cNvSpPr>
          <p:nvPr>
            <p:ph type="body" sz="quarter" idx="34" hasCustomPrompt="1"/>
          </p:nvPr>
        </p:nvSpPr>
        <p:spPr>
          <a:xfrm>
            <a:off x="7044408" y="4966780"/>
            <a:ext cx="962665" cy="961544"/>
          </a:xfrm>
          <a:prstGeom prst="ellipse">
            <a:avLst/>
          </a:prstGeom>
          <a:ln w="76200">
            <a:solidFill>
              <a:schemeClr val="accent1"/>
            </a:solidFill>
          </a:ln>
        </p:spPr>
        <p:txBody>
          <a:bodyPr anchor="ctr"/>
          <a:lstStyle>
            <a:lvl1pPr algn="ctr">
              <a:lnSpc>
                <a:spcPct val="100000"/>
              </a:lnSpc>
              <a:defRPr sz="1600" b="1" i="0">
                <a:solidFill>
                  <a:schemeClr val="bg1"/>
                </a:solidFill>
                <a:latin typeface="Futura Next" panose="020B0502020204020303" pitchFamily="34" charset="77"/>
              </a:defRPr>
            </a:lvl1pPr>
          </a:lstStyle>
          <a:p>
            <a:pPr lvl="0"/>
            <a:r>
              <a:rPr lang="en-US"/>
              <a:t>XX%</a:t>
            </a:r>
          </a:p>
        </p:txBody>
      </p:sp>
    </p:spTree>
    <p:extLst>
      <p:ext uri="{BB962C8B-B14F-4D97-AF65-F5344CB8AC3E}">
        <p14:creationId xmlns:p14="http://schemas.microsoft.com/office/powerpoint/2010/main" val="177069636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Quotes 0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1"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Freeform 8">
            <a:extLst>
              <a:ext uri="{FF2B5EF4-FFF2-40B4-BE49-F238E27FC236}">
                <a16:creationId xmlns:a16="http://schemas.microsoft.com/office/drawing/2014/main" id="{145B1CA3-7815-E143-A41B-06475BD1EDF4}"/>
              </a:ext>
            </a:extLst>
          </p:cNvPr>
          <p:cNvSpPr/>
          <p:nvPr userDrawn="1"/>
        </p:nvSpPr>
        <p:spPr>
          <a:xfrm>
            <a:off x="7040881"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7040881" y="1611517"/>
            <a:ext cx="4187952" cy="4316808"/>
          </a:xfrm>
        </p:spPr>
        <p:txBody>
          <a:bodyPr numCol="1" spcCol="384048" anchor="t"/>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33289553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Quotes 01">
    <p:spTree>
      <p:nvGrpSpPr>
        <p:cNvPr id="1" name=""/>
        <p:cNvGrpSpPr/>
        <p:nvPr/>
      </p:nvGrpSpPr>
      <p:grpSpPr>
        <a:xfrm>
          <a:off x="0" y="0"/>
          <a:ext cx="0" cy="0"/>
          <a:chOff x="0" y="0"/>
          <a:chExt cx="0" cy="0"/>
        </a:xfrm>
      </p:grpSpPr>
      <p:sp>
        <p:nvSpPr>
          <p:cNvPr id="8" name="Picture Placeholder 14">
            <a:extLst>
              <a:ext uri="{FF2B5EF4-FFF2-40B4-BE49-F238E27FC236}">
                <a16:creationId xmlns:a16="http://schemas.microsoft.com/office/drawing/2014/main" id="{88802238-E922-FA4E-A9B0-3ABDFD9CE4E3}"/>
              </a:ext>
            </a:extLst>
          </p:cNvPr>
          <p:cNvSpPr>
            <a:spLocks noGrp="1"/>
          </p:cNvSpPr>
          <p:nvPr>
            <p:ph type="pic" sz="quarter" idx="11" hasCustomPrompt="1"/>
          </p:nvPr>
        </p:nvSpPr>
        <p:spPr>
          <a:xfrm>
            <a:off x="6095999" y="0"/>
            <a:ext cx="6096001" cy="6858000"/>
          </a:xfrm>
          <a:prstGeom prst="rect">
            <a:avLst/>
          </a:prstGeom>
          <a:solidFill>
            <a:schemeClr val="tx1">
              <a:lumMod val="85000"/>
              <a:lumOff val="15000"/>
            </a:schemeClr>
          </a:solidFill>
        </p:spPr>
        <p:txBody>
          <a:bodyPr tIns="640080" bIns="0" anchor="t" anchorCtr="0"/>
          <a:lstStyle>
            <a:lvl1pPr marL="0" indent="0" algn="ctr">
              <a:lnSpc>
                <a:spcPct val="110000"/>
              </a:lnSpc>
              <a:buFontTx/>
              <a:buNone/>
              <a:defRPr sz="1000" b="0" i="0" baseline="0">
                <a:solidFill>
                  <a:schemeClr val="accent5"/>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9" name="Freeform 8">
            <a:extLst>
              <a:ext uri="{FF2B5EF4-FFF2-40B4-BE49-F238E27FC236}">
                <a16:creationId xmlns:a16="http://schemas.microsoft.com/office/drawing/2014/main" id="{145B1CA3-7815-E143-A41B-06475BD1EDF4}"/>
              </a:ext>
            </a:extLst>
          </p:cNvPr>
          <p:cNvSpPr/>
          <p:nvPr userDrawn="1"/>
        </p:nvSpPr>
        <p:spPr>
          <a:xfrm>
            <a:off x="951166" y="1081089"/>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12" name="Text Placeholder 8">
            <a:extLst>
              <a:ext uri="{FF2B5EF4-FFF2-40B4-BE49-F238E27FC236}">
                <a16:creationId xmlns:a16="http://schemas.microsoft.com/office/drawing/2014/main" id="{FF62BBD1-B6DE-FB45-BE33-9A7F29FC64F6}"/>
              </a:ext>
            </a:extLst>
          </p:cNvPr>
          <p:cNvSpPr>
            <a:spLocks noGrp="1"/>
          </p:cNvSpPr>
          <p:nvPr>
            <p:ph type="body" sz="quarter" idx="35" hasCustomPrompt="1"/>
          </p:nvPr>
        </p:nvSpPr>
        <p:spPr>
          <a:xfrm>
            <a:off x="951166" y="1611517"/>
            <a:ext cx="4187952" cy="4316808"/>
          </a:xfrm>
        </p:spPr>
        <p:txBody>
          <a:bodyPr numCol="1" spcCol="384048" anchor="t"/>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30000"/>
              </a:lnSpc>
              <a:spcBef>
                <a:spcPts val="1600"/>
              </a:spcBef>
              <a:buNone/>
              <a:defRPr sz="1800"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a:t>
            </a:r>
          </a:p>
          <a:p>
            <a:pPr lvl="1"/>
            <a:r>
              <a:rPr lang="en-US"/>
              <a:t>Subheads set in sentence case</a:t>
            </a:r>
          </a:p>
          <a:p>
            <a:pPr lvl="2"/>
            <a:r>
              <a:rPr lang="en-US"/>
              <a:t>Quote</a:t>
            </a:r>
          </a:p>
          <a:p>
            <a:pPr lvl="3"/>
            <a:r>
              <a:rPr lang="en-US"/>
              <a:t>First level bullet</a:t>
            </a:r>
          </a:p>
          <a:p>
            <a:pPr lvl="5"/>
            <a:r>
              <a:rPr lang="en-US"/>
              <a:t>Second level bullet</a:t>
            </a:r>
          </a:p>
          <a:p>
            <a:pPr lvl="6"/>
            <a:r>
              <a:rPr lang="en-US"/>
              <a:t>Numbered bullet </a:t>
            </a:r>
          </a:p>
        </p:txBody>
      </p:sp>
    </p:spTree>
    <p:extLst>
      <p:ext uri="{BB962C8B-B14F-4D97-AF65-F5344CB8AC3E}">
        <p14:creationId xmlns:p14="http://schemas.microsoft.com/office/powerpoint/2010/main" val="20287934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lvl1pPr>
              <a:defRPr sz="900">
                <a:solidFill>
                  <a:schemeClr val="tx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855291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ork Samples">
    <p:spTree>
      <p:nvGrpSpPr>
        <p:cNvPr id="1" name=""/>
        <p:cNvGrpSpPr/>
        <p:nvPr/>
      </p:nvGrpSpPr>
      <p:grpSpPr>
        <a:xfrm>
          <a:off x="0" y="0"/>
          <a:ext cx="0" cy="0"/>
          <a:chOff x="0" y="0"/>
          <a:chExt cx="0" cy="0"/>
        </a:xfrm>
      </p:grpSpPr>
      <p:sp>
        <p:nvSpPr>
          <p:cNvPr id="18" name="Picture Placeholder 14">
            <a:extLst>
              <a:ext uri="{FF2B5EF4-FFF2-40B4-BE49-F238E27FC236}">
                <a16:creationId xmlns:a16="http://schemas.microsoft.com/office/drawing/2014/main" id="{B629A4CB-668F-8341-80A2-0191AF597C2C}"/>
              </a:ext>
            </a:extLst>
          </p:cNvPr>
          <p:cNvSpPr>
            <a:spLocks noGrp="1"/>
          </p:cNvSpPr>
          <p:nvPr>
            <p:ph type="pic" sz="quarter" idx="71" hasCustomPrompt="1"/>
          </p:nvPr>
        </p:nvSpPr>
        <p:spPr>
          <a:xfrm>
            <a:off x="685800"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Next-Medium" panose="020B0602020204020303" pitchFamily="34" charset="77"/>
              </a:defRPr>
            </a:lvl1pPr>
          </a:lstStyle>
          <a:p>
            <a:r>
              <a:rPr lang="en-US"/>
              <a:t>Work Samples – Industry</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6" name="Picture Placeholder 14">
            <a:extLst>
              <a:ext uri="{FF2B5EF4-FFF2-40B4-BE49-F238E27FC236}">
                <a16:creationId xmlns:a16="http://schemas.microsoft.com/office/drawing/2014/main" id="{5E4F541A-4E28-5643-8EBA-C110E7D47CFB}"/>
              </a:ext>
            </a:extLst>
          </p:cNvPr>
          <p:cNvSpPr>
            <a:spLocks noGrp="1"/>
          </p:cNvSpPr>
          <p:nvPr>
            <p:ph type="pic" sz="quarter" idx="11" hasCustomPrompt="1"/>
          </p:nvPr>
        </p:nvSpPr>
        <p:spPr>
          <a:xfrm>
            <a:off x="685800"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28" name="Picture Placeholder 14">
            <a:extLst>
              <a:ext uri="{FF2B5EF4-FFF2-40B4-BE49-F238E27FC236}">
                <a16:creationId xmlns:a16="http://schemas.microsoft.com/office/drawing/2014/main" id="{D1F110CD-268F-B848-91D4-2EB975F55BE1}"/>
              </a:ext>
            </a:extLst>
          </p:cNvPr>
          <p:cNvSpPr>
            <a:spLocks noGrp="1"/>
          </p:cNvSpPr>
          <p:nvPr>
            <p:ph type="pic" sz="quarter" idx="73" hasCustomPrompt="1"/>
          </p:nvPr>
        </p:nvSpPr>
        <p:spPr>
          <a:xfrm>
            <a:off x="4421345"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0" name="Picture Placeholder 14">
            <a:extLst>
              <a:ext uri="{FF2B5EF4-FFF2-40B4-BE49-F238E27FC236}">
                <a16:creationId xmlns:a16="http://schemas.microsoft.com/office/drawing/2014/main" id="{8FDC13AD-0916-5044-9DD2-6353F373A4A1}"/>
              </a:ext>
            </a:extLst>
          </p:cNvPr>
          <p:cNvSpPr>
            <a:spLocks noGrp="1"/>
          </p:cNvSpPr>
          <p:nvPr>
            <p:ph type="pic" sz="quarter" idx="75" hasCustomPrompt="1"/>
          </p:nvPr>
        </p:nvSpPr>
        <p:spPr>
          <a:xfrm>
            <a:off x="4421345"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2" name="Picture Placeholder 14">
            <a:extLst>
              <a:ext uri="{FF2B5EF4-FFF2-40B4-BE49-F238E27FC236}">
                <a16:creationId xmlns:a16="http://schemas.microsoft.com/office/drawing/2014/main" id="{1B56A297-2C1E-EC42-BF3F-08C2A171A2E3}"/>
              </a:ext>
            </a:extLst>
          </p:cNvPr>
          <p:cNvSpPr>
            <a:spLocks noGrp="1"/>
          </p:cNvSpPr>
          <p:nvPr>
            <p:ph type="pic" sz="quarter" idx="77" hasCustomPrompt="1"/>
          </p:nvPr>
        </p:nvSpPr>
        <p:spPr>
          <a:xfrm>
            <a:off x="8147299" y="2799762"/>
            <a:ext cx="1485900" cy="1459721"/>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Artwork</a:t>
            </a:r>
          </a:p>
        </p:txBody>
      </p:sp>
      <p:sp>
        <p:nvSpPr>
          <p:cNvPr id="34" name="Picture Placeholder 14">
            <a:extLst>
              <a:ext uri="{FF2B5EF4-FFF2-40B4-BE49-F238E27FC236}">
                <a16:creationId xmlns:a16="http://schemas.microsoft.com/office/drawing/2014/main" id="{59E55EF3-E367-C447-82BE-1EDBF18B3F15}"/>
              </a:ext>
            </a:extLst>
          </p:cNvPr>
          <p:cNvSpPr>
            <a:spLocks noGrp="1"/>
          </p:cNvSpPr>
          <p:nvPr>
            <p:ph type="pic" sz="quarter" idx="79" hasCustomPrompt="1"/>
          </p:nvPr>
        </p:nvSpPr>
        <p:spPr>
          <a:xfrm>
            <a:off x="8147299" y="1676401"/>
            <a:ext cx="1485900" cy="960338"/>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Logo</a:t>
            </a:r>
          </a:p>
        </p:txBody>
      </p:sp>
      <p:sp>
        <p:nvSpPr>
          <p:cNvPr id="36" name="Text Placeholder 8">
            <a:extLst>
              <a:ext uri="{FF2B5EF4-FFF2-40B4-BE49-F238E27FC236}">
                <a16:creationId xmlns:a16="http://schemas.microsoft.com/office/drawing/2014/main" id="{308DA4BA-EA84-0D43-87C8-5101D90FF319}"/>
              </a:ext>
            </a:extLst>
          </p:cNvPr>
          <p:cNvSpPr>
            <a:spLocks noGrp="1"/>
          </p:cNvSpPr>
          <p:nvPr>
            <p:ph type="body" sz="quarter" idx="16" hasCustomPrompt="1"/>
          </p:nvPr>
        </p:nvSpPr>
        <p:spPr>
          <a:xfrm>
            <a:off x="2355900"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8" name="Text Placeholder 8">
            <a:extLst>
              <a:ext uri="{FF2B5EF4-FFF2-40B4-BE49-F238E27FC236}">
                <a16:creationId xmlns:a16="http://schemas.microsoft.com/office/drawing/2014/main" id="{92084505-37BC-1940-B499-649F3055BB44}"/>
              </a:ext>
            </a:extLst>
          </p:cNvPr>
          <p:cNvSpPr>
            <a:spLocks noGrp="1"/>
          </p:cNvSpPr>
          <p:nvPr>
            <p:ph type="body" sz="quarter" idx="84" hasCustomPrompt="1"/>
          </p:nvPr>
        </p:nvSpPr>
        <p:spPr>
          <a:xfrm>
            <a:off x="685800"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39" name="Text Placeholder 8">
            <a:extLst>
              <a:ext uri="{FF2B5EF4-FFF2-40B4-BE49-F238E27FC236}">
                <a16:creationId xmlns:a16="http://schemas.microsoft.com/office/drawing/2014/main" id="{32160342-6464-424C-AE3B-D14363CC32CA}"/>
              </a:ext>
            </a:extLst>
          </p:cNvPr>
          <p:cNvSpPr>
            <a:spLocks noGrp="1"/>
          </p:cNvSpPr>
          <p:nvPr>
            <p:ph type="body" sz="quarter" idx="85" hasCustomPrompt="1"/>
          </p:nvPr>
        </p:nvSpPr>
        <p:spPr>
          <a:xfrm>
            <a:off x="6091445"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0" name="Text Placeholder 8">
            <a:extLst>
              <a:ext uri="{FF2B5EF4-FFF2-40B4-BE49-F238E27FC236}">
                <a16:creationId xmlns:a16="http://schemas.microsoft.com/office/drawing/2014/main" id="{200EB703-6DBF-1445-8BFA-A44BEF0C1C22}"/>
              </a:ext>
            </a:extLst>
          </p:cNvPr>
          <p:cNvSpPr>
            <a:spLocks noGrp="1"/>
          </p:cNvSpPr>
          <p:nvPr>
            <p:ph type="body" sz="quarter" idx="86" hasCustomPrompt="1"/>
          </p:nvPr>
        </p:nvSpPr>
        <p:spPr>
          <a:xfrm>
            <a:off x="4421345"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1" name="Text Placeholder 8">
            <a:extLst>
              <a:ext uri="{FF2B5EF4-FFF2-40B4-BE49-F238E27FC236}">
                <a16:creationId xmlns:a16="http://schemas.microsoft.com/office/drawing/2014/main" id="{C25BBC82-71F6-BF4A-934C-676C26306631}"/>
              </a:ext>
            </a:extLst>
          </p:cNvPr>
          <p:cNvSpPr>
            <a:spLocks noGrp="1"/>
          </p:cNvSpPr>
          <p:nvPr>
            <p:ph type="body" sz="quarter" idx="87" hasCustomPrompt="1"/>
          </p:nvPr>
        </p:nvSpPr>
        <p:spPr>
          <a:xfrm>
            <a:off x="9822368" y="1676400"/>
            <a:ext cx="1701884" cy="4495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42" name="Text Placeholder 8">
            <a:extLst>
              <a:ext uri="{FF2B5EF4-FFF2-40B4-BE49-F238E27FC236}">
                <a16:creationId xmlns:a16="http://schemas.microsoft.com/office/drawing/2014/main" id="{8FF6000C-3B9E-D941-AB04-A1162F32F07A}"/>
              </a:ext>
            </a:extLst>
          </p:cNvPr>
          <p:cNvSpPr>
            <a:spLocks noGrp="1"/>
          </p:cNvSpPr>
          <p:nvPr>
            <p:ph type="body" sz="quarter" idx="88" hasCustomPrompt="1"/>
          </p:nvPr>
        </p:nvSpPr>
        <p:spPr>
          <a:xfrm>
            <a:off x="8152268" y="4422506"/>
            <a:ext cx="1485900" cy="868538"/>
          </a:xfrm>
        </p:spPr>
        <p:txBody>
          <a:bodyPr numCol="1" spcCol="384048" anchor="ctr"/>
          <a:lstStyle>
            <a:lvl1pPr marL="0" marR="0" indent="0" algn="l" defTabSz="914400" rtl="0" eaLnBrk="1" fontAlgn="auto" latinLnBrk="0" hangingPunct="1">
              <a:lnSpc>
                <a:spcPct val="140000"/>
              </a:lnSpc>
              <a:spcBef>
                <a:spcPts val="0"/>
              </a:spcBef>
              <a:spcAft>
                <a:spcPts val="0"/>
              </a:spcAft>
              <a:buClrTx/>
              <a:buSzTx/>
              <a:buFontTx/>
              <a:buNone/>
              <a:tabLst/>
              <a:defRPr sz="1000"/>
            </a:lvl1pPr>
            <a:lvl2pPr marL="6350" indent="0">
              <a:lnSpc>
                <a:spcPct val="140000"/>
              </a:lnSpc>
              <a:spcBef>
                <a:spcPts val="0"/>
              </a:spcBef>
              <a:buNone/>
              <a:defRPr sz="1000" b="0" i="0" spc="50" baseline="0">
                <a:solidFill>
                  <a:schemeClr val="accent1"/>
                </a:solidFill>
                <a:latin typeface="Futura Next DemiBold" panose="020B0502020204020303" pitchFamily="34" charset="77"/>
              </a:defRPr>
            </a:lvl2pPr>
            <a:lvl3pPr marL="0" indent="0">
              <a:lnSpc>
                <a:spcPct val="120000"/>
              </a:lnSpc>
              <a:spcBef>
                <a:spcPts val="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6835097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ase Study - Intro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287043"/>
            <a:ext cx="4913376" cy="749808"/>
          </a:xfrm>
        </p:spPr>
        <p:txBody>
          <a:bodyPr anchor="b" anchorCtr="0"/>
          <a:lstStyle>
            <a:lvl1pPr>
              <a:defRPr sz="2300" b="0" i="0">
                <a:latin typeface="FuturaNext-Medium" panose="020B0602020204020303" pitchFamily="34" charset="77"/>
              </a:defRPr>
            </a:lvl1pPr>
          </a:lstStyle>
          <a:p>
            <a:r>
              <a:rPr lang="en-US"/>
              <a:t>Client’s Name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Text Placeholder 8">
            <a:extLst>
              <a:ext uri="{FF2B5EF4-FFF2-40B4-BE49-F238E27FC236}">
                <a16:creationId xmlns:a16="http://schemas.microsoft.com/office/drawing/2014/main" id="{36EA249A-A152-C145-B8C1-40368DCF5883}"/>
              </a:ext>
            </a:extLst>
          </p:cNvPr>
          <p:cNvSpPr>
            <a:spLocks noGrp="1"/>
          </p:cNvSpPr>
          <p:nvPr>
            <p:ph type="body" sz="quarter" idx="16" hasCustomPrompt="1"/>
          </p:nvPr>
        </p:nvSpPr>
        <p:spPr>
          <a:xfrm>
            <a:off x="685800" y="3416968"/>
            <a:ext cx="4913376" cy="2755232"/>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078332021"/>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se Study - Intro 0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38C71227-0CD2-0F48-AD02-C8C09BABE6F5}"/>
              </a:ext>
            </a:extLst>
          </p:cNvPr>
          <p:cNvSpPr>
            <a:spLocks noGrp="1"/>
          </p:cNvSpPr>
          <p:nvPr>
            <p:ph type="subTitle" idx="11"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1"/>
                </a:solidFill>
                <a:latin typeface="Futura Next DemiBold" panose="020B0602020204020303" pitchFamily="34" charset="77"/>
              </a:defRPr>
            </a:lvl1pPr>
            <a:lvl2pPr marL="457200" indent="0" algn="ctr">
              <a:buNone/>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450850" algn="l" defTabSz="914400" rtl="0" eaLnBrk="1" latinLnBrk="0" hangingPunct="1">
              <a:lnSpc>
                <a:spcPct val="130000"/>
              </a:lnSpc>
              <a:spcBef>
                <a:spcPts val="1600"/>
              </a:spcBef>
              <a:buFont typeface="Arial" panose="020B0604020202020204" pitchFamily="34" charset="0"/>
              <a:buNone/>
              <a:tabLst/>
            </a:pPr>
            <a:r>
              <a:rPr lang="en-US"/>
              <a:t>Case study</a:t>
            </a:r>
          </a:p>
        </p:txBody>
      </p:sp>
      <p:sp>
        <p:nvSpPr>
          <p:cNvPr id="8" name="Picture Placeholder 14">
            <a:extLst>
              <a:ext uri="{FF2B5EF4-FFF2-40B4-BE49-F238E27FC236}">
                <a16:creationId xmlns:a16="http://schemas.microsoft.com/office/drawing/2014/main" id="{EEC9A535-6D69-304E-B2EF-FAF4BC200BFF}"/>
              </a:ext>
            </a:extLst>
          </p:cNvPr>
          <p:cNvSpPr>
            <a:spLocks noGrp="1"/>
          </p:cNvSpPr>
          <p:nvPr>
            <p:ph type="pic" sz="quarter" idx="13" hasCustomPrompt="1"/>
          </p:nvPr>
        </p:nvSpPr>
        <p:spPr>
          <a:xfrm>
            <a:off x="6284976" y="0"/>
            <a:ext cx="5907024"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9" name="Picture Placeholder 14">
            <a:extLst>
              <a:ext uri="{FF2B5EF4-FFF2-40B4-BE49-F238E27FC236}">
                <a16:creationId xmlns:a16="http://schemas.microsoft.com/office/drawing/2014/main" id="{880EBE60-4F79-1146-82D6-4D808D8AFCD3}"/>
              </a:ext>
            </a:extLst>
          </p:cNvPr>
          <p:cNvSpPr>
            <a:spLocks noGrp="1"/>
          </p:cNvSpPr>
          <p:nvPr>
            <p:ph type="pic" sz="quarter" idx="14" hasCustomPrompt="1"/>
          </p:nvPr>
        </p:nvSpPr>
        <p:spPr>
          <a:xfrm>
            <a:off x="685800" y="1676399"/>
            <a:ext cx="2781300" cy="1279039"/>
          </a:xfrm>
          <a:prstGeom prst="rect">
            <a:avLst/>
          </a:prstGeom>
          <a:no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Client’s Logo</a:t>
            </a:r>
          </a:p>
        </p:txBody>
      </p:sp>
      <p:sp>
        <p:nvSpPr>
          <p:cNvPr id="12" name="Text Placeholder 8">
            <a:extLst>
              <a:ext uri="{FF2B5EF4-FFF2-40B4-BE49-F238E27FC236}">
                <a16:creationId xmlns:a16="http://schemas.microsoft.com/office/drawing/2014/main" id="{7D71F96A-38DF-DB43-BD37-B58030455C07}"/>
              </a:ext>
            </a:extLst>
          </p:cNvPr>
          <p:cNvSpPr>
            <a:spLocks noGrp="1"/>
          </p:cNvSpPr>
          <p:nvPr>
            <p:ph type="body" sz="quarter" idx="16" hasCustomPrompt="1"/>
          </p:nvPr>
        </p:nvSpPr>
        <p:spPr>
          <a:xfrm>
            <a:off x="685800" y="3416968"/>
            <a:ext cx="4913376" cy="2755232"/>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1649210994"/>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3352800"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4724400" y="0"/>
            <a:ext cx="74675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5298327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4935071" cy="74980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6286500" y="0"/>
            <a:ext cx="5905499" cy="6858000"/>
          </a:xfrm>
          <a:prstGeom prst="rect">
            <a:avLst/>
          </a:prstGeom>
          <a:solidFill>
            <a:schemeClr val="tx2"/>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493507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FF9005E0-A0B3-0A48-BE0D-BDC8291335CB}"/>
              </a:ext>
            </a:extLst>
          </p:cNvPr>
          <p:cNvSpPr>
            <a:spLocks noGrp="1"/>
          </p:cNvSpPr>
          <p:nvPr>
            <p:ph type="body" sz="quarter" idx="16" hasCustomPrompt="1"/>
          </p:nvPr>
        </p:nvSpPr>
        <p:spPr>
          <a:xfrm>
            <a:off x="685800" y="2057400"/>
            <a:ext cx="493507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1697854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0" name="Text Placeholder 8">
            <a:extLst>
              <a:ext uri="{FF2B5EF4-FFF2-40B4-BE49-F238E27FC236}">
                <a16:creationId xmlns:a16="http://schemas.microsoft.com/office/drawing/2014/main" id="{EB9EDA47-FFD1-624D-91BA-4484C1A68D35}"/>
              </a:ext>
            </a:extLst>
          </p:cNvPr>
          <p:cNvSpPr>
            <a:spLocks noGrp="1"/>
          </p:cNvSpPr>
          <p:nvPr>
            <p:ph type="body" sz="quarter" idx="16" hasCustomPrompt="1"/>
          </p:nvPr>
        </p:nvSpPr>
        <p:spPr>
          <a:xfrm>
            <a:off x="685800" y="2057400"/>
            <a:ext cx="10817352"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3477748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1" name="Text Placeholder 8">
            <a:extLst>
              <a:ext uri="{FF2B5EF4-FFF2-40B4-BE49-F238E27FC236}">
                <a16:creationId xmlns:a16="http://schemas.microsoft.com/office/drawing/2014/main" id="{6047BD24-6DC8-4A40-9E57-6013ECAAC2D6}"/>
              </a:ext>
            </a:extLst>
          </p:cNvPr>
          <p:cNvSpPr>
            <a:spLocks noGrp="1"/>
          </p:cNvSpPr>
          <p:nvPr>
            <p:ph type="body" sz="quarter" idx="16" hasCustomPrompt="1"/>
          </p:nvPr>
        </p:nvSpPr>
        <p:spPr>
          <a:xfrm>
            <a:off x="685800" y="2057400"/>
            <a:ext cx="52197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2" name="Text Placeholder 8">
            <a:extLst>
              <a:ext uri="{FF2B5EF4-FFF2-40B4-BE49-F238E27FC236}">
                <a16:creationId xmlns:a16="http://schemas.microsoft.com/office/drawing/2014/main" id="{3E119FBC-1340-CC4D-B48F-BEC63F8397AD}"/>
              </a:ext>
            </a:extLst>
          </p:cNvPr>
          <p:cNvSpPr>
            <a:spLocks noGrp="1"/>
          </p:cNvSpPr>
          <p:nvPr>
            <p:ph type="body" sz="quarter" idx="17" hasCustomPrompt="1"/>
          </p:nvPr>
        </p:nvSpPr>
        <p:spPr>
          <a:xfrm>
            <a:off x="6286500" y="2057400"/>
            <a:ext cx="52197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5320669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3" name="Text Placeholder 8">
            <a:extLst>
              <a:ext uri="{FF2B5EF4-FFF2-40B4-BE49-F238E27FC236}">
                <a16:creationId xmlns:a16="http://schemas.microsoft.com/office/drawing/2014/main" id="{6D17640F-B0EC-8546-92BF-262CBF7216C4}"/>
              </a:ext>
            </a:extLst>
          </p:cNvPr>
          <p:cNvSpPr>
            <a:spLocks noGrp="1"/>
          </p:cNvSpPr>
          <p:nvPr>
            <p:ph type="body" sz="quarter" idx="17" hasCustomPrompt="1"/>
          </p:nvPr>
        </p:nvSpPr>
        <p:spPr>
          <a:xfrm>
            <a:off x="6858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4" name="Text Placeholder 8">
            <a:extLst>
              <a:ext uri="{FF2B5EF4-FFF2-40B4-BE49-F238E27FC236}">
                <a16:creationId xmlns:a16="http://schemas.microsoft.com/office/drawing/2014/main" id="{C3DBA832-F974-8945-A1DE-FA87C969C77D}"/>
              </a:ext>
            </a:extLst>
          </p:cNvPr>
          <p:cNvSpPr>
            <a:spLocks noGrp="1"/>
          </p:cNvSpPr>
          <p:nvPr>
            <p:ph type="body" sz="quarter" idx="18" hasCustomPrompt="1"/>
          </p:nvPr>
        </p:nvSpPr>
        <p:spPr>
          <a:xfrm>
            <a:off x="4419600"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
        <p:nvSpPr>
          <p:cNvPr id="15" name="Text Placeholder 8">
            <a:extLst>
              <a:ext uri="{FF2B5EF4-FFF2-40B4-BE49-F238E27FC236}">
                <a16:creationId xmlns:a16="http://schemas.microsoft.com/office/drawing/2014/main" id="{3FF8D2A5-42B1-C847-A8E5-C2109F6E6E21}"/>
              </a:ext>
            </a:extLst>
          </p:cNvPr>
          <p:cNvSpPr>
            <a:spLocks noGrp="1"/>
          </p:cNvSpPr>
          <p:nvPr>
            <p:ph type="body" sz="quarter" idx="19" hasCustomPrompt="1"/>
          </p:nvPr>
        </p:nvSpPr>
        <p:spPr>
          <a:xfrm>
            <a:off x="8153399" y="2057400"/>
            <a:ext cx="3352800"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a:t>
            </a:r>
          </a:p>
        </p:txBody>
      </p:sp>
    </p:spTree>
    <p:extLst>
      <p:ext uri="{BB962C8B-B14F-4D97-AF65-F5344CB8AC3E}">
        <p14:creationId xmlns:p14="http://schemas.microsoft.com/office/powerpoint/2010/main" val="16269631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926592"/>
            <a:ext cx="10820401"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5" name="Text Placeholder 8">
            <a:extLst>
              <a:ext uri="{FF2B5EF4-FFF2-40B4-BE49-F238E27FC236}">
                <a16:creationId xmlns:a16="http://schemas.microsoft.com/office/drawing/2014/main" id="{1AB97CAC-4E8E-0D47-8F2E-E81012C12547}"/>
              </a:ext>
            </a:extLst>
          </p:cNvPr>
          <p:cNvSpPr>
            <a:spLocks noGrp="1"/>
          </p:cNvSpPr>
          <p:nvPr>
            <p:ph type="body" sz="quarter" idx="18" hasCustomPrompt="1"/>
          </p:nvPr>
        </p:nvSpPr>
        <p:spPr>
          <a:xfrm>
            <a:off x="685800"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6" name="Text Placeholder 8">
            <a:extLst>
              <a:ext uri="{FF2B5EF4-FFF2-40B4-BE49-F238E27FC236}">
                <a16:creationId xmlns:a16="http://schemas.microsoft.com/office/drawing/2014/main" id="{5BE2BE4C-9ED2-CC4B-A17A-1F15E9961726}"/>
              </a:ext>
            </a:extLst>
          </p:cNvPr>
          <p:cNvSpPr>
            <a:spLocks noGrp="1"/>
          </p:cNvSpPr>
          <p:nvPr>
            <p:ph type="body" sz="quarter" idx="19" hasCustomPrompt="1"/>
          </p:nvPr>
        </p:nvSpPr>
        <p:spPr>
          <a:xfrm>
            <a:off x="3492499"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7" name="Text Placeholder 8">
            <a:extLst>
              <a:ext uri="{FF2B5EF4-FFF2-40B4-BE49-F238E27FC236}">
                <a16:creationId xmlns:a16="http://schemas.microsoft.com/office/drawing/2014/main" id="{B0189A1A-C20A-FA43-B44A-28FEBD16CEBF}"/>
              </a:ext>
            </a:extLst>
          </p:cNvPr>
          <p:cNvSpPr>
            <a:spLocks noGrp="1"/>
          </p:cNvSpPr>
          <p:nvPr>
            <p:ph type="body" sz="quarter" idx="20" hasCustomPrompt="1"/>
          </p:nvPr>
        </p:nvSpPr>
        <p:spPr>
          <a:xfrm>
            <a:off x="6299198"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
        <p:nvSpPr>
          <p:cNvPr id="18" name="Text Placeholder 8">
            <a:extLst>
              <a:ext uri="{FF2B5EF4-FFF2-40B4-BE49-F238E27FC236}">
                <a16:creationId xmlns:a16="http://schemas.microsoft.com/office/drawing/2014/main" id="{DDD766CF-788D-2B49-8AD5-F58C2640287E}"/>
              </a:ext>
            </a:extLst>
          </p:cNvPr>
          <p:cNvSpPr>
            <a:spLocks noGrp="1"/>
          </p:cNvSpPr>
          <p:nvPr>
            <p:ph type="body" sz="quarter" idx="21" hasCustomPrompt="1"/>
          </p:nvPr>
        </p:nvSpPr>
        <p:spPr>
          <a:xfrm>
            <a:off x="9105897" y="2057400"/>
            <a:ext cx="2400299" cy="4114800"/>
          </a:xfrm>
        </p:spPr>
        <p:txBody>
          <a:bodyPr numCol="1" spcCol="384048"/>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p:txBody>
      </p:sp>
    </p:spTree>
    <p:extLst>
      <p:ext uri="{BB962C8B-B14F-4D97-AF65-F5344CB8AC3E}">
        <p14:creationId xmlns:p14="http://schemas.microsoft.com/office/powerpoint/2010/main" val="3320599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Case Study - One Column Big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799" y="3054096"/>
            <a:ext cx="4267201" cy="749808"/>
          </a:xfrm>
        </p:spPr>
        <p:txBody>
          <a:bodyPr anchor="ctr"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799" y="533400"/>
            <a:ext cx="5219701"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8" name="Text Placeholder 8">
            <a:extLst>
              <a:ext uri="{FF2B5EF4-FFF2-40B4-BE49-F238E27FC236}">
                <a16:creationId xmlns:a16="http://schemas.microsoft.com/office/drawing/2014/main" id="{AA8F961E-FA33-7640-99EA-4C7FE4A3DDF1}"/>
              </a:ext>
            </a:extLst>
          </p:cNvPr>
          <p:cNvSpPr>
            <a:spLocks noGrp="1"/>
          </p:cNvSpPr>
          <p:nvPr>
            <p:ph type="body" sz="quarter" idx="16" hasCustomPrompt="1"/>
          </p:nvPr>
        </p:nvSpPr>
        <p:spPr>
          <a:xfrm>
            <a:off x="6283452" y="533400"/>
            <a:ext cx="5219700" cy="5638800"/>
          </a:xfrm>
        </p:spPr>
        <p:txBody>
          <a:bodyPr numCol="1" spcCol="384048" anchor="ctr"/>
          <a:lstStyle>
            <a:lvl1pPr marL="0" marR="0" indent="0" algn="l" defTabSz="914400" rtl="0" eaLnBrk="1" fontAlgn="auto" latinLnBrk="0" hangingPunct="1">
              <a:lnSpc>
                <a:spcPct val="140000"/>
              </a:lnSpc>
              <a:spcBef>
                <a:spcPts val="800"/>
              </a:spcBef>
              <a:spcAft>
                <a:spcPts val="0"/>
              </a:spcAft>
              <a:buClrTx/>
              <a:buSzTx/>
              <a:buFontTx/>
              <a:buNone/>
              <a:tabLst/>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Tree>
    <p:extLst>
      <p:ext uri="{BB962C8B-B14F-4D97-AF65-F5344CB8AC3E}">
        <p14:creationId xmlns:p14="http://schemas.microsoft.com/office/powerpoint/2010/main" val="11052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lvl1pPr>
              <a:defRPr sz="1200"/>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927212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 Head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926592"/>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17224001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 Breadcrumb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Tree>
    <p:extLst>
      <p:ext uri="{BB962C8B-B14F-4D97-AF65-F5344CB8AC3E}">
        <p14:creationId xmlns:p14="http://schemas.microsoft.com/office/powerpoint/2010/main" val="19284334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1525925"/>
            <a:ext cx="2400300" cy="2629382"/>
          </a:xfrm>
        </p:spPr>
        <p:txBody>
          <a:bodyPr anchor="t" anchorCtr="0"/>
          <a:lstStyle>
            <a:lvl1pPr>
              <a:defRPr sz="1800" b="0" i="0">
                <a:latin typeface="FuturaNext-Medium" panose="020B0602020204020303" pitchFamily="34" charset="77"/>
              </a:defRPr>
            </a:lvl1pPr>
          </a:lstStyle>
          <a:p>
            <a:r>
              <a:rPr lang="en-US"/>
              <a:t>Long title sentence case, the standard chunk of Lorem Ipsum used since the 1500s.</a:t>
            </a:r>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4913376"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Name of RFP / Section name</a:t>
            </a:r>
          </a:p>
        </p:txBody>
      </p:sp>
      <p:sp>
        <p:nvSpPr>
          <p:cNvPr id="5" name="Text Placeholder 4">
            <a:extLst>
              <a:ext uri="{FF2B5EF4-FFF2-40B4-BE49-F238E27FC236}">
                <a16:creationId xmlns:a16="http://schemas.microsoft.com/office/drawing/2014/main" id="{0EC86D83-3D5C-1F4C-A8DE-27F93A34C6E3}"/>
              </a:ext>
            </a:extLst>
          </p:cNvPr>
          <p:cNvSpPr>
            <a:spLocks noGrp="1"/>
          </p:cNvSpPr>
          <p:nvPr>
            <p:ph type="body" sz="quarter" idx="14" hasCustomPrompt="1"/>
          </p:nvPr>
        </p:nvSpPr>
        <p:spPr>
          <a:xfrm>
            <a:off x="685800" y="994031"/>
            <a:ext cx="4913313" cy="256032"/>
          </a:xfrm>
        </p:spPr>
        <p:txBody>
          <a:bodyPr/>
          <a:lstStyle>
            <a:lvl1pPr>
              <a:defRPr lang="en-US" sz="1000" b="0" i="0" kern="0" cap="none" spc="50" baseline="0" dirty="0">
                <a:solidFill>
                  <a:schemeClr val="accent1"/>
                </a:solidFill>
                <a:latin typeface="Futura Next DemiBold" panose="020B0602020204020303" pitchFamily="34" charset="77"/>
                <a:ea typeface="+mn-ea"/>
                <a:cs typeface="+mn-cs"/>
              </a:defRPr>
            </a:lvl1pPr>
            <a:lvl2pPr>
              <a:defRPr lang="en-US" sz="1000" b="1" i="0" kern="1200" dirty="0" smtClean="0">
                <a:solidFill>
                  <a:schemeClr val="accent1"/>
                </a:solidFill>
                <a:latin typeface="Futura Next DemiBold" panose="020B0502020204020303" pitchFamily="34" charset="77"/>
                <a:ea typeface="+mn-ea"/>
                <a:cs typeface="+mn-cs"/>
              </a:defRPr>
            </a:lvl2pPr>
          </a:lstStyle>
          <a:p>
            <a:pPr marL="0" lvl="0" indent="0" algn="l" defTabSz="914400" rtl="0" eaLnBrk="1" latinLnBrk="0" hangingPunct="1">
              <a:lnSpc>
                <a:spcPct val="130000"/>
              </a:lnSpc>
              <a:spcBef>
                <a:spcPts val="1600"/>
              </a:spcBef>
              <a:spcAft>
                <a:spcPts val="0"/>
              </a:spcAft>
              <a:buFont typeface="Arial" panose="020B0604020202020204" pitchFamily="34" charset="0"/>
              <a:buNone/>
              <a:tabLst/>
            </a:pPr>
            <a:r>
              <a:rPr lang="en-US"/>
              <a:t>Question 01</a:t>
            </a:r>
          </a:p>
        </p:txBody>
      </p:sp>
      <p:sp>
        <p:nvSpPr>
          <p:cNvPr id="16" name="Text Placeholder 8">
            <a:extLst>
              <a:ext uri="{FF2B5EF4-FFF2-40B4-BE49-F238E27FC236}">
                <a16:creationId xmlns:a16="http://schemas.microsoft.com/office/drawing/2014/main" id="{382424CC-84F8-0D44-B8A8-2D07A42EF7A8}"/>
              </a:ext>
            </a:extLst>
          </p:cNvPr>
          <p:cNvSpPr>
            <a:spLocks noGrp="1"/>
          </p:cNvSpPr>
          <p:nvPr>
            <p:ph type="body" sz="quarter" idx="10" hasCustomPrompt="1"/>
          </p:nvPr>
        </p:nvSpPr>
        <p:spPr>
          <a:xfrm>
            <a:off x="3467100" y="1525924"/>
            <a:ext cx="8036052" cy="4646276"/>
          </a:xfrm>
        </p:spPr>
        <p:txBody>
          <a:bodyPr numCol="3"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Subheads set in sentence case</a:t>
            </a:r>
          </a:p>
          <a:p>
            <a:pPr lvl="2"/>
            <a:r>
              <a:rPr lang="en-US"/>
              <a:t>Quote</a:t>
            </a:r>
          </a:p>
          <a:p>
            <a:pPr lvl="3"/>
            <a:r>
              <a:rPr lang="en-US"/>
              <a:t>First level bullet</a:t>
            </a:r>
          </a:p>
          <a:p>
            <a:pPr lvl="4"/>
            <a:r>
              <a:rPr lang="en-US"/>
              <a:t>Second level bullet</a:t>
            </a:r>
          </a:p>
          <a:p>
            <a:pPr lvl="5"/>
            <a:r>
              <a:rPr lang="en-US"/>
              <a:t>Numbered bullet</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a:t>Duis </a:t>
            </a:r>
            <a:r>
              <a:rPr lang="en-US" err="1"/>
              <a:t>varius</a:t>
            </a:r>
            <a:r>
              <a:rPr lang="en-US"/>
              <a:t> </a:t>
            </a:r>
            <a:r>
              <a:rPr lang="en-US" err="1"/>
              <a:t>leo</a:t>
            </a:r>
            <a:r>
              <a:rPr lang="en-US"/>
              <a:t> </a:t>
            </a:r>
            <a:r>
              <a:rPr lang="en-US" err="1"/>
              <a:t>sed</a:t>
            </a:r>
            <a:r>
              <a:rPr lang="en-US"/>
              <a:t> </a:t>
            </a:r>
            <a:r>
              <a:rPr lang="en-US" err="1"/>
              <a:t>lectus</a:t>
            </a:r>
            <a:r>
              <a:rPr lang="en-US"/>
              <a:t> </a:t>
            </a:r>
            <a:r>
              <a:rPr lang="en-US" err="1"/>
              <a:t>faucibus</a:t>
            </a:r>
            <a:r>
              <a:rPr lang="en-US"/>
              <a:t>, sit </a:t>
            </a:r>
            <a:r>
              <a:rPr lang="en-US" err="1"/>
              <a:t>amet</a:t>
            </a:r>
            <a:r>
              <a:rPr lang="en-US"/>
              <a:t> </a:t>
            </a:r>
            <a:r>
              <a:rPr lang="en-US" err="1"/>
              <a:t>mollis</a:t>
            </a:r>
            <a:r>
              <a:rPr lang="en-US"/>
              <a:t> </a:t>
            </a:r>
            <a:r>
              <a:rPr lang="en-US" err="1"/>
              <a:t>nisl</a:t>
            </a:r>
            <a:r>
              <a:rPr lang="en-US"/>
              <a:t> </a:t>
            </a:r>
            <a:r>
              <a:rPr lang="en-US" err="1"/>
              <a:t>mollis</a:t>
            </a:r>
            <a:r>
              <a:rPr lang="en-US"/>
              <a:t>. </a:t>
            </a:r>
            <a:r>
              <a:rPr lang="en-US" err="1"/>
              <a:t>Sed</a:t>
            </a:r>
            <a:r>
              <a:rPr lang="en-US"/>
              <a:t> convallis id </a:t>
            </a:r>
            <a:r>
              <a:rPr lang="en-US" err="1"/>
              <a:t>sapien</a:t>
            </a:r>
            <a:r>
              <a:rPr lang="en-US"/>
              <a:t> in </a:t>
            </a:r>
            <a:r>
              <a:rPr lang="en-US" err="1"/>
              <a:t>mollis</a:t>
            </a:r>
            <a:r>
              <a:rPr lang="en-US"/>
              <a:t>. </a:t>
            </a:r>
            <a:r>
              <a:rPr lang="en-US" err="1"/>
              <a:t>Fusce</a:t>
            </a:r>
            <a:r>
              <a:rPr lang="en-US"/>
              <a:t> </a:t>
            </a:r>
            <a:r>
              <a:rPr lang="en-US" err="1"/>
              <a:t>massa</a:t>
            </a:r>
            <a:r>
              <a:rPr lang="en-US"/>
              <a:t> mi, pulvinar </a:t>
            </a:r>
            <a:r>
              <a:rPr lang="en-US" err="1"/>
              <a:t>ut</a:t>
            </a:r>
            <a:r>
              <a:rPr lang="en-US"/>
              <a:t> </a:t>
            </a:r>
            <a:r>
              <a:rPr lang="en-US" err="1"/>
              <a:t>tincidunt</a:t>
            </a:r>
            <a:r>
              <a:rPr lang="en-US"/>
              <a:t> non, </a:t>
            </a:r>
            <a:r>
              <a:rPr lang="en-US" err="1"/>
              <a:t>tempor</a:t>
            </a:r>
            <a:r>
              <a:rPr lang="en-US"/>
              <a:t> a </a:t>
            </a:r>
            <a:r>
              <a:rPr lang="en-US" err="1"/>
              <a:t>nibh</a:t>
            </a:r>
            <a:r>
              <a:rPr lang="en-US"/>
              <a:t>. Nunc </a:t>
            </a:r>
            <a:r>
              <a:rPr lang="en-US" err="1"/>
              <a:t>tincidunt</a:t>
            </a:r>
            <a:r>
              <a:rPr lang="en-US"/>
              <a:t> </a:t>
            </a:r>
            <a:r>
              <a:rPr lang="en-US" err="1"/>
              <a:t>elit</a:t>
            </a:r>
            <a:r>
              <a:rPr lang="en-US"/>
              <a:t> </a:t>
            </a:r>
            <a:r>
              <a:rPr lang="en-US" err="1"/>
              <a:t>eget</a:t>
            </a:r>
            <a:r>
              <a:rPr lang="en-US"/>
              <a:t> </a:t>
            </a:r>
            <a:r>
              <a:rPr lang="en-US" err="1"/>
              <a:t>nisl</a:t>
            </a:r>
            <a:r>
              <a:rPr lang="en-US"/>
              <a:t> </a:t>
            </a:r>
            <a:r>
              <a:rPr lang="en-US" err="1"/>
              <a:t>feugiat</a:t>
            </a:r>
            <a:r>
              <a:rPr lang="en-US"/>
              <a:t>, </a:t>
            </a:r>
            <a:r>
              <a:rPr lang="en-US" err="1"/>
              <a:t>nec</a:t>
            </a:r>
            <a:r>
              <a:rPr lang="en-US"/>
              <a:t> </a:t>
            </a:r>
            <a:r>
              <a:rPr lang="en-US" err="1"/>
              <a:t>feugiat</a:t>
            </a:r>
            <a:r>
              <a:rPr lang="en-US"/>
              <a:t> </a:t>
            </a:r>
            <a:r>
              <a:rPr lang="en-US" err="1"/>
              <a:t>urna</a:t>
            </a:r>
            <a:r>
              <a:rPr lang="en-US"/>
              <a:t> </a:t>
            </a:r>
            <a:r>
              <a:rPr lang="en-US" err="1"/>
              <a:t>dapibus</a:t>
            </a:r>
            <a:r>
              <a:rPr lang="en-US"/>
              <a:t>. </a:t>
            </a:r>
            <a:r>
              <a:rPr lang="en-US" err="1"/>
              <a:t>Aenean</a:t>
            </a:r>
            <a:r>
              <a:rPr lang="en-US"/>
              <a:t> </a:t>
            </a:r>
            <a:r>
              <a:rPr lang="en-US" err="1"/>
              <a:t>arcu</a:t>
            </a:r>
            <a:r>
              <a:rPr lang="en-US"/>
              <a:t> </a:t>
            </a:r>
            <a:r>
              <a:rPr lang="en-US" err="1"/>
              <a:t>mauris</a:t>
            </a:r>
            <a:r>
              <a:rPr lang="en-US"/>
              <a:t>, </a:t>
            </a:r>
            <a:r>
              <a:rPr lang="en-US" err="1"/>
              <a:t>egestas</a:t>
            </a:r>
            <a:r>
              <a:rPr lang="en-US"/>
              <a:t> </a:t>
            </a:r>
            <a:r>
              <a:rPr lang="en-US" err="1"/>
              <a:t>aliquam</a:t>
            </a:r>
            <a:r>
              <a:rPr lang="en-US"/>
              <a:t> </a:t>
            </a:r>
            <a:r>
              <a:rPr lang="en-US" err="1"/>
              <a:t>ultricies</a:t>
            </a:r>
            <a:r>
              <a:rPr lang="en-US"/>
              <a:t> </a:t>
            </a:r>
            <a:r>
              <a:rPr lang="en-US" err="1"/>
              <a:t>ut</a:t>
            </a:r>
            <a:r>
              <a:rPr lang="en-US"/>
              <a:t>, pharetra </a:t>
            </a:r>
            <a:r>
              <a:rPr lang="en-US" err="1"/>
              <a:t>luctus</a:t>
            </a:r>
            <a:r>
              <a:rPr lang="en-US"/>
              <a:t> </a:t>
            </a:r>
            <a:r>
              <a:rPr lang="en-US" err="1"/>
              <a:t>neque</a:t>
            </a:r>
            <a:r>
              <a:rPr lang="en-US"/>
              <a:t>. Integer </a:t>
            </a:r>
            <a:r>
              <a:rPr lang="en-US" err="1"/>
              <a:t>ut</a:t>
            </a:r>
            <a:r>
              <a:rPr lang="en-US"/>
              <a:t> </a:t>
            </a:r>
            <a:r>
              <a:rPr lang="en-US" err="1"/>
              <a:t>viverra</a:t>
            </a:r>
            <a:r>
              <a:rPr lang="en-US"/>
              <a:t> </a:t>
            </a:r>
            <a:r>
              <a:rPr lang="en-US" err="1"/>
              <a:t>lacus</a:t>
            </a:r>
            <a:r>
              <a:rPr lang="en-US"/>
              <a:t>. Integer </a:t>
            </a:r>
            <a:r>
              <a:rPr lang="en-US" err="1"/>
              <a:t>tortor</a:t>
            </a:r>
            <a:r>
              <a:rPr lang="en-US"/>
              <a:t> libero, </a:t>
            </a:r>
            <a:r>
              <a:rPr lang="en-US" err="1"/>
              <a:t>euismod</a:t>
            </a:r>
            <a:r>
              <a:rPr lang="en-US"/>
              <a:t> </a:t>
            </a:r>
            <a:r>
              <a:rPr lang="en-US" err="1"/>
              <a:t>nec</a:t>
            </a:r>
            <a:r>
              <a:rPr lang="en-US"/>
              <a:t> </a:t>
            </a:r>
            <a:r>
              <a:rPr lang="en-US" err="1"/>
              <a:t>euismod</a:t>
            </a:r>
            <a:r>
              <a:rPr lang="en-US"/>
              <a:t> </a:t>
            </a:r>
            <a:r>
              <a:rPr lang="en-US" err="1"/>
              <a:t>eu</a:t>
            </a:r>
            <a:r>
              <a:rPr lang="en-US"/>
              <a:t>, </a:t>
            </a:r>
            <a:r>
              <a:rPr lang="en-US" err="1"/>
              <a:t>efficitur</a:t>
            </a:r>
            <a:r>
              <a:rPr lang="en-US"/>
              <a:t> </a:t>
            </a:r>
            <a:r>
              <a:rPr lang="en-US" err="1"/>
              <a:t>eget</a:t>
            </a:r>
            <a:r>
              <a:rPr lang="en-US"/>
              <a:t> lorem. </a:t>
            </a:r>
            <a:r>
              <a:rPr lang="en-US" err="1"/>
              <a:t>Mauris</a:t>
            </a:r>
            <a:r>
              <a:rPr lang="en-US"/>
              <a:t> </a:t>
            </a:r>
            <a:r>
              <a:rPr lang="en-US" err="1"/>
              <a:t>feugiat</a:t>
            </a:r>
            <a:r>
              <a:rPr lang="en-US"/>
              <a:t> </a:t>
            </a:r>
            <a:r>
              <a:rPr lang="en-US" err="1"/>
              <a:t>justo</a:t>
            </a:r>
            <a:r>
              <a:rPr lang="en-US"/>
              <a:t> in </a:t>
            </a:r>
            <a:r>
              <a:rPr lang="en-US" err="1"/>
              <a:t>nulla</a:t>
            </a:r>
            <a:r>
              <a:rPr lang="en-US"/>
              <a:t> </a:t>
            </a:r>
            <a:r>
              <a:rPr lang="en-US" err="1"/>
              <a:t>laoreet</a:t>
            </a:r>
            <a:r>
              <a:rPr lang="en-US"/>
              <a:t>, a </a:t>
            </a:r>
            <a:r>
              <a:rPr lang="en-US" err="1"/>
              <a:t>mollis</a:t>
            </a:r>
            <a:r>
              <a:rPr lang="en-US"/>
              <a:t> magna </a:t>
            </a:r>
            <a:r>
              <a:rPr lang="en-US" err="1"/>
              <a:t>consequat</a:t>
            </a:r>
            <a:r>
              <a:rPr lang="en-US"/>
              <a:t>. </a:t>
            </a:r>
            <a:r>
              <a:rPr lang="en-US" err="1"/>
              <a:t>Proin</a:t>
            </a:r>
            <a:r>
              <a:rPr lang="en-US"/>
              <a:t> lacinia ipsum sit </a:t>
            </a:r>
            <a:r>
              <a:rPr lang="en-US" err="1"/>
              <a:t>amet</a:t>
            </a:r>
            <a:r>
              <a:rPr lang="en-US"/>
              <a:t> </a:t>
            </a:r>
            <a:r>
              <a:rPr lang="en-US" err="1"/>
              <a:t>accumsan</a:t>
            </a:r>
            <a:r>
              <a:rPr lang="en-US"/>
              <a:t> </a:t>
            </a:r>
            <a:r>
              <a:rPr lang="en-US" err="1"/>
              <a:t>feugiat</a:t>
            </a:r>
            <a:r>
              <a:rPr lang="en-US"/>
              <a:t>. </a:t>
            </a:r>
            <a:r>
              <a:rPr lang="en-US" err="1"/>
              <a:t>Nulla</a:t>
            </a:r>
            <a:r>
              <a:rPr lang="en-US"/>
              <a:t> </a:t>
            </a:r>
            <a:r>
              <a:rPr lang="en-US" err="1"/>
              <a:t>venenatis</a:t>
            </a:r>
            <a:r>
              <a:rPr lang="en-US"/>
              <a:t> </a:t>
            </a:r>
            <a:r>
              <a:rPr lang="en-US" err="1"/>
              <a:t>urna</a:t>
            </a:r>
            <a:r>
              <a:rPr lang="en-US"/>
              <a:t> in </a:t>
            </a:r>
            <a:r>
              <a:rPr lang="en-US" err="1"/>
              <a:t>congue</a:t>
            </a:r>
            <a:r>
              <a:rPr lang="en-US"/>
              <a:t> </a:t>
            </a:r>
            <a:r>
              <a:rPr lang="en-US" err="1"/>
              <a:t>bibendum</a:t>
            </a:r>
            <a:r>
              <a:rPr lang="en-US"/>
              <a:t>.</a:t>
            </a:r>
          </a:p>
          <a:p>
            <a:pPr lvl="0"/>
            <a:r>
              <a:rPr lang="en-US"/>
              <a:t>Nunc </a:t>
            </a:r>
            <a:r>
              <a:rPr lang="en-US" err="1"/>
              <a:t>neque</a:t>
            </a:r>
            <a:r>
              <a:rPr lang="en-US"/>
              <a:t> </a:t>
            </a:r>
            <a:r>
              <a:rPr lang="en-US" err="1"/>
              <a:t>massa</a:t>
            </a:r>
            <a:r>
              <a:rPr lang="en-US"/>
              <a:t>, </a:t>
            </a:r>
            <a:r>
              <a:rPr lang="en-US" err="1"/>
              <a:t>posuere</a:t>
            </a:r>
            <a:r>
              <a:rPr lang="en-US"/>
              <a:t> sit </a:t>
            </a:r>
            <a:r>
              <a:rPr lang="en-US" err="1"/>
              <a:t>amet</a:t>
            </a:r>
            <a:r>
              <a:rPr lang="en-US"/>
              <a:t> </a:t>
            </a:r>
            <a:r>
              <a:rPr lang="en-US" err="1"/>
              <a:t>accumsan</a:t>
            </a:r>
            <a:r>
              <a:rPr lang="en-US"/>
              <a:t> </a:t>
            </a:r>
            <a:r>
              <a:rPr lang="en-US" err="1"/>
              <a:t>ut</a:t>
            </a:r>
            <a:r>
              <a:rPr lang="en-US"/>
              <a:t>, lacinia at </a:t>
            </a:r>
            <a:r>
              <a:rPr lang="en-US" err="1"/>
              <a:t>odio</a:t>
            </a:r>
            <a:r>
              <a:rPr lang="en-US"/>
              <a:t>. </a:t>
            </a:r>
            <a:r>
              <a:rPr lang="en-US" err="1"/>
              <a:t>Nullam</a:t>
            </a:r>
            <a:r>
              <a:rPr lang="en-US"/>
              <a:t> ac </a:t>
            </a:r>
            <a:r>
              <a:rPr lang="en-US" err="1"/>
              <a:t>turpis</a:t>
            </a:r>
            <a:r>
              <a:rPr lang="en-US"/>
              <a:t> id dui </a:t>
            </a:r>
            <a:r>
              <a:rPr lang="en-US" err="1"/>
              <a:t>elementum</a:t>
            </a:r>
            <a:r>
              <a:rPr lang="en-US"/>
              <a:t> </a:t>
            </a:r>
            <a:r>
              <a:rPr lang="en-US" err="1"/>
              <a:t>tincidunt</a:t>
            </a:r>
            <a:r>
              <a:rPr lang="en-US"/>
              <a:t> at id ex. Ut </a:t>
            </a:r>
            <a:r>
              <a:rPr lang="en-US" err="1"/>
              <a:t>pellentesque</a:t>
            </a:r>
            <a:r>
              <a:rPr lang="en-US"/>
              <a:t> </a:t>
            </a:r>
            <a:r>
              <a:rPr lang="en-US" err="1"/>
              <a:t>blandit</a:t>
            </a:r>
            <a:r>
              <a:rPr lang="en-US"/>
              <a:t> ipsum, </a:t>
            </a:r>
            <a:r>
              <a:rPr lang="en-US" err="1"/>
              <a:t>vel</a:t>
            </a:r>
            <a:r>
              <a:rPr lang="en-US"/>
              <a:t> </a:t>
            </a:r>
            <a:r>
              <a:rPr lang="en-US" err="1"/>
              <a:t>egestas</a:t>
            </a:r>
            <a:r>
              <a:rPr lang="en-US"/>
              <a:t> </a:t>
            </a:r>
            <a:r>
              <a:rPr lang="en-US" err="1"/>
              <a:t>diam</a:t>
            </a:r>
            <a:r>
              <a:rPr lang="en-US"/>
              <a:t> </a:t>
            </a:r>
            <a:r>
              <a:rPr lang="en-US" err="1"/>
              <a:t>efficitur</a:t>
            </a:r>
            <a:r>
              <a:rPr lang="en-US"/>
              <a:t> sit </a:t>
            </a:r>
            <a:r>
              <a:rPr lang="en-US" err="1"/>
              <a:t>amet</a:t>
            </a:r>
            <a:r>
              <a:rPr lang="en-US"/>
              <a:t>. Maecenas </a:t>
            </a:r>
            <a:r>
              <a:rPr lang="en-US" err="1"/>
              <a:t>commodo</a:t>
            </a:r>
            <a:r>
              <a:rPr lang="en-US"/>
              <a:t> </a:t>
            </a:r>
            <a:r>
              <a:rPr lang="en-US" err="1"/>
              <a:t>fringilla</a:t>
            </a:r>
            <a:r>
              <a:rPr lang="en-US"/>
              <a:t> nisi, non maximus </a:t>
            </a:r>
            <a:r>
              <a:rPr lang="en-US" err="1"/>
              <a:t>massa</a:t>
            </a:r>
            <a:r>
              <a:rPr lang="en-US"/>
              <a:t> </a:t>
            </a:r>
            <a:r>
              <a:rPr lang="en-US" err="1"/>
              <a:t>iaculis</a:t>
            </a:r>
            <a:r>
              <a:rPr lang="en-US"/>
              <a:t> </a:t>
            </a:r>
            <a:r>
              <a:rPr lang="en-US" err="1"/>
              <a:t>nec</a:t>
            </a:r>
            <a:r>
              <a:rPr lang="en-US"/>
              <a:t>. </a:t>
            </a:r>
          </a:p>
        </p:txBody>
      </p:sp>
    </p:spTree>
    <p:extLst>
      <p:ext uri="{BB962C8B-B14F-4D97-AF65-F5344CB8AC3E}">
        <p14:creationId xmlns:p14="http://schemas.microsoft.com/office/powerpoint/2010/main" val="38331545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4_Case Study - One Column Big Imag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E3BF8CA-4414-D44E-AE03-79ABE34264F5}"/>
              </a:ext>
            </a:extLst>
          </p:cNvPr>
          <p:cNvSpPr/>
          <p:nvPr userDrawn="1"/>
        </p:nvSpPr>
        <p:spPr>
          <a:xfrm>
            <a:off x="6836664"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4" name="Rectangle 3">
            <a:extLst>
              <a:ext uri="{FF2B5EF4-FFF2-40B4-BE49-F238E27FC236}">
                <a16:creationId xmlns:a16="http://schemas.microsoft.com/office/drawing/2014/main" id="{718BF610-0B9C-9C49-BDF6-D6004259C74D}"/>
              </a:ext>
            </a:extLst>
          </p:cNvPr>
          <p:cNvSpPr/>
          <p:nvPr userDrawn="1"/>
        </p:nvSpPr>
        <p:spPr>
          <a:xfrm>
            <a:off x="4038602" y="0"/>
            <a:ext cx="2798064" cy="4571812"/>
          </a:xfrm>
          <a:prstGeom prst="rect">
            <a:avLst/>
          </a:prstGeom>
          <a:gradFill flip="none" rotWithShape="1">
            <a:gsLst>
              <a:gs pos="0">
                <a:schemeClr val="tx2"/>
              </a:gs>
              <a:gs pos="100000">
                <a:schemeClr val="tx2">
                  <a:alpha val="50000"/>
                </a:schemeClr>
              </a:gs>
            </a:gsLst>
            <a:lin ang="2700000" scaled="1"/>
            <a:tileRect/>
          </a:gradFill>
        </p:spPr>
        <p:txBody>
          <a:bodyPr rtlCol="0" anchor="ctr"/>
          <a:lstStyle/>
          <a:p>
            <a:pPr algn="ctr"/>
            <a:endParaRPr lang="en-US"/>
          </a:p>
        </p:txBody>
      </p:sp>
      <p:sp>
        <p:nvSpPr>
          <p:cNvPr id="9" name="Picture Placeholder 14">
            <a:extLst>
              <a:ext uri="{FF2B5EF4-FFF2-40B4-BE49-F238E27FC236}">
                <a16:creationId xmlns:a16="http://schemas.microsoft.com/office/drawing/2014/main" id="{9524778C-5F87-3449-815C-A2C8394D6556}"/>
              </a:ext>
            </a:extLst>
          </p:cNvPr>
          <p:cNvSpPr>
            <a:spLocks noGrp="1"/>
          </p:cNvSpPr>
          <p:nvPr>
            <p:ph type="pic" sz="quarter" idx="46" hasCustomPrompt="1"/>
          </p:nvPr>
        </p:nvSpPr>
        <p:spPr>
          <a:xfrm>
            <a:off x="4038602" y="4571812"/>
            <a:ext cx="2798064" cy="2286188"/>
          </a:xfrm>
          <a:prstGeom prst="rect">
            <a:avLst/>
          </a:prstGeom>
          <a:gradFill flip="none" rotWithShape="1">
            <a:gsLst>
              <a:gs pos="0">
                <a:schemeClr val="tx2"/>
              </a:gs>
              <a:gs pos="100000">
                <a:schemeClr val="tx2">
                  <a:alpha val="50000"/>
                </a:schemeClr>
              </a:gs>
            </a:gsLst>
            <a:lin ang="2700000" scaled="1"/>
            <a:tileRect/>
          </a:gra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0" name="Picture Placeholder 14">
            <a:extLst>
              <a:ext uri="{FF2B5EF4-FFF2-40B4-BE49-F238E27FC236}">
                <a16:creationId xmlns:a16="http://schemas.microsoft.com/office/drawing/2014/main" id="{735237B4-D01F-574E-9C48-D214B5612A85}"/>
              </a:ext>
            </a:extLst>
          </p:cNvPr>
          <p:cNvSpPr>
            <a:spLocks noGrp="1"/>
          </p:cNvSpPr>
          <p:nvPr>
            <p:ph type="pic" sz="quarter" idx="47" hasCustomPrompt="1"/>
          </p:nvPr>
        </p:nvSpPr>
        <p:spPr>
          <a:xfrm>
            <a:off x="6836664" y="4571812"/>
            <a:ext cx="2798064" cy="2286188"/>
          </a:xfrm>
          <a:prstGeom prst="rect">
            <a:avLst/>
          </a:prstGeom>
          <a:gradFill flip="none" rotWithShape="1">
            <a:gsLst>
              <a:gs pos="0">
                <a:schemeClr val="tx2"/>
              </a:gs>
              <a:gs pos="100000">
                <a:schemeClr val="tx2">
                  <a:alpha val="50000"/>
                </a:schemeClr>
              </a:gs>
            </a:gsLst>
            <a:lin ang="2700000" scaled="1"/>
            <a:tileRect/>
          </a:gradFill>
        </p:spPr>
        <p:txBody>
          <a:bodyPr vert="horz" lIns="0" tIns="640080" rIns="0" bIns="0" rtlCol="0" anchor="ctr" anchorCtr="0">
            <a:noAutofit/>
          </a:bodyPr>
          <a:lstStyle>
            <a:lvl1pPr algn="ctr">
              <a:defRPr lang="en-US" sz="1000" b="0" i="0" baseline="0" dirty="0">
                <a:latin typeface="FuturaNext-Medium" panose="020B0602020204020303" pitchFamily="34" charset="77"/>
                <a:cs typeface="FuturaNext-Medium" panose="020B0602020204020303" pitchFamily="34" charset="77"/>
              </a:defRPr>
            </a:lvl1pPr>
          </a:lstStyle>
          <a:p>
            <a:pPr lvl="0" algn="ctr">
              <a:lnSpc>
                <a:spcPct val="110000"/>
              </a:lnSpc>
            </a:pPr>
            <a:r>
              <a:rPr lang="en-US"/>
              <a:t>Drag and drop image or click icon to add</a:t>
            </a:r>
          </a:p>
        </p:txBody>
      </p:sp>
      <p:sp>
        <p:nvSpPr>
          <p:cNvPr id="11" name="Picture Placeholder 14">
            <a:extLst>
              <a:ext uri="{FF2B5EF4-FFF2-40B4-BE49-F238E27FC236}">
                <a16:creationId xmlns:a16="http://schemas.microsoft.com/office/drawing/2014/main" id="{D9E0C8CD-0544-E74E-B3AA-0D236E006170}"/>
              </a:ext>
            </a:extLst>
          </p:cNvPr>
          <p:cNvSpPr>
            <a:spLocks noGrp="1"/>
          </p:cNvSpPr>
          <p:nvPr>
            <p:ph type="pic" sz="quarter" idx="11" hasCustomPrompt="1"/>
          </p:nvPr>
        </p:nvSpPr>
        <p:spPr>
          <a:xfrm>
            <a:off x="1" y="0"/>
            <a:ext cx="4038600" cy="6858000"/>
          </a:xfrm>
          <a:prstGeom prst="rect">
            <a:avLst/>
          </a:prstGeom>
          <a:solidFill>
            <a:schemeClr val="tx1"/>
          </a:solidFill>
        </p:spPr>
        <p:txBody>
          <a:bodyPr tIns="640080" bIns="0" anchor="ctr" anchorCtr="0"/>
          <a:lstStyle>
            <a:lvl1pPr marL="0" indent="0" algn="ctr">
              <a:lnSpc>
                <a:spcPct val="110000"/>
              </a:lnSpc>
              <a:buFontTx/>
              <a:buNone/>
              <a:defRPr sz="1000" b="0" i="0" baseline="0">
                <a:solidFill>
                  <a:schemeClr val="accent6"/>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13" name="Subtitle 2">
            <a:extLst>
              <a:ext uri="{FF2B5EF4-FFF2-40B4-BE49-F238E27FC236}">
                <a16:creationId xmlns:a16="http://schemas.microsoft.com/office/drawing/2014/main" id="{98847419-B279-5D4E-9824-AE7EB36341A2}"/>
              </a:ext>
            </a:extLst>
          </p:cNvPr>
          <p:cNvSpPr>
            <a:spLocks noGrp="1"/>
          </p:cNvSpPr>
          <p:nvPr>
            <p:ph type="subTitle" idx="13" hasCustomPrompt="1"/>
          </p:nvPr>
        </p:nvSpPr>
        <p:spPr>
          <a:xfrm>
            <a:off x="685801" y="404530"/>
            <a:ext cx="2781300" cy="254813"/>
          </a:xfrm>
        </p:spPr>
        <p:txBody>
          <a:bodyPr anchor="t" anchorCtr="0">
            <a:noAutofit/>
          </a:bodyPr>
          <a:lstStyle>
            <a:lvl1pPr marL="0" indent="0" algn="l">
              <a:spcAft>
                <a:spcPts val="0"/>
              </a:spcAft>
              <a:buNone/>
              <a:defRPr sz="1000" b="0" i="0" kern="0" cap="none" spc="50" baseline="0">
                <a:solidFill>
                  <a:schemeClr val="accent6"/>
                </a:solidFill>
                <a:latin typeface="+mn-lt"/>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4" name="Title 1">
            <a:extLst>
              <a:ext uri="{FF2B5EF4-FFF2-40B4-BE49-F238E27FC236}">
                <a16:creationId xmlns:a16="http://schemas.microsoft.com/office/drawing/2014/main" id="{095241D0-7F5E-3B49-B301-B97D3793E03A}"/>
              </a:ext>
            </a:extLst>
          </p:cNvPr>
          <p:cNvSpPr>
            <a:spLocks noGrp="1"/>
          </p:cNvSpPr>
          <p:nvPr>
            <p:ph type="title" hasCustomPrompt="1"/>
          </p:nvPr>
        </p:nvSpPr>
        <p:spPr>
          <a:xfrm>
            <a:off x="685801" y="934720"/>
            <a:ext cx="2781300" cy="1889760"/>
          </a:xfrm>
        </p:spPr>
        <p:txBody>
          <a:bodyPr anchor="t" anchorCtr="0"/>
          <a:lstStyle>
            <a:lvl1pPr marL="0" marR="0" indent="0" algn="l" defTabSz="914400" rtl="0" eaLnBrk="1" fontAlgn="auto" latinLnBrk="0" hangingPunct="1">
              <a:lnSpc>
                <a:spcPct val="110000"/>
              </a:lnSpc>
              <a:spcBef>
                <a:spcPct val="0"/>
              </a:spcBef>
              <a:spcAft>
                <a:spcPts val="0"/>
              </a:spcAft>
              <a:buClrTx/>
              <a:buSzTx/>
              <a:buFontTx/>
              <a:buNone/>
              <a:tabLst/>
              <a:defRPr sz="2300" b="0" i="0">
                <a:solidFill>
                  <a:schemeClr val="bg2"/>
                </a:solidFill>
                <a:latin typeface="FuturaNext-Medium" panose="020B0602020204020303" pitchFamily="34" charset="77"/>
              </a:defRPr>
            </a:lvl1pPr>
          </a:lstStyle>
          <a:p>
            <a:r>
              <a:rPr lang="en-US"/>
              <a:t>The “How” Headline or impact statement (60 characters or less)</a:t>
            </a:r>
          </a:p>
        </p:txBody>
      </p:sp>
      <p:sp>
        <p:nvSpPr>
          <p:cNvPr id="15" name="Text Placeholder 8">
            <a:extLst>
              <a:ext uri="{FF2B5EF4-FFF2-40B4-BE49-F238E27FC236}">
                <a16:creationId xmlns:a16="http://schemas.microsoft.com/office/drawing/2014/main" id="{4D7C8FB4-185B-E24E-824F-17B1F022525C}"/>
              </a:ext>
            </a:extLst>
          </p:cNvPr>
          <p:cNvSpPr>
            <a:spLocks noGrp="1"/>
          </p:cNvSpPr>
          <p:nvPr>
            <p:ph type="body" sz="quarter" idx="43" hasCustomPrompt="1"/>
          </p:nvPr>
        </p:nvSpPr>
        <p:spPr>
          <a:xfrm>
            <a:off x="685801" y="2945410"/>
            <a:ext cx="2781300" cy="680875"/>
          </a:xfrm>
          <a:noFill/>
        </p:spPr>
        <p:txBody>
          <a:bodyPr lIns="0" rIns="0" numCol="1" spcCol="384048" anchor="t"/>
          <a:lstStyle>
            <a:lvl1pPr marL="0" marR="0" indent="0" algn="l" defTabSz="914400" rtl="0" eaLnBrk="1" fontAlgn="auto" latinLnBrk="0" hangingPunct="1">
              <a:lnSpc>
                <a:spcPct val="130000"/>
              </a:lnSpc>
              <a:spcBef>
                <a:spcPts val="800"/>
              </a:spcBef>
              <a:spcAft>
                <a:spcPts val="0"/>
              </a:spcAft>
              <a:buClrTx/>
              <a:buSzTx/>
              <a:buFontTx/>
              <a:buNone/>
              <a:tabLst/>
              <a:defRPr sz="1000">
                <a:solidFill>
                  <a:schemeClr val="accent1"/>
                </a:solidFill>
                <a:latin typeface="+mn-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You can also include sub-text under the headline in this section.</a:t>
            </a:r>
          </a:p>
        </p:txBody>
      </p:sp>
      <p:sp>
        <p:nvSpPr>
          <p:cNvPr id="16" name="Text Placeholder 8">
            <a:extLst>
              <a:ext uri="{FF2B5EF4-FFF2-40B4-BE49-F238E27FC236}">
                <a16:creationId xmlns:a16="http://schemas.microsoft.com/office/drawing/2014/main" id="{88D8F88F-8150-4E41-8A35-412D319A5073}"/>
              </a:ext>
            </a:extLst>
          </p:cNvPr>
          <p:cNvSpPr>
            <a:spLocks noGrp="1"/>
          </p:cNvSpPr>
          <p:nvPr>
            <p:ph type="body" sz="quarter" idx="44" hasCustomPrompt="1"/>
          </p:nvPr>
        </p:nvSpPr>
        <p:spPr>
          <a:xfrm>
            <a:off x="685801" y="4116594"/>
            <a:ext cx="2781300" cy="2046211"/>
          </a:xfrm>
          <a:noFill/>
        </p:spPr>
        <p:txBody>
          <a:bodyPr lIns="0" rIns="0" numCol="1" spcCol="384048" anchor="b"/>
          <a:lstStyle>
            <a:lvl1pPr marL="0" marR="0" indent="0" algn="l" defTabSz="914400" rtl="0" eaLnBrk="1" fontAlgn="auto" latinLnBrk="0" hangingPunct="1">
              <a:lnSpc>
                <a:spcPct val="140000"/>
              </a:lnSpc>
              <a:spcBef>
                <a:spcPts val="400"/>
              </a:spcBef>
              <a:spcAft>
                <a:spcPts val="400"/>
              </a:spcAft>
              <a:buClrTx/>
              <a:buSzTx/>
              <a:buFontTx/>
              <a:buNone/>
              <a:tabLst/>
              <a:defRPr sz="1100">
                <a:solidFill>
                  <a:schemeClr val="accent3"/>
                </a:solidFill>
                <a:latin typeface="+mj-lt"/>
              </a:defRPr>
            </a:lvl1pPr>
            <a:lvl2pPr marL="6350" indent="0">
              <a:lnSpc>
                <a:spcPct val="120000"/>
              </a:lnSpc>
              <a:spcBef>
                <a:spcPts val="400"/>
              </a:spcBef>
              <a:spcAft>
                <a:spcPts val="200"/>
              </a:spcAft>
              <a:buNone/>
              <a:defRPr sz="1000" b="0" i="0" spc="0" baseline="0">
                <a:solidFill>
                  <a:schemeClr val="tx1"/>
                </a:solidFill>
                <a:latin typeface="+mn-lt"/>
              </a:defRPr>
            </a:lvl2pPr>
            <a:lvl3pPr marL="0" indent="0">
              <a:lnSpc>
                <a:spcPct val="120000"/>
              </a:lnSpc>
              <a:spcBef>
                <a:spcPts val="400"/>
              </a:spcBef>
              <a:spcAft>
                <a:spcPts val="200"/>
              </a:spcAft>
              <a:buNone/>
              <a:defRPr sz="1300" b="0" i="0">
                <a:solidFill>
                  <a:schemeClr val="accent6">
                    <a:lumMod val="75000"/>
                  </a:schemeClr>
                </a:solidFill>
                <a:latin typeface="Minion Pro" panose="02040503050306020203" pitchFamily="18" charset="0"/>
              </a:defRPr>
            </a:lvl3pPr>
            <a:lvl4pPr marL="137160" indent="-137160">
              <a:lnSpc>
                <a:spcPct val="120000"/>
              </a:lnSpc>
              <a:spcBef>
                <a:spcPts val="400"/>
              </a:spcBef>
              <a:buClrTx/>
              <a:defRPr sz="1000"/>
            </a:lvl4pPr>
            <a:lvl5pPr marL="274320" indent="-137160">
              <a:lnSpc>
                <a:spcPct val="120000"/>
              </a:lnSpc>
              <a:spcBef>
                <a:spcPts val="200"/>
              </a:spcBef>
              <a:defRPr sz="1000"/>
            </a:lvl5pPr>
            <a:lvl6pPr marL="274320" indent="-274320">
              <a:lnSpc>
                <a:spcPct val="120000"/>
              </a:lnSpc>
              <a:spcBef>
                <a:spcPts val="4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a:t>The Introduction (no heading, 350 characters or less)—Copy in this section should be compelling and tease the work and impact we had with the client.</a:t>
            </a:r>
          </a:p>
        </p:txBody>
      </p:sp>
      <p:sp>
        <p:nvSpPr>
          <p:cNvPr id="17" name="Text Placeholder 8">
            <a:extLst>
              <a:ext uri="{FF2B5EF4-FFF2-40B4-BE49-F238E27FC236}">
                <a16:creationId xmlns:a16="http://schemas.microsoft.com/office/drawing/2014/main" id="{F74A41BD-1CC1-DF4A-82AB-C3929B3060BE}"/>
              </a:ext>
            </a:extLst>
          </p:cNvPr>
          <p:cNvSpPr>
            <a:spLocks noGrp="1"/>
          </p:cNvSpPr>
          <p:nvPr>
            <p:ph type="body" sz="quarter" idx="10" hasCustomPrompt="1"/>
          </p:nvPr>
        </p:nvSpPr>
        <p:spPr>
          <a:xfrm>
            <a:off x="4399790" y="404530"/>
            <a:ext cx="2075688" cy="3743960"/>
          </a:xfrm>
        </p:spPr>
        <p:txBody>
          <a:bodyPr numCol="1" spcCol="384048"/>
          <a:lstStyle>
            <a:lvl1pPr>
              <a:lnSpc>
                <a:spcPct val="140000"/>
              </a:lnSpc>
              <a:spcBef>
                <a:spcPts val="400"/>
              </a:spcBef>
              <a:spcAft>
                <a:spcPts val="400"/>
              </a:spcAft>
              <a:defRPr sz="900"/>
            </a:lvl1pPr>
            <a:lvl2pPr marL="0" indent="0">
              <a:lnSpc>
                <a:spcPct val="140000"/>
              </a:lnSpc>
              <a:spcBef>
                <a:spcPts val="1000"/>
              </a:spcBef>
              <a:spcAft>
                <a:spcPts val="0"/>
              </a:spcAft>
              <a:buNone/>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imperative for change</a:t>
            </a:r>
          </a:p>
          <a:p>
            <a:pPr lvl="0"/>
            <a:r>
              <a:rPr lang="en-US"/>
              <a:t>(this heading is used across all cases)</a:t>
            </a:r>
          </a:p>
          <a:p>
            <a:pPr lvl="0"/>
            <a:r>
              <a:rPr lang="en-US"/>
              <a:t>Copy under this heading should outline the business transformation need state (400 characters or less).</a:t>
            </a:r>
          </a:p>
        </p:txBody>
      </p:sp>
      <p:sp>
        <p:nvSpPr>
          <p:cNvPr id="18" name="Text Placeholder 8">
            <a:extLst>
              <a:ext uri="{FF2B5EF4-FFF2-40B4-BE49-F238E27FC236}">
                <a16:creationId xmlns:a16="http://schemas.microsoft.com/office/drawing/2014/main" id="{19451A40-AB4B-D548-8401-FC4DDBB6D9DE}"/>
              </a:ext>
            </a:extLst>
          </p:cNvPr>
          <p:cNvSpPr>
            <a:spLocks noGrp="1"/>
          </p:cNvSpPr>
          <p:nvPr>
            <p:ph type="body" sz="quarter" idx="45" hasCustomPrompt="1"/>
          </p:nvPr>
        </p:nvSpPr>
        <p:spPr>
          <a:xfrm>
            <a:off x="7197852" y="404530"/>
            <a:ext cx="2075688" cy="3743960"/>
          </a:xfrm>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The transformative solution</a:t>
            </a:r>
          </a:p>
          <a:p>
            <a:pPr lvl="0"/>
            <a:r>
              <a:rPr lang="en-US"/>
              <a:t>(this heading is used across all cases)</a:t>
            </a:r>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
        <p:nvSpPr>
          <p:cNvPr id="19" name="Text Placeholder 8">
            <a:extLst>
              <a:ext uri="{FF2B5EF4-FFF2-40B4-BE49-F238E27FC236}">
                <a16:creationId xmlns:a16="http://schemas.microsoft.com/office/drawing/2014/main" id="{CFA3AE71-A20E-4F43-B13F-34A495453B92}"/>
              </a:ext>
            </a:extLst>
          </p:cNvPr>
          <p:cNvSpPr>
            <a:spLocks noGrp="1"/>
          </p:cNvSpPr>
          <p:nvPr>
            <p:ph type="body" sz="quarter" idx="48" hasCustomPrompt="1"/>
          </p:nvPr>
        </p:nvSpPr>
        <p:spPr>
          <a:xfrm>
            <a:off x="10020300" y="404530"/>
            <a:ext cx="1680826" cy="1963285"/>
          </a:xfrm>
          <a:noFill/>
        </p:spPr>
        <p:txBody>
          <a:bodyPr numCol="1" spcCol="384048"/>
          <a:lstStyle>
            <a:lvl1pPr>
              <a:lnSpc>
                <a:spcPct val="140000"/>
              </a:lnSpc>
              <a:spcBef>
                <a:spcPts val="400"/>
              </a:spcBef>
              <a:spcAft>
                <a:spcPts val="400"/>
              </a:spcAft>
              <a:defRPr sz="9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1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2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900"/>
            </a:lvl4pPr>
            <a:lvl5pPr marL="274320" indent="-137160">
              <a:lnSpc>
                <a:spcPct val="140000"/>
              </a:lnSpc>
              <a:spcBef>
                <a:spcPts val="200"/>
              </a:spcBef>
              <a:defRPr sz="900"/>
            </a:lvl5pPr>
            <a:lvl6pPr marL="274320" indent="-274320">
              <a:lnSpc>
                <a:spcPct val="140000"/>
              </a:lnSpc>
              <a:spcBef>
                <a:spcPts val="400"/>
              </a:spcBef>
              <a:buFont typeface="+mj-lt"/>
              <a:buAutoNum type="arabicPeriod"/>
              <a:defRPr sz="900"/>
            </a:lvl6pPr>
            <a:lvl7pPr marL="274320" indent="-274320">
              <a:lnSpc>
                <a:spcPct val="140000"/>
              </a:lnSpc>
              <a:spcBef>
                <a:spcPts val="200"/>
              </a:spcBef>
              <a:buFont typeface="+mj-lt"/>
              <a:buAutoNum type="arabicPeriod"/>
              <a:defRPr sz="1000"/>
            </a:lvl7pPr>
          </a:lstStyle>
          <a:p>
            <a:pPr lvl="1"/>
            <a:r>
              <a:rPr lang="en-US"/>
              <a:t>Business impact</a:t>
            </a:r>
          </a:p>
          <a:p>
            <a:pPr lvl="0"/>
            <a:r>
              <a:rPr lang="en-US"/>
              <a:t>(this heading is used across all cases)</a:t>
            </a:r>
          </a:p>
          <a:p>
            <a:pPr lvl="0"/>
            <a:r>
              <a:rPr lang="en-US"/>
              <a:t>The results we achieved with the client (650 characters or less, plus we can add callouts for the specific results we achieved (bottom-line results, revenue impact, transformational impact etc.)</a:t>
            </a:r>
          </a:p>
        </p:txBody>
      </p:sp>
      <p:sp>
        <p:nvSpPr>
          <p:cNvPr id="20" name="Text Placeholder 8">
            <a:extLst>
              <a:ext uri="{FF2B5EF4-FFF2-40B4-BE49-F238E27FC236}">
                <a16:creationId xmlns:a16="http://schemas.microsoft.com/office/drawing/2014/main" id="{E1F44EBF-96C0-0644-A3BD-6546E18CC530}"/>
              </a:ext>
            </a:extLst>
          </p:cNvPr>
          <p:cNvSpPr>
            <a:spLocks noGrp="1"/>
          </p:cNvSpPr>
          <p:nvPr>
            <p:ph type="body" sz="quarter" idx="25" hasCustomPrompt="1"/>
          </p:nvPr>
        </p:nvSpPr>
        <p:spPr>
          <a:xfrm>
            <a:off x="10020300" y="2582270"/>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1" name="Text Placeholder 8">
            <a:extLst>
              <a:ext uri="{FF2B5EF4-FFF2-40B4-BE49-F238E27FC236}">
                <a16:creationId xmlns:a16="http://schemas.microsoft.com/office/drawing/2014/main" id="{4A694557-9DEC-4B41-8D0C-A294D944B818}"/>
              </a:ext>
            </a:extLst>
          </p:cNvPr>
          <p:cNvSpPr>
            <a:spLocks noGrp="1"/>
          </p:cNvSpPr>
          <p:nvPr>
            <p:ph type="body" sz="quarter" idx="49" hasCustomPrompt="1"/>
          </p:nvPr>
        </p:nvSpPr>
        <p:spPr>
          <a:xfrm>
            <a:off x="10020300" y="3510237"/>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3" name="Text Placeholder 8">
            <a:extLst>
              <a:ext uri="{FF2B5EF4-FFF2-40B4-BE49-F238E27FC236}">
                <a16:creationId xmlns:a16="http://schemas.microsoft.com/office/drawing/2014/main" id="{7A0D376C-C03D-E445-B32A-08E803637BCC}"/>
              </a:ext>
            </a:extLst>
          </p:cNvPr>
          <p:cNvSpPr>
            <a:spLocks noGrp="1"/>
          </p:cNvSpPr>
          <p:nvPr>
            <p:ph type="body" sz="quarter" idx="50" hasCustomPrompt="1"/>
          </p:nvPr>
        </p:nvSpPr>
        <p:spPr>
          <a:xfrm>
            <a:off x="10020300" y="4438204"/>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24" name="Text Placeholder 8">
            <a:extLst>
              <a:ext uri="{FF2B5EF4-FFF2-40B4-BE49-F238E27FC236}">
                <a16:creationId xmlns:a16="http://schemas.microsoft.com/office/drawing/2014/main" id="{D79D811C-0CA8-4440-ADC7-59D2E06817C0}"/>
              </a:ext>
            </a:extLst>
          </p:cNvPr>
          <p:cNvSpPr>
            <a:spLocks noGrp="1"/>
          </p:cNvSpPr>
          <p:nvPr>
            <p:ph type="body" sz="quarter" idx="51" hasCustomPrompt="1"/>
          </p:nvPr>
        </p:nvSpPr>
        <p:spPr>
          <a:xfrm>
            <a:off x="10020300" y="5366172"/>
            <a:ext cx="1680826" cy="713512"/>
          </a:xfrm>
        </p:spPr>
        <p:txBody>
          <a:bodyPr numCol="1" spcCol="384048" anchor="t"/>
          <a:lstStyle>
            <a:lvl1pPr marL="0" marR="0" indent="0" algn="l" defTabSz="914400" rtl="0" eaLnBrk="1" fontAlgn="auto" latinLnBrk="0" hangingPunct="1">
              <a:lnSpc>
                <a:spcPct val="130000"/>
              </a:lnSpc>
              <a:spcBef>
                <a:spcPts val="0"/>
              </a:spcBef>
              <a:spcAft>
                <a:spcPts val="0"/>
              </a:spcAft>
              <a:buClrTx/>
              <a:buSzTx/>
              <a:buFontTx/>
              <a:buNone/>
              <a:tabLst/>
              <a:defRPr lang="en-US" sz="2300" b="1" i="0" spc="50" baseline="0" smtClean="0">
                <a:effectLst/>
                <a:latin typeface="Futura Next DemiBold" panose="020B0502020204020303" pitchFamily="34" charset="77"/>
              </a:defRPr>
            </a:lvl1pPr>
            <a:lvl2pPr marL="6350" marR="0"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sz="800" b="0" i="0" spc="0" baseline="0">
                <a:solidFill>
                  <a:schemeClr val="tx1"/>
                </a:solidFill>
                <a:latin typeface="+mn-lt"/>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lvl="0"/>
            <a:r>
              <a:rPr lang="en-US"/>
              <a:t>Data</a:t>
            </a:r>
          </a:p>
          <a:p>
            <a:pPr marL="6350" marR="0" lvl="1" indent="0" algn="l" defTabSz="914400" rtl="0" eaLnBrk="1" fontAlgn="auto" latinLnBrk="0" hangingPunct="1">
              <a:lnSpc>
                <a:spcPct val="130000"/>
              </a:lnSpc>
              <a:spcBef>
                <a:spcPts val="0"/>
              </a:spcBef>
              <a:spcAft>
                <a:spcPts val="400"/>
              </a:spcAft>
              <a:buClrTx/>
              <a:buSzTx/>
              <a:buFont typeface="Arial" panose="020B0604020202020204" pitchFamily="34" charset="0"/>
              <a:buNone/>
              <a:tabLst/>
              <a:defRPr/>
            </a:pPr>
            <a:r>
              <a:rPr lang="en-US"/>
              <a:t>Description comes here Description comes here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527561541"/>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64410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2_Case Study - One Column Big Image">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00BC4913-048D-AB4A-B1C0-7A8178F53128}"/>
              </a:ext>
            </a:extLst>
          </p:cNvPr>
          <p:cNvSpPr>
            <a:spLocks noGrp="1"/>
          </p:cNvSpPr>
          <p:nvPr>
            <p:ph type="pic" sz="quarter" idx="11" hasCustomPrompt="1"/>
          </p:nvPr>
        </p:nvSpPr>
        <p:spPr>
          <a:xfrm>
            <a:off x="7772400" y="0"/>
            <a:ext cx="4419600" cy="6858000"/>
          </a:xfrm>
          <a:prstGeom prst="rect">
            <a:avLst/>
          </a:prstGeom>
          <a:solidFill>
            <a:schemeClr val="tx2">
              <a:alpha val="5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7" name="Subtitle 2">
            <a:extLst>
              <a:ext uri="{FF2B5EF4-FFF2-40B4-BE49-F238E27FC236}">
                <a16:creationId xmlns:a16="http://schemas.microsoft.com/office/drawing/2014/main" id="{C2E02113-B4D2-A740-AC7B-37EBDA9C2988}"/>
              </a:ext>
            </a:extLst>
          </p:cNvPr>
          <p:cNvSpPr>
            <a:spLocks noGrp="1"/>
          </p:cNvSpPr>
          <p:nvPr>
            <p:ph type="subTitle" idx="13" hasCustomPrompt="1"/>
          </p:nvPr>
        </p:nvSpPr>
        <p:spPr>
          <a:xfrm>
            <a:off x="685800" y="533400"/>
            <a:ext cx="3352800" cy="254813"/>
          </a:xfrm>
        </p:spPr>
        <p:txBody>
          <a:bodyPr anchor="t" anchorCtr="0">
            <a:noAutofit/>
          </a:bodyPr>
          <a:lstStyle>
            <a:lvl1pPr marL="0" indent="0" algn="l">
              <a:spcAft>
                <a:spcPts val="0"/>
              </a:spcAft>
              <a:buNone/>
              <a:defRPr sz="1000" b="0" i="0" kern="0" cap="none" spc="50" baseline="0">
                <a:solidFill>
                  <a:schemeClr val="accent6"/>
                </a:solidFill>
                <a:latin typeface="Futura Next DemiBold" panose="020B0602020204020303" pitchFamily="34" charset="77"/>
              </a:defRPr>
            </a:lvl1pPr>
            <a:lvl2pPr marL="6350" indent="0" algn="l" defTabSz="914400" rtl="0" eaLnBrk="1" latinLnBrk="0" hangingPunct="1">
              <a:lnSpc>
                <a:spcPct val="130000"/>
              </a:lnSpc>
              <a:spcBef>
                <a:spcPts val="1600"/>
              </a:spcBef>
              <a:buFont typeface="Arial" panose="020B0604020202020204" pitchFamily="34" charset="0"/>
              <a:buNone/>
              <a:tabLst/>
              <a:defRPr lang="en-US" sz="1000" b="1" i="0" kern="1200" dirty="0">
                <a:solidFill>
                  <a:schemeClr val="accent1"/>
                </a:solidFill>
                <a:latin typeface="Futura Next DemiBold" panose="020B0502020204020303" pitchFamily="34" charset="77"/>
                <a:ea typeface="+mn-ea"/>
                <a:cs typeface="+mn-cs"/>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130000"/>
              </a:lnSpc>
              <a:spcBef>
                <a:spcPts val="1600"/>
              </a:spcBef>
              <a:buFont typeface="Arial" panose="020B0604020202020204" pitchFamily="34" charset="0"/>
              <a:buNone/>
              <a:tabLst/>
            </a:pPr>
            <a:r>
              <a:rPr lang="en-US"/>
              <a:t>Case study | Client’s name</a:t>
            </a:r>
          </a:p>
        </p:txBody>
      </p:sp>
      <p:sp>
        <p:nvSpPr>
          <p:cNvPr id="12" name="Text Placeholder 8">
            <a:extLst>
              <a:ext uri="{FF2B5EF4-FFF2-40B4-BE49-F238E27FC236}">
                <a16:creationId xmlns:a16="http://schemas.microsoft.com/office/drawing/2014/main" id="{52DB725C-8C85-184E-94E7-8E893E4AEB4A}"/>
              </a:ext>
            </a:extLst>
          </p:cNvPr>
          <p:cNvSpPr>
            <a:spLocks noGrp="1"/>
          </p:cNvSpPr>
          <p:nvPr>
            <p:ph type="body" sz="quarter" idx="16" hasCustomPrompt="1"/>
          </p:nvPr>
        </p:nvSpPr>
        <p:spPr>
          <a:xfrm>
            <a:off x="685800" y="914400"/>
            <a:ext cx="6553200" cy="5029200"/>
          </a:xfrm>
        </p:spPr>
        <p:txBody>
          <a:bodyPr numCol="1" spcCol="384048" anchor="ctr"/>
          <a:lstStyle>
            <a:lvl1pPr marL="0" marR="0" indent="0" algn="l" defTabSz="914400" rtl="0" eaLnBrk="1" fontAlgn="auto" latinLnBrk="0" hangingPunct="1">
              <a:lnSpc>
                <a:spcPct val="140000"/>
              </a:lnSpc>
              <a:spcBef>
                <a:spcPts val="400"/>
              </a:spcBef>
              <a:spcAft>
                <a:spcPts val="400"/>
              </a:spcAft>
              <a:buClrTx/>
              <a:buSzTx/>
              <a:buFontTx/>
              <a:buNone/>
              <a:tabLst/>
              <a:defRPr sz="1200"/>
            </a:lvl1pPr>
            <a:lvl2pPr marL="6350" marR="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sz="1400" b="0" i="0" spc="50" baseline="0">
                <a:solidFill>
                  <a:schemeClr val="tx1"/>
                </a:solidFill>
                <a:latin typeface="Futura Next DemiBold" panose="020B0502020204020303" pitchFamily="34" charset="77"/>
              </a:defRPr>
            </a:lvl2pPr>
            <a:lvl3pPr marL="0" indent="0">
              <a:lnSpc>
                <a:spcPct val="120000"/>
              </a:lnSpc>
              <a:spcBef>
                <a:spcPts val="400"/>
              </a:spcBef>
              <a:spcAft>
                <a:spcPts val="200"/>
              </a:spcAft>
              <a:buNone/>
              <a:defRPr sz="1400" b="0" i="0">
                <a:solidFill>
                  <a:schemeClr val="accent6">
                    <a:lumMod val="75000"/>
                  </a:schemeClr>
                </a:solidFill>
                <a:latin typeface="Minion Pro" panose="02040503050306020203" pitchFamily="18" charset="0"/>
              </a:defRPr>
            </a:lvl3pPr>
            <a:lvl4pPr marL="137160" indent="-137160">
              <a:lnSpc>
                <a:spcPct val="140000"/>
              </a:lnSpc>
              <a:spcBef>
                <a:spcPts val="400"/>
              </a:spcBef>
              <a:buClrTx/>
              <a:defRPr sz="1200"/>
            </a:lvl4pPr>
            <a:lvl5pPr marL="274320" indent="-137160">
              <a:lnSpc>
                <a:spcPct val="140000"/>
              </a:lnSpc>
              <a:spcBef>
                <a:spcPts val="200"/>
              </a:spcBef>
              <a:defRPr sz="1200"/>
            </a:lvl5pPr>
            <a:lvl6pPr marL="274320" indent="-274320">
              <a:lnSpc>
                <a:spcPct val="140000"/>
              </a:lnSpc>
              <a:spcBef>
                <a:spcPts val="400"/>
              </a:spcBef>
              <a:buFont typeface="+mj-lt"/>
              <a:buAutoNum type="arabicPeriod"/>
              <a:defRPr sz="1200"/>
            </a:lvl6pPr>
            <a:lvl7pPr marL="274320" indent="-274320">
              <a:lnSpc>
                <a:spcPct val="140000"/>
              </a:lnSpc>
              <a:spcBef>
                <a:spcPts val="200"/>
              </a:spcBef>
              <a:buFont typeface="+mj-lt"/>
              <a:buAutoNum type="arabicPeriod"/>
              <a:defRPr sz="1000"/>
            </a:lvl7pPr>
          </a:lstStyle>
          <a:p>
            <a:pPr marL="6350" marR="0" lvl="1"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lang="en-US"/>
              <a:t>The transformative solution</a:t>
            </a:r>
          </a:p>
          <a:p>
            <a:pPr lvl="0"/>
            <a:r>
              <a:rPr lang="en-US"/>
              <a:t>(this heading is used across all cases)</a:t>
            </a:r>
          </a:p>
          <a:p>
            <a:pPr lvl="0"/>
            <a:endParaRPr lang="en-US"/>
          </a:p>
          <a:p>
            <a:pPr lvl="0"/>
            <a:r>
              <a:rPr lang="en-US"/>
              <a:t>What we did and how we did it (630 characters or less). </a:t>
            </a:r>
          </a:p>
          <a:p>
            <a:pPr lvl="0"/>
            <a:r>
              <a:rPr lang="en-US"/>
              <a:t>Within this section we’d like to also address:</a:t>
            </a:r>
          </a:p>
          <a:p>
            <a:pPr lvl="0"/>
            <a:r>
              <a:rPr lang="en-US"/>
              <a:t>Partnerships and alliances:</a:t>
            </a:r>
          </a:p>
          <a:p>
            <a:pPr lvl="3"/>
            <a:r>
              <a:rPr lang="en-US"/>
              <a:t>If applicable to this client story i.e. Please provide details on any alliance technologies that were included in the solution and why was that particular technology chosen?”</a:t>
            </a:r>
          </a:p>
          <a:p>
            <a:pPr lvl="0"/>
            <a:r>
              <a:rPr lang="en-US"/>
              <a:t>Engineering and Technology</a:t>
            </a:r>
          </a:p>
          <a:p>
            <a:pPr lvl="3"/>
            <a:r>
              <a:rPr lang="en-US"/>
              <a:t>Are we helping the client scale/ step change their engineering capability?</a:t>
            </a:r>
          </a:p>
          <a:p>
            <a:pPr lvl="3"/>
            <a:r>
              <a:rPr lang="en-US"/>
              <a:t>In this engagement did we invest or make a material change to engineering process to increase the engineering maturity?</a:t>
            </a:r>
          </a:p>
          <a:p>
            <a:pPr lvl="3"/>
            <a:r>
              <a:rPr lang="en-US"/>
              <a:t>Did we modernize IT infrastructure so that they are ready to embrace digital challenge?</a:t>
            </a:r>
          </a:p>
          <a:p>
            <a:pPr lvl="3"/>
            <a:r>
              <a:rPr lang="en-US"/>
              <a:t>Did we try any future or innovative tech in positioning the client better in their industry?</a:t>
            </a:r>
          </a:p>
        </p:txBody>
      </p:sp>
    </p:spTree>
    <p:extLst>
      <p:ext uri="{BB962C8B-B14F-4D97-AF65-F5344CB8AC3E}">
        <p14:creationId xmlns:p14="http://schemas.microsoft.com/office/powerpoint/2010/main" val="920779366"/>
      </p:ext>
    </p:extLst>
  </p:cSld>
  <p:clrMapOvr>
    <a:masterClrMapping/>
  </p:clrMapOvr>
  <p:extLst>
    <p:ext uri="{DCECCB84-F9BA-43D5-87BE-67443E8EF086}">
      <p15:sldGuideLst xmlns:p15="http://schemas.microsoft.com/office/powerpoint/2012/main">
        <p15:guide id="1" pos="5328">
          <p15:clr>
            <a:srgbClr val="FBAE40"/>
          </p15:clr>
        </p15:guide>
        <p15:guide id="2" orient="horz" pos="5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Solu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781AFB-2572-4954-B05E-84CDE1D88316}"/>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5" name="Date Placeholder 4">
            <a:extLst>
              <a:ext uri="{FF2B5EF4-FFF2-40B4-BE49-F238E27FC236}">
                <a16:creationId xmlns:a16="http://schemas.microsoft.com/office/drawing/2014/main" id="{0E750850-5ECD-4AA5-8EF0-70C6EA291E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26B04CF-8972-48CE-B427-B542AF911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64ACC-F262-4128-BC17-FCB29BEF0763}"/>
              </a:ext>
            </a:extLst>
          </p:cNvPr>
          <p:cNvSpPr>
            <a:spLocks noGrp="1"/>
          </p:cNvSpPr>
          <p:nvPr>
            <p:ph type="sldNum" sz="quarter" idx="12"/>
          </p:nvPr>
        </p:nvSpPr>
        <p:spPr/>
        <p:txBody>
          <a:bodyPr/>
          <a:lstStyle/>
          <a:p>
            <a:fld id="{A402E4C0-AD5E-4E8C-9F21-7CCE474BDCEB}" type="slidenum">
              <a:rPr lang="en-US" smtClean="0"/>
              <a:t>‹#›</a:t>
            </a:fld>
            <a:endParaRPr lang="en-US"/>
          </a:p>
        </p:txBody>
      </p:sp>
      <p:sp>
        <p:nvSpPr>
          <p:cNvPr id="12" name="Text Placeholder 14">
            <a:extLst>
              <a:ext uri="{FF2B5EF4-FFF2-40B4-BE49-F238E27FC236}">
                <a16:creationId xmlns:a16="http://schemas.microsoft.com/office/drawing/2014/main" id="{717CFF16-7992-46DD-8151-F55B0300570B}"/>
              </a:ext>
            </a:extLst>
          </p:cNvPr>
          <p:cNvSpPr>
            <a:spLocks noGrp="1"/>
          </p:cNvSpPr>
          <p:nvPr>
            <p:ph type="body" sz="quarter" idx="16" hasCustomPrompt="1"/>
          </p:nvPr>
        </p:nvSpPr>
        <p:spPr>
          <a:xfrm>
            <a:off x="8506711" y="1335193"/>
            <a:ext cx="2859090" cy="365125"/>
          </a:xfrm>
          <a:prstGeom prst="rect">
            <a:avLst/>
          </a:prstGeom>
        </p:spPr>
        <p:txBody>
          <a:bodyPr/>
          <a:lstStyle>
            <a:lvl1pPr marL="0" indent="0">
              <a:buNone/>
              <a:defRPr sz="1600" cap="all" spc="200" baseline="0">
                <a:solidFill>
                  <a:schemeClr val="accent5"/>
                </a:solidFill>
                <a:latin typeface="+mj-lt"/>
              </a:defRPr>
            </a:lvl1pPr>
          </a:lstStyle>
          <a:p>
            <a:pPr lvl="0"/>
            <a:r>
              <a:rPr lang="en-US"/>
              <a:t>Click to add title</a:t>
            </a:r>
          </a:p>
        </p:txBody>
      </p:sp>
      <p:sp>
        <p:nvSpPr>
          <p:cNvPr id="13" name="Text Placeholder 14">
            <a:extLst>
              <a:ext uri="{FF2B5EF4-FFF2-40B4-BE49-F238E27FC236}">
                <a16:creationId xmlns:a16="http://schemas.microsoft.com/office/drawing/2014/main" id="{EBADC1C2-D36B-4AFE-8824-DE6D0FB51384}"/>
              </a:ext>
            </a:extLst>
          </p:cNvPr>
          <p:cNvSpPr>
            <a:spLocks noGrp="1"/>
          </p:cNvSpPr>
          <p:nvPr>
            <p:ph type="body" sz="quarter" idx="13" hasCustomPrompt="1"/>
          </p:nvPr>
        </p:nvSpPr>
        <p:spPr>
          <a:xfrm>
            <a:off x="8506711" y="1639822"/>
            <a:ext cx="2859090" cy="1475319"/>
          </a:xfrm>
          <a:prstGeom prst="rect">
            <a:avLst/>
          </a:prstGeom>
        </p:spPr>
        <p:txBody>
          <a:bodyPr>
            <a:normAutofit/>
          </a:bodyPr>
          <a:lstStyle>
            <a:lvl1pPr marL="0" indent="0">
              <a:lnSpc>
                <a:spcPct val="114000"/>
              </a:lnSpc>
              <a:spcBef>
                <a:spcPts val="0"/>
              </a:spcBef>
              <a:buNone/>
              <a:defRPr sz="1400" cap="none" spc="0" baseline="0">
                <a:solidFill>
                  <a:schemeClr val="bg1"/>
                </a:solidFill>
                <a:latin typeface="+mn-lt"/>
              </a:defRPr>
            </a:lvl1pPr>
          </a:lstStyle>
          <a:p>
            <a:pPr lvl="0"/>
            <a:r>
              <a:rPr lang="en-US"/>
              <a:t>Click to add text</a:t>
            </a:r>
          </a:p>
        </p:txBody>
      </p:sp>
      <p:sp>
        <p:nvSpPr>
          <p:cNvPr id="14" name="Text Placeholder 14">
            <a:extLst>
              <a:ext uri="{FF2B5EF4-FFF2-40B4-BE49-F238E27FC236}">
                <a16:creationId xmlns:a16="http://schemas.microsoft.com/office/drawing/2014/main" id="{F1632658-DE5C-4EA2-83DE-AB456D9D76ED}"/>
              </a:ext>
            </a:extLst>
          </p:cNvPr>
          <p:cNvSpPr>
            <a:spLocks noGrp="1"/>
          </p:cNvSpPr>
          <p:nvPr>
            <p:ph type="body" sz="quarter" idx="17" hasCustomPrompt="1"/>
          </p:nvPr>
        </p:nvSpPr>
        <p:spPr>
          <a:xfrm>
            <a:off x="5167309" y="1639822"/>
            <a:ext cx="2859091" cy="1517776"/>
          </a:xfrm>
          <a:prstGeom prst="rect">
            <a:avLst/>
          </a:prstGeom>
        </p:spPr>
        <p:txBody>
          <a:bodyPr>
            <a:normAutofit/>
          </a:bodyPr>
          <a:lstStyle>
            <a:lvl1pPr marL="0" indent="0">
              <a:lnSpc>
                <a:spcPct val="114000"/>
              </a:lnSpc>
              <a:spcBef>
                <a:spcPts val="0"/>
              </a:spcBef>
              <a:buNone/>
              <a:defRPr sz="1400" cap="none" spc="0" baseline="0">
                <a:solidFill>
                  <a:schemeClr val="bg1"/>
                </a:solidFill>
                <a:latin typeface="+mn-lt"/>
              </a:defRPr>
            </a:lvl1pPr>
          </a:lstStyle>
          <a:p>
            <a:pPr lvl="0"/>
            <a:r>
              <a:rPr lang="en-US"/>
              <a:t>Click to add text</a:t>
            </a:r>
          </a:p>
        </p:txBody>
      </p:sp>
      <p:sp>
        <p:nvSpPr>
          <p:cNvPr id="15" name="Text Placeholder 14">
            <a:extLst>
              <a:ext uri="{FF2B5EF4-FFF2-40B4-BE49-F238E27FC236}">
                <a16:creationId xmlns:a16="http://schemas.microsoft.com/office/drawing/2014/main" id="{76A6D61C-C33C-46D5-B2C5-6C6A7C143A97}"/>
              </a:ext>
            </a:extLst>
          </p:cNvPr>
          <p:cNvSpPr>
            <a:spLocks noGrp="1"/>
          </p:cNvSpPr>
          <p:nvPr>
            <p:ph type="body" sz="quarter" idx="18" hasCustomPrompt="1"/>
          </p:nvPr>
        </p:nvSpPr>
        <p:spPr>
          <a:xfrm>
            <a:off x="8506711" y="3837269"/>
            <a:ext cx="2859090" cy="1533310"/>
          </a:xfrm>
          <a:prstGeom prst="rect">
            <a:avLst/>
          </a:prstGeom>
        </p:spPr>
        <p:txBody>
          <a:bodyPr>
            <a:normAutofit/>
          </a:bodyPr>
          <a:lstStyle>
            <a:lvl1pPr marL="0" indent="0">
              <a:lnSpc>
                <a:spcPct val="114000"/>
              </a:lnSpc>
              <a:spcBef>
                <a:spcPts val="0"/>
              </a:spcBef>
              <a:buNone/>
              <a:defRPr sz="1400" cap="none" spc="0" baseline="0">
                <a:solidFill>
                  <a:schemeClr val="bg1"/>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0A4E6A96-585A-4265-900D-17D98121F544}"/>
              </a:ext>
            </a:extLst>
          </p:cNvPr>
          <p:cNvSpPr>
            <a:spLocks noGrp="1"/>
          </p:cNvSpPr>
          <p:nvPr>
            <p:ph type="body" sz="quarter" idx="19" hasCustomPrompt="1"/>
          </p:nvPr>
        </p:nvSpPr>
        <p:spPr>
          <a:xfrm>
            <a:off x="5167310" y="3845321"/>
            <a:ext cx="2859089" cy="1526930"/>
          </a:xfrm>
          <a:prstGeom prst="rect">
            <a:avLst/>
          </a:prstGeom>
        </p:spPr>
        <p:txBody>
          <a:bodyPr>
            <a:normAutofit/>
          </a:bodyPr>
          <a:lstStyle>
            <a:lvl1pPr marL="0" indent="0">
              <a:lnSpc>
                <a:spcPct val="114000"/>
              </a:lnSpc>
              <a:spcBef>
                <a:spcPts val="0"/>
              </a:spcBef>
              <a:buNone/>
              <a:defRPr sz="1400" cap="none" spc="0" baseline="0">
                <a:solidFill>
                  <a:schemeClr val="bg1"/>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28B8437C-1550-4581-911A-98BEA151A4AD}"/>
              </a:ext>
            </a:extLst>
          </p:cNvPr>
          <p:cNvSpPr>
            <a:spLocks noGrp="1"/>
          </p:cNvSpPr>
          <p:nvPr>
            <p:ph type="body" sz="quarter" idx="22" hasCustomPrompt="1"/>
          </p:nvPr>
        </p:nvSpPr>
        <p:spPr>
          <a:xfrm>
            <a:off x="5167308" y="1335193"/>
            <a:ext cx="2859091" cy="365125"/>
          </a:xfrm>
          <a:prstGeom prst="rect">
            <a:avLst/>
          </a:prstGeom>
        </p:spPr>
        <p:txBody>
          <a:bodyPr/>
          <a:lstStyle>
            <a:lvl1pPr marL="0" indent="0">
              <a:buNone/>
              <a:defRPr sz="1600" cap="all" spc="200" baseline="0">
                <a:solidFill>
                  <a:schemeClr val="accent5"/>
                </a:solidFill>
                <a:latin typeface="+mj-lt"/>
              </a:defRPr>
            </a:lvl1pPr>
          </a:lstStyle>
          <a:p>
            <a:pPr lvl="0"/>
            <a:r>
              <a:rPr lang="en-US"/>
              <a:t>Click to add title</a:t>
            </a:r>
          </a:p>
        </p:txBody>
      </p:sp>
      <p:sp>
        <p:nvSpPr>
          <p:cNvPr id="18" name="Text Placeholder 14">
            <a:extLst>
              <a:ext uri="{FF2B5EF4-FFF2-40B4-BE49-F238E27FC236}">
                <a16:creationId xmlns:a16="http://schemas.microsoft.com/office/drawing/2014/main" id="{04DF1AD6-E51A-4D19-A9C8-CCAFE9E9B2A0}"/>
              </a:ext>
            </a:extLst>
          </p:cNvPr>
          <p:cNvSpPr>
            <a:spLocks noGrp="1"/>
          </p:cNvSpPr>
          <p:nvPr>
            <p:ph type="body" sz="quarter" idx="23" hasCustomPrompt="1"/>
          </p:nvPr>
        </p:nvSpPr>
        <p:spPr>
          <a:xfrm>
            <a:off x="8506711" y="3532639"/>
            <a:ext cx="2859090" cy="365125"/>
          </a:xfrm>
          <a:prstGeom prst="rect">
            <a:avLst/>
          </a:prstGeom>
        </p:spPr>
        <p:txBody>
          <a:bodyPr/>
          <a:lstStyle>
            <a:lvl1pPr marL="0" indent="0">
              <a:buNone/>
              <a:defRPr sz="1600" cap="all" spc="200" baseline="0">
                <a:solidFill>
                  <a:schemeClr val="accent5"/>
                </a:solidFill>
                <a:latin typeface="+mj-lt"/>
              </a:defRPr>
            </a:lvl1pPr>
          </a:lstStyle>
          <a:p>
            <a:pPr lvl="0"/>
            <a:r>
              <a:rPr lang="en-US"/>
              <a:t>Click to add title</a:t>
            </a:r>
          </a:p>
        </p:txBody>
      </p:sp>
      <p:sp>
        <p:nvSpPr>
          <p:cNvPr id="19" name="Text Placeholder 14">
            <a:extLst>
              <a:ext uri="{FF2B5EF4-FFF2-40B4-BE49-F238E27FC236}">
                <a16:creationId xmlns:a16="http://schemas.microsoft.com/office/drawing/2014/main" id="{A3656830-2B4C-4F48-8EBD-F8C80C353FC4}"/>
              </a:ext>
            </a:extLst>
          </p:cNvPr>
          <p:cNvSpPr>
            <a:spLocks noGrp="1"/>
          </p:cNvSpPr>
          <p:nvPr>
            <p:ph type="body" sz="quarter" idx="24" hasCustomPrompt="1"/>
          </p:nvPr>
        </p:nvSpPr>
        <p:spPr>
          <a:xfrm>
            <a:off x="5167309" y="3532639"/>
            <a:ext cx="2859089" cy="365125"/>
          </a:xfrm>
          <a:prstGeom prst="rect">
            <a:avLst/>
          </a:prstGeom>
        </p:spPr>
        <p:txBody>
          <a:bodyPr/>
          <a:lstStyle>
            <a:lvl1pPr marL="0" indent="0">
              <a:buNone/>
              <a:defRPr sz="1600" cap="all" spc="200" baseline="0">
                <a:solidFill>
                  <a:schemeClr val="accent5"/>
                </a:solidFill>
                <a:latin typeface="+mj-lt"/>
              </a:defRPr>
            </a:lvl1pPr>
          </a:lstStyle>
          <a:p>
            <a:pPr lvl="0"/>
            <a:r>
              <a:rPr lang="en-US"/>
              <a:t>Click to add title</a:t>
            </a:r>
          </a:p>
        </p:txBody>
      </p:sp>
      <p:sp>
        <p:nvSpPr>
          <p:cNvPr id="2" name="Title 1">
            <a:extLst>
              <a:ext uri="{FF2B5EF4-FFF2-40B4-BE49-F238E27FC236}">
                <a16:creationId xmlns:a16="http://schemas.microsoft.com/office/drawing/2014/main" id="{923D6999-ED11-424C-91FD-1ECD0CB9D272}"/>
              </a:ext>
            </a:extLst>
          </p:cNvPr>
          <p:cNvSpPr>
            <a:spLocks noGrp="1"/>
          </p:cNvSpPr>
          <p:nvPr>
            <p:ph type="title" hasCustomPrompt="1"/>
          </p:nvPr>
        </p:nvSpPr>
        <p:spPr>
          <a:xfrm>
            <a:off x="1384299" y="2768600"/>
            <a:ext cx="2956810" cy="1129164"/>
          </a:xfrm>
        </p:spPr>
        <p:txBody>
          <a:bodyPr anchor="t">
            <a:normAutofit/>
          </a:bodyPr>
          <a:lstStyle>
            <a:lvl1pPr>
              <a:lnSpc>
                <a:spcPct val="125000"/>
              </a:lnSpc>
              <a:defRPr sz="2800">
                <a:ln w="19050">
                  <a:solidFill>
                    <a:schemeClr val="bg1"/>
                  </a:solidFill>
                </a:ln>
              </a:defRPr>
            </a:lvl1pPr>
          </a:lstStyle>
          <a:p>
            <a:r>
              <a:rPr lang="en-US"/>
              <a:t>Click to add title</a:t>
            </a:r>
          </a:p>
        </p:txBody>
      </p:sp>
    </p:spTree>
    <p:extLst>
      <p:ext uri="{BB962C8B-B14F-4D97-AF65-F5344CB8AC3E}">
        <p14:creationId xmlns:p14="http://schemas.microsoft.com/office/powerpoint/2010/main" val="384890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5719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59574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044878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195697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77"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184">
          <p15:clr>
            <a:srgbClr val="F26B43"/>
          </p15:clr>
        </p15:guide>
        <p15:guide id="11" pos="2544">
          <p15:clr>
            <a:srgbClr val="F26B43"/>
          </p15:clr>
        </p15:guide>
        <p15:guide id="12" pos="2784">
          <p15:clr>
            <a:srgbClr val="F26B43"/>
          </p15:clr>
        </p15:guide>
        <p15:guide id="13" pos="3120">
          <p15:clr>
            <a:srgbClr val="F26B43"/>
          </p15:clr>
        </p15:guide>
        <p15:guide id="14" pos="3360">
          <p15:clr>
            <a:srgbClr val="F26B43"/>
          </p15:clr>
        </p15:guide>
        <p15:guide id="15" pos="3720">
          <p15:clr>
            <a:srgbClr val="F26B43"/>
          </p15:clr>
        </p15:guide>
        <p15:guide id="16" pos="3960">
          <p15:clr>
            <a:srgbClr val="F26B43"/>
          </p15:clr>
        </p15:guide>
        <p15:guide id="17" pos="4320">
          <p15:clr>
            <a:srgbClr val="F26B43"/>
          </p15:clr>
        </p15:guide>
        <p15:guide id="18" pos="4560">
          <p15:clr>
            <a:srgbClr val="F26B43"/>
          </p15:clr>
        </p15:guide>
        <p15:guide id="19" pos="4896">
          <p15:clr>
            <a:srgbClr val="F26B43"/>
          </p15:clr>
        </p15:guide>
        <p15:guide id="20" pos="5136">
          <p15:clr>
            <a:srgbClr val="F26B43"/>
          </p15:clr>
        </p15:guide>
        <p15:guide id="21" pos="5496">
          <p15:clr>
            <a:srgbClr val="F26B43"/>
          </p15:clr>
        </p15:guide>
        <p15:guide id="22" pos="5736">
          <p15:clr>
            <a:srgbClr val="F26B43"/>
          </p15:clr>
        </p15:guide>
        <p15:guide id="23" pos="6072">
          <p15:clr>
            <a:srgbClr val="F26B43"/>
          </p15:clr>
        </p15:guide>
        <p15:guide id="24" pos="6312">
          <p15:clr>
            <a:srgbClr val="F26B43"/>
          </p15:clr>
        </p15:guide>
        <p15:guide id="25" pos="6672">
          <p15:clr>
            <a:srgbClr val="F26B43"/>
          </p15:clr>
        </p15:guide>
        <p15:guide id="26" pos="6912">
          <p15:clr>
            <a:srgbClr val="F26B43"/>
          </p15:clr>
        </p15:guide>
        <p15:guide id="27"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79467931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a:solidFill>
            <a:schemeClr val="bg2"/>
          </a:solidFill>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631940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527930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 id="2147483734" r:id="rId44"/>
    <p:sldLayoutId id="2147483735" r:id="rId45"/>
    <p:sldLayoutId id="2147483736" r:id="rId46"/>
    <p:sldLayoutId id="2147483737" r:id="rId47"/>
    <p:sldLayoutId id="2147483738" r:id="rId48"/>
    <p:sldLayoutId id="2147483739" r:id="rId49"/>
    <p:sldLayoutId id="2147483740" r:id="rId50"/>
    <p:sldLayoutId id="2147483741" r:id="rId51"/>
    <p:sldLayoutId id="2147483742" r:id="rId52"/>
    <p:sldLayoutId id="2147483743" r:id="rId5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guide id="27" orient="horz" pos="2160">
          <p15:clr>
            <a:srgbClr val="F26B43"/>
          </p15:clr>
        </p15:guide>
        <p15:guide id="28" orient="horz" pos="336">
          <p15:clr>
            <a:srgbClr val="F26B43"/>
          </p15:clr>
        </p15:guide>
        <p15:guide id="29" orient="horz" pos="1056">
          <p15:clr>
            <a:srgbClr val="F26B43"/>
          </p15:clr>
        </p15:guide>
        <p15:guide id="30" orient="horz" pos="12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8FCEF0-8AAB-5267-FB77-D401A749FE1D}"/>
              </a:ext>
            </a:extLst>
          </p:cNvPr>
          <p:cNvSpPr txBox="1">
            <a:spLocks/>
          </p:cNvSpPr>
          <p:nvPr/>
        </p:nvSpPr>
        <p:spPr>
          <a:xfrm>
            <a:off x="3201441" y="2665755"/>
            <a:ext cx="5789118" cy="1526490"/>
          </a:xfrm>
          <a:prstGeom prst="rect">
            <a:avLst/>
          </a:prstGeom>
        </p:spPr>
        <p:txBody>
          <a:bodyPr vert="horz" lIns="0" tIns="0" rIns="0" bIns="0" rtlCol="0" anchor="ctr" anchorCtr="0">
            <a:noAutofit/>
          </a:bodyPr>
          <a:lstStyle>
            <a:lvl1pPr algn="ctr" defTabSz="914400" rtl="0" eaLnBrk="1" latinLnBrk="0" hangingPunct="1">
              <a:lnSpc>
                <a:spcPct val="120000"/>
              </a:lnSpc>
              <a:spcBef>
                <a:spcPct val="0"/>
              </a:spcBef>
              <a:buNone/>
              <a:defRPr sz="3000" b="0" i="0" kern="0" cap="none" spc="0" baseline="0">
                <a:solidFill>
                  <a:schemeClr val="bg1"/>
                </a:solidFill>
                <a:latin typeface="+mn-lt"/>
                <a:ea typeface="+mj-ea"/>
                <a:cs typeface="+mj-cs"/>
              </a:defRPr>
            </a:lvl1pPr>
          </a:lstStyle>
          <a:p>
            <a:r>
              <a:rPr lang="en-US" sz="4800" b="1" dirty="0"/>
              <a:t>Reference Data</a:t>
            </a:r>
            <a:br>
              <a:rPr lang="en-US" sz="4800" b="1" dirty="0"/>
            </a:br>
            <a:r>
              <a:rPr lang="en-US" sz="4800" b="1" dirty="0"/>
              <a:t>Chat Box</a:t>
            </a:r>
            <a:endParaRPr lang="en-US" sz="6000" b="1" dirty="0"/>
          </a:p>
        </p:txBody>
      </p:sp>
      <p:pic>
        <p:nvPicPr>
          <p:cNvPr id="1028" name="Picture 4" descr="PS Logo CMYK">
            <a:extLst>
              <a:ext uri="{FF2B5EF4-FFF2-40B4-BE49-F238E27FC236}">
                <a16:creationId xmlns:a16="http://schemas.microsoft.com/office/drawing/2014/main" id="{2C6CCC61-6E4C-3176-2FB1-78D224E87B8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5921" y="5614416"/>
            <a:ext cx="1174295" cy="69494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5E3B1138-01F7-587D-5B3C-128B92D29D57}"/>
              </a:ext>
            </a:extLst>
          </p:cNvPr>
          <p:cNvSpPr>
            <a:spLocks noGrp="1" noRot="1" noMove="1" noResize="1" noEditPoints="1" noAdjustHandles="1" noChangeArrowheads="1" noChangeShapeType="1"/>
          </p:cNvSpPr>
          <p:nvPr>
            <p:ph type="sldNum" sz="quarter" idx="10"/>
          </p:nvPr>
        </p:nvSpPr>
        <p:spPr/>
        <p:txBody>
          <a:bodyPr/>
          <a:lstStyle/>
          <a:p>
            <a:fld id="{58B792A5-9BAE-6942-BFE1-9FCDB51EA51E}" type="slidenum">
              <a:rPr lang="en-US" smtClean="0"/>
              <a:pPr/>
              <a:t>1</a:t>
            </a:fld>
            <a:endParaRPr lang="en-US"/>
          </a:p>
        </p:txBody>
      </p:sp>
    </p:spTree>
    <p:extLst>
      <p:ext uri="{BB962C8B-B14F-4D97-AF65-F5344CB8AC3E}">
        <p14:creationId xmlns:p14="http://schemas.microsoft.com/office/powerpoint/2010/main" val="101479603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008BA-CD8C-AD5E-5160-48E4E5358FFB}"/>
              </a:ext>
            </a:extLst>
          </p:cNvPr>
          <p:cNvSpPr txBox="1">
            <a:spLocks noGrp="1" noRot="1" noMove="1" noResize="1" noEditPoints="1" noAdjustHandles="1" noChangeArrowheads="1" noChangeShapeType="1"/>
          </p:cNvSpPr>
          <p:nvPr/>
        </p:nvSpPr>
        <p:spPr>
          <a:xfrm>
            <a:off x="3272441" y="2967305"/>
            <a:ext cx="589023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a:ln>
                  <a:noFill/>
                </a:ln>
                <a:solidFill>
                  <a:schemeClr val="bg1"/>
                </a:solidFill>
                <a:effectLst/>
                <a:uLnTx/>
                <a:uFillTx/>
                <a:latin typeface="Futura Next Book"/>
                <a:ea typeface="+mn-ea"/>
                <a:cs typeface="+mn-cs"/>
              </a:rPr>
              <a:t>THANK YOU</a:t>
            </a:r>
          </a:p>
        </p:txBody>
      </p:sp>
      <p:sp>
        <p:nvSpPr>
          <p:cNvPr id="9" name="Slide Number Placeholder 8">
            <a:extLst>
              <a:ext uri="{FF2B5EF4-FFF2-40B4-BE49-F238E27FC236}">
                <a16:creationId xmlns:a16="http://schemas.microsoft.com/office/drawing/2014/main" id="{672FF231-2E49-7342-C85D-E58AF4989613}"/>
              </a:ext>
            </a:extLst>
          </p:cNvPr>
          <p:cNvSpPr>
            <a:spLocks noGrp="1" noRot="1" noMove="1" noResize="1" noEditPoints="1" noAdjustHandles="1" noChangeArrowheads="1" noChangeShapeType="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1200" b="0" i="0" u="none" strike="noStrike" kern="1200" cap="none" spc="0" normalizeH="0" baseline="0" noProof="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FuturaNext-Medium" panose="020B0602020204020303" pitchFamily="34" charset="77"/>
              <a:ea typeface="+mn-ea"/>
              <a:cs typeface="+mn-cs"/>
            </a:endParaRPr>
          </a:p>
        </p:txBody>
      </p:sp>
      <p:sp>
        <p:nvSpPr>
          <p:cNvPr id="10" name="Oval 9">
            <a:extLst>
              <a:ext uri="{FF2B5EF4-FFF2-40B4-BE49-F238E27FC236}">
                <a16:creationId xmlns:a16="http://schemas.microsoft.com/office/drawing/2014/main" id="{44577380-6C80-FECD-0596-FE9070AE4C91}"/>
              </a:ext>
            </a:extLst>
          </p:cNvPr>
          <p:cNvSpPr>
            <a:spLocks noGrp="1" noRot="1" noMove="1" noResize="1" noEditPoints="1" noAdjustHandles="1" noChangeArrowheads="1" noChangeShapeType="1"/>
          </p:cNvSpPr>
          <p:nvPr/>
        </p:nvSpPr>
        <p:spPr>
          <a:xfrm>
            <a:off x="1548186" y="-457095"/>
            <a:ext cx="9095627" cy="9095627"/>
          </a:xfrm>
          <a:prstGeom prst="ellips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utura Next Book"/>
              <a:ea typeface="+mn-ea"/>
              <a:cs typeface="+mn-cs"/>
            </a:endParaRPr>
          </a:p>
        </p:txBody>
      </p:sp>
    </p:spTree>
    <p:extLst>
      <p:ext uri="{BB962C8B-B14F-4D97-AF65-F5344CB8AC3E}">
        <p14:creationId xmlns:p14="http://schemas.microsoft.com/office/powerpoint/2010/main" val="265965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9607" y="1420736"/>
            <a:ext cx="2209507" cy="629173"/>
          </a:xfrm>
        </p:spPr>
        <p:txBody>
          <a:bodyPr/>
          <a:lstStyle/>
          <a:p>
            <a:r>
              <a:rPr lang="en-US" sz="2800" b="1" dirty="0">
                <a:solidFill>
                  <a:schemeClr val="accent1"/>
                </a:solidFill>
                <a:latin typeface="+mj-lt"/>
              </a:rPr>
              <a:t>Agenda</a:t>
            </a:r>
          </a:p>
        </p:txBody>
      </p:sp>
      <p:sp>
        <p:nvSpPr>
          <p:cNvPr id="3" name="Subtitle 2"/>
          <p:cNvSpPr>
            <a:spLocks noGrp="1"/>
          </p:cNvSpPr>
          <p:nvPr>
            <p:ph type="subTitle" idx="1"/>
          </p:nvPr>
        </p:nvSpPr>
        <p:spPr>
          <a:xfrm>
            <a:off x="249608" y="2304395"/>
            <a:ext cx="5846392" cy="2810578"/>
          </a:xfrm>
        </p:spPr>
        <p:txBody>
          <a:bodyPr/>
          <a:lstStyle/>
          <a:p>
            <a:pPr marL="457200" indent="-457200">
              <a:buFont typeface="+mj-lt"/>
              <a:buAutoNum type="arabicPeriod"/>
            </a:pPr>
            <a:r>
              <a:rPr lang="en-US" sz="2400" dirty="0">
                <a:solidFill>
                  <a:schemeClr val="tx1"/>
                </a:solidFill>
                <a:latin typeface="+mn-lt"/>
              </a:rPr>
              <a:t>Introduction</a:t>
            </a:r>
          </a:p>
          <a:p>
            <a:pPr marL="457200" indent="-457200">
              <a:buFont typeface="+mj-lt"/>
              <a:buAutoNum type="arabicPeriod"/>
            </a:pPr>
            <a:r>
              <a:rPr lang="en-US" sz="2400" dirty="0">
                <a:solidFill>
                  <a:schemeClr val="tx1"/>
                </a:solidFill>
                <a:latin typeface="+mn-lt"/>
              </a:rPr>
              <a:t>Purpose and Value</a:t>
            </a:r>
          </a:p>
          <a:p>
            <a:pPr marL="457200" indent="-457200">
              <a:buFont typeface="+mj-lt"/>
              <a:buAutoNum type="arabicPeriod"/>
            </a:pPr>
            <a:r>
              <a:rPr lang="en-US" sz="2400" dirty="0">
                <a:solidFill>
                  <a:schemeClr val="tx1"/>
                </a:solidFill>
                <a:latin typeface="+mn-lt"/>
              </a:rPr>
              <a:t>Architecture</a:t>
            </a:r>
          </a:p>
          <a:p>
            <a:pPr marL="457200" indent="-457200">
              <a:buFont typeface="+mj-lt"/>
              <a:buAutoNum type="arabicPeriod"/>
            </a:pPr>
            <a:r>
              <a:rPr lang="en-US" sz="2400" dirty="0">
                <a:solidFill>
                  <a:schemeClr val="tx1"/>
                </a:solidFill>
                <a:latin typeface="+mn-lt"/>
              </a:rPr>
              <a:t>Product Demo</a:t>
            </a:r>
          </a:p>
          <a:p>
            <a:pPr marL="457200" indent="-457200">
              <a:buFont typeface="+mj-lt"/>
              <a:buAutoNum type="arabicPeriod"/>
            </a:pPr>
            <a:r>
              <a:rPr lang="en-US" sz="2400" dirty="0">
                <a:solidFill>
                  <a:schemeClr val="tx1"/>
                </a:solidFill>
                <a:latin typeface="+mn-lt"/>
              </a:rPr>
              <a:t>Q &amp; A</a:t>
            </a:r>
          </a:p>
          <a:p>
            <a:pPr marL="457200" indent="-457200">
              <a:buFont typeface="+mj-lt"/>
              <a:buAutoNum type="arabicPeriod"/>
            </a:pPr>
            <a:endParaRPr lang="en-US" sz="2400" dirty="0">
              <a:solidFill>
                <a:schemeClr val="tx1"/>
              </a:solidFill>
              <a:latin typeface="+mn-lt"/>
            </a:endParaRPr>
          </a:p>
          <a:p>
            <a:pPr marL="457200" indent="-457200">
              <a:buFont typeface="+mj-lt"/>
              <a:buAutoNum type="arabicPeriod"/>
            </a:pPr>
            <a:endParaRPr lang="en-US" sz="2400" dirty="0">
              <a:solidFill>
                <a:schemeClr val="tx1"/>
              </a:solidFill>
              <a:latin typeface="+mn-lt"/>
            </a:endParaRPr>
          </a:p>
        </p:txBody>
      </p:sp>
      <p:pic>
        <p:nvPicPr>
          <p:cNvPr id="8" name="Picture 2" descr="PS Logo RGB">
            <a:extLst>
              <a:ext uri="{FF2B5EF4-FFF2-40B4-BE49-F238E27FC236}">
                <a16:creationId xmlns:a16="http://schemas.microsoft.com/office/drawing/2014/main" id="{C557A05E-930C-0945-3449-B25121E6EBB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8C9373CE-9F14-39DE-8140-ACA4AD418177}"/>
              </a:ext>
            </a:extLst>
          </p:cNvPr>
          <p:cNvSpPr>
            <a:spLocks noGrp="1" noRot="1" noMove="1" noResize="1" noEditPoints="1" noAdjustHandles="1" noChangeArrowheads="1" noChangeShapeType="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1200" b="0" i="0" u="none" strike="noStrike" kern="1200" cap="none" spc="0" normalizeH="0" baseline="0" noProof="0" smtClean="0">
                <a:ln>
                  <a:noFill/>
                </a:ln>
                <a:solidFill>
                  <a:srgbClr val="000000"/>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Futura Next Medium" panose="020B0602020204020303" pitchFamily="34" charset="77"/>
              <a:ea typeface="+mn-ea"/>
              <a:cs typeface="+mn-cs"/>
            </a:endParaRPr>
          </a:p>
        </p:txBody>
      </p:sp>
    </p:spTree>
    <p:extLst>
      <p:ext uri="{BB962C8B-B14F-4D97-AF65-F5344CB8AC3E}">
        <p14:creationId xmlns:p14="http://schemas.microsoft.com/office/powerpoint/2010/main" val="7795005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2" name="Picture 2" descr="PS Logo RGB">
            <a:extLst>
              <a:ext uri="{FF2B5EF4-FFF2-40B4-BE49-F238E27FC236}">
                <a16:creationId xmlns:a16="http://schemas.microsoft.com/office/drawing/2014/main" id="{3F6A3E75-ACED-CA09-8891-69DB821607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13E032F2-1829-78A4-280B-790C6251DE0D}"/>
              </a:ext>
            </a:extLst>
          </p:cNvPr>
          <p:cNvSpPr>
            <a:spLocks noGrp="1" noRot="1" noMove="1" noResize="1" noEditPoints="1" noAdjustHandles="1" noChangeArrowheads="1" noChangeShapeType="1"/>
          </p:cNvSpPr>
          <p:nvPr>
            <p:ph type="sldNum" sz="quarter" idx="10"/>
          </p:nvPr>
        </p:nvSpPr>
        <p:spPr/>
        <p:txBody>
          <a:bodyPr/>
          <a:lstStyle/>
          <a:p>
            <a:fld id="{58B792A5-9BAE-6942-BFE1-9FCDB51EA51E}" type="slidenum">
              <a:rPr lang="en-US" smtClean="0"/>
              <a:pPr/>
              <a:t>3</a:t>
            </a:fld>
            <a:endParaRPr lang="en-US"/>
          </a:p>
        </p:txBody>
      </p:sp>
      <p:cxnSp>
        <p:nvCxnSpPr>
          <p:cNvPr id="7" name="Straight Connector 6">
            <a:extLst>
              <a:ext uri="{FF2B5EF4-FFF2-40B4-BE49-F238E27FC236}">
                <a16:creationId xmlns:a16="http://schemas.microsoft.com/office/drawing/2014/main" id="{B238F956-C9D7-6E01-18F0-19EDE59F5F83}"/>
              </a:ext>
            </a:extLst>
          </p:cNvPr>
          <p:cNvCxnSpPr>
            <a:cxnSpLocks/>
          </p:cNvCxnSpPr>
          <p:nvPr/>
        </p:nvCxnSpPr>
        <p:spPr>
          <a:xfrm>
            <a:off x="5240576" y="144848"/>
            <a:ext cx="0" cy="463858"/>
          </a:xfrm>
          <a:prstGeom prst="line">
            <a:avLst/>
          </a:prstGeom>
          <a:ln w="38100">
            <a:solidFill>
              <a:srgbClr val="FFE63B"/>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0397B9E-115A-C80D-0C3C-C3601FBCCF8E}"/>
              </a:ext>
            </a:extLst>
          </p:cNvPr>
          <p:cNvSpPr>
            <a:spLocks noGrp="1"/>
          </p:cNvSpPr>
          <p:nvPr>
            <p:ph type="ctrTitle"/>
          </p:nvPr>
        </p:nvSpPr>
        <p:spPr>
          <a:xfrm>
            <a:off x="4280142" y="62191"/>
            <a:ext cx="3631715" cy="629173"/>
          </a:xfrm>
        </p:spPr>
        <p:txBody>
          <a:bodyPr/>
          <a:lstStyle/>
          <a:p>
            <a:pPr algn="ctr"/>
            <a:r>
              <a:rPr lang="en-US" sz="2000" b="1" dirty="0">
                <a:solidFill>
                  <a:schemeClr val="accent1"/>
                </a:solidFill>
                <a:latin typeface="+mj-lt"/>
              </a:rPr>
              <a:t>Introduction</a:t>
            </a:r>
          </a:p>
        </p:txBody>
      </p:sp>
      <p:sp>
        <p:nvSpPr>
          <p:cNvPr id="14" name="TextBox 13">
            <a:extLst>
              <a:ext uri="{FF2B5EF4-FFF2-40B4-BE49-F238E27FC236}">
                <a16:creationId xmlns:a16="http://schemas.microsoft.com/office/drawing/2014/main" id="{D771130A-A118-A1BD-2E81-169A402B496C}"/>
              </a:ext>
            </a:extLst>
          </p:cNvPr>
          <p:cNvSpPr txBox="1"/>
          <p:nvPr/>
        </p:nvSpPr>
        <p:spPr>
          <a:xfrm>
            <a:off x="526445" y="1507958"/>
            <a:ext cx="10919597" cy="3648115"/>
          </a:xfrm>
          <a:prstGeom prst="rect">
            <a:avLst/>
          </a:prstGeom>
          <a:noFill/>
        </p:spPr>
        <p:txBody>
          <a:bodyPr wrap="square" rtlCol="0">
            <a:spAutoFit/>
          </a:bodyPr>
          <a:lstStyle/>
          <a:p>
            <a:pPr marL="285750" indent="-285750" rtl="0">
              <a:buFont typeface="Arial" panose="020B0604020202020204" pitchFamily="34" charset="0"/>
              <a:buChar char="•"/>
            </a:pPr>
            <a:r>
              <a:rPr lang="en-US" dirty="0"/>
              <a:t>Our product combines cutting-edge AI technologies to streamline and optimize information retrieval processes. </a:t>
            </a:r>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r>
              <a:rPr lang="en-US" dirty="0"/>
              <a:t>By leveraging a powerful blend of Large Language Models (LLMs) and vector databases, we deliver precise and contextually relevant answers to user queries in real-time.</a:t>
            </a:r>
            <a:endParaRPr lang="en-US" dirty="0">
              <a:latin typeface="-apple-system"/>
            </a:endParaRPr>
          </a:p>
          <a:p>
            <a:pPr marL="285750" indent="-285750" rtl="0">
              <a:buFont typeface="Arial" panose="020B0604020202020204" pitchFamily="34" charset="0"/>
              <a:buChar char="•"/>
            </a:pPr>
            <a:endParaRPr lang="en-US" dirty="0">
              <a:latin typeface="-apple-system"/>
            </a:endParaRPr>
          </a:p>
          <a:p>
            <a:pPr marL="285750" indent="-285750">
              <a:buFont typeface="Arial" panose="020B0604020202020204" pitchFamily="34" charset="0"/>
              <a:buChar char="•"/>
            </a:pPr>
            <a:r>
              <a:rPr lang="en-US" dirty="0"/>
              <a:t>Key technologies:</a:t>
            </a:r>
          </a:p>
          <a:p>
            <a:pPr marL="742950" lvl="2" indent="-285750">
              <a:lnSpc>
                <a:spcPct val="150000"/>
              </a:lnSpc>
              <a:buFont typeface="Arial" panose="020B0604020202020204" pitchFamily="34" charset="0"/>
              <a:buChar char="•"/>
            </a:pPr>
            <a:r>
              <a:rPr lang="en-US" b="1" dirty="0"/>
              <a:t>LangChain</a:t>
            </a:r>
            <a:r>
              <a:rPr lang="en-US" dirty="0"/>
              <a:t>: Framework for integrating LLMs with applications</a:t>
            </a:r>
          </a:p>
          <a:p>
            <a:pPr marL="742950" lvl="2" indent="-285750">
              <a:lnSpc>
                <a:spcPct val="150000"/>
              </a:lnSpc>
              <a:buFont typeface="Arial" panose="020B0604020202020204" pitchFamily="34" charset="0"/>
              <a:buChar char="•"/>
            </a:pPr>
            <a:r>
              <a:rPr lang="en-US" b="1" dirty="0"/>
              <a:t>Gemini LLM Model</a:t>
            </a:r>
            <a:r>
              <a:rPr lang="en-US" dirty="0"/>
              <a:t>: Advanced model for nuanced understanding and generation</a:t>
            </a:r>
          </a:p>
          <a:p>
            <a:pPr marL="742950" lvl="2" indent="-285750">
              <a:lnSpc>
                <a:spcPct val="150000"/>
              </a:lnSpc>
              <a:buFont typeface="Arial" panose="020B0604020202020204" pitchFamily="34" charset="0"/>
              <a:buChar char="•"/>
            </a:pPr>
            <a:r>
              <a:rPr lang="en-US" b="1" dirty="0"/>
              <a:t>Vector Store</a:t>
            </a:r>
            <a:r>
              <a:rPr lang="en-US" dirty="0"/>
              <a:t>: Efficiently stores and retrieves data using vectors</a:t>
            </a:r>
          </a:p>
          <a:p>
            <a:pPr marL="742950" lvl="2" indent="-285750">
              <a:lnSpc>
                <a:spcPct val="150000"/>
              </a:lnSpc>
              <a:buFont typeface="Arial" panose="020B0604020202020204" pitchFamily="34" charset="0"/>
              <a:buChar char="•"/>
            </a:pPr>
            <a:r>
              <a:rPr lang="en-US" b="1" dirty="0"/>
              <a:t>RAG</a:t>
            </a:r>
            <a:r>
              <a:rPr lang="en-US" dirty="0"/>
              <a:t> (Retrieval-Augmented Generation): Ensures accurate and relevant results</a:t>
            </a:r>
            <a:r>
              <a:rPr lang="en-US" dirty="0">
                <a:effectLst/>
                <a:latin typeface="-apple-system"/>
              </a:rPr>
              <a:t> </a:t>
            </a:r>
            <a:endParaRPr lang="en-IN" dirty="0"/>
          </a:p>
        </p:txBody>
      </p:sp>
    </p:spTree>
    <p:extLst>
      <p:ext uri="{BB962C8B-B14F-4D97-AF65-F5344CB8AC3E}">
        <p14:creationId xmlns:p14="http://schemas.microsoft.com/office/powerpoint/2010/main" val="36544449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2" name="Picture 2" descr="PS Logo RGB">
            <a:extLst>
              <a:ext uri="{FF2B5EF4-FFF2-40B4-BE49-F238E27FC236}">
                <a16:creationId xmlns:a16="http://schemas.microsoft.com/office/drawing/2014/main" id="{3F6A3E75-ACED-CA09-8891-69DB821607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13E032F2-1829-78A4-280B-790C6251DE0D}"/>
              </a:ext>
            </a:extLst>
          </p:cNvPr>
          <p:cNvSpPr>
            <a:spLocks noGrp="1" noRot="1" noMove="1" noResize="1" noEditPoints="1" noAdjustHandles="1" noChangeArrowheads="1" noChangeShapeType="1"/>
          </p:cNvSpPr>
          <p:nvPr>
            <p:ph type="sldNum" sz="quarter" idx="10"/>
          </p:nvPr>
        </p:nvSpPr>
        <p:spPr/>
        <p:txBody>
          <a:bodyPr/>
          <a:lstStyle/>
          <a:p>
            <a:fld id="{58B792A5-9BAE-6942-BFE1-9FCDB51EA51E}" type="slidenum">
              <a:rPr lang="en-US" smtClean="0"/>
              <a:pPr/>
              <a:t>4</a:t>
            </a:fld>
            <a:endParaRPr lang="en-US"/>
          </a:p>
        </p:txBody>
      </p:sp>
      <p:cxnSp>
        <p:nvCxnSpPr>
          <p:cNvPr id="7" name="Straight Connector 6">
            <a:extLst>
              <a:ext uri="{FF2B5EF4-FFF2-40B4-BE49-F238E27FC236}">
                <a16:creationId xmlns:a16="http://schemas.microsoft.com/office/drawing/2014/main" id="{B238F956-C9D7-6E01-18F0-19EDE59F5F83}"/>
              </a:ext>
            </a:extLst>
          </p:cNvPr>
          <p:cNvCxnSpPr>
            <a:cxnSpLocks/>
          </p:cNvCxnSpPr>
          <p:nvPr/>
        </p:nvCxnSpPr>
        <p:spPr>
          <a:xfrm>
            <a:off x="4920979" y="144848"/>
            <a:ext cx="0" cy="463858"/>
          </a:xfrm>
          <a:prstGeom prst="line">
            <a:avLst/>
          </a:prstGeom>
          <a:ln w="38100">
            <a:solidFill>
              <a:srgbClr val="FFE63B"/>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0397B9E-115A-C80D-0C3C-C3601FBCCF8E}"/>
              </a:ext>
            </a:extLst>
          </p:cNvPr>
          <p:cNvSpPr>
            <a:spLocks noGrp="1"/>
          </p:cNvSpPr>
          <p:nvPr>
            <p:ph type="ctrTitle"/>
          </p:nvPr>
        </p:nvSpPr>
        <p:spPr>
          <a:xfrm>
            <a:off x="4280142" y="62191"/>
            <a:ext cx="3631715" cy="629173"/>
          </a:xfrm>
        </p:spPr>
        <p:txBody>
          <a:bodyPr/>
          <a:lstStyle/>
          <a:p>
            <a:pPr algn="ctr"/>
            <a:r>
              <a:rPr lang="en-US" sz="2000" b="1" dirty="0">
                <a:solidFill>
                  <a:schemeClr val="accent1"/>
                </a:solidFill>
                <a:latin typeface="+mj-lt"/>
              </a:rPr>
              <a:t>Purpose &amp; Value</a:t>
            </a:r>
          </a:p>
        </p:txBody>
      </p:sp>
      <p:sp>
        <p:nvSpPr>
          <p:cNvPr id="14" name="TextBox 13">
            <a:extLst>
              <a:ext uri="{FF2B5EF4-FFF2-40B4-BE49-F238E27FC236}">
                <a16:creationId xmlns:a16="http://schemas.microsoft.com/office/drawing/2014/main" id="{D771130A-A118-A1BD-2E81-169A402B496C}"/>
              </a:ext>
            </a:extLst>
          </p:cNvPr>
          <p:cNvSpPr txBox="1"/>
          <p:nvPr/>
        </p:nvSpPr>
        <p:spPr>
          <a:xfrm>
            <a:off x="526445" y="1421591"/>
            <a:ext cx="10919597" cy="2862322"/>
          </a:xfrm>
          <a:prstGeom prst="rect">
            <a:avLst/>
          </a:prstGeom>
          <a:noFill/>
        </p:spPr>
        <p:txBody>
          <a:bodyPr wrap="square" rtlCol="0">
            <a:spAutoFit/>
          </a:bodyPr>
          <a:lstStyle/>
          <a:p>
            <a:pPr marL="285750" indent="-285750" rtl="0">
              <a:buFont typeface="Arial" panose="020B0604020202020204" pitchFamily="34" charset="0"/>
              <a:buChar char="•"/>
            </a:pPr>
            <a:r>
              <a:rPr lang="en-US" b="1" dirty="0"/>
              <a:t>Managing Overwhelming Documentation</a:t>
            </a:r>
            <a:r>
              <a:rPr lang="en-US" dirty="0"/>
              <a:t>: Simplifies navigation through extensive wiki pages, reducing time spent searching for specific information and speeding up workflows.</a:t>
            </a:r>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r>
              <a:rPr lang="en-US" b="1" dirty="0"/>
              <a:t>Boosting Productivity and Efficiency</a:t>
            </a:r>
            <a:r>
              <a:rPr lang="en-US" dirty="0"/>
              <a:t>: Provides quick access to essential functions for analysts and QA teams, streamlining rule implementation and enabling faster, high-quality support and query resolution.</a:t>
            </a:r>
          </a:p>
          <a:p>
            <a:pPr marL="285750" indent="-285750" rtl="0">
              <a:buFont typeface="Arial" panose="020B0604020202020204" pitchFamily="34" charset="0"/>
              <a:buChar char="•"/>
            </a:pPr>
            <a:endParaRPr lang="en-US" dirty="0"/>
          </a:p>
          <a:p>
            <a:pPr marL="285750" indent="-285750" rtl="0">
              <a:buFont typeface="Arial" panose="020B0604020202020204" pitchFamily="34" charset="0"/>
              <a:buChar char="•"/>
            </a:pPr>
            <a:r>
              <a:rPr lang="en-US" b="1" dirty="0"/>
              <a:t>Facilitating Domain Knowledge Acquisition</a:t>
            </a:r>
            <a:r>
              <a:rPr lang="en-US" dirty="0"/>
              <a:t>: Reduces the complexity of learning domain-specific information by centralizing key resources, minimizing the need to reference multiple sources.</a:t>
            </a:r>
            <a:endParaRPr lang="en-IN" dirty="0"/>
          </a:p>
        </p:txBody>
      </p:sp>
    </p:spTree>
    <p:extLst>
      <p:ext uri="{BB962C8B-B14F-4D97-AF65-F5344CB8AC3E}">
        <p14:creationId xmlns:p14="http://schemas.microsoft.com/office/powerpoint/2010/main" val="2302826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2" name="Picture 2" descr="PS Logo RGB">
            <a:extLst>
              <a:ext uri="{FF2B5EF4-FFF2-40B4-BE49-F238E27FC236}">
                <a16:creationId xmlns:a16="http://schemas.microsoft.com/office/drawing/2014/main" id="{3F6A3E75-ACED-CA09-8891-69DB821607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13E032F2-1829-78A4-280B-790C6251DE0D}"/>
              </a:ext>
            </a:extLst>
          </p:cNvPr>
          <p:cNvSpPr>
            <a:spLocks noGrp="1" noRot="1" noMove="1" noResize="1" noEditPoints="1" noAdjustHandles="1" noChangeArrowheads="1" noChangeShapeType="1"/>
          </p:cNvSpPr>
          <p:nvPr>
            <p:ph type="sldNum" sz="quarter" idx="10"/>
          </p:nvPr>
        </p:nvSpPr>
        <p:spPr/>
        <p:txBody>
          <a:bodyPr/>
          <a:lstStyle/>
          <a:p>
            <a:fld id="{58B792A5-9BAE-6942-BFE1-9FCDB51EA51E}" type="slidenum">
              <a:rPr lang="en-US" smtClean="0"/>
              <a:pPr/>
              <a:t>5</a:t>
            </a:fld>
            <a:endParaRPr lang="en-US"/>
          </a:p>
        </p:txBody>
      </p:sp>
      <p:cxnSp>
        <p:nvCxnSpPr>
          <p:cNvPr id="7" name="Straight Connector 6">
            <a:extLst>
              <a:ext uri="{FF2B5EF4-FFF2-40B4-BE49-F238E27FC236}">
                <a16:creationId xmlns:a16="http://schemas.microsoft.com/office/drawing/2014/main" id="{B238F956-C9D7-6E01-18F0-19EDE59F5F83}"/>
              </a:ext>
            </a:extLst>
          </p:cNvPr>
          <p:cNvCxnSpPr>
            <a:cxnSpLocks/>
          </p:cNvCxnSpPr>
          <p:nvPr/>
        </p:nvCxnSpPr>
        <p:spPr>
          <a:xfrm>
            <a:off x="5178432" y="153725"/>
            <a:ext cx="0" cy="463858"/>
          </a:xfrm>
          <a:prstGeom prst="line">
            <a:avLst/>
          </a:prstGeom>
          <a:ln w="38100">
            <a:solidFill>
              <a:srgbClr val="FFE63B"/>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0397B9E-115A-C80D-0C3C-C3601FBCCF8E}"/>
              </a:ext>
            </a:extLst>
          </p:cNvPr>
          <p:cNvSpPr>
            <a:spLocks noGrp="1"/>
          </p:cNvSpPr>
          <p:nvPr>
            <p:ph type="ctrTitle"/>
          </p:nvPr>
        </p:nvSpPr>
        <p:spPr>
          <a:xfrm>
            <a:off x="4280142" y="62191"/>
            <a:ext cx="3631715" cy="629173"/>
          </a:xfrm>
        </p:spPr>
        <p:txBody>
          <a:bodyPr/>
          <a:lstStyle/>
          <a:p>
            <a:pPr algn="ctr"/>
            <a:r>
              <a:rPr lang="en-US" sz="2000" b="1" dirty="0">
                <a:solidFill>
                  <a:schemeClr val="accent1"/>
                </a:solidFill>
                <a:latin typeface="+mj-lt"/>
              </a:rPr>
              <a:t>Architecture</a:t>
            </a:r>
          </a:p>
        </p:txBody>
      </p:sp>
      <p:pic>
        <p:nvPicPr>
          <p:cNvPr id="5" name="Picture 4" descr="A screenshot of a computer&#10;&#10;Description automatically generated">
            <a:extLst>
              <a:ext uri="{FF2B5EF4-FFF2-40B4-BE49-F238E27FC236}">
                <a16:creationId xmlns:a16="http://schemas.microsoft.com/office/drawing/2014/main" id="{5C17B189-7FEA-D688-2471-8FFE3DA70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35" y="153724"/>
            <a:ext cx="11699171" cy="6704275"/>
          </a:xfrm>
          <a:prstGeom prst="rect">
            <a:avLst/>
          </a:prstGeom>
        </p:spPr>
      </p:pic>
    </p:spTree>
    <p:extLst>
      <p:ext uri="{BB962C8B-B14F-4D97-AF65-F5344CB8AC3E}">
        <p14:creationId xmlns:p14="http://schemas.microsoft.com/office/powerpoint/2010/main" val="10487351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978" y="3035046"/>
            <a:ext cx="10820170" cy="543931"/>
          </a:xfrm>
        </p:spPr>
        <p:txBody>
          <a:bodyPr/>
          <a:lstStyle/>
          <a:p>
            <a:r>
              <a:rPr lang="en-US" b="1" dirty="0"/>
              <a:t>Product Demo</a:t>
            </a:r>
          </a:p>
        </p:txBody>
      </p:sp>
      <p:sp>
        <p:nvSpPr>
          <p:cNvPr id="2" name="Slide Number Placeholder 1">
            <a:extLst>
              <a:ext uri="{FF2B5EF4-FFF2-40B4-BE49-F238E27FC236}">
                <a16:creationId xmlns:a16="http://schemas.microsoft.com/office/drawing/2014/main" id="{A9758AC6-C8DF-1097-7D14-396904209A3D}"/>
              </a:ext>
            </a:extLst>
          </p:cNvPr>
          <p:cNvSpPr>
            <a:spLocks noGrp="1"/>
          </p:cNvSpPr>
          <p:nvPr>
            <p:ph type="sldNum" sz="quarter" idx="10"/>
          </p:nvPr>
        </p:nvSpPr>
        <p:spPr/>
        <p:txBody>
          <a:bodyPr/>
          <a:lstStyle/>
          <a:p>
            <a:fld id="{58B792A5-9BAE-6942-BFE1-9FCDB51EA51E}" type="slidenum">
              <a:rPr lang="en-US" sz="1200" smtClean="0"/>
              <a:pPr/>
              <a:t>6</a:t>
            </a:fld>
            <a:endParaRPr lang="en-US" sz="1200"/>
          </a:p>
        </p:txBody>
      </p:sp>
      <p:pic>
        <p:nvPicPr>
          <p:cNvPr id="4" name="Picture 3" descr="A black and white sign with white text&#10;&#10;Description automatically generated">
            <a:extLst>
              <a:ext uri="{FF2B5EF4-FFF2-40B4-BE49-F238E27FC236}">
                <a16:creationId xmlns:a16="http://schemas.microsoft.com/office/drawing/2014/main" id="{EF481908-90F3-AB20-364C-6FDB399AD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78" y="5740504"/>
            <a:ext cx="845189" cy="459706"/>
          </a:xfrm>
          <a:prstGeom prst="rect">
            <a:avLst/>
          </a:prstGeom>
        </p:spPr>
      </p:pic>
    </p:spTree>
    <p:extLst>
      <p:ext uri="{BB962C8B-B14F-4D97-AF65-F5344CB8AC3E}">
        <p14:creationId xmlns:p14="http://schemas.microsoft.com/office/powerpoint/2010/main" val="400709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2" name="Picture 2" descr="PS Logo RGB">
            <a:extLst>
              <a:ext uri="{FF2B5EF4-FFF2-40B4-BE49-F238E27FC236}">
                <a16:creationId xmlns:a16="http://schemas.microsoft.com/office/drawing/2014/main" id="{3F6A3E75-ACED-CA09-8891-69DB821607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13E032F2-1829-78A4-280B-790C6251DE0D}"/>
              </a:ext>
            </a:extLst>
          </p:cNvPr>
          <p:cNvSpPr>
            <a:spLocks noGrp="1" noRot="1" noMove="1" noResize="1" noEditPoints="1" noAdjustHandles="1" noChangeArrowheads="1" noChangeShapeType="1"/>
          </p:cNvSpPr>
          <p:nvPr>
            <p:ph type="sldNum" sz="quarter" idx="10"/>
          </p:nvPr>
        </p:nvSpPr>
        <p:spPr/>
        <p:txBody>
          <a:bodyPr/>
          <a:lstStyle/>
          <a:p>
            <a:fld id="{58B792A5-9BAE-6942-BFE1-9FCDB51EA51E}" type="slidenum">
              <a:rPr lang="en-US" smtClean="0"/>
              <a:pPr/>
              <a:t>7</a:t>
            </a:fld>
            <a:endParaRPr lang="en-US"/>
          </a:p>
        </p:txBody>
      </p:sp>
      <p:cxnSp>
        <p:nvCxnSpPr>
          <p:cNvPr id="7" name="Straight Connector 6">
            <a:extLst>
              <a:ext uri="{FF2B5EF4-FFF2-40B4-BE49-F238E27FC236}">
                <a16:creationId xmlns:a16="http://schemas.microsoft.com/office/drawing/2014/main" id="{B238F956-C9D7-6E01-18F0-19EDE59F5F83}"/>
              </a:ext>
            </a:extLst>
          </p:cNvPr>
          <p:cNvCxnSpPr>
            <a:cxnSpLocks/>
          </p:cNvCxnSpPr>
          <p:nvPr/>
        </p:nvCxnSpPr>
        <p:spPr>
          <a:xfrm>
            <a:off x="5293843" y="162603"/>
            <a:ext cx="0" cy="463858"/>
          </a:xfrm>
          <a:prstGeom prst="line">
            <a:avLst/>
          </a:prstGeom>
          <a:ln w="38100">
            <a:solidFill>
              <a:srgbClr val="FFE63B"/>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0397B9E-115A-C80D-0C3C-C3601FBCCF8E}"/>
              </a:ext>
            </a:extLst>
          </p:cNvPr>
          <p:cNvSpPr>
            <a:spLocks noGrp="1"/>
          </p:cNvSpPr>
          <p:nvPr>
            <p:ph type="ctrTitle"/>
          </p:nvPr>
        </p:nvSpPr>
        <p:spPr>
          <a:xfrm>
            <a:off x="4280142" y="62191"/>
            <a:ext cx="3631715" cy="629173"/>
          </a:xfrm>
        </p:spPr>
        <p:txBody>
          <a:bodyPr/>
          <a:lstStyle/>
          <a:p>
            <a:pPr algn="ctr"/>
            <a:r>
              <a:rPr lang="en-US" sz="2000" b="1" dirty="0">
                <a:solidFill>
                  <a:schemeClr val="accent1"/>
                </a:solidFill>
                <a:latin typeface="+mj-lt"/>
              </a:rPr>
              <a:t>References</a:t>
            </a:r>
          </a:p>
        </p:txBody>
      </p:sp>
      <p:sp>
        <p:nvSpPr>
          <p:cNvPr id="4" name="TextBox 3">
            <a:extLst>
              <a:ext uri="{FF2B5EF4-FFF2-40B4-BE49-F238E27FC236}">
                <a16:creationId xmlns:a16="http://schemas.microsoft.com/office/drawing/2014/main" id="{C81A73F2-55C2-157F-A633-9223AE424070}"/>
              </a:ext>
            </a:extLst>
          </p:cNvPr>
          <p:cNvSpPr txBox="1"/>
          <p:nvPr/>
        </p:nvSpPr>
        <p:spPr>
          <a:xfrm>
            <a:off x="526445" y="1303109"/>
            <a:ext cx="11470106"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Input (Text/PDF): </a:t>
            </a:r>
            <a:r>
              <a:rPr lang="en-US" dirty="0"/>
              <a:t>The system starts with a large document or input text (such as a PDF or text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Text Splitter: </a:t>
            </a:r>
            <a:r>
              <a:rPr lang="en-US" dirty="0"/>
              <a:t>The document is split into smaller, manageable chunks using a text-splitting mechanism. This is to ensure the system handles the document in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Embedding the Chunks:</a:t>
            </a:r>
            <a:r>
              <a:rPr lang="en-US" dirty="0"/>
              <a:t> Each chunk is transformed into embeddings (numerical representations) using an embedding model. These embeddings capture the semantic meaning of the text in a form that can be stored and searched.</a:t>
            </a:r>
          </a:p>
          <a:p>
            <a:endParaRPr lang="en-US" dirty="0"/>
          </a:p>
          <a:p>
            <a:pPr marL="285750" indent="-285750">
              <a:buFont typeface="Arial" panose="020B0604020202020204" pitchFamily="34" charset="0"/>
              <a:buChar char="•"/>
            </a:pPr>
            <a:r>
              <a:rPr lang="en-US" b="1" dirty="0"/>
              <a:t>Store in Vector Database (Vector Store): </a:t>
            </a:r>
            <a:r>
              <a:rPr lang="en-US" dirty="0"/>
              <a:t>The embedded chunks are stored in a Vector Database or Vector Store, where they can be efficiently retrieved based on similarity to queries.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30893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2" name="Picture 2" descr="PS Logo RGB">
            <a:extLst>
              <a:ext uri="{FF2B5EF4-FFF2-40B4-BE49-F238E27FC236}">
                <a16:creationId xmlns:a16="http://schemas.microsoft.com/office/drawing/2014/main" id="{3F6A3E75-ACED-CA09-8891-69DB821607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13E032F2-1829-78A4-280B-790C6251DE0D}"/>
              </a:ext>
            </a:extLst>
          </p:cNvPr>
          <p:cNvSpPr>
            <a:spLocks noGrp="1" noRot="1" noMove="1" noResize="1" noEditPoints="1" noAdjustHandles="1" noChangeArrowheads="1" noChangeShapeType="1"/>
          </p:cNvSpPr>
          <p:nvPr>
            <p:ph type="sldNum" sz="quarter" idx="10"/>
          </p:nvPr>
        </p:nvSpPr>
        <p:spPr/>
        <p:txBody>
          <a:bodyPr/>
          <a:lstStyle/>
          <a:p>
            <a:fld id="{58B792A5-9BAE-6942-BFE1-9FCDB51EA51E}" type="slidenum">
              <a:rPr lang="en-US" smtClean="0"/>
              <a:pPr/>
              <a:t>8</a:t>
            </a:fld>
            <a:endParaRPr lang="en-US"/>
          </a:p>
        </p:txBody>
      </p:sp>
      <p:cxnSp>
        <p:nvCxnSpPr>
          <p:cNvPr id="7" name="Straight Connector 6">
            <a:extLst>
              <a:ext uri="{FF2B5EF4-FFF2-40B4-BE49-F238E27FC236}">
                <a16:creationId xmlns:a16="http://schemas.microsoft.com/office/drawing/2014/main" id="{B238F956-C9D7-6E01-18F0-19EDE59F5F83}"/>
              </a:ext>
            </a:extLst>
          </p:cNvPr>
          <p:cNvCxnSpPr>
            <a:cxnSpLocks/>
          </p:cNvCxnSpPr>
          <p:nvPr/>
        </p:nvCxnSpPr>
        <p:spPr>
          <a:xfrm>
            <a:off x="5293843" y="162603"/>
            <a:ext cx="0" cy="463858"/>
          </a:xfrm>
          <a:prstGeom prst="line">
            <a:avLst/>
          </a:prstGeom>
          <a:ln w="38100">
            <a:solidFill>
              <a:srgbClr val="FFE63B"/>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0397B9E-115A-C80D-0C3C-C3601FBCCF8E}"/>
              </a:ext>
            </a:extLst>
          </p:cNvPr>
          <p:cNvSpPr>
            <a:spLocks noGrp="1"/>
          </p:cNvSpPr>
          <p:nvPr>
            <p:ph type="ctrTitle"/>
          </p:nvPr>
        </p:nvSpPr>
        <p:spPr>
          <a:xfrm>
            <a:off x="4280142" y="62191"/>
            <a:ext cx="3631715" cy="629173"/>
          </a:xfrm>
        </p:spPr>
        <p:txBody>
          <a:bodyPr/>
          <a:lstStyle/>
          <a:p>
            <a:pPr algn="ctr"/>
            <a:r>
              <a:rPr lang="en-US" sz="2000" b="1" dirty="0">
                <a:solidFill>
                  <a:schemeClr val="accent1"/>
                </a:solidFill>
                <a:latin typeface="+mj-lt"/>
              </a:rPr>
              <a:t>References</a:t>
            </a:r>
          </a:p>
        </p:txBody>
      </p:sp>
      <p:sp>
        <p:nvSpPr>
          <p:cNvPr id="3" name="TextBox 2">
            <a:extLst>
              <a:ext uri="{FF2B5EF4-FFF2-40B4-BE49-F238E27FC236}">
                <a16:creationId xmlns:a16="http://schemas.microsoft.com/office/drawing/2014/main" id="{31B7DCB4-E067-33D6-1CA2-118AC0341FFD}"/>
              </a:ext>
            </a:extLst>
          </p:cNvPr>
          <p:cNvSpPr txBox="1"/>
          <p:nvPr/>
        </p:nvSpPr>
        <p:spPr>
          <a:xfrm>
            <a:off x="526445" y="1305341"/>
            <a:ext cx="10711924"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Query</a:t>
            </a:r>
            <a:r>
              <a:rPr lang="en-US" dirty="0"/>
              <a:t>: A user sends a query or question that needs an answer. The query is converted into an embedding similar to the document chunks.</a:t>
            </a:r>
          </a:p>
          <a:p>
            <a:endParaRPr lang="en-US" dirty="0"/>
          </a:p>
          <a:p>
            <a:pPr marL="285750" indent="-285750">
              <a:buFont typeface="Arial" panose="020B0604020202020204" pitchFamily="34" charset="0"/>
              <a:buChar char="•"/>
            </a:pPr>
            <a:r>
              <a:rPr lang="en-US" b="1" dirty="0"/>
              <a:t>Retrieve Chunks from Vector Store: </a:t>
            </a:r>
            <a:r>
              <a:rPr lang="en-US" dirty="0"/>
              <a:t>The system retrieves the most relevant chunks related to the user query from the vector store, based on the similarity of their embeddings.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LangChain &amp; RAG: </a:t>
            </a:r>
            <a:r>
              <a:rPr lang="en-US" dirty="0"/>
              <a:t>These frameworks are used to process and manage the interaction between the retrieved chunks and the query. They connect the system to the LLM and retrieve information for generation purposes.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Query to LLM: </a:t>
            </a:r>
            <a:r>
              <a:rPr lang="en-US" dirty="0"/>
              <a:t>The retrieved relevant chunks and the original query are sent to a Large Language Model (LLM), which processes the input and generates an appropriate answer.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Answer</a:t>
            </a:r>
            <a:r>
              <a:rPr lang="en-US" dirty="0"/>
              <a:t>: The system provides the generated response to the user based on the LLM's output.</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375737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008BA-CD8C-AD5E-5160-48E4E5358FFB}"/>
              </a:ext>
            </a:extLst>
          </p:cNvPr>
          <p:cNvSpPr txBox="1"/>
          <p:nvPr/>
        </p:nvSpPr>
        <p:spPr>
          <a:xfrm>
            <a:off x="4523275" y="2767280"/>
            <a:ext cx="3145450" cy="1323439"/>
          </a:xfrm>
          <a:prstGeom prst="rect">
            <a:avLst/>
          </a:prstGeom>
          <a:noFill/>
        </p:spPr>
        <p:txBody>
          <a:bodyPr wrap="square" rtlCol="0">
            <a:spAutoFit/>
          </a:bodyPr>
          <a:lstStyle/>
          <a:p>
            <a:pPr algn="ctr"/>
            <a:r>
              <a:rPr lang="en-US" sz="8000" b="1">
                <a:solidFill>
                  <a:schemeClr val="accent1"/>
                </a:solidFill>
              </a:rPr>
              <a:t>Q &amp; A</a:t>
            </a:r>
          </a:p>
        </p:txBody>
      </p:sp>
      <p:pic>
        <p:nvPicPr>
          <p:cNvPr id="8" name="Picture 7" descr="PS Logo RGB">
            <a:extLst>
              <a:ext uri="{FF2B5EF4-FFF2-40B4-BE49-F238E27FC236}">
                <a16:creationId xmlns:a16="http://schemas.microsoft.com/office/drawing/2014/main" id="{CF44A60B-627B-E728-8D2F-C2EB048E665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6445" y="5610335"/>
            <a:ext cx="1181191" cy="69902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672FF231-2E49-7342-C85D-E58AF4989613}"/>
              </a:ext>
            </a:extLst>
          </p:cNvPr>
          <p:cNvSpPr>
            <a:spLocks noGrp="1"/>
          </p:cNvSpPr>
          <p:nvPr>
            <p:ph type="sldNum" sz="quarter" idx="10"/>
          </p:nvPr>
        </p:nvSpPr>
        <p:spPr/>
        <p:txBody>
          <a:bodyPr/>
          <a:lstStyle/>
          <a:p>
            <a:fld id="{58B792A5-9BAE-6942-BFE1-9FCDB51EA51E}" type="slidenum">
              <a:rPr lang="en-US" smtClean="0"/>
              <a:pPr/>
              <a:t>9</a:t>
            </a:fld>
            <a:endParaRPr lang="en-US"/>
          </a:p>
        </p:txBody>
      </p:sp>
      <p:sp>
        <p:nvSpPr>
          <p:cNvPr id="10" name="Oval 9">
            <a:extLst>
              <a:ext uri="{FF2B5EF4-FFF2-40B4-BE49-F238E27FC236}">
                <a16:creationId xmlns:a16="http://schemas.microsoft.com/office/drawing/2014/main" id="{44577380-6C80-FECD-0596-FE9070AE4C91}"/>
              </a:ext>
            </a:extLst>
          </p:cNvPr>
          <p:cNvSpPr/>
          <p:nvPr/>
        </p:nvSpPr>
        <p:spPr>
          <a:xfrm>
            <a:off x="2895600" y="228600"/>
            <a:ext cx="6400800" cy="6400800"/>
          </a:xfrm>
          <a:prstGeom prst="ellips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27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471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-apple-system</vt:lpstr>
      <vt:lpstr>Arial</vt:lpstr>
      <vt:lpstr>Calibri</vt:lpstr>
      <vt:lpstr>Futura Next</vt:lpstr>
      <vt:lpstr>Futura Next Book</vt:lpstr>
      <vt:lpstr>Futura Next DemiBold</vt:lpstr>
      <vt:lpstr>Futura Next Medium</vt:lpstr>
      <vt:lpstr>FuturaNext-Medium</vt:lpstr>
      <vt:lpstr>Minion Pro</vt:lpstr>
      <vt:lpstr>Brand Mark</vt:lpstr>
      <vt:lpstr>Divider</vt:lpstr>
      <vt:lpstr>Cover</vt:lpstr>
      <vt:lpstr>2_Content</vt:lpstr>
      <vt:lpstr>PowerPoint Presentation</vt:lpstr>
      <vt:lpstr>Agenda</vt:lpstr>
      <vt:lpstr>Introduction</vt:lpstr>
      <vt:lpstr>Purpose &amp; Value</vt:lpstr>
      <vt:lpstr>Architecture</vt:lpstr>
      <vt:lpstr>PowerPoint Presentation</vt:lpstr>
      <vt:lpstr>References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Reference Data</dc:title>
  <dc:creator>Vikram Arora</dc:creator>
  <cp:lastModifiedBy>Buddigina Tharun</cp:lastModifiedBy>
  <cp:revision>31</cp:revision>
  <dcterms:created xsi:type="dcterms:W3CDTF">2024-05-21T04:37:55Z</dcterms:created>
  <dcterms:modified xsi:type="dcterms:W3CDTF">2024-10-07T12:52:44Z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4fc51d9-3f82-43ef-b4a8-bccea6cccf43_Enabled">
    <vt:lpwstr>true</vt:lpwstr>
  </property>
  <property fmtid="{D5CDD505-2E9C-101B-9397-08002B2CF9AE}" pid="3" name="MSIP_Label_d4fc51d9-3f82-43ef-b4a8-bccea6cccf43_SetDate">
    <vt:lpwstr>2024-05-21T08:17:46Z</vt:lpwstr>
  </property>
  <property fmtid="{D5CDD505-2E9C-101B-9397-08002B2CF9AE}" pid="4" name="MSIP_Label_d4fc51d9-3f82-43ef-b4a8-bccea6cccf43_Method">
    <vt:lpwstr>Privileged</vt:lpwstr>
  </property>
  <property fmtid="{D5CDD505-2E9C-101B-9397-08002B2CF9AE}" pid="5" name="MSIP_Label_d4fc51d9-3f82-43ef-b4a8-bccea6cccf43_Name">
    <vt:lpwstr>Groupe Internal Use</vt:lpwstr>
  </property>
  <property fmtid="{D5CDD505-2E9C-101B-9397-08002B2CF9AE}" pid="6" name="MSIP_Label_d4fc51d9-3f82-43ef-b4a8-bccea6cccf43_SiteId">
    <vt:lpwstr>d52c9ea1-7c21-47b1-82a3-33a74b1f74b8</vt:lpwstr>
  </property>
  <property fmtid="{D5CDD505-2E9C-101B-9397-08002B2CF9AE}" pid="7" name="MSIP_Label_d4fc51d9-3f82-43ef-b4a8-bccea6cccf43_ActionId">
    <vt:lpwstr>85eb1da2-152f-4949-b6b4-d19b47bd89fb</vt:lpwstr>
  </property>
  <property fmtid="{D5CDD505-2E9C-101B-9397-08002B2CF9AE}" pid="8" name="MSIP_Label_d4fc51d9-3f82-43ef-b4a8-bccea6cccf43_ContentBits">
    <vt:lpwstr>0</vt:lpwstr>
  </property>
</Properties>
</file>