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EB Garamond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EBGaramondSemiBol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SemiBol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7f948e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7f948e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f8b7f7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f8b7f7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7f948e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7f948e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7f948e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7f948e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0f8b7f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0f8b7f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0f8b7f7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0f8b7f7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patrickb1912/ipl-complete-dataset-20082020" TargetMode="External"/><Relationship Id="rId4" Type="http://schemas.openxmlformats.org/officeDocument/2006/relationships/hyperlink" Target="https://www.kaggle.com/deepcontractor/ipl-2021-ball-by-ball-dataset" TargetMode="External"/><Relationship Id="rId5" Type="http://schemas.openxmlformats.org/officeDocument/2006/relationships/hyperlink" Target="https://www.kaggle.com/c/ipl-2020-player-performance/data?select=Training.csv" TargetMode="External"/><Relationship Id="rId6" Type="http://schemas.openxmlformats.org/officeDocument/2006/relationships/hyperlink" Target="https://www.kaggle.com/harsha547/indian-premier-league-csv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IPL and Artificial Intelligence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2225"/>
            <a:ext cx="86181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Kaiwalya Joshi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(20D070043)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Year Student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Electrical Engineering,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IIT Bombay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 -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 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Do some Feature Engineering on Data to make some new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Building a Machine Learning Model to predict the final score in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Building a Deep Learning Model to predict the final </a:t>
            </a:r>
            <a:r>
              <a:rPr lang="en"/>
              <a:t>score</a:t>
            </a:r>
            <a:r>
              <a:rPr lang="en"/>
              <a:t> in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Building a Time Series Model to predict batsman’s score in match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—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Dataset </a:t>
            </a:r>
            <a:r>
              <a:rPr lang="en" sz="1900">
                <a:solidFill>
                  <a:srgbClr val="0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                                                                                                     </a:t>
            </a:r>
            <a:r>
              <a:rPr lang="en" sz="19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Links</a:t>
            </a:r>
            <a:endParaRPr sz="19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IPL dataset (2008-2020)        —     </a:t>
            </a:r>
            <a:r>
              <a:rPr lang="en" sz="10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https://www.kaggle.com/patrickb1912/ipl-complete-dataset-20082020</a:t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IPL 2021 ball-by-ball dataset             —         </a:t>
            </a:r>
            <a:r>
              <a:rPr lang="en" sz="10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https://www.kaggle.com/deepcontractor/ipl-2021-ball-by-ball-dataset</a:t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IPL 2020 PlayerPerformance           —      </a:t>
            </a:r>
            <a:r>
              <a:rPr lang="en" sz="10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https://www.kaggle.com/c/ipl-2020-player-performance/data?select=Training.csv</a:t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IPL detailed dataset                       —          </a:t>
            </a:r>
            <a:r>
              <a:rPr lang="en" sz="10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https://www.kaggle.com/harsha547/indian-premier-league-csv-dataset</a:t>
            </a:r>
            <a:endParaRPr sz="1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Importing the data and performing some basic operations like  data.describe(), data.info(), data.isnull.sum()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Removing that column which has 60% above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Many teams are </a:t>
            </a:r>
            <a:r>
              <a:rPr lang="en"/>
              <a:t>actually</a:t>
            </a:r>
            <a:r>
              <a:rPr lang="en"/>
              <a:t> same but have different names (Delhi Daredevils and Delhi capitals etc.) Finding such names and </a:t>
            </a:r>
            <a:r>
              <a:rPr lang="en"/>
              <a:t>replacing</a:t>
            </a:r>
            <a:r>
              <a:rPr lang="en"/>
              <a:t> with only 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(Answering Following)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9725" lvl="0" marL="457200" rtl="0" algn="l">
              <a:spcBef>
                <a:spcPts val="90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What is the maximum number of wins by any team in particular season?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Which Stadium Hosted most number of IPL matches?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Which team has won most number of percentage matches?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Which player has won most number of Man of Match Awards?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Which team has won most number of tosses?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What are the top 10 greatest victories (by runs, by wickets)?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Most 50s and 100s scored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Comparing any 2 batsmen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Strike Rate vs overs for top 10 batsmen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➢"/>
            </a:pPr>
            <a:r>
              <a:rPr lang="en" sz="17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Comparing 2 teams </a:t>
            </a:r>
            <a:endParaRPr sz="17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For Models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Using LabelEncoder to convert String data into numerical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Feature Engineering – Creating own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1 - Score so far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2 - Current Wicket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3 - Current Batsman's Runs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4 - Current Bowler's Wickets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5 - Runs Scored in last 5 overs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6 - Wickets taken in last 2 overs</a:t>
            </a:r>
            <a:endParaRPr sz="15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Feature 7 - is_wicket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Regression model ( Linear Regression only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DL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Time series Model on one batsman ( can be extended to all batsman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