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9" r:id="rId12"/>
    <p:sldId id="270" r:id="rId13"/>
    <p:sldId id="27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46" d="100"/>
          <a:sy n="146" d="100"/>
        </p:scale>
        <p:origin x="12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32.png"/><Relationship Id="rId6" Type="http://schemas.openxmlformats.org/officeDocument/2006/relationships/image" Target="../media/image25.sv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pt>
  </dgm:ptLst>
  <dgm:cxnLst>
    <dgm:cxn modelId="{024C7B00-BA00-4B8D-9099-702B11EF51C6}" type="presOf" srcId="{FBDB8E5A-6B79-4104-AAD5-EB3BBA90228B}" destId="{BB2EC050-8E84-4D10-A1DD-2091EA3D2B6B}" srcOrd="0" destOrd="0" presId="urn:microsoft.com/office/officeart/2018/2/layout/IconVerticalSolidList"/>
    <dgm:cxn modelId="{8202DB36-8C82-4EA0-9CE3-0799D5C49F6D}" srcId="{F76F940F-F895-44DA-951E-14D9A993DCBA}" destId="{FBDB8E5A-6B79-4104-AAD5-EB3BBA90228B}" srcOrd="0" destOrd="0" parTransId="{7447C59D-C6BC-46E7-9EB5-97602B6E595E}" sibTransId="{465A43F9-0105-40BA-B316-1B1DA9C31692}"/>
    <dgm:cxn modelId="{D5A7EA3C-F156-454A-B3DE-F85C365A54D7}" type="presOf" srcId="{F76F940F-F895-44DA-951E-14D9A993DCBA}" destId="{E5591803-A045-4169-8AF3-FB5FD1D3D14F}" srcOrd="0" destOrd="0" presId="urn:microsoft.com/office/officeart/2018/2/layout/IconVerticalSolidList"/>
    <dgm:cxn modelId="{07E3FC69-259B-4747-9C3E-845733E6483B}" type="presOf" srcId="{FFF2DACB-53BB-4886-A838-3BCBCAFCA929}" destId="{C13F362E-49DE-46E1-B544-83C347FBF430}" srcOrd="0" destOrd="0" presId="urn:microsoft.com/office/officeart/2018/2/layout/IconVerticalSolidList"/>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9C7506FA-CF96-412B-807D-594F4C8AC88F}" srcId="{F76F940F-F895-44DA-951E-14D9A993DCBA}" destId="{FFF2DACB-53BB-4886-A838-3BCBCAFCA929}" srcOrd="1" destOrd="0" parTransId="{2A81F17F-35D4-47B6-99F0-512936CDA5E6}" sibTransId="{4A5F6843-2768-45BA-8C18-766CE84F30AF}"/>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pt>
  </dgm:ptLst>
  <dgm:cxnLst>
    <dgm:cxn modelId="{2F9F821B-DECF-4611-ACC9-235CE9F18A23}" type="presOf" srcId="{D6C7F1FC-2A64-43E7-8EEC-ED689A0CF602}" destId="{32E8187A-D186-4FD7-8018-6FE93B727C11}" srcOrd="0" destOrd="0" presId="urn:microsoft.com/office/officeart/2018/2/layout/IconLabelList"/>
    <dgm:cxn modelId="{E311E932-602C-4670-8BCE-F9763D7D96F0}" srcId="{D6C7F1FC-2A64-43E7-8EEC-ED689A0CF602}" destId="{80D8AF68-4906-4B7D-8156-06EE9E598B12}" srcOrd="1" destOrd="0" parTransId="{011FF481-8580-461F-A111-8B3E35918259}" sibTransId="{81B372DD-C221-440F-BC12-1884093DF1FA}"/>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pt>
    <dgm:pt modelId="{DB62F1A8-94D2-4258-946A-CD1CEA212E4D}" type="pres">
      <dgm:prSet presAssocID="{2780A05D-FA41-44F4-8CC9-4064C7980683}" presName="sibTrans" presStyleLbl="sibTrans2D1" presStyleIdx="0" presStyleCnt="0"/>
      <dgm:spPr/>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pt>
    <dgm:pt modelId="{5F920282-177E-4CD1-A163-0973DCC2E482}" type="pres">
      <dgm:prSet presAssocID="{FEA028FC-6003-41CB-AD47-7AF630B65CBB}" presName="sibTrans" presStyleLbl="sibTrans2D1" presStyleIdx="0" presStyleCnt="0"/>
      <dgm:spPr/>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pt>
    <dgm:pt modelId="{B7DAB3AE-E4F3-471B-A60D-33D8FDEE6D49}" type="pres">
      <dgm:prSet presAssocID="{579E226B-1ADC-4034-A480-CFF31C3B9CF0}" presName="sibTrans" presStyleLbl="sibTrans2D1" presStyleIdx="0" presStyleCnt="0"/>
      <dgm:spPr/>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pt>
    <dgm:pt modelId="{92CA36F9-E301-4BB3-B7A0-0E984CFABAE9}" type="pres">
      <dgm:prSet presAssocID="{29A29C3E-33E1-4B37-A3F3-CE7775B9F1AE}" presName="sibTrans" presStyleLbl="sibTrans2D1" presStyleIdx="0" presStyleCnt="0"/>
      <dgm:spPr/>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pt>
    <dgm:pt modelId="{69687CEF-6D39-4C3D-8D77-AD5D7BBEE616}" type="pres">
      <dgm:prSet presAssocID="{A9E6D748-5E9E-46BD-8AEE-B81DB6F68AF4}" presName="sibTrans" presStyleLbl="sibTrans2D1" presStyleIdx="0" presStyleCnt="0"/>
      <dgm:spPr/>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pt>
  </dgm:ptLst>
  <dgm:cxnLst>
    <dgm:cxn modelId="{9FA4F41C-20C3-4548-8BAD-C23D976F482B}" type="presOf" srcId="{472ABD4A-1A7F-4CAA-99B1-5949580F8599}" destId="{0530B387-2751-4BE8-B85D-DB01FA169824}"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0F21D92A-D8AE-4E7D-9D81-579F76A6887C}" type="presOf" srcId="{7C7AC956-ED2D-413F-ADCD-FB92F4870102}" destId="{12C03CAD-85A5-456E-9586-290B7652489B}" srcOrd="0" destOrd="0" presId="urn:microsoft.com/office/officeart/2018/2/layout/IconCircleList"/>
    <dgm:cxn modelId="{789F2E34-E1B1-403F-9E0E-2F8A5ACE58CF}" srcId="{8C0DE2D4-DF0C-45ED-B052-61F1656DD1DC}" destId="{472ABD4A-1A7F-4CAA-99B1-5949580F8599}" srcOrd="4" destOrd="0" parTransId="{109C6475-B986-4D1D-8443-59F1037920D8}" sibTransId="{A9E6D748-5E9E-46BD-8AEE-B81DB6F68AF4}"/>
    <dgm:cxn modelId="{CB617C38-B5B6-476D-BC03-D961ED6BF872}" type="presOf" srcId="{579E226B-1ADC-4034-A480-CFF31C3B9CF0}" destId="{B7DAB3AE-E4F3-471B-A60D-33D8FDEE6D49}"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C322085B-7C5A-41E6-AF07-FC75791B5C2C}" type="presOf" srcId="{851982B3-E163-4CE7-9ED4-0E51817B1CDE}" destId="{28BD02B3-A570-4562-9337-B99A2DE86C7E}"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53E5C146-8B7A-49FB-9E65-B010F5A68A23}" type="presOf" srcId="{ABB66597-9819-46B1-8C5A-52145C6F19E9}" destId="{1EA410FC-9CC2-4EE2-A6DF-AEF06E00D508}"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8D6D0F9B-4EA8-4DD9-AE58-FD5304214CF0}" type="presOf" srcId="{8C0DE2D4-DF0C-45ED-B052-61F1656DD1DC}" destId="{EEFD7312-10A3-4947-AEC4-DA40405D29D8}" srcOrd="0" destOrd="0" presId="urn:microsoft.com/office/officeart/2018/2/layout/IconCircleList"/>
    <dgm:cxn modelId="{3EBA24A1-AF88-482C-A853-12DCBE41150F}" srcId="{8C0DE2D4-DF0C-45ED-B052-61F1656DD1DC}" destId="{ABB66597-9819-46B1-8C5A-52145C6F19E9}" srcOrd="1" destOrd="0" parTransId="{9EC1B2C8-F1BD-4DE2-B9E3-0DC517C64E8C}" sibTransId="{FEA028FC-6003-41CB-AD47-7AF630B65CBB}"/>
    <dgm:cxn modelId="{320EDEAD-849B-439E-90DF-CFD2EEEEF5D1}" srcId="{8C0DE2D4-DF0C-45ED-B052-61F1656DD1DC}" destId="{E1B85855-8B43-40CC-847F-BFCAA966C9B0}" srcOrd="5" destOrd="0" parTransId="{8984E53D-74AE-4BBE-B6CE-249E38F7E2F0}" sibTransId="{50DED5B1-F7D7-49A2-B16B-FC2A805EA6B3}"/>
    <dgm:cxn modelId="{18C8B3B3-78BF-44E4-962D-1FF4A92E9E97}" srcId="{8C0DE2D4-DF0C-45ED-B052-61F1656DD1DC}" destId="{7793A892-6499-4888-96C3-EB20DD785DAB}" srcOrd="2" destOrd="0" parTransId="{6FAB1A1A-5F40-4BFD-8103-614DC9F2839B}" sibTransId="{579E226B-1ADC-4034-A480-CFF31C3B9CF0}"/>
    <dgm:cxn modelId="{8F1769B8-B528-4D11-926A-A725856A2D24}" type="presOf" srcId="{A9E6D748-5E9E-46BD-8AEE-B81DB6F68AF4}" destId="{69687CEF-6D39-4C3D-8D77-AD5D7BBEE616}" srcOrd="0" destOrd="0" presId="urn:microsoft.com/office/officeart/2018/2/layout/IconCircleList"/>
    <dgm:cxn modelId="{F7A2ABDE-693C-46A3-A64C-B3CD6DA6F9F3}" type="presOf" srcId="{7793A892-6499-4888-96C3-EB20DD785DAB}" destId="{579AF82F-1926-4946-B23C-BFCBDD897B66}"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7/12/2020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7/12/2020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ideo" Target="https://www.youtube.com/embed/hYTFQNCf8G8?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sz="2200" dirty="0"/>
            </a:br>
            <a:r>
              <a:rPr lang="en-US" sz="2200" b="1" u="sng" dirty="0"/>
              <a:t>Public Grievance System</a:t>
            </a:r>
            <a:br>
              <a:rPr lang="en-US" sz="2200" b="1" u="sng" dirty="0"/>
            </a:b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51" name="Rectangle 50">
            <a:extLst>
              <a:ext uri="{FF2B5EF4-FFF2-40B4-BE49-F238E27FC236}">
                <a16:creationId xmlns:a16="http://schemas.microsoft.com/office/drawing/2014/main" id="{6469FC26-4D1A-431E-82F6-06666B436BA0}"/>
              </a:ext>
            </a:extLst>
          </p:cNvPr>
          <p:cNvSpPr/>
          <p:nvPr/>
        </p:nvSpPr>
        <p:spPr>
          <a:xfrm>
            <a:off x="5534791" y="4056462"/>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sp>
        <p:nvSpPr>
          <p:cNvPr id="64" name="Rectangle 63">
            <a:extLst>
              <a:ext uri="{FF2B5EF4-FFF2-40B4-BE49-F238E27FC236}">
                <a16:creationId xmlns:a16="http://schemas.microsoft.com/office/drawing/2014/main" id="{7C0FAB19-0FDB-4A1A-A0FB-58C4B36E6A33}"/>
              </a:ext>
            </a:extLst>
          </p:cNvPr>
          <p:cNvSpPr/>
          <p:nvPr/>
        </p:nvSpPr>
        <p:spPr>
          <a:xfrm>
            <a:off x="5534791" y="5418413"/>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sp>
        <p:nvSpPr>
          <p:cNvPr id="69" name="Oval 68">
            <a:extLst>
              <a:ext uri="{FF2B5EF4-FFF2-40B4-BE49-F238E27FC236}">
                <a16:creationId xmlns:a16="http://schemas.microsoft.com/office/drawing/2014/main" id="{39C8499F-35E2-4C5C-8330-28F03A456D9A}"/>
              </a:ext>
            </a:extLst>
          </p:cNvPr>
          <p:cNvSpPr/>
          <p:nvPr/>
        </p:nvSpPr>
        <p:spPr>
          <a:xfrm>
            <a:off x="8954039" y="5481854"/>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cxnSpLocks/>
            <a:stCxn id="64" idx="3"/>
            <a:endCxn id="69" idx="2"/>
          </p:cNvCxnSpPr>
          <p:nvPr/>
        </p:nvCxnSpPr>
        <p:spPr>
          <a:xfrm>
            <a:off x="7913781" y="5722588"/>
            <a:ext cx="1040258"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815A6E-F266-448F-9756-BF4F20DA5D78}"/>
              </a:ext>
            </a:extLst>
          </p:cNvPr>
          <p:cNvCxnSpPr>
            <a:cxnSpLocks/>
            <a:endCxn id="51" idx="0"/>
          </p:cNvCxnSpPr>
          <p:nvPr/>
        </p:nvCxnSpPr>
        <p:spPr>
          <a:xfrm flipH="1">
            <a:off x="6724286" y="2791649"/>
            <a:ext cx="5714" cy="126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9CCCEB-80C8-4E67-81E1-E6C0981A31CF}"/>
              </a:ext>
            </a:extLst>
          </p:cNvPr>
          <p:cNvCxnSpPr>
            <a:cxnSpLocks/>
          </p:cNvCxnSpPr>
          <p:nvPr/>
        </p:nvCxnSpPr>
        <p:spPr>
          <a:xfrm>
            <a:off x="6724285" y="4664811"/>
            <a:ext cx="0" cy="75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Done</a:t>
            </a:r>
          </a:p>
        </p:txBody>
      </p:sp>
      <p:graphicFrame>
        <p:nvGraphicFramePr>
          <p:cNvPr id="3" name="Table 2">
            <a:extLst>
              <a:ext uri="{FF2B5EF4-FFF2-40B4-BE49-F238E27FC236}">
                <a16:creationId xmlns:a16="http://schemas.microsoft.com/office/drawing/2014/main" id="{FF612872-B633-4E2F-AFEA-BEFAA747CB1F}"/>
              </a:ext>
            </a:extLst>
          </p:cNvPr>
          <p:cNvGraphicFramePr>
            <a:graphicFrameLocks noGrp="1"/>
          </p:cNvGraphicFramePr>
          <p:nvPr>
            <p:extLst>
              <p:ext uri="{D42A27DB-BD31-4B8C-83A1-F6EECF244321}">
                <p14:modId xmlns:p14="http://schemas.microsoft.com/office/powerpoint/2010/main" val="3265416903"/>
              </p:ext>
            </p:extLst>
          </p:nvPr>
        </p:nvGraphicFramePr>
        <p:xfrm>
          <a:off x="4777316" y="897391"/>
          <a:ext cx="6780701" cy="5060890"/>
        </p:xfrm>
        <a:graphic>
          <a:graphicData uri="http://schemas.openxmlformats.org/drawingml/2006/table">
            <a:tbl>
              <a:tblPr firstRow="1" bandRow="1">
                <a:noFill/>
                <a:tableStyleId>{F5AB1C69-6EDB-4FF4-983F-18BD219EF322}</a:tableStyleId>
              </a:tblPr>
              <a:tblGrid>
                <a:gridCol w="3424299">
                  <a:extLst>
                    <a:ext uri="{9D8B030D-6E8A-4147-A177-3AD203B41FA5}">
                      <a16:colId xmlns:a16="http://schemas.microsoft.com/office/drawing/2014/main" val="3541785003"/>
                    </a:ext>
                  </a:extLst>
                </a:gridCol>
                <a:gridCol w="3356402">
                  <a:extLst>
                    <a:ext uri="{9D8B030D-6E8A-4147-A177-3AD203B41FA5}">
                      <a16:colId xmlns:a16="http://schemas.microsoft.com/office/drawing/2014/main" val="3523677521"/>
                    </a:ext>
                  </a:extLst>
                </a:gridCol>
              </a:tblGrid>
              <a:tr h="682215">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Work</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Status</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23726851"/>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NLP engine</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1002844"/>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NLP Feedback System</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7986143"/>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Web Panels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1853667"/>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Mobile Applications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51066082"/>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Social Media bots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93948663"/>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Macro Analysis Engine</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83217172"/>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E-Governance</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4125668"/>
                  </a:ext>
                </a:extLst>
              </a:tr>
            </a:tbl>
          </a:graphicData>
        </a:graphic>
      </p:graphicFrame>
    </p:spTree>
    <p:extLst>
      <p:ext uri="{BB962C8B-B14F-4D97-AF65-F5344CB8AC3E}">
        <p14:creationId xmlns:p14="http://schemas.microsoft.com/office/powerpoint/2010/main" val="192578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Done</a:t>
            </a:r>
          </a:p>
        </p:txBody>
      </p:sp>
      <p:graphicFrame>
        <p:nvGraphicFramePr>
          <p:cNvPr id="3" name="Table 2">
            <a:extLst>
              <a:ext uri="{FF2B5EF4-FFF2-40B4-BE49-F238E27FC236}">
                <a16:creationId xmlns:a16="http://schemas.microsoft.com/office/drawing/2014/main" id="{FF612872-B633-4E2F-AFEA-BEFAA747CB1F}"/>
              </a:ext>
            </a:extLst>
          </p:cNvPr>
          <p:cNvGraphicFramePr>
            <a:graphicFrameLocks noGrp="1"/>
          </p:cNvGraphicFramePr>
          <p:nvPr>
            <p:extLst>
              <p:ext uri="{D42A27DB-BD31-4B8C-83A1-F6EECF244321}">
                <p14:modId xmlns:p14="http://schemas.microsoft.com/office/powerpoint/2010/main" val="3369805961"/>
              </p:ext>
            </p:extLst>
          </p:nvPr>
        </p:nvGraphicFramePr>
        <p:xfrm>
          <a:off x="4693877" y="2274261"/>
          <a:ext cx="6780701" cy="1933265"/>
        </p:xfrm>
        <a:graphic>
          <a:graphicData uri="http://schemas.openxmlformats.org/drawingml/2006/table">
            <a:tbl>
              <a:tblPr firstRow="1" bandRow="1">
                <a:noFill/>
                <a:tableStyleId>{F5AB1C69-6EDB-4FF4-983F-18BD219EF322}</a:tableStyleId>
              </a:tblPr>
              <a:tblGrid>
                <a:gridCol w="3424299">
                  <a:extLst>
                    <a:ext uri="{9D8B030D-6E8A-4147-A177-3AD203B41FA5}">
                      <a16:colId xmlns:a16="http://schemas.microsoft.com/office/drawing/2014/main" val="3541785003"/>
                    </a:ext>
                  </a:extLst>
                </a:gridCol>
                <a:gridCol w="3356402">
                  <a:extLst>
                    <a:ext uri="{9D8B030D-6E8A-4147-A177-3AD203B41FA5}">
                      <a16:colId xmlns:a16="http://schemas.microsoft.com/office/drawing/2014/main" val="3523677521"/>
                    </a:ext>
                  </a:extLst>
                </a:gridCol>
              </a:tblGrid>
              <a:tr h="682215">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Work Pending</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Weeks</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23726851"/>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Macro Analysis Engine</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1.5 weeks</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1002844"/>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latin typeface="+mn-lt"/>
                          <a:ea typeface="+mn-ea"/>
                          <a:cs typeface="+mn-cs"/>
                        </a:rPr>
                        <a:t>Human Classifier</a:t>
                      </a: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0.5 weeks</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7986143"/>
                  </a:ext>
                </a:extLst>
              </a:tr>
            </a:tbl>
          </a:graphicData>
        </a:graphic>
      </p:graphicFrame>
    </p:spTree>
    <p:extLst>
      <p:ext uri="{BB962C8B-B14F-4D97-AF65-F5344CB8AC3E}">
        <p14:creationId xmlns:p14="http://schemas.microsoft.com/office/powerpoint/2010/main" val="181183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DB4EF-67EE-408D-862E-63BD40786A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Demonstration Video</a:t>
            </a:r>
          </a:p>
        </p:txBody>
      </p:sp>
      <p:pic>
        <p:nvPicPr>
          <p:cNvPr id="5" name="Online Media 4" title="For the people System presentation">
            <a:hlinkClick r:id="" action="ppaction://media"/>
            <a:extLst>
              <a:ext uri="{FF2B5EF4-FFF2-40B4-BE49-F238E27FC236}">
                <a16:creationId xmlns:a16="http://schemas.microsoft.com/office/drawing/2014/main" id="{5C80C2AF-9A69-427B-9ED1-29421662E326}"/>
              </a:ext>
            </a:extLst>
          </p:cNvPr>
          <p:cNvPicPr>
            <a:picLocks noRot="1" noChangeAspect="1"/>
          </p:cNvPicPr>
          <p:nvPr>
            <a:videoFile r:link="rId1"/>
          </p:nvPr>
        </p:nvPicPr>
        <p:blipFill>
          <a:blip r:embed="rId3"/>
          <a:stretch>
            <a:fillRect/>
          </a:stretch>
        </p:blipFill>
        <p:spPr>
          <a:xfrm>
            <a:off x="4463505" y="1357353"/>
            <a:ext cx="7365855" cy="4143294"/>
          </a:xfrm>
          <a:prstGeom prst="rect">
            <a:avLst/>
          </a:prstGeom>
        </p:spPr>
      </p:pic>
    </p:spTree>
    <p:extLst>
      <p:ext uri="{BB962C8B-B14F-4D97-AF65-F5344CB8AC3E}">
        <p14:creationId xmlns:p14="http://schemas.microsoft.com/office/powerpoint/2010/main" val="16756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715</Words>
  <Application>Microsoft Office PowerPoint</Application>
  <PresentationFormat>Widescreen</PresentationFormat>
  <Paragraphs>97</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For The People Public Grievance System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Done</vt:lpstr>
      <vt:lpstr>Work Done</vt:lpstr>
      <vt:lpstr>Demonstration Video</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Public Grievance System  Shikhar Maheshwari – 16ET415 Kaiwalya Patil – 16ET430</dc:title>
  <dc:creator>Shikhar Maheshwari</dc:creator>
  <cp:lastModifiedBy>Shikhar Maheshwari</cp:lastModifiedBy>
  <cp:revision>5</cp:revision>
  <dcterms:created xsi:type="dcterms:W3CDTF">2020-06-02T15:46:49Z</dcterms:created>
  <dcterms:modified xsi:type="dcterms:W3CDTF">2020-07-12T12:28:00Z</dcterms:modified>
</cp:coreProperties>
</file>