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57" r:id="rId7"/>
    <p:sldId id="258" r:id="rId8"/>
    <p:sldId id="259" r:id="rId9"/>
    <p:sldId id="261" r:id="rId10"/>
    <p:sldId id="264" r:id="rId11"/>
    <p:sldId id="27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65" d="100"/>
          <a:sy n="165" d="100"/>
        </p:scale>
        <p:origin x="14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2.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32.png"/><Relationship Id="rId6" Type="http://schemas.openxmlformats.org/officeDocument/2006/relationships/image" Target="../media/image25.svg"/><Relationship Id="rId11" Type="http://schemas.openxmlformats.org/officeDocument/2006/relationships/image" Target="../media/image37.png"/><Relationship Id="rId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F940F-F895-44DA-951E-14D9A993DC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DB8E5A-6B79-4104-AAD5-EB3BBA90228B}">
      <dgm:prSet/>
      <dgm:spPr/>
      <dgm:t>
        <a:bodyPr/>
        <a:lstStyle/>
        <a:p>
          <a:pPr algn="just"/>
          <a:r>
            <a:rPr lang="en-IN" dirty="0"/>
            <a:t>The central intuition behind the working of this system is to let people enjoy real democracy. We observed that a lot of recent movements and bills targeted the citizen's privacy or were against the will of citizens.</a:t>
          </a:r>
          <a:endParaRPr lang="en-US" dirty="0"/>
        </a:p>
      </dgm:t>
    </dgm:pt>
    <dgm:pt modelId="{7447C59D-C6BC-46E7-9EB5-97602B6E595E}" type="parTrans" cxnId="{8202DB36-8C82-4EA0-9CE3-0799D5C49F6D}">
      <dgm:prSet/>
      <dgm:spPr/>
      <dgm:t>
        <a:bodyPr/>
        <a:lstStyle/>
        <a:p>
          <a:endParaRPr lang="en-US"/>
        </a:p>
      </dgm:t>
    </dgm:pt>
    <dgm:pt modelId="{465A43F9-0105-40BA-B316-1B1DA9C31692}" type="sibTrans" cxnId="{8202DB36-8C82-4EA0-9CE3-0799D5C49F6D}">
      <dgm:prSet/>
      <dgm:spPr/>
      <dgm:t>
        <a:bodyPr/>
        <a:lstStyle/>
        <a:p>
          <a:endParaRPr lang="en-US"/>
        </a:p>
      </dgm:t>
    </dgm:pt>
    <dgm:pt modelId="{FFF2DACB-53BB-4886-A838-3BCBCAFCA929}">
      <dgm:prSet/>
      <dgm:spPr/>
      <dgm:t>
        <a:bodyPr/>
        <a:lstStyle/>
        <a:p>
          <a:pPr algn="just"/>
          <a:r>
            <a:rPr lang="en-IN" dirty="0"/>
            <a:t>And lots of influential voices and opinions were left unheard. And this continues and keeps getting deep-rooted with every passing day.</a:t>
          </a:r>
          <a:endParaRPr lang="en-US" dirty="0"/>
        </a:p>
      </dgm:t>
    </dgm:pt>
    <dgm:pt modelId="{2A81F17F-35D4-47B6-99F0-512936CDA5E6}" type="parTrans" cxnId="{9C7506FA-CF96-412B-807D-594F4C8AC88F}">
      <dgm:prSet/>
      <dgm:spPr/>
      <dgm:t>
        <a:bodyPr/>
        <a:lstStyle/>
        <a:p>
          <a:endParaRPr lang="en-US"/>
        </a:p>
      </dgm:t>
    </dgm:pt>
    <dgm:pt modelId="{4A5F6843-2768-45BA-8C18-766CE84F30AF}" type="sibTrans" cxnId="{9C7506FA-CF96-412B-807D-594F4C8AC88F}">
      <dgm:prSet/>
      <dgm:spPr/>
      <dgm:t>
        <a:bodyPr/>
        <a:lstStyle/>
        <a:p>
          <a:endParaRPr lang="en-US"/>
        </a:p>
      </dgm:t>
    </dgm:pt>
    <dgm:pt modelId="{22FA6D63-6CF6-430A-9760-1A97D3B800A8}">
      <dgm:prSet/>
      <dgm:spPr/>
      <dgm:t>
        <a:bodyPr/>
        <a:lstStyle/>
        <a:p>
          <a:pPr algn="just"/>
          <a:r>
            <a:rPr lang="en-IN" dirty="0"/>
            <a:t>Other than that the genal grievances of the people remain unheard by the intuitions that were established to solved them</a:t>
          </a:r>
          <a:endParaRPr lang="en-US" dirty="0"/>
        </a:p>
      </dgm:t>
    </dgm:pt>
    <dgm:pt modelId="{301F3651-758E-41DC-B7AD-9C736B34FDB2}" type="parTrans" cxnId="{01E95EC4-95A0-46C9-AA85-5AC4D3D0F835}">
      <dgm:prSet/>
      <dgm:spPr/>
      <dgm:t>
        <a:bodyPr/>
        <a:lstStyle/>
        <a:p>
          <a:endParaRPr lang="en-US"/>
        </a:p>
      </dgm:t>
    </dgm:pt>
    <dgm:pt modelId="{01254501-00FB-482E-ACFC-A615B89288F8}" type="sibTrans" cxnId="{01E95EC4-95A0-46C9-AA85-5AC4D3D0F835}">
      <dgm:prSet/>
      <dgm:spPr/>
      <dgm:t>
        <a:bodyPr/>
        <a:lstStyle/>
        <a:p>
          <a:endParaRPr lang="en-US"/>
        </a:p>
      </dgm:t>
    </dgm:pt>
    <dgm:pt modelId="{BCD5D33F-E166-4010-B600-368FDE53C1AD}">
      <dgm:prSet/>
      <dgm:spPr/>
      <dgm:t>
        <a:bodyPr/>
        <a:lstStyle/>
        <a:p>
          <a:pPr algn="just"/>
          <a:r>
            <a:rPr lang="en-IN" dirty="0"/>
            <a:t>The major reason behind all the above being lack of a system that can meaning fully collect, organise and represent to the above mentioned authorities</a:t>
          </a:r>
          <a:endParaRPr lang="en-US" dirty="0"/>
        </a:p>
      </dgm:t>
    </dgm:pt>
    <dgm:pt modelId="{4964348D-CDAF-40F9-A1A6-C3B2FEE1F0B6}" type="parTrans" cxnId="{F653A48E-83D0-4CB9-8A7D-7538FED454D4}">
      <dgm:prSet/>
      <dgm:spPr/>
      <dgm:t>
        <a:bodyPr/>
        <a:lstStyle/>
        <a:p>
          <a:endParaRPr lang="en-US"/>
        </a:p>
      </dgm:t>
    </dgm:pt>
    <dgm:pt modelId="{04DFB68A-C472-40AA-AAC0-C2C8BFF373E6}" type="sibTrans" cxnId="{F653A48E-83D0-4CB9-8A7D-7538FED454D4}">
      <dgm:prSet/>
      <dgm:spPr/>
      <dgm:t>
        <a:bodyPr/>
        <a:lstStyle/>
        <a:p>
          <a:endParaRPr lang="en-US"/>
        </a:p>
      </dgm:t>
    </dgm:pt>
    <dgm:pt modelId="{E5591803-A045-4169-8AF3-FB5FD1D3D14F}" type="pres">
      <dgm:prSet presAssocID="{F76F940F-F895-44DA-951E-14D9A993DCBA}" presName="root" presStyleCnt="0">
        <dgm:presLayoutVars>
          <dgm:dir/>
          <dgm:resizeHandles val="exact"/>
        </dgm:presLayoutVars>
      </dgm:prSet>
      <dgm:spPr/>
    </dgm:pt>
    <dgm:pt modelId="{0BB38692-9BB3-4B7A-9101-9F4FCEFEE705}" type="pres">
      <dgm:prSet presAssocID="{FBDB8E5A-6B79-4104-AAD5-EB3BBA90228B}" presName="compNode" presStyleCnt="0"/>
      <dgm:spPr/>
    </dgm:pt>
    <dgm:pt modelId="{EC417224-819E-473A-8746-FC365B694CC4}" type="pres">
      <dgm:prSet presAssocID="{FBDB8E5A-6B79-4104-AAD5-EB3BBA90228B}" presName="bgRect" presStyleLbl="bgShp" presStyleIdx="0" presStyleCnt="4"/>
      <dgm:spPr/>
    </dgm:pt>
    <dgm:pt modelId="{B877E794-C3D9-4324-817C-AB6F74C15D2E}" type="pres">
      <dgm:prSet presAssocID="{FBDB8E5A-6B79-4104-AAD5-EB3BBA90228B}"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9A5FD120-B438-4AE6-9F75-D0184E242F4E}" type="pres">
      <dgm:prSet presAssocID="{FBDB8E5A-6B79-4104-AAD5-EB3BBA90228B}" presName="spaceRect" presStyleCnt="0"/>
      <dgm:spPr/>
    </dgm:pt>
    <dgm:pt modelId="{BB2EC050-8E84-4D10-A1DD-2091EA3D2B6B}" type="pres">
      <dgm:prSet presAssocID="{FBDB8E5A-6B79-4104-AAD5-EB3BBA90228B}" presName="parTx" presStyleLbl="revTx" presStyleIdx="0" presStyleCnt="4">
        <dgm:presLayoutVars>
          <dgm:chMax val="0"/>
          <dgm:chPref val="0"/>
        </dgm:presLayoutVars>
      </dgm:prSet>
      <dgm:spPr/>
    </dgm:pt>
    <dgm:pt modelId="{47A350AB-EA40-4C43-B3AF-7483811361AC}" type="pres">
      <dgm:prSet presAssocID="{465A43F9-0105-40BA-B316-1B1DA9C31692}" presName="sibTrans" presStyleCnt="0"/>
      <dgm:spPr/>
    </dgm:pt>
    <dgm:pt modelId="{56BFACBE-D20C-42C5-89BD-5CCC0BEA5FF9}" type="pres">
      <dgm:prSet presAssocID="{FFF2DACB-53BB-4886-A838-3BCBCAFCA929}" presName="compNode" presStyleCnt="0"/>
      <dgm:spPr/>
    </dgm:pt>
    <dgm:pt modelId="{2CACB065-09A7-4E4B-836D-CFEE8854A4CA}" type="pres">
      <dgm:prSet presAssocID="{FFF2DACB-53BB-4886-A838-3BCBCAFCA929}" presName="bgRect" presStyleLbl="bgShp" presStyleIdx="1" presStyleCnt="4"/>
      <dgm:spPr/>
    </dgm:pt>
    <dgm:pt modelId="{1503E54B-9FB5-4D95-AD43-BF09D53B5B33}" type="pres">
      <dgm:prSet presAssocID="{FFF2DACB-53BB-4886-A838-3BCBCAFCA92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nections"/>
        </a:ext>
      </dgm:extLst>
    </dgm:pt>
    <dgm:pt modelId="{CE19C48E-0CF4-49DE-9CB1-F997B175C15A}" type="pres">
      <dgm:prSet presAssocID="{FFF2DACB-53BB-4886-A838-3BCBCAFCA929}" presName="spaceRect" presStyleCnt="0"/>
      <dgm:spPr/>
    </dgm:pt>
    <dgm:pt modelId="{C13F362E-49DE-46E1-B544-83C347FBF430}" type="pres">
      <dgm:prSet presAssocID="{FFF2DACB-53BB-4886-A838-3BCBCAFCA929}" presName="parTx" presStyleLbl="revTx" presStyleIdx="1" presStyleCnt="4">
        <dgm:presLayoutVars>
          <dgm:chMax val="0"/>
          <dgm:chPref val="0"/>
        </dgm:presLayoutVars>
      </dgm:prSet>
      <dgm:spPr/>
    </dgm:pt>
    <dgm:pt modelId="{71AB5F94-DECF-42C4-9C0C-44B9A3803D80}" type="pres">
      <dgm:prSet presAssocID="{4A5F6843-2768-45BA-8C18-766CE84F30AF}" presName="sibTrans" presStyleCnt="0"/>
      <dgm:spPr/>
    </dgm:pt>
    <dgm:pt modelId="{62EE63B1-9238-4FB8-9D31-A03F7AF57FC6}" type="pres">
      <dgm:prSet presAssocID="{22FA6D63-6CF6-430A-9760-1A97D3B800A8}" presName="compNode" presStyleCnt="0"/>
      <dgm:spPr/>
    </dgm:pt>
    <dgm:pt modelId="{AC08D954-8E1D-45C8-B548-5C3DF9AA9BE5}" type="pres">
      <dgm:prSet presAssocID="{22FA6D63-6CF6-430A-9760-1A97D3B800A8}" presName="bgRect" presStyleLbl="bgShp" presStyleIdx="2" presStyleCnt="4"/>
      <dgm:spPr/>
    </dgm:pt>
    <dgm:pt modelId="{1FC20A78-62DD-4B05-A34D-18E69F4F3A0B}" type="pres">
      <dgm:prSet presAssocID="{22FA6D63-6CF6-430A-9760-1A97D3B800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8C3E0845-AF9B-414F-85F2-C900FF4D98C1}" type="pres">
      <dgm:prSet presAssocID="{22FA6D63-6CF6-430A-9760-1A97D3B800A8}" presName="spaceRect" presStyleCnt="0"/>
      <dgm:spPr/>
    </dgm:pt>
    <dgm:pt modelId="{CC08BE6B-1BFF-4035-A8EE-E8D317A8DCFC}" type="pres">
      <dgm:prSet presAssocID="{22FA6D63-6CF6-430A-9760-1A97D3B800A8}" presName="parTx" presStyleLbl="revTx" presStyleIdx="2" presStyleCnt="4">
        <dgm:presLayoutVars>
          <dgm:chMax val="0"/>
          <dgm:chPref val="0"/>
        </dgm:presLayoutVars>
      </dgm:prSet>
      <dgm:spPr/>
    </dgm:pt>
    <dgm:pt modelId="{A8A9143A-30E2-41AE-8CFD-BC309B0AE1F2}" type="pres">
      <dgm:prSet presAssocID="{01254501-00FB-482E-ACFC-A615B89288F8}" presName="sibTrans" presStyleCnt="0"/>
      <dgm:spPr/>
    </dgm:pt>
    <dgm:pt modelId="{4A6AA320-7232-463D-BFE5-8633A6802288}" type="pres">
      <dgm:prSet presAssocID="{BCD5D33F-E166-4010-B600-368FDE53C1AD}" presName="compNode" presStyleCnt="0"/>
      <dgm:spPr/>
    </dgm:pt>
    <dgm:pt modelId="{1650C4B3-786E-4471-B000-9B35110ECABB}" type="pres">
      <dgm:prSet presAssocID="{BCD5D33F-E166-4010-B600-368FDE53C1AD}" presName="bgRect" presStyleLbl="bgShp" presStyleIdx="3" presStyleCnt="4"/>
      <dgm:spPr/>
    </dgm:pt>
    <dgm:pt modelId="{479EB06C-4C75-43E3-B56C-1CA2307371F2}" type="pres">
      <dgm:prSet presAssocID="{BCD5D33F-E166-4010-B600-368FDE53C1AD}"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ADCE30C0-83C7-4803-85C0-439C8B3C4DA6}" type="pres">
      <dgm:prSet presAssocID="{BCD5D33F-E166-4010-B600-368FDE53C1AD}" presName="spaceRect" presStyleCnt="0"/>
      <dgm:spPr/>
    </dgm:pt>
    <dgm:pt modelId="{4266E932-68B6-4A51-97E6-C1BDC2B0596A}" type="pres">
      <dgm:prSet presAssocID="{BCD5D33F-E166-4010-B600-368FDE53C1AD}" presName="parTx" presStyleLbl="revTx" presStyleIdx="3" presStyleCnt="4">
        <dgm:presLayoutVars>
          <dgm:chMax val="0"/>
          <dgm:chPref val="0"/>
        </dgm:presLayoutVars>
      </dgm:prSet>
      <dgm:spPr/>
    </dgm:pt>
  </dgm:ptLst>
  <dgm:cxnLst>
    <dgm:cxn modelId="{024C7B00-BA00-4B8D-9099-702B11EF51C6}" type="presOf" srcId="{FBDB8E5A-6B79-4104-AAD5-EB3BBA90228B}" destId="{BB2EC050-8E84-4D10-A1DD-2091EA3D2B6B}" srcOrd="0" destOrd="0" presId="urn:microsoft.com/office/officeart/2018/2/layout/IconVerticalSolidList"/>
    <dgm:cxn modelId="{8202DB36-8C82-4EA0-9CE3-0799D5C49F6D}" srcId="{F76F940F-F895-44DA-951E-14D9A993DCBA}" destId="{FBDB8E5A-6B79-4104-AAD5-EB3BBA90228B}" srcOrd="0" destOrd="0" parTransId="{7447C59D-C6BC-46E7-9EB5-97602B6E595E}" sibTransId="{465A43F9-0105-40BA-B316-1B1DA9C31692}"/>
    <dgm:cxn modelId="{D5A7EA3C-F156-454A-B3DE-F85C365A54D7}" type="presOf" srcId="{F76F940F-F895-44DA-951E-14D9A993DCBA}" destId="{E5591803-A045-4169-8AF3-FB5FD1D3D14F}" srcOrd="0" destOrd="0" presId="urn:microsoft.com/office/officeart/2018/2/layout/IconVerticalSolidList"/>
    <dgm:cxn modelId="{07E3FC69-259B-4747-9C3E-845733E6483B}" type="presOf" srcId="{FFF2DACB-53BB-4886-A838-3BCBCAFCA929}" destId="{C13F362E-49DE-46E1-B544-83C347FBF430}" srcOrd="0" destOrd="0" presId="urn:microsoft.com/office/officeart/2018/2/layout/IconVerticalSolidList"/>
    <dgm:cxn modelId="{C7F90486-3A4B-41A0-BD2F-069BFE21B59B}" type="presOf" srcId="{22FA6D63-6CF6-430A-9760-1A97D3B800A8}" destId="{CC08BE6B-1BFF-4035-A8EE-E8D317A8DCFC}" srcOrd="0" destOrd="0" presId="urn:microsoft.com/office/officeart/2018/2/layout/IconVerticalSolidList"/>
    <dgm:cxn modelId="{F112708C-2E59-45AD-BC48-AB932F1F1408}" type="presOf" srcId="{BCD5D33F-E166-4010-B600-368FDE53C1AD}" destId="{4266E932-68B6-4A51-97E6-C1BDC2B0596A}" srcOrd="0" destOrd="0" presId="urn:microsoft.com/office/officeart/2018/2/layout/IconVerticalSolidList"/>
    <dgm:cxn modelId="{F653A48E-83D0-4CB9-8A7D-7538FED454D4}" srcId="{F76F940F-F895-44DA-951E-14D9A993DCBA}" destId="{BCD5D33F-E166-4010-B600-368FDE53C1AD}" srcOrd="3" destOrd="0" parTransId="{4964348D-CDAF-40F9-A1A6-C3B2FEE1F0B6}" sibTransId="{04DFB68A-C472-40AA-AAC0-C2C8BFF373E6}"/>
    <dgm:cxn modelId="{01E95EC4-95A0-46C9-AA85-5AC4D3D0F835}" srcId="{F76F940F-F895-44DA-951E-14D9A993DCBA}" destId="{22FA6D63-6CF6-430A-9760-1A97D3B800A8}" srcOrd="2" destOrd="0" parTransId="{301F3651-758E-41DC-B7AD-9C736B34FDB2}" sibTransId="{01254501-00FB-482E-ACFC-A615B89288F8}"/>
    <dgm:cxn modelId="{9C7506FA-CF96-412B-807D-594F4C8AC88F}" srcId="{F76F940F-F895-44DA-951E-14D9A993DCBA}" destId="{FFF2DACB-53BB-4886-A838-3BCBCAFCA929}" srcOrd="1" destOrd="0" parTransId="{2A81F17F-35D4-47B6-99F0-512936CDA5E6}" sibTransId="{4A5F6843-2768-45BA-8C18-766CE84F30AF}"/>
    <dgm:cxn modelId="{6497CD9A-0F30-4AFB-8A93-AF5047FC4E56}" type="presParOf" srcId="{E5591803-A045-4169-8AF3-FB5FD1D3D14F}" destId="{0BB38692-9BB3-4B7A-9101-9F4FCEFEE705}" srcOrd="0" destOrd="0" presId="urn:microsoft.com/office/officeart/2018/2/layout/IconVerticalSolidList"/>
    <dgm:cxn modelId="{F63E839B-8752-4B11-839F-AA39682699F4}" type="presParOf" srcId="{0BB38692-9BB3-4B7A-9101-9F4FCEFEE705}" destId="{EC417224-819E-473A-8746-FC365B694CC4}" srcOrd="0" destOrd="0" presId="urn:microsoft.com/office/officeart/2018/2/layout/IconVerticalSolidList"/>
    <dgm:cxn modelId="{1C9BEAD4-2A51-475C-9AE7-F607AB073B7E}" type="presParOf" srcId="{0BB38692-9BB3-4B7A-9101-9F4FCEFEE705}" destId="{B877E794-C3D9-4324-817C-AB6F74C15D2E}" srcOrd="1" destOrd="0" presId="urn:microsoft.com/office/officeart/2018/2/layout/IconVerticalSolidList"/>
    <dgm:cxn modelId="{AA7727E3-5943-4D80-9B92-6DEEF2CA1CC9}" type="presParOf" srcId="{0BB38692-9BB3-4B7A-9101-9F4FCEFEE705}" destId="{9A5FD120-B438-4AE6-9F75-D0184E242F4E}" srcOrd="2" destOrd="0" presId="urn:microsoft.com/office/officeart/2018/2/layout/IconVerticalSolidList"/>
    <dgm:cxn modelId="{4ADB8989-D88D-4DEE-B783-FD366073CF64}" type="presParOf" srcId="{0BB38692-9BB3-4B7A-9101-9F4FCEFEE705}" destId="{BB2EC050-8E84-4D10-A1DD-2091EA3D2B6B}" srcOrd="3" destOrd="0" presId="urn:microsoft.com/office/officeart/2018/2/layout/IconVerticalSolidList"/>
    <dgm:cxn modelId="{651F82EE-D28B-48BF-964F-190914F080DA}" type="presParOf" srcId="{E5591803-A045-4169-8AF3-FB5FD1D3D14F}" destId="{47A350AB-EA40-4C43-B3AF-7483811361AC}" srcOrd="1" destOrd="0" presId="urn:microsoft.com/office/officeart/2018/2/layout/IconVerticalSolidList"/>
    <dgm:cxn modelId="{273FB9BA-E5B6-48EE-A471-15E1550A7670}" type="presParOf" srcId="{E5591803-A045-4169-8AF3-FB5FD1D3D14F}" destId="{56BFACBE-D20C-42C5-89BD-5CCC0BEA5FF9}" srcOrd="2" destOrd="0" presId="urn:microsoft.com/office/officeart/2018/2/layout/IconVerticalSolidList"/>
    <dgm:cxn modelId="{2B2BA14E-5CF3-4DCF-9826-80538D74E6D8}" type="presParOf" srcId="{56BFACBE-D20C-42C5-89BD-5CCC0BEA5FF9}" destId="{2CACB065-09A7-4E4B-836D-CFEE8854A4CA}" srcOrd="0" destOrd="0" presId="urn:microsoft.com/office/officeart/2018/2/layout/IconVerticalSolidList"/>
    <dgm:cxn modelId="{0C15AD2A-B894-4123-8ADC-9794208C6368}" type="presParOf" srcId="{56BFACBE-D20C-42C5-89BD-5CCC0BEA5FF9}" destId="{1503E54B-9FB5-4D95-AD43-BF09D53B5B33}" srcOrd="1" destOrd="0" presId="urn:microsoft.com/office/officeart/2018/2/layout/IconVerticalSolidList"/>
    <dgm:cxn modelId="{20487300-DA66-4014-A733-C9992F6F3AEC}" type="presParOf" srcId="{56BFACBE-D20C-42C5-89BD-5CCC0BEA5FF9}" destId="{CE19C48E-0CF4-49DE-9CB1-F997B175C15A}" srcOrd="2" destOrd="0" presId="urn:microsoft.com/office/officeart/2018/2/layout/IconVerticalSolidList"/>
    <dgm:cxn modelId="{00A7898B-FB4D-4B0E-8DE3-965CF7748381}" type="presParOf" srcId="{56BFACBE-D20C-42C5-89BD-5CCC0BEA5FF9}" destId="{C13F362E-49DE-46E1-B544-83C347FBF430}" srcOrd="3" destOrd="0" presId="urn:microsoft.com/office/officeart/2018/2/layout/IconVerticalSolidList"/>
    <dgm:cxn modelId="{0A4664CF-1AE3-45A4-90B9-173B57698340}" type="presParOf" srcId="{E5591803-A045-4169-8AF3-FB5FD1D3D14F}" destId="{71AB5F94-DECF-42C4-9C0C-44B9A3803D80}" srcOrd="3" destOrd="0" presId="urn:microsoft.com/office/officeart/2018/2/layout/IconVerticalSolidList"/>
    <dgm:cxn modelId="{A1E44D43-7B53-49D3-9EDE-0FF17A6DEC1B}" type="presParOf" srcId="{E5591803-A045-4169-8AF3-FB5FD1D3D14F}" destId="{62EE63B1-9238-4FB8-9D31-A03F7AF57FC6}" srcOrd="4" destOrd="0" presId="urn:microsoft.com/office/officeart/2018/2/layout/IconVerticalSolidList"/>
    <dgm:cxn modelId="{E9E4990C-32B0-48F4-A729-DE6A9A693C5B}" type="presParOf" srcId="{62EE63B1-9238-4FB8-9D31-A03F7AF57FC6}" destId="{AC08D954-8E1D-45C8-B548-5C3DF9AA9BE5}" srcOrd="0" destOrd="0" presId="urn:microsoft.com/office/officeart/2018/2/layout/IconVerticalSolidList"/>
    <dgm:cxn modelId="{7B3D952E-201A-4E02-9542-F867BB2C2E23}" type="presParOf" srcId="{62EE63B1-9238-4FB8-9D31-A03F7AF57FC6}" destId="{1FC20A78-62DD-4B05-A34D-18E69F4F3A0B}" srcOrd="1" destOrd="0" presId="urn:microsoft.com/office/officeart/2018/2/layout/IconVerticalSolidList"/>
    <dgm:cxn modelId="{398FCD6B-7290-43E4-9D8E-A694444CF56C}" type="presParOf" srcId="{62EE63B1-9238-4FB8-9D31-A03F7AF57FC6}" destId="{8C3E0845-AF9B-414F-85F2-C900FF4D98C1}" srcOrd="2" destOrd="0" presId="urn:microsoft.com/office/officeart/2018/2/layout/IconVerticalSolidList"/>
    <dgm:cxn modelId="{2EDA87C0-CC65-457A-B88C-06E861F71E6E}" type="presParOf" srcId="{62EE63B1-9238-4FB8-9D31-A03F7AF57FC6}" destId="{CC08BE6B-1BFF-4035-A8EE-E8D317A8DCFC}" srcOrd="3" destOrd="0" presId="urn:microsoft.com/office/officeart/2018/2/layout/IconVerticalSolidList"/>
    <dgm:cxn modelId="{04F9847F-D4C6-49D3-9639-D5CEF0C095CF}" type="presParOf" srcId="{E5591803-A045-4169-8AF3-FB5FD1D3D14F}" destId="{A8A9143A-30E2-41AE-8CFD-BC309B0AE1F2}" srcOrd="5" destOrd="0" presId="urn:microsoft.com/office/officeart/2018/2/layout/IconVerticalSolidList"/>
    <dgm:cxn modelId="{3AB3DE26-6A38-4CF8-962E-6725770949DF}" type="presParOf" srcId="{E5591803-A045-4169-8AF3-FB5FD1D3D14F}" destId="{4A6AA320-7232-463D-BFE5-8633A6802288}" srcOrd="6" destOrd="0" presId="urn:microsoft.com/office/officeart/2018/2/layout/IconVerticalSolidList"/>
    <dgm:cxn modelId="{36A7DC83-EE82-4424-8D6A-EAFD2E1DFD06}" type="presParOf" srcId="{4A6AA320-7232-463D-BFE5-8633A6802288}" destId="{1650C4B3-786E-4471-B000-9B35110ECABB}" srcOrd="0" destOrd="0" presId="urn:microsoft.com/office/officeart/2018/2/layout/IconVerticalSolidList"/>
    <dgm:cxn modelId="{1F90DADB-8DC6-4C11-8E94-0A561B38CFBB}" type="presParOf" srcId="{4A6AA320-7232-463D-BFE5-8633A6802288}" destId="{479EB06C-4C75-43E3-B56C-1CA2307371F2}" srcOrd="1" destOrd="0" presId="urn:microsoft.com/office/officeart/2018/2/layout/IconVerticalSolidList"/>
    <dgm:cxn modelId="{0E0046A7-925B-4D07-ACBD-BB72D31FA8B6}" type="presParOf" srcId="{4A6AA320-7232-463D-BFE5-8633A6802288}" destId="{ADCE30C0-83C7-4803-85C0-439C8B3C4DA6}" srcOrd="2" destOrd="0" presId="urn:microsoft.com/office/officeart/2018/2/layout/IconVerticalSolidList"/>
    <dgm:cxn modelId="{C92A5D94-A241-4FF2-86E9-D9E16AA1E868}" type="presParOf" srcId="{4A6AA320-7232-463D-BFE5-8633A6802288}" destId="{4266E932-68B6-4A51-97E6-C1BDC2B059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7F1FC-2A64-43E7-8EEC-ED689A0CF60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B0DD10-0CB7-4EF1-98FF-BECEE72F6F54}">
      <dgm:prSet/>
      <dgm:spPr/>
      <dgm:t>
        <a:bodyPr/>
        <a:lstStyle/>
        <a:p>
          <a:pPr algn="just"/>
          <a:r>
            <a:rPr lang="en-US" b="1" u="sng" dirty="0" err="1"/>
            <a:t>FixMyStreet</a:t>
          </a:r>
          <a:r>
            <a:rPr lang="en-US" dirty="0"/>
            <a:t> is a map based website and app by </a:t>
          </a:r>
          <a:r>
            <a:rPr lang="en-US" dirty="0" err="1"/>
            <a:t>mySociety</a:t>
          </a:r>
          <a:r>
            <a:rPr lang="en-US" dirty="0"/>
            <a:t> that helps people in the United Kingdom inform their local authority of problems needing their attention, such as potholes, broken streetlamps, etc. </a:t>
          </a:r>
        </a:p>
      </dgm:t>
    </dgm:pt>
    <dgm:pt modelId="{3A2ED443-EE39-4DA4-BF8A-F477A6F8D244}" type="parTrans" cxnId="{D32804B8-77C5-4557-85FF-C4D05E2D2850}">
      <dgm:prSet/>
      <dgm:spPr/>
      <dgm:t>
        <a:bodyPr/>
        <a:lstStyle/>
        <a:p>
          <a:endParaRPr lang="en-US"/>
        </a:p>
      </dgm:t>
    </dgm:pt>
    <dgm:pt modelId="{72D1DFBC-74FA-4430-A9AE-247C4458C59A}" type="sibTrans" cxnId="{D32804B8-77C5-4557-85FF-C4D05E2D2850}">
      <dgm:prSet/>
      <dgm:spPr/>
      <dgm:t>
        <a:bodyPr/>
        <a:lstStyle/>
        <a:p>
          <a:endParaRPr lang="en-US"/>
        </a:p>
      </dgm:t>
    </dgm:pt>
    <dgm:pt modelId="{80D8AF68-4906-4B7D-8156-06EE9E598B12}">
      <dgm:prSet/>
      <dgm:spPr/>
      <dgm:t>
        <a:bodyPr/>
        <a:lstStyle/>
        <a:p>
          <a:pPr algn="just"/>
          <a:r>
            <a:rPr lang="en-IN" b="1" u="sng" dirty="0"/>
            <a:t>pro-active citizen feedback </a:t>
          </a:r>
          <a:r>
            <a:rPr lang="en-IN" dirty="0"/>
            <a:t> was made to fight Dengue and Malarial in Pakistan while also assisting to fight Corruption</a:t>
          </a:r>
          <a:endParaRPr lang="en-US" dirty="0"/>
        </a:p>
      </dgm:t>
    </dgm:pt>
    <dgm:pt modelId="{011FF481-8580-461F-A111-8B3E35918259}" type="parTrans" cxnId="{E311E932-602C-4670-8BCE-F9763D7D96F0}">
      <dgm:prSet/>
      <dgm:spPr/>
      <dgm:t>
        <a:bodyPr/>
        <a:lstStyle/>
        <a:p>
          <a:endParaRPr lang="en-US"/>
        </a:p>
      </dgm:t>
    </dgm:pt>
    <dgm:pt modelId="{81B372DD-C221-440F-BC12-1884093DF1FA}" type="sibTrans" cxnId="{E311E932-602C-4670-8BCE-F9763D7D96F0}">
      <dgm:prSet/>
      <dgm:spPr/>
      <dgm:t>
        <a:bodyPr/>
        <a:lstStyle/>
        <a:p>
          <a:endParaRPr lang="en-US"/>
        </a:p>
      </dgm:t>
    </dgm:pt>
    <dgm:pt modelId="{32E8187A-D186-4FD7-8018-6FE93B727C11}" type="pres">
      <dgm:prSet presAssocID="{D6C7F1FC-2A64-43E7-8EEC-ED689A0CF602}" presName="root" presStyleCnt="0">
        <dgm:presLayoutVars>
          <dgm:dir/>
          <dgm:resizeHandles val="exact"/>
        </dgm:presLayoutVars>
      </dgm:prSet>
      <dgm:spPr/>
    </dgm:pt>
    <dgm:pt modelId="{E2E5A35F-ABCC-4327-B6B7-B4B65DDEB5AF}" type="pres">
      <dgm:prSet presAssocID="{FEB0DD10-0CB7-4EF1-98FF-BECEE72F6F54}" presName="compNode" presStyleCnt="0"/>
      <dgm:spPr/>
    </dgm:pt>
    <dgm:pt modelId="{1195040E-2F89-4409-8148-E7E52F01B8D3}" type="pres">
      <dgm:prSet presAssocID="{FEB0DD10-0CB7-4EF1-98FF-BECEE72F6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D9B4C80A-7699-4722-BB13-0F780821AC16}" type="pres">
      <dgm:prSet presAssocID="{FEB0DD10-0CB7-4EF1-98FF-BECEE72F6F54}" presName="spaceRect" presStyleCnt="0"/>
      <dgm:spPr/>
    </dgm:pt>
    <dgm:pt modelId="{807DB64D-B678-4128-96E5-33A208E4D2FE}" type="pres">
      <dgm:prSet presAssocID="{FEB0DD10-0CB7-4EF1-98FF-BECEE72F6F54}" presName="textRect" presStyleLbl="revTx" presStyleIdx="0" presStyleCnt="2">
        <dgm:presLayoutVars>
          <dgm:chMax val="1"/>
          <dgm:chPref val="1"/>
        </dgm:presLayoutVars>
      </dgm:prSet>
      <dgm:spPr/>
    </dgm:pt>
    <dgm:pt modelId="{ED15FC4A-382F-4A9B-A6A2-C27FC02B8553}" type="pres">
      <dgm:prSet presAssocID="{72D1DFBC-74FA-4430-A9AE-247C4458C59A}" presName="sibTrans" presStyleCnt="0"/>
      <dgm:spPr/>
    </dgm:pt>
    <dgm:pt modelId="{197CA136-3615-4ADA-A240-76AB626EEF25}" type="pres">
      <dgm:prSet presAssocID="{80D8AF68-4906-4B7D-8156-06EE9E598B12}" presName="compNode" presStyleCnt="0"/>
      <dgm:spPr/>
    </dgm:pt>
    <dgm:pt modelId="{257064D7-E10E-49DC-8C47-184C474A6DA9}" type="pres">
      <dgm:prSet presAssocID="{80D8AF68-4906-4B7D-8156-06EE9E598B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6EDA0857-5656-463A-A805-50A3B4C6410A}" type="pres">
      <dgm:prSet presAssocID="{80D8AF68-4906-4B7D-8156-06EE9E598B12}" presName="spaceRect" presStyleCnt="0"/>
      <dgm:spPr/>
    </dgm:pt>
    <dgm:pt modelId="{DBD8FF35-9492-4234-8DFB-26A89000A191}" type="pres">
      <dgm:prSet presAssocID="{80D8AF68-4906-4B7D-8156-06EE9E598B12}" presName="textRect" presStyleLbl="revTx" presStyleIdx="1" presStyleCnt="2">
        <dgm:presLayoutVars>
          <dgm:chMax val="1"/>
          <dgm:chPref val="1"/>
        </dgm:presLayoutVars>
      </dgm:prSet>
      <dgm:spPr/>
    </dgm:pt>
  </dgm:ptLst>
  <dgm:cxnLst>
    <dgm:cxn modelId="{2F9F821B-DECF-4611-ACC9-235CE9F18A23}" type="presOf" srcId="{D6C7F1FC-2A64-43E7-8EEC-ED689A0CF602}" destId="{32E8187A-D186-4FD7-8018-6FE93B727C11}" srcOrd="0" destOrd="0" presId="urn:microsoft.com/office/officeart/2018/2/layout/IconLabelList"/>
    <dgm:cxn modelId="{E311E932-602C-4670-8BCE-F9763D7D96F0}" srcId="{D6C7F1FC-2A64-43E7-8EEC-ED689A0CF602}" destId="{80D8AF68-4906-4B7D-8156-06EE9E598B12}" srcOrd="1" destOrd="0" parTransId="{011FF481-8580-461F-A111-8B3E35918259}" sibTransId="{81B372DD-C221-440F-BC12-1884093DF1FA}"/>
    <dgm:cxn modelId="{48FF0B8A-C4D0-4DEB-90F1-0A6042B35580}" type="presOf" srcId="{FEB0DD10-0CB7-4EF1-98FF-BECEE72F6F54}" destId="{807DB64D-B678-4128-96E5-33A208E4D2FE}" srcOrd="0" destOrd="0" presId="urn:microsoft.com/office/officeart/2018/2/layout/IconLabelList"/>
    <dgm:cxn modelId="{D32804B8-77C5-4557-85FF-C4D05E2D2850}" srcId="{D6C7F1FC-2A64-43E7-8EEC-ED689A0CF602}" destId="{FEB0DD10-0CB7-4EF1-98FF-BECEE72F6F54}" srcOrd="0" destOrd="0" parTransId="{3A2ED443-EE39-4DA4-BF8A-F477A6F8D244}" sibTransId="{72D1DFBC-74FA-4430-A9AE-247C4458C59A}"/>
    <dgm:cxn modelId="{D8B974D8-3E1A-4EC9-9AE0-16B0CADE0790}" type="presOf" srcId="{80D8AF68-4906-4B7D-8156-06EE9E598B12}" destId="{DBD8FF35-9492-4234-8DFB-26A89000A191}" srcOrd="0" destOrd="0" presId="urn:microsoft.com/office/officeart/2018/2/layout/IconLabelList"/>
    <dgm:cxn modelId="{A34A3C22-00B9-4AA3-9442-2EC22BF886C6}" type="presParOf" srcId="{32E8187A-D186-4FD7-8018-6FE93B727C11}" destId="{E2E5A35F-ABCC-4327-B6B7-B4B65DDEB5AF}" srcOrd="0" destOrd="0" presId="urn:microsoft.com/office/officeart/2018/2/layout/IconLabelList"/>
    <dgm:cxn modelId="{5A9767BF-AF31-469B-9F2D-F73948264F41}" type="presParOf" srcId="{E2E5A35F-ABCC-4327-B6B7-B4B65DDEB5AF}" destId="{1195040E-2F89-4409-8148-E7E52F01B8D3}" srcOrd="0" destOrd="0" presId="urn:microsoft.com/office/officeart/2018/2/layout/IconLabelList"/>
    <dgm:cxn modelId="{E9C3EF11-36F9-45AB-89B5-A6BF93D48F1F}" type="presParOf" srcId="{E2E5A35F-ABCC-4327-B6B7-B4B65DDEB5AF}" destId="{D9B4C80A-7699-4722-BB13-0F780821AC16}" srcOrd="1" destOrd="0" presId="urn:microsoft.com/office/officeart/2018/2/layout/IconLabelList"/>
    <dgm:cxn modelId="{A368C279-2E19-4DF4-9EA8-F4EA167EFF8F}" type="presParOf" srcId="{E2E5A35F-ABCC-4327-B6B7-B4B65DDEB5AF}" destId="{807DB64D-B678-4128-96E5-33A208E4D2FE}" srcOrd="2" destOrd="0" presId="urn:microsoft.com/office/officeart/2018/2/layout/IconLabelList"/>
    <dgm:cxn modelId="{9AE94B91-7F1A-4D42-AB8A-F475241C1737}" type="presParOf" srcId="{32E8187A-D186-4FD7-8018-6FE93B727C11}" destId="{ED15FC4A-382F-4A9B-A6A2-C27FC02B8553}" srcOrd="1" destOrd="0" presId="urn:microsoft.com/office/officeart/2018/2/layout/IconLabelList"/>
    <dgm:cxn modelId="{7AE4B8F1-1E95-44AE-AFFC-D61A558003AD}" type="presParOf" srcId="{32E8187A-D186-4FD7-8018-6FE93B727C11}" destId="{197CA136-3615-4ADA-A240-76AB626EEF25}" srcOrd="2" destOrd="0" presId="urn:microsoft.com/office/officeart/2018/2/layout/IconLabelList"/>
    <dgm:cxn modelId="{4603243D-16D5-4113-A00D-DD90E4458D20}" type="presParOf" srcId="{197CA136-3615-4ADA-A240-76AB626EEF25}" destId="{257064D7-E10E-49DC-8C47-184C474A6DA9}" srcOrd="0" destOrd="0" presId="urn:microsoft.com/office/officeart/2018/2/layout/IconLabelList"/>
    <dgm:cxn modelId="{CB52AA48-B57C-432F-B3CA-F7F7A8987BDD}" type="presParOf" srcId="{197CA136-3615-4ADA-A240-76AB626EEF25}" destId="{6EDA0857-5656-463A-A805-50A3B4C6410A}" srcOrd="1" destOrd="0" presId="urn:microsoft.com/office/officeart/2018/2/layout/IconLabelList"/>
    <dgm:cxn modelId="{43CFD939-AB9D-4CBC-998E-98F2A8C12745}" type="presParOf" srcId="{197CA136-3615-4ADA-A240-76AB626EEF25}" destId="{DBD8FF35-9492-4234-8DFB-26A89000A1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0DE2D4-DF0C-45ED-B052-61F1656DD1DC}"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51982B3-E163-4CE7-9ED4-0E51817B1CDE}">
      <dgm:prSet/>
      <dgm:spPr/>
      <dgm:t>
        <a:bodyPr/>
        <a:lstStyle/>
        <a:p>
          <a:pPr algn="just">
            <a:lnSpc>
              <a:spcPct val="100000"/>
            </a:lnSpc>
          </a:pPr>
          <a:r>
            <a:rPr lang="en-US" dirty="0"/>
            <a:t>Public Grievance reporting system</a:t>
          </a:r>
        </a:p>
      </dgm:t>
    </dgm:pt>
    <dgm:pt modelId="{A8DC28F5-4D84-4480-856D-E28F8BFF12BB}" type="parTrans" cxnId="{7664EF40-C84F-4CF6-A3FF-3B157E3B6B3E}">
      <dgm:prSet/>
      <dgm:spPr/>
      <dgm:t>
        <a:bodyPr/>
        <a:lstStyle/>
        <a:p>
          <a:endParaRPr lang="en-US"/>
        </a:p>
      </dgm:t>
    </dgm:pt>
    <dgm:pt modelId="{2780A05D-FA41-44F4-8CC9-4064C7980683}" type="sibTrans" cxnId="{7664EF40-C84F-4CF6-A3FF-3B157E3B6B3E}">
      <dgm:prSet/>
      <dgm:spPr/>
      <dgm:t>
        <a:bodyPr/>
        <a:lstStyle/>
        <a:p>
          <a:pPr>
            <a:lnSpc>
              <a:spcPct val="100000"/>
            </a:lnSpc>
          </a:pPr>
          <a:endParaRPr lang="en-US"/>
        </a:p>
      </dgm:t>
    </dgm:pt>
    <dgm:pt modelId="{ABB66597-9819-46B1-8C5A-52145C6F19E9}">
      <dgm:prSet/>
      <dgm:spPr/>
      <dgm:t>
        <a:bodyPr/>
        <a:lstStyle/>
        <a:p>
          <a:pPr algn="just">
            <a:lnSpc>
              <a:spcPct val="100000"/>
            </a:lnSpc>
          </a:pPr>
          <a:r>
            <a:rPr lang="en-US" dirty="0"/>
            <a:t>Anonymous crime reporting Fasttrack</a:t>
          </a:r>
        </a:p>
      </dgm:t>
    </dgm:pt>
    <dgm:pt modelId="{9EC1B2C8-F1BD-4DE2-B9E3-0DC517C64E8C}" type="parTrans" cxnId="{3EBA24A1-AF88-482C-A853-12DCBE41150F}">
      <dgm:prSet/>
      <dgm:spPr/>
      <dgm:t>
        <a:bodyPr/>
        <a:lstStyle/>
        <a:p>
          <a:endParaRPr lang="en-US"/>
        </a:p>
      </dgm:t>
    </dgm:pt>
    <dgm:pt modelId="{FEA028FC-6003-41CB-AD47-7AF630B65CBB}" type="sibTrans" cxnId="{3EBA24A1-AF88-482C-A853-12DCBE41150F}">
      <dgm:prSet/>
      <dgm:spPr/>
      <dgm:t>
        <a:bodyPr/>
        <a:lstStyle/>
        <a:p>
          <a:pPr>
            <a:lnSpc>
              <a:spcPct val="100000"/>
            </a:lnSpc>
          </a:pPr>
          <a:endParaRPr lang="en-US"/>
        </a:p>
      </dgm:t>
    </dgm:pt>
    <dgm:pt modelId="{7793A892-6499-4888-96C3-EB20DD785DAB}">
      <dgm:prSet/>
      <dgm:spPr/>
      <dgm:t>
        <a:bodyPr/>
        <a:lstStyle/>
        <a:p>
          <a:pPr algn="just">
            <a:lnSpc>
              <a:spcPct val="100000"/>
            </a:lnSpc>
          </a:pPr>
          <a:r>
            <a:rPr lang="en-US" dirty="0"/>
            <a:t>Quantitively analysis of Individual govt. bodies</a:t>
          </a:r>
        </a:p>
      </dgm:t>
    </dgm:pt>
    <dgm:pt modelId="{6FAB1A1A-5F40-4BFD-8103-614DC9F2839B}" type="parTrans" cxnId="{18C8B3B3-78BF-44E4-962D-1FF4A92E9E97}">
      <dgm:prSet/>
      <dgm:spPr/>
      <dgm:t>
        <a:bodyPr/>
        <a:lstStyle/>
        <a:p>
          <a:endParaRPr lang="en-US"/>
        </a:p>
      </dgm:t>
    </dgm:pt>
    <dgm:pt modelId="{579E226B-1ADC-4034-A480-CFF31C3B9CF0}" type="sibTrans" cxnId="{18C8B3B3-78BF-44E4-962D-1FF4A92E9E97}">
      <dgm:prSet/>
      <dgm:spPr/>
      <dgm:t>
        <a:bodyPr/>
        <a:lstStyle/>
        <a:p>
          <a:pPr>
            <a:lnSpc>
              <a:spcPct val="100000"/>
            </a:lnSpc>
          </a:pPr>
          <a:endParaRPr lang="en-US"/>
        </a:p>
      </dgm:t>
    </dgm:pt>
    <dgm:pt modelId="{7C7AC956-ED2D-413F-ADCD-FB92F4870102}">
      <dgm:prSet/>
      <dgm:spPr/>
      <dgm:t>
        <a:bodyPr/>
        <a:lstStyle/>
        <a:p>
          <a:pPr algn="just">
            <a:lnSpc>
              <a:spcPct val="100000"/>
            </a:lnSpc>
          </a:pPr>
          <a:r>
            <a:rPr lang="en-US" dirty="0"/>
            <a:t>Macro Analysis of individual Grievances report to help better allocate budget of Country</a:t>
          </a:r>
        </a:p>
      </dgm:t>
    </dgm:pt>
    <dgm:pt modelId="{2D374B6C-3003-49D3-8F09-EC1D10AB5E1C}" type="parTrans" cxnId="{74D81925-D2B7-4E32-B1CF-5BA29A874B0C}">
      <dgm:prSet/>
      <dgm:spPr/>
      <dgm:t>
        <a:bodyPr/>
        <a:lstStyle/>
        <a:p>
          <a:endParaRPr lang="en-US"/>
        </a:p>
      </dgm:t>
    </dgm:pt>
    <dgm:pt modelId="{29A29C3E-33E1-4B37-A3F3-CE7775B9F1AE}" type="sibTrans" cxnId="{74D81925-D2B7-4E32-B1CF-5BA29A874B0C}">
      <dgm:prSet/>
      <dgm:spPr/>
      <dgm:t>
        <a:bodyPr/>
        <a:lstStyle/>
        <a:p>
          <a:pPr>
            <a:lnSpc>
              <a:spcPct val="100000"/>
            </a:lnSpc>
          </a:pPr>
          <a:endParaRPr lang="en-US"/>
        </a:p>
      </dgm:t>
    </dgm:pt>
    <dgm:pt modelId="{472ABD4A-1A7F-4CAA-99B1-5949580F8599}">
      <dgm:prSet/>
      <dgm:spPr/>
      <dgm:t>
        <a:bodyPr/>
        <a:lstStyle/>
        <a:p>
          <a:pPr algn="just">
            <a:lnSpc>
              <a:spcPct val="100000"/>
            </a:lnSpc>
          </a:pPr>
          <a:r>
            <a:rPr lang="en-US" dirty="0"/>
            <a:t>Expansion on the E-Governance</a:t>
          </a:r>
        </a:p>
      </dgm:t>
    </dgm:pt>
    <dgm:pt modelId="{109C6475-B986-4D1D-8443-59F1037920D8}" type="parTrans" cxnId="{789F2E34-E1B1-403F-9E0E-2F8A5ACE58CF}">
      <dgm:prSet/>
      <dgm:spPr/>
      <dgm:t>
        <a:bodyPr/>
        <a:lstStyle/>
        <a:p>
          <a:endParaRPr lang="en-US"/>
        </a:p>
      </dgm:t>
    </dgm:pt>
    <dgm:pt modelId="{A9E6D748-5E9E-46BD-8AEE-B81DB6F68AF4}" type="sibTrans" cxnId="{789F2E34-E1B1-403F-9E0E-2F8A5ACE58CF}">
      <dgm:prSet/>
      <dgm:spPr/>
      <dgm:t>
        <a:bodyPr/>
        <a:lstStyle/>
        <a:p>
          <a:pPr>
            <a:lnSpc>
              <a:spcPct val="100000"/>
            </a:lnSpc>
          </a:pPr>
          <a:endParaRPr lang="en-US"/>
        </a:p>
      </dgm:t>
    </dgm:pt>
    <dgm:pt modelId="{E1B85855-8B43-40CC-847F-BFCAA966C9B0}">
      <dgm:prSet/>
      <dgm:spPr/>
      <dgm:t>
        <a:bodyPr/>
        <a:lstStyle/>
        <a:p>
          <a:pPr algn="just">
            <a:lnSpc>
              <a:spcPct val="100000"/>
            </a:lnSpc>
          </a:pPr>
          <a:r>
            <a:rPr lang="en-US" dirty="0"/>
            <a:t>Outbreak Prediction</a:t>
          </a:r>
        </a:p>
      </dgm:t>
    </dgm:pt>
    <dgm:pt modelId="{8984E53D-74AE-4BBE-B6CE-249E38F7E2F0}" type="parTrans" cxnId="{320EDEAD-849B-439E-90DF-CFD2EEEEF5D1}">
      <dgm:prSet/>
      <dgm:spPr/>
      <dgm:t>
        <a:bodyPr/>
        <a:lstStyle/>
        <a:p>
          <a:endParaRPr lang="en-US"/>
        </a:p>
      </dgm:t>
    </dgm:pt>
    <dgm:pt modelId="{50DED5B1-F7D7-49A2-B16B-FC2A805EA6B3}" type="sibTrans" cxnId="{320EDEAD-849B-439E-90DF-CFD2EEEEF5D1}">
      <dgm:prSet/>
      <dgm:spPr/>
      <dgm:t>
        <a:bodyPr/>
        <a:lstStyle/>
        <a:p>
          <a:endParaRPr lang="en-US"/>
        </a:p>
      </dgm:t>
    </dgm:pt>
    <dgm:pt modelId="{EEFD7312-10A3-4947-AEC4-DA40405D29D8}" type="pres">
      <dgm:prSet presAssocID="{8C0DE2D4-DF0C-45ED-B052-61F1656DD1DC}" presName="root" presStyleCnt="0">
        <dgm:presLayoutVars>
          <dgm:dir/>
          <dgm:resizeHandles val="exact"/>
        </dgm:presLayoutVars>
      </dgm:prSet>
      <dgm:spPr/>
    </dgm:pt>
    <dgm:pt modelId="{E386BE08-CCCC-4878-9AF1-013B354970FA}" type="pres">
      <dgm:prSet presAssocID="{8C0DE2D4-DF0C-45ED-B052-61F1656DD1DC}" presName="container" presStyleCnt="0">
        <dgm:presLayoutVars>
          <dgm:dir/>
          <dgm:resizeHandles val="exact"/>
        </dgm:presLayoutVars>
      </dgm:prSet>
      <dgm:spPr/>
    </dgm:pt>
    <dgm:pt modelId="{E9CEC37D-1E6D-40F9-AD88-FA146366F120}" type="pres">
      <dgm:prSet presAssocID="{851982B3-E163-4CE7-9ED4-0E51817B1CDE}" presName="compNode" presStyleCnt="0"/>
      <dgm:spPr/>
    </dgm:pt>
    <dgm:pt modelId="{051C96BD-42F0-488B-8745-035F68F1F4F9}" type="pres">
      <dgm:prSet presAssocID="{851982B3-E163-4CE7-9ED4-0E51817B1CDE}" presName="iconBgRect" presStyleLbl="bgShp" presStyleIdx="0" presStyleCnt="6"/>
      <dgm:spPr/>
    </dgm:pt>
    <dgm:pt modelId="{8B541530-0E1C-4A8E-A4FC-19A7EB1A4EAD}" type="pres">
      <dgm:prSet presAssocID="{851982B3-E163-4CE7-9ED4-0E51817B1CDE}"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C5F9F1CD-9DAD-4E98-BCC9-4BE6CF4CD0BF}" type="pres">
      <dgm:prSet presAssocID="{851982B3-E163-4CE7-9ED4-0E51817B1CDE}" presName="spaceRect" presStyleCnt="0"/>
      <dgm:spPr/>
    </dgm:pt>
    <dgm:pt modelId="{28BD02B3-A570-4562-9337-B99A2DE86C7E}" type="pres">
      <dgm:prSet presAssocID="{851982B3-E163-4CE7-9ED4-0E51817B1CDE}" presName="textRect" presStyleLbl="revTx" presStyleIdx="0" presStyleCnt="6">
        <dgm:presLayoutVars>
          <dgm:chMax val="1"/>
          <dgm:chPref val="1"/>
        </dgm:presLayoutVars>
      </dgm:prSet>
      <dgm:spPr/>
    </dgm:pt>
    <dgm:pt modelId="{DB62F1A8-94D2-4258-946A-CD1CEA212E4D}" type="pres">
      <dgm:prSet presAssocID="{2780A05D-FA41-44F4-8CC9-4064C7980683}" presName="sibTrans" presStyleLbl="sibTrans2D1" presStyleIdx="0" presStyleCnt="0"/>
      <dgm:spPr/>
    </dgm:pt>
    <dgm:pt modelId="{97C8A98D-FD35-411D-8EAF-FDAA34B8247E}" type="pres">
      <dgm:prSet presAssocID="{ABB66597-9819-46B1-8C5A-52145C6F19E9}" presName="compNode" presStyleCnt="0"/>
      <dgm:spPr/>
    </dgm:pt>
    <dgm:pt modelId="{79CD5F97-BD02-421C-88A3-4B52DD3371B0}" type="pres">
      <dgm:prSet presAssocID="{ABB66597-9819-46B1-8C5A-52145C6F19E9}" presName="iconBgRect" presStyleLbl="bgShp" presStyleIdx="1" presStyleCnt="6"/>
      <dgm:spPr/>
    </dgm:pt>
    <dgm:pt modelId="{8809153D-F205-4175-8DA2-5D23199253F5}" type="pres">
      <dgm:prSet presAssocID="{ABB66597-9819-46B1-8C5A-52145C6F19E9}"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86A9FE37-AB5A-498F-8681-5A240AE8C772}" type="pres">
      <dgm:prSet presAssocID="{ABB66597-9819-46B1-8C5A-52145C6F19E9}" presName="spaceRect" presStyleCnt="0"/>
      <dgm:spPr/>
    </dgm:pt>
    <dgm:pt modelId="{1EA410FC-9CC2-4EE2-A6DF-AEF06E00D508}" type="pres">
      <dgm:prSet presAssocID="{ABB66597-9819-46B1-8C5A-52145C6F19E9}" presName="textRect" presStyleLbl="revTx" presStyleIdx="1" presStyleCnt="6">
        <dgm:presLayoutVars>
          <dgm:chMax val="1"/>
          <dgm:chPref val="1"/>
        </dgm:presLayoutVars>
      </dgm:prSet>
      <dgm:spPr/>
    </dgm:pt>
    <dgm:pt modelId="{5F920282-177E-4CD1-A163-0973DCC2E482}" type="pres">
      <dgm:prSet presAssocID="{FEA028FC-6003-41CB-AD47-7AF630B65CBB}" presName="sibTrans" presStyleLbl="sibTrans2D1" presStyleIdx="0" presStyleCnt="0"/>
      <dgm:spPr/>
    </dgm:pt>
    <dgm:pt modelId="{239F2F92-684A-4397-936E-B7B71F913496}" type="pres">
      <dgm:prSet presAssocID="{7793A892-6499-4888-96C3-EB20DD785DAB}" presName="compNode" presStyleCnt="0"/>
      <dgm:spPr/>
    </dgm:pt>
    <dgm:pt modelId="{2C147706-F2C0-4440-9C59-00DA232AB94F}" type="pres">
      <dgm:prSet presAssocID="{7793A892-6499-4888-96C3-EB20DD785DAB}" presName="iconBgRect" presStyleLbl="bgShp" presStyleIdx="2" presStyleCnt="6"/>
      <dgm:spPr/>
    </dgm:pt>
    <dgm:pt modelId="{5B08C880-9BE8-4F2C-A461-DB5E4ACB7525}" type="pres">
      <dgm:prSet presAssocID="{7793A892-6499-4888-96C3-EB20DD785DAB}"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Figure"/>
        </a:ext>
      </dgm:extLst>
    </dgm:pt>
    <dgm:pt modelId="{7166C636-302D-4D5F-AD28-54951F8BB9D3}" type="pres">
      <dgm:prSet presAssocID="{7793A892-6499-4888-96C3-EB20DD785DAB}" presName="spaceRect" presStyleCnt="0"/>
      <dgm:spPr/>
    </dgm:pt>
    <dgm:pt modelId="{579AF82F-1926-4946-B23C-BFCBDD897B66}" type="pres">
      <dgm:prSet presAssocID="{7793A892-6499-4888-96C3-EB20DD785DAB}" presName="textRect" presStyleLbl="revTx" presStyleIdx="2" presStyleCnt="6">
        <dgm:presLayoutVars>
          <dgm:chMax val="1"/>
          <dgm:chPref val="1"/>
        </dgm:presLayoutVars>
      </dgm:prSet>
      <dgm:spPr/>
    </dgm:pt>
    <dgm:pt modelId="{B7DAB3AE-E4F3-471B-A60D-33D8FDEE6D49}" type="pres">
      <dgm:prSet presAssocID="{579E226B-1ADC-4034-A480-CFF31C3B9CF0}" presName="sibTrans" presStyleLbl="sibTrans2D1" presStyleIdx="0" presStyleCnt="0"/>
      <dgm:spPr/>
    </dgm:pt>
    <dgm:pt modelId="{1B96569D-A57E-4907-8D52-EC8B9AE602C7}" type="pres">
      <dgm:prSet presAssocID="{7C7AC956-ED2D-413F-ADCD-FB92F4870102}" presName="compNode" presStyleCnt="0"/>
      <dgm:spPr/>
    </dgm:pt>
    <dgm:pt modelId="{1F7CD5FC-86A8-4ECE-A8D1-8548E0D7FCA9}" type="pres">
      <dgm:prSet presAssocID="{7C7AC956-ED2D-413F-ADCD-FB92F4870102}" presName="iconBgRect" presStyleLbl="bgShp" presStyleIdx="3" presStyleCnt="6"/>
      <dgm:spPr/>
    </dgm:pt>
    <dgm:pt modelId="{86094063-73B2-4ACE-80BD-1C35E7BDEC27}" type="pres">
      <dgm:prSet presAssocID="{7C7AC956-ED2D-413F-ADCD-FB92F4870102}"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1629CBE-A84A-4B71-B8B0-800863450DD1}" type="pres">
      <dgm:prSet presAssocID="{7C7AC956-ED2D-413F-ADCD-FB92F4870102}" presName="spaceRect" presStyleCnt="0"/>
      <dgm:spPr/>
    </dgm:pt>
    <dgm:pt modelId="{12C03CAD-85A5-456E-9586-290B7652489B}" type="pres">
      <dgm:prSet presAssocID="{7C7AC956-ED2D-413F-ADCD-FB92F4870102}" presName="textRect" presStyleLbl="revTx" presStyleIdx="3" presStyleCnt="6">
        <dgm:presLayoutVars>
          <dgm:chMax val="1"/>
          <dgm:chPref val="1"/>
        </dgm:presLayoutVars>
      </dgm:prSet>
      <dgm:spPr/>
    </dgm:pt>
    <dgm:pt modelId="{92CA36F9-E301-4BB3-B7A0-0E984CFABAE9}" type="pres">
      <dgm:prSet presAssocID="{29A29C3E-33E1-4B37-A3F3-CE7775B9F1AE}" presName="sibTrans" presStyleLbl="sibTrans2D1" presStyleIdx="0" presStyleCnt="0"/>
      <dgm:spPr/>
    </dgm:pt>
    <dgm:pt modelId="{4B8D6D21-7DBB-4951-B5AD-B7FFF7145F9B}" type="pres">
      <dgm:prSet presAssocID="{472ABD4A-1A7F-4CAA-99B1-5949580F8599}" presName="compNode" presStyleCnt="0"/>
      <dgm:spPr/>
    </dgm:pt>
    <dgm:pt modelId="{B8765DCF-CA79-4FA2-8D33-5C0C8950775A}" type="pres">
      <dgm:prSet presAssocID="{472ABD4A-1A7F-4CAA-99B1-5949580F8599}" presName="iconBgRect" presStyleLbl="bgShp" presStyleIdx="4" presStyleCnt="6"/>
      <dgm:spPr/>
    </dgm:pt>
    <dgm:pt modelId="{B2CC8CE5-4461-4E09-A728-6119A55213EA}" type="pres">
      <dgm:prSet presAssocID="{472ABD4A-1A7F-4CAA-99B1-5949580F8599}"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sOn"/>
        </a:ext>
      </dgm:extLst>
    </dgm:pt>
    <dgm:pt modelId="{F27F4861-34F7-4662-9876-B82850C2F6DA}" type="pres">
      <dgm:prSet presAssocID="{472ABD4A-1A7F-4CAA-99B1-5949580F8599}" presName="spaceRect" presStyleCnt="0"/>
      <dgm:spPr/>
    </dgm:pt>
    <dgm:pt modelId="{0530B387-2751-4BE8-B85D-DB01FA169824}" type="pres">
      <dgm:prSet presAssocID="{472ABD4A-1A7F-4CAA-99B1-5949580F8599}" presName="textRect" presStyleLbl="revTx" presStyleIdx="4" presStyleCnt="6">
        <dgm:presLayoutVars>
          <dgm:chMax val="1"/>
          <dgm:chPref val="1"/>
        </dgm:presLayoutVars>
      </dgm:prSet>
      <dgm:spPr/>
    </dgm:pt>
    <dgm:pt modelId="{69687CEF-6D39-4C3D-8D77-AD5D7BBEE616}" type="pres">
      <dgm:prSet presAssocID="{A9E6D748-5E9E-46BD-8AEE-B81DB6F68AF4}" presName="sibTrans" presStyleLbl="sibTrans2D1" presStyleIdx="0" presStyleCnt="0"/>
      <dgm:spPr/>
    </dgm:pt>
    <dgm:pt modelId="{A1FE709F-21FD-49AE-BF90-1F012FCD7C80}" type="pres">
      <dgm:prSet presAssocID="{E1B85855-8B43-40CC-847F-BFCAA966C9B0}" presName="compNode" presStyleCnt="0"/>
      <dgm:spPr/>
    </dgm:pt>
    <dgm:pt modelId="{FD755489-C7A9-4DE3-8A79-C4B6EB566D8F}" type="pres">
      <dgm:prSet presAssocID="{E1B85855-8B43-40CC-847F-BFCAA966C9B0}" presName="iconBgRect" presStyleLbl="bgShp" presStyleIdx="5" presStyleCnt="6"/>
      <dgm:spPr/>
    </dgm:pt>
    <dgm:pt modelId="{610B8174-994E-4755-9F22-A4134680C8A3}" type="pres">
      <dgm:prSet presAssocID="{E1B85855-8B43-40CC-847F-BFCAA966C9B0}"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io hazard"/>
        </a:ext>
      </dgm:extLst>
    </dgm:pt>
    <dgm:pt modelId="{5DF021ED-2F50-422D-A7B8-44964E155217}" type="pres">
      <dgm:prSet presAssocID="{E1B85855-8B43-40CC-847F-BFCAA966C9B0}" presName="spaceRect" presStyleCnt="0"/>
      <dgm:spPr/>
    </dgm:pt>
    <dgm:pt modelId="{C49DB5A6-0775-4B3D-8D93-FB7DAC430492}" type="pres">
      <dgm:prSet presAssocID="{E1B85855-8B43-40CC-847F-BFCAA966C9B0}" presName="textRect" presStyleLbl="revTx" presStyleIdx="5" presStyleCnt="6">
        <dgm:presLayoutVars>
          <dgm:chMax val="1"/>
          <dgm:chPref val="1"/>
        </dgm:presLayoutVars>
      </dgm:prSet>
      <dgm:spPr/>
    </dgm:pt>
  </dgm:ptLst>
  <dgm:cxnLst>
    <dgm:cxn modelId="{9FA4F41C-20C3-4548-8BAD-C23D976F482B}" type="presOf" srcId="{472ABD4A-1A7F-4CAA-99B1-5949580F8599}" destId="{0530B387-2751-4BE8-B85D-DB01FA169824}" srcOrd="0" destOrd="0" presId="urn:microsoft.com/office/officeart/2018/2/layout/IconCircleList"/>
    <dgm:cxn modelId="{74D81925-D2B7-4E32-B1CF-5BA29A874B0C}" srcId="{8C0DE2D4-DF0C-45ED-B052-61F1656DD1DC}" destId="{7C7AC956-ED2D-413F-ADCD-FB92F4870102}" srcOrd="3" destOrd="0" parTransId="{2D374B6C-3003-49D3-8F09-EC1D10AB5E1C}" sibTransId="{29A29C3E-33E1-4B37-A3F3-CE7775B9F1AE}"/>
    <dgm:cxn modelId="{0F21D92A-D8AE-4E7D-9D81-579F76A6887C}" type="presOf" srcId="{7C7AC956-ED2D-413F-ADCD-FB92F4870102}" destId="{12C03CAD-85A5-456E-9586-290B7652489B}" srcOrd="0" destOrd="0" presId="urn:microsoft.com/office/officeart/2018/2/layout/IconCircleList"/>
    <dgm:cxn modelId="{789F2E34-E1B1-403F-9E0E-2F8A5ACE58CF}" srcId="{8C0DE2D4-DF0C-45ED-B052-61F1656DD1DC}" destId="{472ABD4A-1A7F-4CAA-99B1-5949580F8599}" srcOrd="4" destOrd="0" parTransId="{109C6475-B986-4D1D-8443-59F1037920D8}" sibTransId="{A9E6D748-5E9E-46BD-8AEE-B81DB6F68AF4}"/>
    <dgm:cxn modelId="{CB617C38-B5B6-476D-BC03-D961ED6BF872}" type="presOf" srcId="{579E226B-1ADC-4034-A480-CFF31C3B9CF0}" destId="{B7DAB3AE-E4F3-471B-A60D-33D8FDEE6D49}" srcOrd="0" destOrd="0" presId="urn:microsoft.com/office/officeart/2018/2/layout/IconCircleList"/>
    <dgm:cxn modelId="{7664EF40-C84F-4CF6-A3FF-3B157E3B6B3E}" srcId="{8C0DE2D4-DF0C-45ED-B052-61F1656DD1DC}" destId="{851982B3-E163-4CE7-9ED4-0E51817B1CDE}" srcOrd="0" destOrd="0" parTransId="{A8DC28F5-4D84-4480-856D-E28F8BFF12BB}" sibTransId="{2780A05D-FA41-44F4-8CC9-4064C7980683}"/>
    <dgm:cxn modelId="{C322085B-7C5A-41E6-AF07-FC75791B5C2C}" type="presOf" srcId="{851982B3-E163-4CE7-9ED4-0E51817B1CDE}" destId="{28BD02B3-A570-4562-9337-B99A2DE86C7E}" srcOrd="0" destOrd="0" presId="urn:microsoft.com/office/officeart/2018/2/layout/IconCircleList"/>
    <dgm:cxn modelId="{5E2B815F-F878-43DD-970F-A999CF87B3FA}" type="presOf" srcId="{E1B85855-8B43-40CC-847F-BFCAA966C9B0}" destId="{C49DB5A6-0775-4B3D-8D93-FB7DAC430492}" srcOrd="0" destOrd="0" presId="urn:microsoft.com/office/officeart/2018/2/layout/IconCircleList"/>
    <dgm:cxn modelId="{53E5C146-8B7A-49FB-9E65-B010F5A68A23}" type="presOf" srcId="{ABB66597-9819-46B1-8C5A-52145C6F19E9}" destId="{1EA410FC-9CC2-4EE2-A6DF-AEF06E00D508}" srcOrd="0" destOrd="0" presId="urn:microsoft.com/office/officeart/2018/2/layout/IconCircleList"/>
    <dgm:cxn modelId="{ECFA794D-C779-4AC8-9B15-0F133B291F50}" type="presOf" srcId="{29A29C3E-33E1-4B37-A3F3-CE7775B9F1AE}" destId="{92CA36F9-E301-4BB3-B7A0-0E984CFABAE9}" srcOrd="0" destOrd="0" presId="urn:microsoft.com/office/officeart/2018/2/layout/IconCircleList"/>
    <dgm:cxn modelId="{C1643F92-D500-4DD3-B469-7898B093A4D7}" type="presOf" srcId="{FEA028FC-6003-41CB-AD47-7AF630B65CBB}" destId="{5F920282-177E-4CD1-A163-0973DCC2E482}" srcOrd="0" destOrd="0" presId="urn:microsoft.com/office/officeart/2018/2/layout/IconCircleList"/>
    <dgm:cxn modelId="{8D6D0F9B-4EA8-4DD9-AE58-FD5304214CF0}" type="presOf" srcId="{8C0DE2D4-DF0C-45ED-B052-61F1656DD1DC}" destId="{EEFD7312-10A3-4947-AEC4-DA40405D29D8}" srcOrd="0" destOrd="0" presId="urn:microsoft.com/office/officeart/2018/2/layout/IconCircleList"/>
    <dgm:cxn modelId="{3EBA24A1-AF88-482C-A853-12DCBE41150F}" srcId="{8C0DE2D4-DF0C-45ED-B052-61F1656DD1DC}" destId="{ABB66597-9819-46B1-8C5A-52145C6F19E9}" srcOrd="1" destOrd="0" parTransId="{9EC1B2C8-F1BD-4DE2-B9E3-0DC517C64E8C}" sibTransId="{FEA028FC-6003-41CB-AD47-7AF630B65CBB}"/>
    <dgm:cxn modelId="{320EDEAD-849B-439E-90DF-CFD2EEEEF5D1}" srcId="{8C0DE2D4-DF0C-45ED-B052-61F1656DD1DC}" destId="{E1B85855-8B43-40CC-847F-BFCAA966C9B0}" srcOrd="5" destOrd="0" parTransId="{8984E53D-74AE-4BBE-B6CE-249E38F7E2F0}" sibTransId="{50DED5B1-F7D7-49A2-B16B-FC2A805EA6B3}"/>
    <dgm:cxn modelId="{18C8B3B3-78BF-44E4-962D-1FF4A92E9E97}" srcId="{8C0DE2D4-DF0C-45ED-B052-61F1656DD1DC}" destId="{7793A892-6499-4888-96C3-EB20DD785DAB}" srcOrd="2" destOrd="0" parTransId="{6FAB1A1A-5F40-4BFD-8103-614DC9F2839B}" sibTransId="{579E226B-1ADC-4034-A480-CFF31C3B9CF0}"/>
    <dgm:cxn modelId="{8F1769B8-B528-4D11-926A-A725856A2D24}" type="presOf" srcId="{A9E6D748-5E9E-46BD-8AEE-B81DB6F68AF4}" destId="{69687CEF-6D39-4C3D-8D77-AD5D7BBEE616}" srcOrd="0" destOrd="0" presId="urn:microsoft.com/office/officeart/2018/2/layout/IconCircleList"/>
    <dgm:cxn modelId="{F7A2ABDE-693C-46A3-A64C-B3CD6DA6F9F3}" type="presOf" srcId="{7793A892-6499-4888-96C3-EB20DD785DAB}" destId="{579AF82F-1926-4946-B23C-BFCBDD897B66}" srcOrd="0" destOrd="0" presId="urn:microsoft.com/office/officeart/2018/2/layout/IconCircleList"/>
    <dgm:cxn modelId="{398B1AE7-90A4-4406-8D22-5C8AFB5E5A5D}" type="presOf" srcId="{2780A05D-FA41-44F4-8CC9-4064C7980683}" destId="{DB62F1A8-94D2-4258-946A-CD1CEA212E4D}" srcOrd="0" destOrd="0" presId="urn:microsoft.com/office/officeart/2018/2/layout/IconCircleList"/>
    <dgm:cxn modelId="{C46A1B00-9737-4519-8CB9-7E614F756B95}" type="presParOf" srcId="{EEFD7312-10A3-4947-AEC4-DA40405D29D8}" destId="{E386BE08-CCCC-4878-9AF1-013B354970FA}" srcOrd="0" destOrd="0" presId="urn:microsoft.com/office/officeart/2018/2/layout/IconCircleList"/>
    <dgm:cxn modelId="{BD2183E1-C9A1-4B5C-AEB3-5A099A1679B8}" type="presParOf" srcId="{E386BE08-CCCC-4878-9AF1-013B354970FA}" destId="{E9CEC37D-1E6D-40F9-AD88-FA146366F120}" srcOrd="0" destOrd="0" presId="urn:microsoft.com/office/officeart/2018/2/layout/IconCircleList"/>
    <dgm:cxn modelId="{63E10643-F39E-46FF-AB4D-43A68FBD1B33}" type="presParOf" srcId="{E9CEC37D-1E6D-40F9-AD88-FA146366F120}" destId="{051C96BD-42F0-488B-8745-035F68F1F4F9}" srcOrd="0" destOrd="0" presId="urn:microsoft.com/office/officeart/2018/2/layout/IconCircleList"/>
    <dgm:cxn modelId="{80656AD7-4AFF-472E-81DC-6D772EF47B86}" type="presParOf" srcId="{E9CEC37D-1E6D-40F9-AD88-FA146366F120}" destId="{8B541530-0E1C-4A8E-A4FC-19A7EB1A4EAD}" srcOrd="1" destOrd="0" presId="urn:microsoft.com/office/officeart/2018/2/layout/IconCircleList"/>
    <dgm:cxn modelId="{DA02B1E0-8985-4F46-A711-42B6A2828C9E}" type="presParOf" srcId="{E9CEC37D-1E6D-40F9-AD88-FA146366F120}" destId="{C5F9F1CD-9DAD-4E98-BCC9-4BE6CF4CD0BF}" srcOrd="2" destOrd="0" presId="urn:microsoft.com/office/officeart/2018/2/layout/IconCircleList"/>
    <dgm:cxn modelId="{43C41D3C-463B-4A2E-85F7-09CF98CDE529}" type="presParOf" srcId="{E9CEC37D-1E6D-40F9-AD88-FA146366F120}" destId="{28BD02B3-A570-4562-9337-B99A2DE86C7E}" srcOrd="3" destOrd="0" presId="urn:microsoft.com/office/officeart/2018/2/layout/IconCircleList"/>
    <dgm:cxn modelId="{2435B464-0BD0-4920-A452-5944D0253227}" type="presParOf" srcId="{E386BE08-CCCC-4878-9AF1-013B354970FA}" destId="{DB62F1A8-94D2-4258-946A-CD1CEA212E4D}" srcOrd="1" destOrd="0" presId="urn:microsoft.com/office/officeart/2018/2/layout/IconCircleList"/>
    <dgm:cxn modelId="{79AAFC61-A19C-4AE8-85C6-A18E08862EFF}" type="presParOf" srcId="{E386BE08-CCCC-4878-9AF1-013B354970FA}" destId="{97C8A98D-FD35-411D-8EAF-FDAA34B8247E}" srcOrd="2" destOrd="0" presId="urn:microsoft.com/office/officeart/2018/2/layout/IconCircleList"/>
    <dgm:cxn modelId="{502C8BE7-DF13-4857-B026-A390C09E1401}" type="presParOf" srcId="{97C8A98D-FD35-411D-8EAF-FDAA34B8247E}" destId="{79CD5F97-BD02-421C-88A3-4B52DD3371B0}" srcOrd="0" destOrd="0" presId="urn:microsoft.com/office/officeart/2018/2/layout/IconCircleList"/>
    <dgm:cxn modelId="{847C2E39-87D4-4DFC-8387-801B4D68B3E3}" type="presParOf" srcId="{97C8A98D-FD35-411D-8EAF-FDAA34B8247E}" destId="{8809153D-F205-4175-8DA2-5D23199253F5}" srcOrd="1" destOrd="0" presId="urn:microsoft.com/office/officeart/2018/2/layout/IconCircleList"/>
    <dgm:cxn modelId="{A88DA46B-8A78-49F0-BA1C-E098D92985C8}" type="presParOf" srcId="{97C8A98D-FD35-411D-8EAF-FDAA34B8247E}" destId="{86A9FE37-AB5A-498F-8681-5A240AE8C772}" srcOrd="2" destOrd="0" presId="urn:microsoft.com/office/officeart/2018/2/layout/IconCircleList"/>
    <dgm:cxn modelId="{A0967D53-3ACD-4187-8BE3-F2659A4E4B97}" type="presParOf" srcId="{97C8A98D-FD35-411D-8EAF-FDAA34B8247E}" destId="{1EA410FC-9CC2-4EE2-A6DF-AEF06E00D508}" srcOrd="3" destOrd="0" presId="urn:microsoft.com/office/officeart/2018/2/layout/IconCircleList"/>
    <dgm:cxn modelId="{B4EEC2B9-16B6-45BC-A6A9-D6D9C18C342E}" type="presParOf" srcId="{E386BE08-CCCC-4878-9AF1-013B354970FA}" destId="{5F920282-177E-4CD1-A163-0973DCC2E482}" srcOrd="3" destOrd="0" presId="urn:microsoft.com/office/officeart/2018/2/layout/IconCircleList"/>
    <dgm:cxn modelId="{D7157168-D6E3-4972-AFE8-8F1AC782EEC6}" type="presParOf" srcId="{E386BE08-CCCC-4878-9AF1-013B354970FA}" destId="{239F2F92-684A-4397-936E-B7B71F913496}" srcOrd="4" destOrd="0" presId="urn:microsoft.com/office/officeart/2018/2/layout/IconCircleList"/>
    <dgm:cxn modelId="{F792F968-2F49-4380-AF2A-AA9D2E111D01}" type="presParOf" srcId="{239F2F92-684A-4397-936E-B7B71F913496}" destId="{2C147706-F2C0-4440-9C59-00DA232AB94F}" srcOrd="0" destOrd="0" presId="urn:microsoft.com/office/officeart/2018/2/layout/IconCircleList"/>
    <dgm:cxn modelId="{03EA92F1-DBF7-40C9-B92C-64217D817F6F}" type="presParOf" srcId="{239F2F92-684A-4397-936E-B7B71F913496}" destId="{5B08C880-9BE8-4F2C-A461-DB5E4ACB7525}" srcOrd="1" destOrd="0" presId="urn:microsoft.com/office/officeart/2018/2/layout/IconCircleList"/>
    <dgm:cxn modelId="{843F6A35-A6A0-4581-99A9-2C9F6022D655}" type="presParOf" srcId="{239F2F92-684A-4397-936E-B7B71F913496}" destId="{7166C636-302D-4D5F-AD28-54951F8BB9D3}" srcOrd="2" destOrd="0" presId="urn:microsoft.com/office/officeart/2018/2/layout/IconCircleList"/>
    <dgm:cxn modelId="{F5CE10EF-5CDA-4334-9F4B-443441B787DF}" type="presParOf" srcId="{239F2F92-684A-4397-936E-B7B71F913496}" destId="{579AF82F-1926-4946-B23C-BFCBDD897B66}" srcOrd="3" destOrd="0" presId="urn:microsoft.com/office/officeart/2018/2/layout/IconCircleList"/>
    <dgm:cxn modelId="{32A4D44D-D462-43F4-A3E7-886B40DC8CA7}" type="presParOf" srcId="{E386BE08-CCCC-4878-9AF1-013B354970FA}" destId="{B7DAB3AE-E4F3-471B-A60D-33D8FDEE6D49}" srcOrd="5" destOrd="0" presId="urn:microsoft.com/office/officeart/2018/2/layout/IconCircleList"/>
    <dgm:cxn modelId="{78921C26-5975-43C3-B4D3-CDD5C0E0C474}" type="presParOf" srcId="{E386BE08-CCCC-4878-9AF1-013B354970FA}" destId="{1B96569D-A57E-4907-8D52-EC8B9AE602C7}" srcOrd="6" destOrd="0" presId="urn:microsoft.com/office/officeart/2018/2/layout/IconCircleList"/>
    <dgm:cxn modelId="{F904F618-7097-41F5-A540-955A8637D146}" type="presParOf" srcId="{1B96569D-A57E-4907-8D52-EC8B9AE602C7}" destId="{1F7CD5FC-86A8-4ECE-A8D1-8548E0D7FCA9}" srcOrd="0" destOrd="0" presId="urn:microsoft.com/office/officeart/2018/2/layout/IconCircleList"/>
    <dgm:cxn modelId="{8E7B812E-4C3A-4C45-903B-54AF53C1E689}" type="presParOf" srcId="{1B96569D-A57E-4907-8D52-EC8B9AE602C7}" destId="{86094063-73B2-4ACE-80BD-1C35E7BDEC27}" srcOrd="1" destOrd="0" presId="urn:microsoft.com/office/officeart/2018/2/layout/IconCircleList"/>
    <dgm:cxn modelId="{6E960E7D-3720-4C26-BCB1-EF0839919A05}" type="presParOf" srcId="{1B96569D-A57E-4907-8D52-EC8B9AE602C7}" destId="{91629CBE-A84A-4B71-B8B0-800863450DD1}" srcOrd="2" destOrd="0" presId="urn:microsoft.com/office/officeart/2018/2/layout/IconCircleList"/>
    <dgm:cxn modelId="{56D11E39-3236-47B6-BBC1-B1E3893D70B1}" type="presParOf" srcId="{1B96569D-A57E-4907-8D52-EC8B9AE602C7}" destId="{12C03CAD-85A5-456E-9586-290B7652489B}" srcOrd="3" destOrd="0" presId="urn:microsoft.com/office/officeart/2018/2/layout/IconCircleList"/>
    <dgm:cxn modelId="{402B938A-055D-45CA-A767-AD8E4597A8E4}" type="presParOf" srcId="{E386BE08-CCCC-4878-9AF1-013B354970FA}" destId="{92CA36F9-E301-4BB3-B7A0-0E984CFABAE9}" srcOrd="7" destOrd="0" presId="urn:microsoft.com/office/officeart/2018/2/layout/IconCircleList"/>
    <dgm:cxn modelId="{6F1F3A4F-BBFB-4866-8091-EE18300773D6}" type="presParOf" srcId="{E386BE08-CCCC-4878-9AF1-013B354970FA}" destId="{4B8D6D21-7DBB-4951-B5AD-B7FFF7145F9B}" srcOrd="8" destOrd="0" presId="urn:microsoft.com/office/officeart/2018/2/layout/IconCircleList"/>
    <dgm:cxn modelId="{0671BF7A-0DFF-44AD-BB03-A1F57E3C11CC}" type="presParOf" srcId="{4B8D6D21-7DBB-4951-B5AD-B7FFF7145F9B}" destId="{B8765DCF-CA79-4FA2-8D33-5C0C8950775A}" srcOrd="0" destOrd="0" presId="urn:microsoft.com/office/officeart/2018/2/layout/IconCircleList"/>
    <dgm:cxn modelId="{81D49149-50B7-460A-AC3B-4C6A8B280AB9}" type="presParOf" srcId="{4B8D6D21-7DBB-4951-B5AD-B7FFF7145F9B}" destId="{B2CC8CE5-4461-4E09-A728-6119A55213EA}" srcOrd="1" destOrd="0" presId="urn:microsoft.com/office/officeart/2018/2/layout/IconCircleList"/>
    <dgm:cxn modelId="{F3990BE4-8A40-42A5-A6E4-1E9C0F123E0A}" type="presParOf" srcId="{4B8D6D21-7DBB-4951-B5AD-B7FFF7145F9B}" destId="{F27F4861-34F7-4662-9876-B82850C2F6DA}" srcOrd="2" destOrd="0" presId="urn:microsoft.com/office/officeart/2018/2/layout/IconCircleList"/>
    <dgm:cxn modelId="{AC5A7910-C18C-42A2-B6CB-37437272AD58}" type="presParOf" srcId="{4B8D6D21-7DBB-4951-B5AD-B7FFF7145F9B}" destId="{0530B387-2751-4BE8-B85D-DB01FA169824}" srcOrd="3" destOrd="0" presId="urn:microsoft.com/office/officeart/2018/2/layout/IconCircleList"/>
    <dgm:cxn modelId="{94A73301-01CA-42BB-B398-80589D91FA34}" type="presParOf" srcId="{E386BE08-CCCC-4878-9AF1-013B354970FA}" destId="{69687CEF-6D39-4C3D-8D77-AD5D7BBEE616}" srcOrd="9" destOrd="0" presId="urn:microsoft.com/office/officeart/2018/2/layout/IconCircleList"/>
    <dgm:cxn modelId="{B00F6158-D793-4F9D-B982-593BB058A5A4}" type="presParOf" srcId="{E386BE08-CCCC-4878-9AF1-013B354970FA}" destId="{A1FE709F-21FD-49AE-BF90-1F012FCD7C80}" srcOrd="10" destOrd="0" presId="urn:microsoft.com/office/officeart/2018/2/layout/IconCircleList"/>
    <dgm:cxn modelId="{1B161FCF-2661-4B23-8246-DA35396613D2}" type="presParOf" srcId="{A1FE709F-21FD-49AE-BF90-1F012FCD7C80}" destId="{FD755489-C7A9-4DE3-8A79-C4B6EB566D8F}" srcOrd="0" destOrd="0" presId="urn:microsoft.com/office/officeart/2018/2/layout/IconCircleList"/>
    <dgm:cxn modelId="{8A70946C-B5B0-4FA0-967B-A66F520D5009}" type="presParOf" srcId="{A1FE709F-21FD-49AE-BF90-1F012FCD7C80}" destId="{610B8174-994E-4755-9F22-A4134680C8A3}" srcOrd="1" destOrd="0" presId="urn:microsoft.com/office/officeart/2018/2/layout/IconCircleList"/>
    <dgm:cxn modelId="{B484D7A5-1F39-46C1-8EDB-894F86B0D212}" type="presParOf" srcId="{A1FE709F-21FD-49AE-BF90-1F012FCD7C80}" destId="{5DF021ED-2F50-422D-A7B8-44964E155217}" srcOrd="2" destOrd="0" presId="urn:microsoft.com/office/officeart/2018/2/layout/IconCircleList"/>
    <dgm:cxn modelId="{53EE6952-CE24-4D3B-9BCB-A869473777E6}" type="presParOf" srcId="{A1FE709F-21FD-49AE-BF90-1F012FCD7C80}" destId="{C49DB5A6-0775-4B3D-8D93-FB7DAC4304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17224-819E-473A-8746-FC365B694CC4}">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E794-C3D9-4324-817C-AB6F74C15D2E}">
      <dsp:nvSpPr>
        <dsp:cNvPr id="0" name=""/>
        <dsp:cNvSpPr/>
      </dsp:nvSpPr>
      <dsp:spPr>
        <a:xfrm>
          <a:off x="374497" y="280994"/>
          <a:ext cx="680904" cy="680904"/>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EC050-8E84-4D10-A1DD-2091EA3D2B6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The central intuition behind the working of this system is to let people enjoy real democracy. We observed that a lot of recent movements and bills targeted the citizen's privacy or were against the will of citizens.</a:t>
          </a:r>
          <a:endParaRPr lang="en-US" sz="1700" kern="1200" dirty="0"/>
        </a:p>
      </dsp:txBody>
      <dsp:txXfrm>
        <a:off x="1429899" y="2442"/>
        <a:ext cx="5083704" cy="1238008"/>
      </dsp:txXfrm>
    </dsp:sp>
    <dsp:sp modelId="{2CACB065-09A7-4E4B-836D-CFEE8854A4CA}">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3E54B-9FB5-4D95-AD43-BF09D53B5B33}">
      <dsp:nvSpPr>
        <dsp:cNvPr id="0" name=""/>
        <dsp:cNvSpPr/>
      </dsp:nvSpPr>
      <dsp:spPr>
        <a:xfrm>
          <a:off x="374497" y="1828505"/>
          <a:ext cx="680904" cy="68090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F362E-49DE-46E1-B544-83C347FBF43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And lots of influential voices and opinions were left unheard. And this continues and keeps getting deep-rooted with every passing day.</a:t>
          </a:r>
          <a:endParaRPr lang="en-US" sz="1700" kern="1200" dirty="0"/>
        </a:p>
      </dsp:txBody>
      <dsp:txXfrm>
        <a:off x="1429899" y="1549953"/>
        <a:ext cx="5083704" cy="1238008"/>
      </dsp:txXfrm>
    </dsp:sp>
    <dsp:sp modelId="{AC08D954-8E1D-45C8-B548-5C3DF9AA9BE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20A78-62DD-4B05-A34D-18E69F4F3A0B}">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8BE6B-1BFF-4035-A8EE-E8D317A8DCFC}">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Other than that the genal grievances of the people remain unheard by the intuitions that were established to solved them</a:t>
          </a:r>
          <a:endParaRPr lang="en-US" sz="1700" kern="1200" dirty="0"/>
        </a:p>
      </dsp:txBody>
      <dsp:txXfrm>
        <a:off x="1429899" y="3097464"/>
        <a:ext cx="5083704" cy="1238008"/>
      </dsp:txXfrm>
    </dsp:sp>
    <dsp:sp modelId="{1650C4B3-786E-4471-B000-9B35110ECABB}">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EB06C-4C75-43E3-B56C-1CA2307371F2}">
      <dsp:nvSpPr>
        <dsp:cNvPr id="0" name=""/>
        <dsp:cNvSpPr/>
      </dsp:nvSpPr>
      <dsp:spPr>
        <a:xfrm>
          <a:off x="374497" y="4923526"/>
          <a:ext cx="680904" cy="680904"/>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6E932-68B6-4A51-97E6-C1BDC2B0596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The major reason behind all the above being lack of a system that can meaning fully collect, organise and represent to the above mentioned authorities</a:t>
          </a:r>
          <a:endParaRPr lang="en-US" sz="1700" kern="1200" dirty="0"/>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5040E-2F89-4409-8148-E7E52F01B8D3}">
      <dsp:nvSpPr>
        <dsp:cNvPr id="0" name=""/>
        <dsp:cNvSpPr/>
      </dsp:nvSpPr>
      <dsp:spPr>
        <a:xfrm>
          <a:off x="834536" y="1690238"/>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DB64D-B678-4128-96E5-33A208E4D2FE}">
      <dsp:nvSpPr>
        <dsp:cNvPr id="0" name=""/>
        <dsp:cNvSpPr/>
      </dsp:nvSpPr>
      <dsp:spPr>
        <a:xfrm>
          <a:off x="14692"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90000"/>
            </a:lnSpc>
            <a:spcBef>
              <a:spcPct val="0"/>
            </a:spcBef>
            <a:spcAft>
              <a:spcPct val="35000"/>
            </a:spcAft>
            <a:buNone/>
          </a:pPr>
          <a:r>
            <a:rPr lang="en-US" sz="1100" b="1" u="sng" kern="1200" dirty="0" err="1"/>
            <a:t>FixMyStreet</a:t>
          </a:r>
          <a:r>
            <a:rPr lang="en-US" sz="1100" kern="1200" dirty="0"/>
            <a:t> is a map based website and app by </a:t>
          </a:r>
          <a:r>
            <a:rPr lang="en-US" sz="1100" kern="1200" dirty="0" err="1"/>
            <a:t>mySociety</a:t>
          </a:r>
          <a:r>
            <a:rPr lang="en-US" sz="1100" kern="1200" dirty="0"/>
            <a:t> that helps people in the United Kingdom inform their local authority of problems needing their attention, such as potholes, broken streetlamps, etc. </a:t>
          </a:r>
        </a:p>
      </dsp:txBody>
      <dsp:txXfrm>
        <a:off x="14692" y="3407687"/>
        <a:ext cx="2981250" cy="787500"/>
      </dsp:txXfrm>
    </dsp:sp>
    <dsp:sp modelId="{257064D7-E10E-49DC-8C47-184C474A6DA9}">
      <dsp:nvSpPr>
        <dsp:cNvPr id="0" name=""/>
        <dsp:cNvSpPr/>
      </dsp:nvSpPr>
      <dsp:spPr>
        <a:xfrm>
          <a:off x="4337505" y="1690238"/>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D8FF35-9492-4234-8DFB-26A89000A191}">
      <dsp:nvSpPr>
        <dsp:cNvPr id="0" name=""/>
        <dsp:cNvSpPr/>
      </dsp:nvSpPr>
      <dsp:spPr>
        <a:xfrm>
          <a:off x="3517661"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90000"/>
            </a:lnSpc>
            <a:spcBef>
              <a:spcPct val="0"/>
            </a:spcBef>
            <a:spcAft>
              <a:spcPct val="35000"/>
            </a:spcAft>
            <a:buNone/>
          </a:pPr>
          <a:r>
            <a:rPr lang="en-IN" sz="1100" b="1" u="sng" kern="1200" dirty="0"/>
            <a:t>pro-active citizen feedback </a:t>
          </a:r>
          <a:r>
            <a:rPr lang="en-IN" sz="1100" kern="1200" dirty="0"/>
            <a:t> was made to fight Dengue and Malarial in Pakistan while also assisting to fight Corruption</a:t>
          </a:r>
          <a:endParaRPr lang="en-US" sz="1100" kern="1200" dirty="0"/>
        </a:p>
      </dsp:txBody>
      <dsp:txXfrm>
        <a:off x="3517661" y="3407687"/>
        <a:ext cx="2981250" cy="7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C96BD-42F0-488B-8745-035F68F1F4F9}">
      <dsp:nvSpPr>
        <dsp:cNvPr id="0" name=""/>
        <dsp:cNvSpPr/>
      </dsp:nvSpPr>
      <dsp:spPr>
        <a:xfrm>
          <a:off x="109363"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41530-0E1C-4A8E-A4FC-19A7EB1A4EAD}">
      <dsp:nvSpPr>
        <dsp:cNvPr id="0" name=""/>
        <dsp:cNvSpPr/>
      </dsp:nvSpPr>
      <dsp:spPr>
        <a:xfrm>
          <a:off x="284370" y="867150"/>
          <a:ext cx="483351" cy="48335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BD02B3-A570-4562-9337-B99A2DE86C7E}">
      <dsp:nvSpPr>
        <dsp:cNvPr id="0" name=""/>
        <dsp:cNvSpPr/>
      </dsp:nvSpPr>
      <dsp:spPr>
        <a:xfrm>
          <a:off x="1121306"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Public Grievance reporting system</a:t>
          </a:r>
        </a:p>
      </dsp:txBody>
      <dsp:txXfrm>
        <a:off x="1121306" y="692144"/>
        <a:ext cx="1964358" cy="833364"/>
      </dsp:txXfrm>
    </dsp:sp>
    <dsp:sp modelId="{79CD5F97-BD02-421C-88A3-4B52DD3371B0}">
      <dsp:nvSpPr>
        <dsp:cNvPr id="0" name=""/>
        <dsp:cNvSpPr/>
      </dsp:nvSpPr>
      <dsp:spPr>
        <a:xfrm>
          <a:off x="3427939"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9153D-F205-4175-8DA2-5D23199253F5}">
      <dsp:nvSpPr>
        <dsp:cNvPr id="0" name=""/>
        <dsp:cNvSpPr/>
      </dsp:nvSpPr>
      <dsp:spPr>
        <a:xfrm>
          <a:off x="3602945" y="867150"/>
          <a:ext cx="483351" cy="48335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A410FC-9CC2-4EE2-A6DF-AEF06E00D508}">
      <dsp:nvSpPr>
        <dsp:cNvPr id="0" name=""/>
        <dsp:cNvSpPr/>
      </dsp:nvSpPr>
      <dsp:spPr>
        <a:xfrm>
          <a:off x="4439881"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Anonymous crime reporting Fasttrack</a:t>
          </a:r>
        </a:p>
      </dsp:txBody>
      <dsp:txXfrm>
        <a:off x="4439881" y="692144"/>
        <a:ext cx="1964358" cy="833364"/>
      </dsp:txXfrm>
    </dsp:sp>
    <dsp:sp modelId="{2C147706-F2C0-4440-9C59-00DA232AB94F}">
      <dsp:nvSpPr>
        <dsp:cNvPr id="0" name=""/>
        <dsp:cNvSpPr/>
      </dsp:nvSpPr>
      <dsp:spPr>
        <a:xfrm>
          <a:off x="109363"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8C880-9BE8-4F2C-A461-DB5E4ACB7525}">
      <dsp:nvSpPr>
        <dsp:cNvPr id="0" name=""/>
        <dsp:cNvSpPr/>
      </dsp:nvSpPr>
      <dsp:spPr>
        <a:xfrm>
          <a:off x="284370" y="2701037"/>
          <a:ext cx="483351" cy="483351"/>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F82F-1926-4946-B23C-BFCBDD897B66}">
      <dsp:nvSpPr>
        <dsp:cNvPr id="0" name=""/>
        <dsp:cNvSpPr/>
      </dsp:nvSpPr>
      <dsp:spPr>
        <a:xfrm>
          <a:off x="1121306"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Quantitively analysis of Individual govt. bodies</a:t>
          </a:r>
        </a:p>
      </dsp:txBody>
      <dsp:txXfrm>
        <a:off x="1121306" y="2526030"/>
        <a:ext cx="1964358" cy="833364"/>
      </dsp:txXfrm>
    </dsp:sp>
    <dsp:sp modelId="{1F7CD5FC-86A8-4ECE-A8D1-8548E0D7FCA9}">
      <dsp:nvSpPr>
        <dsp:cNvPr id="0" name=""/>
        <dsp:cNvSpPr/>
      </dsp:nvSpPr>
      <dsp:spPr>
        <a:xfrm>
          <a:off x="3427939"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94063-73B2-4ACE-80BD-1C35E7BDEC27}">
      <dsp:nvSpPr>
        <dsp:cNvPr id="0" name=""/>
        <dsp:cNvSpPr/>
      </dsp:nvSpPr>
      <dsp:spPr>
        <a:xfrm>
          <a:off x="3602945" y="2701037"/>
          <a:ext cx="483351" cy="483351"/>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03CAD-85A5-456E-9586-290B7652489B}">
      <dsp:nvSpPr>
        <dsp:cNvPr id="0" name=""/>
        <dsp:cNvSpPr/>
      </dsp:nvSpPr>
      <dsp:spPr>
        <a:xfrm>
          <a:off x="4439881"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Macro Analysis of individual Grievances report to help better allocate budget of Country</a:t>
          </a:r>
        </a:p>
      </dsp:txBody>
      <dsp:txXfrm>
        <a:off x="4439881" y="2526030"/>
        <a:ext cx="1964358" cy="833364"/>
      </dsp:txXfrm>
    </dsp:sp>
    <dsp:sp modelId="{B8765DCF-CA79-4FA2-8D33-5C0C8950775A}">
      <dsp:nvSpPr>
        <dsp:cNvPr id="0" name=""/>
        <dsp:cNvSpPr/>
      </dsp:nvSpPr>
      <dsp:spPr>
        <a:xfrm>
          <a:off x="109363"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C8CE5-4461-4E09-A728-6119A55213EA}">
      <dsp:nvSpPr>
        <dsp:cNvPr id="0" name=""/>
        <dsp:cNvSpPr/>
      </dsp:nvSpPr>
      <dsp:spPr>
        <a:xfrm>
          <a:off x="284370" y="4534924"/>
          <a:ext cx="483351" cy="483351"/>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0B387-2751-4BE8-B85D-DB01FA169824}">
      <dsp:nvSpPr>
        <dsp:cNvPr id="0" name=""/>
        <dsp:cNvSpPr/>
      </dsp:nvSpPr>
      <dsp:spPr>
        <a:xfrm>
          <a:off x="1121306"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Expansion on the E-Governance</a:t>
          </a:r>
        </a:p>
      </dsp:txBody>
      <dsp:txXfrm>
        <a:off x="1121306" y="4359917"/>
        <a:ext cx="1964358" cy="833364"/>
      </dsp:txXfrm>
    </dsp:sp>
    <dsp:sp modelId="{FD755489-C7A9-4DE3-8A79-C4B6EB566D8F}">
      <dsp:nvSpPr>
        <dsp:cNvPr id="0" name=""/>
        <dsp:cNvSpPr/>
      </dsp:nvSpPr>
      <dsp:spPr>
        <a:xfrm>
          <a:off x="3427939"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B8174-994E-4755-9F22-A4134680C8A3}">
      <dsp:nvSpPr>
        <dsp:cNvPr id="0" name=""/>
        <dsp:cNvSpPr/>
      </dsp:nvSpPr>
      <dsp:spPr>
        <a:xfrm>
          <a:off x="3602945" y="4534924"/>
          <a:ext cx="483351" cy="483351"/>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DB5A6-0775-4B3D-8D93-FB7DAC430492}">
      <dsp:nvSpPr>
        <dsp:cNvPr id="0" name=""/>
        <dsp:cNvSpPr/>
      </dsp:nvSpPr>
      <dsp:spPr>
        <a:xfrm>
          <a:off x="4439881"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Outbreak Prediction</a:t>
          </a:r>
        </a:p>
      </dsp:txBody>
      <dsp:txXfrm>
        <a:off x="4439881" y="4359917"/>
        <a:ext cx="1964358" cy="8333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E967-0C04-4DE7-AD3C-6E8A44F84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7FF04-3774-4E66-9880-B611B84EC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A550B-C7F7-49E3-B57C-8ABCE574BFA9}"/>
              </a:ext>
            </a:extLst>
          </p:cNvPr>
          <p:cNvSpPr>
            <a:spLocks noGrp="1"/>
          </p:cNvSpPr>
          <p:nvPr>
            <p:ph type="dt" sz="half" idx="10"/>
          </p:nvPr>
        </p:nvSpPr>
        <p:spPr/>
        <p:txBody>
          <a:bodyPr/>
          <a:lstStyle/>
          <a:p>
            <a:fld id="{87C83D96-EC60-44E9-8CB1-309D5567D819}" type="datetimeFigureOut">
              <a:rPr lang="en-US" smtClean="0"/>
              <a:t>7/13/2020</a:t>
            </a:fld>
            <a:endParaRPr lang="en-US"/>
          </a:p>
        </p:txBody>
      </p:sp>
      <p:sp>
        <p:nvSpPr>
          <p:cNvPr id="5" name="Footer Placeholder 4">
            <a:extLst>
              <a:ext uri="{FF2B5EF4-FFF2-40B4-BE49-F238E27FC236}">
                <a16:creationId xmlns:a16="http://schemas.microsoft.com/office/drawing/2014/main" id="{8A94E3D1-9494-497A-BE11-28841B315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58C3-E22E-4CD6-BF07-EFFACE6D0B6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30033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9E62-79B9-4FAD-B2E2-0BC09186A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30687-5D27-4EE5-A2B4-EB4B19690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38545-53C9-4D75-B6BD-E2946B27ABF1}"/>
              </a:ext>
            </a:extLst>
          </p:cNvPr>
          <p:cNvSpPr>
            <a:spLocks noGrp="1"/>
          </p:cNvSpPr>
          <p:nvPr>
            <p:ph type="dt" sz="half" idx="10"/>
          </p:nvPr>
        </p:nvSpPr>
        <p:spPr/>
        <p:txBody>
          <a:bodyPr/>
          <a:lstStyle/>
          <a:p>
            <a:fld id="{87C83D96-EC60-44E9-8CB1-309D5567D819}" type="datetimeFigureOut">
              <a:rPr lang="en-US" smtClean="0"/>
              <a:t>7/13/2020</a:t>
            </a:fld>
            <a:endParaRPr lang="en-US"/>
          </a:p>
        </p:txBody>
      </p:sp>
      <p:sp>
        <p:nvSpPr>
          <p:cNvPr id="5" name="Footer Placeholder 4">
            <a:extLst>
              <a:ext uri="{FF2B5EF4-FFF2-40B4-BE49-F238E27FC236}">
                <a16:creationId xmlns:a16="http://schemas.microsoft.com/office/drawing/2014/main" id="{EF740D21-1600-412D-94A3-3DCE092AF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3A476-55A0-4E64-92B7-ECB669B29F55}"/>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5208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82FF7-AA15-4422-8F06-87E7468981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8691D-FD4E-44D1-B4C5-F4873A718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662E6-A51E-4D83-BA7F-509131B22705}"/>
              </a:ext>
            </a:extLst>
          </p:cNvPr>
          <p:cNvSpPr>
            <a:spLocks noGrp="1"/>
          </p:cNvSpPr>
          <p:nvPr>
            <p:ph type="dt" sz="half" idx="10"/>
          </p:nvPr>
        </p:nvSpPr>
        <p:spPr/>
        <p:txBody>
          <a:bodyPr/>
          <a:lstStyle/>
          <a:p>
            <a:fld id="{87C83D96-EC60-44E9-8CB1-309D5567D819}" type="datetimeFigureOut">
              <a:rPr lang="en-US" smtClean="0"/>
              <a:t>7/13/2020</a:t>
            </a:fld>
            <a:endParaRPr lang="en-US"/>
          </a:p>
        </p:txBody>
      </p:sp>
      <p:sp>
        <p:nvSpPr>
          <p:cNvPr id="5" name="Footer Placeholder 4">
            <a:extLst>
              <a:ext uri="{FF2B5EF4-FFF2-40B4-BE49-F238E27FC236}">
                <a16:creationId xmlns:a16="http://schemas.microsoft.com/office/drawing/2014/main" id="{CC8C4D63-E35F-4568-9940-26CBD6330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ED89B-6BBD-4EEC-A46A-4460C26D28A9}"/>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1395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36D6-EBA6-4338-8787-AAA7ACC4A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0C769-B8D4-4868-86C5-4B071B361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8E707-FB75-4A27-9B05-8E1EA4F3589A}"/>
              </a:ext>
            </a:extLst>
          </p:cNvPr>
          <p:cNvSpPr>
            <a:spLocks noGrp="1"/>
          </p:cNvSpPr>
          <p:nvPr>
            <p:ph type="dt" sz="half" idx="10"/>
          </p:nvPr>
        </p:nvSpPr>
        <p:spPr/>
        <p:txBody>
          <a:bodyPr/>
          <a:lstStyle/>
          <a:p>
            <a:fld id="{87C83D96-EC60-44E9-8CB1-309D5567D819}" type="datetimeFigureOut">
              <a:rPr lang="en-US" smtClean="0"/>
              <a:t>7/13/2020</a:t>
            </a:fld>
            <a:endParaRPr lang="en-US"/>
          </a:p>
        </p:txBody>
      </p:sp>
      <p:sp>
        <p:nvSpPr>
          <p:cNvPr id="5" name="Footer Placeholder 4">
            <a:extLst>
              <a:ext uri="{FF2B5EF4-FFF2-40B4-BE49-F238E27FC236}">
                <a16:creationId xmlns:a16="http://schemas.microsoft.com/office/drawing/2014/main" id="{18A87F60-6183-4170-A77E-E74697E14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5B410-FF10-49EC-8A03-44FB559D9B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96628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23E1-E8BD-4EA3-8DA6-2E165C1078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198B-42FF-49FC-B49B-64699A375B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4D9B3-A52C-4382-AFF1-AB908076C0A4}"/>
              </a:ext>
            </a:extLst>
          </p:cNvPr>
          <p:cNvSpPr>
            <a:spLocks noGrp="1"/>
          </p:cNvSpPr>
          <p:nvPr>
            <p:ph type="dt" sz="half" idx="10"/>
          </p:nvPr>
        </p:nvSpPr>
        <p:spPr/>
        <p:txBody>
          <a:bodyPr/>
          <a:lstStyle/>
          <a:p>
            <a:fld id="{87C83D96-EC60-44E9-8CB1-309D5567D819}" type="datetimeFigureOut">
              <a:rPr lang="en-US" smtClean="0"/>
              <a:t>7/13/2020</a:t>
            </a:fld>
            <a:endParaRPr lang="en-US"/>
          </a:p>
        </p:txBody>
      </p:sp>
      <p:sp>
        <p:nvSpPr>
          <p:cNvPr id="5" name="Footer Placeholder 4">
            <a:extLst>
              <a:ext uri="{FF2B5EF4-FFF2-40B4-BE49-F238E27FC236}">
                <a16:creationId xmlns:a16="http://schemas.microsoft.com/office/drawing/2014/main" id="{105B331D-614A-4DD1-9E25-1F27F33B5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3791B-ABAA-4E9B-8FCB-B800EAD3FD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74996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7257-9458-4E38-9855-6B5819F00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A684B-D6AE-44AD-8BAA-111978DDB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227874-D28A-4F39-A1B4-28A9A7499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94991-6BAA-42F7-95D8-B7D28B3F2D2D}"/>
              </a:ext>
            </a:extLst>
          </p:cNvPr>
          <p:cNvSpPr>
            <a:spLocks noGrp="1"/>
          </p:cNvSpPr>
          <p:nvPr>
            <p:ph type="dt" sz="half" idx="10"/>
          </p:nvPr>
        </p:nvSpPr>
        <p:spPr/>
        <p:txBody>
          <a:bodyPr/>
          <a:lstStyle/>
          <a:p>
            <a:fld id="{87C83D96-EC60-44E9-8CB1-309D5567D819}" type="datetimeFigureOut">
              <a:rPr lang="en-US" smtClean="0"/>
              <a:t>7/13/2020</a:t>
            </a:fld>
            <a:endParaRPr lang="en-US"/>
          </a:p>
        </p:txBody>
      </p:sp>
      <p:sp>
        <p:nvSpPr>
          <p:cNvPr id="6" name="Footer Placeholder 5">
            <a:extLst>
              <a:ext uri="{FF2B5EF4-FFF2-40B4-BE49-F238E27FC236}">
                <a16:creationId xmlns:a16="http://schemas.microsoft.com/office/drawing/2014/main" id="{040CEDFF-7D94-4BB8-8117-4BF69CF95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3BFA8-B241-4AB8-8230-5DD70A42FC62}"/>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7456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B14B-255A-447C-97D1-A97559891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1DE4E-0397-4A65-A1D4-0C77DBCFF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72DE8-93A5-4DCE-9667-D63832EE2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77040E-1F4B-45C3-8A0A-A68FA0719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75F8B-2702-4182-9C01-BFD24238F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F93F9-E275-4723-9EDD-7E293A19E9DA}"/>
              </a:ext>
            </a:extLst>
          </p:cNvPr>
          <p:cNvSpPr>
            <a:spLocks noGrp="1"/>
          </p:cNvSpPr>
          <p:nvPr>
            <p:ph type="dt" sz="half" idx="10"/>
          </p:nvPr>
        </p:nvSpPr>
        <p:spPr/>
        <p:txBody>
          <a:bodyPr/>
          <a:lstStyle/>
          <a:p>
            <a:fld id="{87C83D96-EC60-44E9-8CB1-309D5567D819}" type="datetimeFigureOut">
              <a:rPr lang="en-US" smtClean="0"/>
              <a:t>7/13/2020</a:t>
            </a:fld>
            <a:endParaRPr lang="en-US"/>
          </a:p>
        </p:txBody>
      </p:sp>
      <p:sp>
        <p:nvSpPr>
          <p:cNvPr id="8" name="Footer Placeholder 7">
            <a:extLst>
              <a:ext uri="{FF2B5EF4-FFF2-40B4-BE49-F238E27FC236}">
                <a16:creationId xmlns:a16="http://schemas.microsoft.com/office/drawing/2014/main" id="{24DBD142-13FA-4B39-89E2-EE8E327DB2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44C91C-E23B-4986-8DFD-A0F1BAC459CB}"/>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2176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CB7C-5273-43AD-B53B-66857511BC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8B240-646F-4764-BBD9-8A22E9802449}"/>
              </a:ext>
            </a:extLst>
          </p:cNvPr>
          <p:cNvSpPr>
            <a:spLocks noGrp="1"/>
          </p:cNvSpPr>
          <p:nvPr>
            <p:ph type="dt" sz="half" idx="10"/>
          </p:nvPr>
        </p:nvSpPr>
        <p:spPr/>
        <p:txBody>
          <a:bodyPr/>
          <a:lstStyle/>
          <a:p>
            <a:fld id="{87C83D96-EC60-44E9-8CB1-309D5567D819}" type="datetimeFigureOut">
              <a:rPr lang="en-US" smtClean="0"/>
              <a:t>7/13/2020</a:t>
            </a:fld>
            <a:endParaRPr lang="en-US"/>
          </a:p>
        </p:txBody>
      </p:sp>
      <p:sp>
        <p:nvSpPr>
          <p:cNvPr id="4" name="Footer Placeholder 3">
            <a:extLst>
              <a:ext uri="{FF2B5EF4-FFF2-40B4-BE49-F238E27FC236}">
                <a16:creationId xmlns:a16="http://schemas.microsoft.com/office/drawing/2014/main" id="{7D30B67A-BFC2-463A-BB32-F3FD41C6B4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93B35-2269-4C47-9196-CD534F7A7B44}"/>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41823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0D525-4A3E-4758-9E26-E90E5B4872F8}"/>
              </a:ext>
            </a:extLst>
          </p:cNvPr>
          <p:cNvSpPr>
            <a:spLocks noGrp="1"/>
          </p:cNvSpPr>
          <p:nvPr>
            <p:ph type="dt" sz="half" idx="10"/>
          </p:nvPr>
        </p:nvSpPr>
        <p:spPr/>
        <p:txBody>
          <a:bodyPr/>
          <a:lstStyle/>
          <a:p>
            <a:fld id="{87C83D96-EC60-44E9-8CB1-309D5567D819}" type="datetimeFigureOut">
              <a:rPr lang="en-US" smtClean="0"/>
              <a:t>7/13/2020</a:t>
            </a:fld>
            <a:endParaRPr lang="en-US"/>
          </a:p>
        </p:txBody>
      </p:sp>
      <p:sp>
        <p:nvSpPr>
          <p:cNvPr id="3" name="Footer Placeholder 2">
            <a:extLst>
              <a:ext uri="{FF2B5EF4-FFF2-40B4-BE49-F238E27FC236}">
                <a16:creationId xmlns:a16="http://schemas.microsoft.com/office/drawing/2014/main" id="{9E20CC04-F946-43F3-8D57-FAFA3E4060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5504EA-E399-46AB-8C16-BDC9247A740C}"/>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31582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D4C-8A33-428A-A0A9-7744D9BDF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7CA844-690A-4324-85EE-B488881A1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1C08E-0A50-477C-9F61-07D59416D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DD8DA-F40E-4C1C-9BF3-49458C4DB7FF}"/>
              </a:ext>
            </a:extLst>
          </p:cNvPr>
          <p:cNvSpPr>
            <a:spLocks noGrp="1"/>
          </p:cNvSpPr>
          <p:nvPr>
            <p:ph type="dt" sz="half" idx="10"/>
          </p:nvPr>
        </p:nvSpPr>
        <p:spPr/>
        <p:txBody>
          <a:bodyPr/>
          <a:lstStyle/>
          <a:p>
            <a:fld id="{87C83D96-EC60-44E9-8CB1-309D5567D819}" type="datetimeFigureOut">
              <a:rPr lang="en-US" smtClean="0"/>
              <a:t>7/13/2020</a:t>
            </a:fld>
            <a:endParaRPr lang="en-US"/>
          </a:p>
        </p:txBody>
      </p:sp>
      <p:sp>
        <p:nvSpPr>
          <p:cNvPr id="6" name="Footer Placeholder 5">
            <a:extLst>
              <a:ext uri="{FF2B5EF4-FFF2-40B4-BE49-F238E27FC236}">
                <a16:creationId xmlns:a16="http://schemas.microsoft.com/office/drawing/2014/main" id="{63544D0E-11CF-4ABE-B355-A1AC558D0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3DFA8-AA87-460F-9384-CCAFB22A0D1A}"/>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88230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53DF-2E65-449E-8375-1C37BF7B9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191EED-B462-42DB-9131-7B1708709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ADD278-9FC0-4650-A877-975EDA806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66F40-BE5D-4A5B-94F2-C714B98EDB17}"/>
              </a:ext>
            </a:extLst>
          </p:cNvPr>
          <p:cNvSpPr>
            <a:spLocks noGrp="1"/>
          </p:cNvSpPr>
          <p:nvPr>
            <p:ph type="dt" sz="half" idx="10"/>
          </p:nvPr>
        </p:nvSpPr>
        <p:spPr/>
        <p:txBody>
          <a:bodyPr/>
          <a:lstStyle/>
          <a:p>
            <a:fld id="{87C83D96-EC60-44E9-8CB1-309D5567D819}" type="datetimeFigureOut">
              <a:rPr lang="en-US" smtClean="0"/>
              <a:t>7/13/2020</a:t>
            </a:fld>
            <a:endParaRPr lang="en-US"/>
          </a:p>
        </p:txBody>
      </p:sp>
      <p:sp>
        <p:nvSpPr>
          <p:cNvPr id="6" name="Footer Placeholder 5">
            <a:extLst>
              <a:ext uri="{FF2B5EF4-FFF2-40B4-BE49-F238E27FC236}">
                <a16:creationId xmlns:a16="http://schemas.microsoft.com/office/drawing/2014/main" id="{61651192-B798-4FB9-BB5F-5EC8DD56A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A9EC8-3E70-4967-A3A8-6ECF6F92E4C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86862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52451-6E43-4772-BC90-2239385E8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DA227B-E9FF-461E-92B1-A6F2D06AC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F055-343C-4BCD-9E96-0104285E4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83D96-EC60-44E9-8CB1-309D5567D819}" type="datetimeFigureOut">
              <a:rPr lang="en-US" smtClean="0"/>
              <a:t>7/13/2020</a:t>
            </a:fld>
            <a:endParaRPr lang="en-US"/>
          </a:p>
        </p:txBody>
      </p:sp>
      <p:sp>
        <p:nvSpPr>
          <p:cNvPr id="5" name="Footer Placeholder 4">
            <a:extLst>
              <a:ext uri="{FF2B5EF4-FFF2-40B4-BE49-F238E27FC236}">
                <a16:creationId xmlns:a16="http://schemas.microsoft.com/office/drawing/2014/main" id="{A14BE4EB-24A1-4A32-B3F6-A4E1492BA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101E7A-4563-4FB4-841A-57C8641DC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55740-481B-46EA-B77B-B76CD5193DEC}" type="slidenum">
              <a:rPr lang="en-US" smtClean="0"/>
              <a:t>‹#›</a:t>
            </a:fld>
            <a:endParaRPr lang="en-US"/>
          </a:p>
        </p:txBody>
      </p:sp>
    </p:spTree>
    <p:extLst>
      <p:ext uri="{BB962C8B-B14F-4D97-AF65-F5344CB8AC3E}">
        <p14:creationId xmlns:p14="http://schemas.microsoft.com/office/powerpoint/2010/main" val="3971297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ideo" Target="https://www.youtube.com/embed/hYTFQNCf8G8?feature=oemb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hyperlink" Target="https://apolitical.co/the-anti-viral-ap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7962-81D2-4F6F-A882-A320C4FA46F1}"/>
              </a:ext>
            </a:extLst>
          </p:cNvPr>
          <p:cNvSpPr>
            <a:spLocks noGrp="1"/>
          </p:cNvSpPr>
          <p:nvPr>
            <p:ph type="ctrTitle"/>
          </p:nvPr>
        </p:nvSpPr>
        <p:spPr>
          <a:xfrm>
            <a:off x="6746628" y="1783959"/>
            <a:ext cx="4645250" cy="2889114"/>
          </a:xfrm>
        </p:spPr>
        <p:txBody>
          <a:bodyPr anchor="b">
            <a:normAutofit fontScale="90000"/>
          </a:bodyPr>
          <a:lstStyle/>
          <a:p>
            <a:pPr algn="l"/>
            <a:r>
              <a:rPr lang="en-US" b="1" dirty="0">
                <a:solidFill>
                  <a:schemeClr val="accent2"/>
                </a:solidFill>
              </a:rPr>
              <a:t>F</a:t>
            </a:r>
            <a:r>
              <a:rPr lang="en-US" dirty="0"/>
              <a:t>or</a:t>
            </a:r>
            <a:br>
              <a:rPr lang="en-US" dirty="0"/>
            </a:br>
            <a:r>
              <a:rPr lang="en-US" b="1" dirty="0">
                <a:solidFill>
                  <a:schemeClr val="accent5">
                    <a:lumMod val="60000"/>
                    <a:lumOff val="40000"/>
                  </a:schemeClr>
                </a:solidFill>
              </a:rPr>
              <a:t>T</a:t>
            </a:r>
            <a:r>
              <a:rPr lang="en-US" dirty="0"/>
              <a:t>he</a:t>
            </a:r>
            <a:br>
              <a:rPr lang="en-US" dirty="0"/>
            </a:br>
            <a:r>
              <a:rPr lang="en-US" b="1" dirty="0">
                <a:solidFill>
                  <a:schemeClr val="accent6"/>
                </a:solidFill>
              </a:rPr>
              <a:t>P</a:t>
            </a:r>
            <a:r>
              <a:rPr lang="en-US" dirty="0"/>
              <a:t>eople</a:t>
            </a:r>
            <a:br>
              <a:rPr lang="en-US" sz="2200" dirty="0"/>
            </a:br>
            <a:r>
              <a:rPr lang="en-US" sz="2200" b="1" u="sng" dirty="0"/>
              <a:t>Public Grievance System</a:t>
            </a:r>
            <a:br>
              <a:rPr lang="en-US" sz="2200" b="1" u="sng" dirty="0"/>
            </a:br>
            <a:br>
              <a:rPr lang="en-US" sz="2200" dirty="0"/>
            </a:br>
            <a:r>
              <a:rPr lang="en-US" sz="2200" dirty="0"/>
              <a:t>Shikhar Maheshwari – 16ET415</a:t>
            </a:r>
            <a:br>
              <a:rPr lang="en-US" sz="2200" dirty="0"/>
            </a:br>
            <a:r>
              <a:rPr lang="en-US" sz="2200" dirty="0"/>
              <a:t>Kaiwalya Patil – 16ET430</a:t>
            </a:r>
            <a:endParaRPr lang="en-US" dirty="0"/>
          </a:p>
        </p:txBody>
      </p:sp>
      <p:sp>
        <p:nvSpPr>
          <p:cNvPr id="10" name="Freeform: Shape 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3">
            <a:extLst>
              <a:ext uri="{FF2B5EF4-FFF2-40B4-BE49-F238E27FC236}">
                <a16:creationId xmlns:a16="http://schemas.microsoft.com/office/drawing/2014/main" id="{4F024B04-3805-4F6C-89D1-4DEB22660CE3}"/>
              </a:ext>
            </a:extLst>
          </p:cNvPr>
          <p:cNvPicPr>
            <a:picLocks noChangeAspect="1"/>
          </p:cNvPicPr>
          <p:nvPr/>
        </p:nvPicPr>
        <p:blipFill rotWithShape="1">
          <a:blip r:embed="rId2"/>
          <a:srcRect l="25487" r="15878"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705705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E-Governance (Flow Chart) </a:t>
            </a:r>
          </a:p>
        </p:txBody>
      </p:sp>
      <p:sp>
        <p:nvSpPr>
          <p:cNvPr id="4" name="Oval 3">
            <a:extLst>
              <a:ext uri="{FF2B5EF4-FFF2-40B4-BE49-F238E27FC236}">
                <a16:creationId xmlns:a16="http://schemas.microsoft.com/office/drawing/2014/main" id="{AFDCECC1-1C12-40B3-939C-1CFC3E7A152B}"/>
              </a:ext>
            </a:extLst>
          </p:cNvPr>
          <p:cNvSpPr/>
          <p:nvPr/>
        </p:nvSpPr>
        <p:spPr>
          <a:xfrm>
            <a:off x="6301644" y="238999"/>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5534791" y="1007847"/>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Scrape active Bills form web </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6724286" y="783908"/>
            <a:ext cx="0" cy="22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5534791" y="1573660"/>
            <a:ext cx="2378990" cy="411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by category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a:off x="6724286" y="1304783"/>
            <a:ext cx="0" cy="26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5534791" y="2275279"/>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Showcase in mobile App</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6724286" y="1985274"/>
            <a:ext cx="0" cy="29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6724286" y="2883628"/>
            <a:ext cx="0" cy="17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5534791" y="3060467"/>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Response</a:t>
            </a:r>
          </a:p>
        </p:txBody>
      </p:sp>
      <p:sp>
        <p:nvSpPr>
          <p:cNvPr id="51" name="Rectangle 50">
            <a:extLst>
              <a:ext uri="{FF2B5EF4-FFF2-40B4-BE49-F238E27FC236}">
                <a16:creationId xmlns:a16="http://schemas.microsoft.com/office/drawing/2014/main" id="{6469FC26-4D1A-431E-82F6-06666B436BA0}"/>
              </a:ext>
            </a:extLst>
          </p:cNvPr>
          <p:cNvSpPr/>
          <p:nvPr/>
        </p:nvSpPr>
        <p:spPr>
          <a:xfrm>
            <a:off x="5534791" y="4056462"/>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Firestore</a:t>
            </a:r>
            <a:r>
              <a:rPr lang="en-US" sz="1400" dirty="0"/>
              <a:t> DB</a:t>
            </a:r>
          </a:p>
        </p:txBody>
      </p:sp>
      <p:sp>
        <p:nvSpPr>
          <p:cNvPr id="64" name="Rectangle 63">
            <a:extLst>
              <a:ext uri="{FF2B5EF4-FFF2-40B4-BE49-F238E27FC236}">
                <a16:creationId xmlns:a16="http://schemas.microsoft.com/office/drawing/2014/main" id="{7C0FAB19-0FDB-4A1A-A0FB-58C4B36E6A33}"/>
              </a:ext>
            </a:extLst>
          </p:cNvPr>
          <p:cNvSpPr/>
          <p:nvPr/>
        </p:nvSpPr>
        <p:spPr>
          <a:xfrm>
            <a:off x="5534791" y="5418413"/>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Area representative Web panel</a:t>
            </a:r>
          </a:p>
        </p:txBody>
      </p:sp>
      <p:sp>
        <p:nvSpPr>
          <p:cNvPr id="69" name="Oval 68">
            <a:extLst>
              <a:ext uri="{FF2B5EF4-FFF2-40B4-BE49-F238E27FC236}">
                <a16:creationId xmlns:a16="http://schemas.microsoft.com/office/drawing/2014/main" id="{39C8499F-35E2-4C5C-8330-28F03A456D9A}"/>
              </a:ext>
            </a:extLst>
          </p:cNvPr>
          <p:cNvSpPr/>
          <p:nvPr/>
        </p:nvSpPr>
        <p:spPr>
          <a:xfrm>
            <a:off x="8954039" y="5481854"/>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66" name="Straight Arrow Connector 65">
            <a:extLst>
              <a:ext uri="{FF2B5EF4-FFF2-40B4-BE49-F238E27FC236}">
                <a16:creationId xmlns:a16="http://schemas.microsoft.com/office/drawing/2014/main" id="{15B76A95-9B2C-44C3-9754-F1934BBF5248}"/>
              </a:ext>
            </a:extLst>
          </p:cNvPr>
          <p:cNvCxnSpPr>
            <a:cxnSpLocks/>
            <a:stCxn id="64" idx="3"/>
            <a:endCxn id="69" idx="2"/>
          </p:cNvCxnSpPr>
          <p:nvPr/>
        </p:nvCxnSpPr>
        <p:spPr>
          <a:xfrm>
            <a:off x="7913781" y="5722588"/>
            <a:ext cx="1040258" cy="3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F815A6E-F266-448F-9756-BF4F20DA5D78}"/>
              </a:ext>
            </a:extLst>
          </p:cNvPr>
          <p:cNvCxnSpPr>
            <a:cxnSpLocks/>
            <a:endCxn id="51" idx="0"/>
          </p:cNvCxnSpPr>
          <p:nvPr/>
        </p:nvCxnSpPr>
        <p:spPr>
          <a:xfrm flipH="1">
            <a:off x="6724286" y="2791649"/>
            <a:ext cx="5714" cy="126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49CCCEB-80C8-4E67-81E1-E6C0981A31CF}"/>
              </a:ext>
            </a:extLst>
          </p:cNvPr>
          <p:cNvCxnSpPr>
            <a:cxnSpLocks/>
          </p:cNvCxnSpPr>
          <p:nvPr/>
        </p:nvCxnSpPr>
        <p:spPr>
          <a:xfrm>
            <a:off x="6724285" y="4664811"/>
            <a:ext cx="0" cy="759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DB4EF-67EE-408D-862E-63BD40786A4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Demonstration Video</a:t>
            </a:r>
          </a:p>
        </p:txBody>
      </p:sp>
      <p:pic>
        <p:nvPicPr>
          <p:cNvPr id="5" name="Online Media 4" title="For the people System presentation">
            <a:hlinkClick r:id="" action="ppaction://media"/>
            <a:extLst>
              <a:ext uri="{FF2B5EF4-FFF2-40B4-BE49-F238E27FC236}">
                <a16:creationId xmlns:a16="http://schemas.microsoft.com/office/drawing/2014/main" id="{5C80C2AF-9A69-427B-9ED1-29421662E326}"/>
              </a:ext>
            </a:extLst>
          </p:cNvPr>
          <p:cNvPicPr>
            <a:picLocks noRot="1" noChangeAspect="1"/>
          </p:cNvPicPr>
          <p:nvPr>
            <a:videoFile r:link="rId1"/>
          </p:nvPr>
        </p:nvPicPr>
        <p:blipFill>
          <a:blip r:embed="rId3"/>
          <a:stretch>
            <a:fillRect/>
          </a:stretch>
        </p:blipFill>
        <p:spPr>
          <a:xfrm>
            <a:off x="4463505" y="1357353"/>
            <a:ext cx="7365855" cy="4143294"/>
          </a:xfrm>
          <a:prstGeom prst="rect">
            <a:avLst/>
          </a:prstGeom>
        </p:spPr>
      </p:pic>
    </p:spTree>
    <p:extLst>
      <p:ext uri="{BB962C8B-B14F-4D97-AF65-F5344CB8AC3E}">
        <p14:creationId xmlns:p14="http://schemas.microsoft.com/office/powerpoint/2010/main" val="167567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2297-F2A3-4F4D-A890-4F88BF2B3346}"/>
              </a:ext>
            </a:extLst>
          </p:cNvPr>
          <p:cNvSpPr>
            <a:spLocks noGrp="1"/>
          </p:cNvSpPr>
          <p:nvPr>
            <p:ph type="title"/>
          </p:nvPr>
        </p:nvSpPr>
        <p:spPr>
          <a:xfrm>
            <a:off x="2679032" y="2490598"/>
            <a:ext cx="6833936" cy="979656"/>
          </a:xfrm>
        </p:spPr>
        <p:txBody>
          <a:bodyPr anchor="ctr">
            <a:normAutofit/>
          </a:bodyPr>
          <a:lstStyle/>
          <a:p>
            <a:pPr algn="ctr"/>
            <a:r>
              <a:rPr lang="en-US" sz="4800"/>
              <a:t>References 	</a:t>
            </a:r>
          </a:p>
        </p:txBody>
      </p:sp>
      <p:pic>
        <p:nvPicPr>
          <p:cNvPr id="7" name="Graphic 6" descr="Questions">
            <a:extLst>
              <a:ext uri="{FF2B5EF4-FFF2-40B4-BE49-F238E27FC236}">
                <a16:creationId xmlns:a16="http://schemas.microsoft.com/office/drawing/2014/main" id="{A49A62D8-3A10-4626-A783-B03D14518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0200" y="653165"/>
            <a:ext cx="1371600" cy="1371600"/>
          </a:xfrm>
          <a:prstGeom prst="rect">
            <a:avLst/>
          </a:prstGeom>
        </p:spPr>
      </p:pic>
      <p:sp>
        <p:nvSpPr>
          <p:cNvPr id="3" name="Content Placeholder 2">
            <a:extLst>
              <a:ext uri="{FF2B5EF4-FFF2-40B4-BE49-F238E27FC236}">
                <a16:creationId xmlns:a16="http://schemas.microsoft.com/office/drawing/2014/main" id="{5CC47B87-6E93-403C-89BE-CAE7239733C3}"/>
              </a:ext>
            </a:extLst>
          </p:cNvPr>
          <p:cNvSpPr>
            <a:spLocks noGrp="1"/>
          </p:cNvSpPr>
          <p:nvPr>
            <p:ph idx="1"/>
          </p:nvPr>
        </p:nvSpPr>
        <p:spPr>
          <a:xfrm>
            <a:off x="2679032" y="3631120"/>
            <a:ext cx="6833936" cy="2510887"/>
          </a:xfrm>
        </p:spPr>
        <p:txBody>
          <a:bodyPr anchor="t">
            <a:normAutofit/>
          </a:bodyPr>
          <a:lstStyle/>
          <a:p>
            <a:pPr algn="just"/>
            <a:r>
              <a:rPr lang="en-US" sz="1800" dirty="0"/>
              <a:t>Fix-my-Street, Brazil</a:t>
            </a:r>
          </a:p>
          <a:p>
            <a:pPr algn="just"/>
            <a:r>
              <a:rPr lang="en-IN" sz="1800" dirty="0"/>
              <a:t>Zubair Bhatti’s work using </a:t>
            </a:r>
            <a:r>
              <a:rPr lang="en-IN" sz="1800" dirty="0">
                <a:hlinkClick r:id="rId4"/>
              </a:rPr>
              <a:t>pro-active citizen feedback</a:t>
            </a:r>
            <a:endParaRPr lang="en-IN" sz="1800" dirty="0"/>
          </a:p>
          <a:p>
            <a:pPr algn="just"/>
            <a:r>
              <a:rPr lang="en-IN" sz="1800" dirty="0"/>
              <a:t>UK’s ‘nudge unit’</a:t>
            </a:r>
            <a:r>
              <a:rPr lang="en-US" sz="1800" dirty="0"/>
              <a:t> used in organ donation</a:t>
            </a:r>
            <a:endParaRPr lang="en-IN" sz="1800" dirty="0"/>
          </a:p>
        </p:txBody>
      </p:sp>
    </p:spTree>
    <p:extLst>
      <p:ext uri="{BB962C8B-B14F-4D97-AF65-F5344CB8AC3E}">
        <p14:creationId xmlns:p14="http://schemas.microsoft.com/office/powerpoint/2010/main" val="46785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2E24-382C-4917-A2CA-9BF00C25D80A}"/>
              </a:ext>
            </a:extLst>
          </p:cNvPr>
          <p:cNvSpPr>
            <a:spLocks noGrp="1"/>
          </p:cNvSpPr>
          <p:nvPr>
            <p:ph type="title"/>
          </p:nvPr>
        </p:nvSpPr>
        <p:spPr>
          <a:xfrm>
            <a:off x="655320" y="365125"/>
            <a:ext cx="5120114" cy="1692794"/>
          </a:xfrm>
        </p:spPr>
        <p:txBody>
          <a:bodyPr>
            <a:normAutofit/>
          </a:bodyPr>
          <a:lstStyle/>
          <a:p>
            <a:r>
              <a:rPr lang="en-IN" dirty="0"/>
              <a:t>Abstract		</a:t>
            </a:r>
          </a:p>
        </p:txBody>
      </p:sp>
      <p:cxnSp>
        <p:nvCxnSpPr>
          <p:cNvPr id="14" name="Straight Arrow Connector 1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76BB9E-F358-43B4-B108-843E22B7DF91}"/>
              </a:ext>
            </a:extLst>
          </p:cNvPr>
          <p:cNvSpPr>
            <a:spLocks noGrp="1"/>
          </p:cNvSpPr>
          <p:nvPr>
            <p:ph idx="1"/>
          </p:nvPr>
        </p:nvSpPr>
        <p:spPr>
          <a:xfrm>
            <a:off x="655321" y="2575034"/>
            <a:ext cx="5120113" cy="3462228"/>
          </a:xfrm>
        </p:spPr>
        <p:txBody>
          <a:bodyPr>
            <a:normAutofit/>
          </a:bodyPr>
          <a:lstStyle/>
          <a:p>
            <a:pPr marL="0" indent="0" algn="just">
              <a:buNone/>
            </a:pPr>
            <a:r>
              <a:rPr lang="en-IN" sz="1700" dirty="0"/>
              <a:t>People’s feedback is an important aspect of democracy and this often gets overlooked in India. In this project, we aim to get feedback of willing people by making certain online platforms that are open to all. We plan to closely analyse these inputs from the people and extract important parameters, like the problem, location, which department/ministry it is falling under, frequency of submission. This data would be then submitted to the authority of city/state and hence they can be notified about the persisting issues under their locality. Hence by getting such feedbacks, analysing them closely and solving problems, we aim to help people resolve their problems and work as a stepping stone towards perfect democracy</a:t>
            </a:r>
          </a:p>
        </p:txBody>
      </p:sp>
      <p:pic>
        <p:nvPicPr>
          <p:cNvPr id="5" name="Picture 4">
            <a:extLst>
              <a:ext uri="{FF2B5EF4-FFF2-40B4-BE49-F238E27FC236}">
                <a16:creationId xmlns:a16="http://schemas.microsoft.com/office/drawing/2014/main" id="{EAB18B14-4516-415B-B3F4-B8F85CF30194}"/>
              </a:ext>
            </a:extLst>
          </p:cNvPr>
          <p:cNvPicPr>
            <a:picLocks noChangeAspect="1"/>
          </p:cNvPicPr>
          <p:nvPr/>
        </p:nvPicPr>
        <p:blipFill rotWithShape="1">
          <a:blip r:embed="rId2"/>
          <a:srcRect l="43845" r="2"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71249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9068C-DE1C-450B-A3B8-7FA734C6DF62}"/>
              </a:ext>
            </a:extLst>
          </p:cNvPr>
          <p:cNvSpPr>
            <a:spLocks noGrp="1"/>
          </p:cNvSpPr>
          <p:nvPr>
            <p:ph type="title"/>
          </p:nvPr>
        </p:nvSpPr>
        <p:spPr>
          <a:xfrm>
            <a:off x="838200" y="894027"/>
            <a:ext cx="3494362" cy="4782873"/>
          </a:xfrm>
        </p:spPr>
        <p:txBody>
          <a:bodyPr>
            <a:normAutofit/>
          </a:bodyPr>
          <a:lstStyle/>
          <a:p>
            <a:pPr algn="r"/>
            <a:r>
              <a:rPr lang="en-IN">
                <a:solidFill>
                  <a:schemeClr val="bg1"/>
                </a:solidFill>
              </a:rPr>
              <a:t>Problem statement</a:t>
            </a:r>
          </a:p>
        </p:txBody>
      </p:sp>
      <p:cxnSp>
        <p:nvCxnSpPr>
          <p:cNvPr id="22" name="Straight Connector 2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C350E4-2A65-45B3-9DD6-B2366E080DA3}"/>
              </a:ext>
            </a:extLst>
          </p:cNvPr>
          <p:cNvSpPr>
            <a:spLocks noGrp="1"/>
          </p:cNvSpPr>
          <p:nvPr>
            <p:ph idx="1"/>
          </p:nvPr>
        </p:nvSpPr>
        <p:spPr>
          <a:xfrm>
            <a:off x="4976032" y="894027"/>
            <a:ext cx="6377768" cy="4782873"/>
          </a:xfrm>
        </p:spPr>
        <p:txBody>
          <a:bodyPr anchor="ctr">
            <a:normAutofit/>
          </a:bodyPr>
          <a:lstStyle/>
          <a:p>
            <a:pPr algn="just"/>
            <a:r>
              <a:rPr lang="en-IN" sz="2400" dirty="0">
                <a:solidFill>
                  <a:schemeClr val="bg1"/>
                </a:solidFill>
              </a:rPr>
              <a:t>The services which are provided by the government with an assurance “For the People” are built and never looked upon unless there is wreckage in their daily functioning. Since we live in a democracy, it becomes our right to enjoy every service in its best possible way. Hence we aim to solve this problem by creating online platforms immersed with data analytics.</a:t>
            </a:r>
          </a:p>
        </p:txBody>
      </p:sp>
    </p:spTree>
    <p:extLst>
      <p:ext uri="{BB962C8B-B14F-4D97-AF65-F5344CB8AC3E}">
        <p14:creationId xmlns:p14="http://schemas.microsoft.com/office/powerpoint/2010/main" val="19178058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430398-53DA-45D6-83A2-D411923C108B}"/>
              </a:ext>
            </a:extLst>
          </p:cNvPr>
          <p:cNvSpPr>
            <a:spLocks noGrp="1"/>
          </p:cNvSpPr>
          <p:nvPr>
            <p:ph type="title"/>
          </p:nvPr>
        </p:nvSpPr>
        <p:spPr>
          <a:xfrm>
            <a:off x="863029" y="1012004"/>
            <a:ext cx="3416158" cy="4795408"/>
          </a:xfrm>
        </p:spPr>
        <p:txBody>
          <a:bodyPr>
            <a:normAutofit/>
          </a:bodyPr>
          <a:lstStyle/>
          <a:p>
            <a:r>
              <a:rPr lang="en-IN">
                <a:solidFill>
                  <a:srgbClr val="FFFFFF"/>
                </a:solidFill>
              </a:rPr>
              <a:t>Introduction</a:t>
            </a:r>
          </a:p>
        </p:txBody>
      </p:sp>
      <p:graphicFrame>
        <p:nvGraphicFramePr>
          <p:cNvPr id="14" name="Content Placeholder 2">
            <a:extLst>
              <a:ext uri="{FF2B5EF4-FFF2-40B4-BE49-F238E27FC236}">
                <a16:creationId xmlns:a16="http://schemas.microsoft.com/office/drawing/2014/main" id="{9C909AD1-9CD8-44F0-BA7E-BA8029945D8D}"/>
              </a:ext>
            </a:extLst>
          </p:cNvPr>
          <p:cNvGraphicFramePr>
            <a:graphicFrameLocks noGrp="1"/>
          </p:cNvGraphicFramePr>
          <p:nvPr>
            <p:ph idx="1"/>
            <p:extLst>
              <p:ext uri="{D42A27DB-BD31-4B8C-83A1-F6EECF244321}">
                <p14:modId xmlns:p14="http://schemas.microsoft.com/office/powerpoint/2010/main" val="7684005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D5D686-A533-4EDD-A1E3-04E51AA93A13}"/>
              </a:ext>
            </a:extLst>
          </p:cNvPr>
          <p:cNvSpPr>
            <a:spLocks noGrp="1"/>
          </p:cNvSpPr>
          <p:nvPr>
            <p:ph type="title"/>
          </p:nvPr>
        </p:nvSpPr>
        <p:spPr>
          <a:xfrm>
            <a:off x="863029" y="1012004"/>
            <a:ext cx="3416158" cy="4795408"/>
          </a:xfrm>
        </p:spPr>
        <p:txBody>
          <a:bodyPr>
            <a:normAutofit/>
          </a:bodyPr>
          <a:lstStyle/>
          <a:p>
            <a:r>
              <a:rPr lang="en-IN">
                <a:solidFill>
                  <a:srgbClr val="FFFFFF"/>
                </a:solidFill>
              </a:rPr>
              <a:t>Literature review</a:t>
            </a:r>
          </a:p>
        </p:txBody>
      </p:sp>
      <p:graphicFrame>
        <p:nvGraphicFramePr>
          <p:cNvPr id="14" name="Content Placeholder 2">
            <a:extLst>
              <a:ext uri="{FF2B5EF4-FFF2-40B4-BE49-F238E27FC236}">
                <a16:creationId xmlns:a16="http://schemas.microsoft.com/office/drawing/2014/main" id="{E28C5D38-AF4B-43B0-ACA8-D070693A92F3}"/>
              </a:ext>
            </a:extLst>
          </p:cNvPr>
          <p:cNvGraphicFramePr>
            <a:graphicFrameLocks noGrp="1"/>
          </p:cNvGraphicFramePr>
          <p:nvPr>
            <p:ph idx="1"/>
            <p:extLst>
              <p:ext uri="{D42A27DB-BD31-4B8C-83A1-F6EECF244321}">
                <p14:modId xmlns:p14="http://schemas.microsoft.com/office/powerpoint/2010/main" val="24295023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58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6B899B-7D82-4B12-B7D3-B83E52CE36B8}"/>
              </a:ext>
            </a:extLst>
          </p:cNvPr>
          <p:cNvSpPr>
            <a:spLocks noGrp="1"/>
          </p:cNvSpPr>
          <p:nvPr>
            <p:ph type="title"/>
          </p:nvPr>
        </p:nvSpPr>
        <p:spPr>
          <a:xfrm>
            <a:off x="863029" y="1012004"/>
            <a:ext cx="3416158" cy="4795408"/>
          </a:xfrm>
        </p:spPr>
        <p:txBody>
          <a:bodyPr>
            <a:normAutofit/>
          </a:bodyPr>
          <a:lstStyle/>
          <a:p>
            <a:r>
              <a:rPr lang="en-US">
                <a:solidFill>
                  <a:srgbClr val="FFFFFF"/>
                </a:solidFill>
              </a:rPr>
              <a:t>Scope and Application</a:t>
            </a:r>
          </a:p>
        </p:txBody>
      </p:sp>
      <p:graphicFrame>
        <p:nvGraphicFramePr>
          <p:cNvPr id="5" name="Content Placeholder 2">
            <a:extLst>
              <a:ext uri="{FF2B5EF4-FFF2-40B4-BE49-F238E27FC236}">
                <a16:creationId xmlns:a16="http://schemas.microsoft.com/office/drawing/2014/main" id="{5417A64A-78EB-40F3-9C77-E679BD2493C4}"/>
              </a:ext>
            </a:extLst>
          </p:cNvPr>
          <p:cNvGraphicFramePr>
            <a:graphicFrameLocks noGrp="1"/>
          </p:cNvGraphicFramePr>
          <p:nvPr>
            <p:ph idx="1"/>
            <p:extLst>
              <p:ext uri="{D42A27DB-BD31-4B8C-83A1-F6EECF244321}">
                <p14:modId xmlns:p14="http://schemas.microsoft.com/office/powerpoint/2010/main" val="38994558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867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25D07-8451-4D11-8C2F-03806161A080}"/>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100">
                <a:solidFill>
                  <a:schemeClr val="bg1"/>
                </a:solidFill>
              </a:rPr>
              <a:t>Block Diagram(Overall System)</a:t>
            </a:r>
          </a:p>
        </p:txBody>
      </p:sp>
      <p:sp>
        <p:nvSpPr>
          <p:cNvPr id="30" name="Rectangle 29">
            <a:extLst>
              <a:ext uri="{FF2B5EF4-FFF2-40B4-BE49-F238E27FC236}">
                <a16:creationId xmlns:a16="http://schemas.microsoft.com/office/drawing/2014/main" id="{74330F29-5B64-4CD5-BE1F-45F09C931E97}"/>
              </a:ext>
            </a:extLst>
          </p:cNvPr>
          <p:cNvSpPr/>
          <p:nvPr/>
        </p:nvSpPr>
        <p:spPr>
          <a:xfrm>
            <a:off x="8921629" y="2900429"/>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Macro Analysis Engine</a:t>
            </a:r>
          </a:p>
        </p:txBody>
      </p:sp>
      <p:cxnSp>
        <p:nvCxnSpPr>
          <p:cNvPr id="32" name="Straight Arrow Connector 31">
            <a:extLst>
              <a:ext uri="{FF2B5EF4-FFF2-40B4-BE49-F238E27FC236}">
                <a16:creationId xmlns:a16="http://schemas.microsoft.com/office/drawing/2014/main" id="{FDD85866-278A-45E8-A1CA-113787D7EA76}"/>
              </a:ext>
            </a:extLst>
          </p:cNvPr>
          <p:cNvCxnSpPr>
            <a:stCxn id="6" idx="0"/>
            <a:endCxn id="30" idx="2"/>
          </p:cNvCxnSpPr>
          <p:nvPr/>
        </p:nvCxnSpPr>
        <p:spPr>
          <a:xfrm flipH="1" flipV="1">
            <a:off x="9853121" y="3541363"/>
            <a:ext cx="1" cy="10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7A287A1-FB53-437D-88D3-8369F3A634FD}"/>
              </a:ext>
            </a:extLst>
          </p:cNvPr>
          <p:cNvSpPr txBox="1"/>
          <p:nvPr/>
        </p:nvSpPr>
        <p:spPr>
          <a:xfrm>
            <a:off x="6487503" y="3767032"/>
            <a:ext cx="1337233" cy="369332"/>
          </a:xfrm>
          <a:prstGeom prst="rect">
            <a:avLst/>
          </a:prstGeom>
          <a:noFill/>
        </p:spPr>
        <p:txBody>
          <a:bodyPr wrap="square" rtlCol="0">
            <a:spAutoFit/>
          </a:bodyPr>
          <a:lstStyle/>
          <a:p>
            <a:r>
              <a:rPr lang="en-US" dirty="0"/>
              <a:t>RESTful API</a:t>
            </a:r>
          </a:p>
        </p:txBody>
      </p:sp>
      <p:sp>
        <p:nvSpPr>
          <p:cNvPr id="37" name="TextBox 36">
            <a:extLst>
              <a:ext uri="{FF2B5EF4-FFF2-40B4-BE49-F238E27FC236}">
                <a16:creationId xmlns:a16="http://schemas.microsoft.com/office/drawing/2014/main" id="{869D498A-6F42-4D12-9D75-155B921506F7}"/>
              </a:ext>
            </a:extLst>
          </p:cNvPr>
          <p:cNvSpPr txBox="1"/>
          <p:nvPr/>
        </p:nvSpPr>
        <p:spPr>
          <a:xfrm>
            <a:off x="4722283" y="1693537"/>
            <a:ext cx="1176807" cy="923330"/>
          </a:xfrm>
          <a:prstGeom prst="rect">
            <a:avLst/>
          </a:prstGeom>
          <a:noFill/>
        </p:spPr>
        <p:txBody>
          <a:bodyPr wrap="square" rtlCol="0">
            <a:spAutoFit/>
          </a:bodyPr>
          <a:lstStyle/>
          <a:p>
            <a:r>
              <a:rPr lang="en-US" dirty="0"/>
              <a:t>Platform API Based Bots</a:t>
            </a:r>
          </a:p>
        </p:txBody>
      </p:sp>
      <p:cxnSp>
        <p:nvCxnSpPr>
          <p:cNvPr id="43" name="Straight Arrow Connector 42">
            <a:extLst>
              <a:ext uri="{FF2B5EF4-FFF2-40B4-BE49-F238E27FC236}">
                <a16:creationId xmlns:a16="http://schemas.microsoft.com/office/drawing/2014/main" id="{CDC32A54-BFD3-4182-A253-419782A53565}"/>
              </a:ext>
            </a:extLst>
          </p:cNvPr>
          <p:cNvCxnSpPr>
            <a:cxnSpLocks/>
            <a:stCxn id="4" idx="2"/>
            <a:endCxn id="44" idx="0"/>
          </p:cNvCxnSpPr>
          <p:nvPr/>
        </p:nvCxnSpPr>
        <p:spPr>
          <a:xfrm>
            <a:off x="6487504" y="5247518"/>
            <a:ext cx="0" cy="34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976C6F0-76BD-456E-885A-2EA111C23887}"/>
              </a:ext>
            </a:extLst>
          </p:cNvPr>
          <p:cNvSpPr/>
          <p:nvPr/>
        </p:nvSpPr>
        <p:spPr>
          <a:xfrm>
            <a:off x="5556012" y="5596946"/>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Unclassified Data</a:t>
            </a:r>
          </a:p>
        </p:txBody>
      </p:sp>
      <p:grpSp>
        <p:nvGrpSpPr>
          <p:cNvPr id="67" name="Group 66">
            <a:extLst>
              <a:ext uri="{FF2B5EF4-FFF2-40B4-BE49-F238E27FC236}">
                <a16:creationId xmlns:a16="http://schemas.microsoft.com/office/drawing/2014/main" id="{2C707754-0BC9-43A5-B7FA-90FC5580C0B3}"/>
              </a:ext>
            </a:extLst>
          </p:cNvPr>
          <p:cNvGrpSpPr/>
          <p:nvPr/>
        </p:nvGrpSpPr>
        <p:grpSpPr>
          <a:xfrm>
            <a:off x="239997" y="590601"/>
            <a:ext cx="10544616" cy="6100756"/>
            <a:chOff x="239997" y="590601"/>
            <a:chExt cx="10544616" cy="6100756"/>
          </a:xfrm>
        </p:grpSpPr>
        <p:cxnSp>
          <p:nvCxnSpPr>
            <p:cNvPr id="55" name="Straight Arrow Connector 54">
              <a:extLst>
                <a:ext uri="{FF2B5EF4-FFF2-40B4-BE49-F238E27FC236}">
                  <a16:creationId xmlns:a16="http://schemas.microsoft.com/office/drawing/2014/main" id="{FE1F6ADB-95B6-4030-BDF4-8412EAF8F1B5}"/>
                </a:ext>
              </a:extLst>
            </p:cNvPr>
            <p:cNvCxnSpPr/>
            <p:nvPr/>
          </p:nvCxnSpPr>
          <p:spPr>
            <a:xfrm flipV="1">
              <a:off x="9174997"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2C3D772-31F6-413A-8A87-B7CA5DCAAABB}"/>
                </a:ext>
              </a:extLst>
            </p:cNvPr>
            <p:cNvCxnSpPr/>
            <p:nvPr/>
          </p:nvCxnSpPr>
          <p:spPr>
            <a:xfrm flipH="1">
              <a:off x="7058646" y="4324027"/>
              <a:ext cx="2108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8548B89-2D1C-41A8-907B-62236169648A}"/>
                </a:ext>
              </a:extLst>
            </p:cNvPr>
            <p:cNvCxnSpPr/>
            <p:nvPr/>
          </p:nvCxnSpPr>
          <p:spPr>
            <a:xfrm>
              <a:off x="7058646"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A85E408-16F2-4150-8DAB-5A9E1A2FEF62}"/>
                </a:ext>
              </a:extLst>
            </p:cNvPr>
            <p:cNvSpPr txBox="1"/>
            <p:nvPr/>
          </p:nvSpPr>
          <p:spPr>
            <a:xfrm>
              <a:off x="7486903" y="3990524"/>
              <a:ext cx="1502634" cy="646331"/>
            </a:xfrm>
            <a:prstGeom prst="rect">
              <a:avLst/>
            </a:prstGeom>
            <a:noFill/>
          </p:spPr>
          <p:txBody>
            <a:bodyPr wrap="square" rtlCol="0">
              <a:spAutoFit/>
            </a:bodyPr>
            <a:lstStyle/>
            <a:p>
              <a:r>
                <a:rPr lang="en-US" dirty="0"/>
                <a:t>Classification Parameters</a:t>
              </a:r>
            </a:p>
          </p:txBody>
        </p:sp>
        <p:grpSp>
          <p:nvGrpSpPr>
            <p:cNvPr id="66" name="Group 65">
              <a:extLst>
                <a:ext uri="{FF2B5EF4-FFF2-40B4-BE49-F238E27FC236}">
                  <a16:creationId xmlns:a16="http://schemas.microsoft.com/office/drawing/2014/main" id="{9E3D3B5B-4A30-4F4D-A2E2-07654161BBA9}"/>
                </a:ext>
              </a:extLst>
            </p:cNvPr>
            <p:cNvGrpSpPr/>
            <p:nvPr/>
          </p:nvGrpSpPr>
          <p:grpSpPr>
            <a:xfrm>
              <a:off x="239997" y="590601"/>
              <a:ext cx="10544616" cy="6100756"/>
              <a:chOff x="239997" y="590601"/>
              <a:chExt cx="10544616" cy="6100756"/>
            </a:xfrm>
          </p:grpSpPr>
          <p:grpSp>
            <p:nvGrpSpPr>
              <p:cNvPr id="29" name="Group 28">
                <a:extLst>
                  <a:ext uri="{FF2B5EF4-FFF2-40B4-BE49-F238E27FC236}">
                    <a16:creationId xmlns:a16="http://schemas.microsoft.com/office/drawing/2014/main" id="{B8C702DF-D7D4-4318-915A-0200311A25C0}"/>
                  </a:ext>
                </a:extLst>
              </p:cNvPr>
              <p:cNvGrpSpPr/>
              <p:nvPr/>
            </p:nvGrpSpPr>
            <p:grpSpPr>
              <a:xfrm>
                <a:off x="4379185" y="590601"/>
                <a:ext cx="6405428" cy="6100756"/>
                <a:chOff x="4249753" y="-391238"/>
                <a:chExt cx="6405428" cy="5844322"/>
              </a:xfrm>
            </p:grpSpPr>
            <p:sp>
              <p:nvSpPr>
                <p:cNvPr id="4" name="Rectangle 3">
                  <a:extLst>
                    <a:ext uri="{FF2B5EF4-FFF2-40B4-BE49-F238E27FC236}">
                      <a16:creationId xmlns:a16="http://schemas.microsoft.com/office/drawing/2014/main" id="{082FE938-58F7-4596-A6D8-D13B1D42CA5E}"/>
                    </a:ext>
                  </a:extLst>
                </p:cNvPr>
                <p:cNvSpPr/>
                <p:nvPr/>
              </p:nvSpPr>
              <p:spPr>
                <a:xfrm>
                  <a:off x="5426580"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 Engine </a:t>
                  </a:r>
                </a:p>
              </p:txBody>
            </p:sp>
            <p:sp>
              <p:nvSpPr>
                <p:cNvPr id="6" name="Rectangle 5">
                  <a:extLst>
                    <a:ext uri="{FF2B5EF4-FFF2-40B4-BE49-F238E27FC236}">
                      <a16:creationId xmlns:a16="http://schemas.microsoft.com/office/drawing/2014/main" id="{08A5CF31-FAC2-401B-8735-822595F61DBB}"/>
                    </a:ext>
                  </a:extLst>
                </p:cNvPr>
                <p:cNvSpPr/>
                <p:nvPr/>
              </p:nvSpPr>
              <p:spPr>
                <a:xfrm>
                  <a:off x="8792198"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sp>
              <p:nvSpPr>
                <p:cNvPr id="5" name="Rectangle 4">
                  <a:extLst>
                    <a:ext uri="{FF2B5EF4-FFF2-40B4-BE49-F238E27FC236}">
                      <a16:creationId xmlns:a16="http://schemas.microsoft.com/office/drawing/2014/main" id="{6DFF0F0B-F3EC-483B-822C-EDB4841DD3EA}"/>
                    </a:ext>
                  </a:extLst>
                </p:cNvPr>
                <p:cNvSpPr/>
                <p:nvPr/>
              </p:nvSpPr>
              <p:spPr>
                <a:xfrm>
                  <a:off x="5426580" y="191853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Inputs</a:t>
                  </a:r>
                </a:p>
              </p:txBody>
            </p:sp>
            <p:cxnSp>
              <p:nvCxnSpPr>
                <p:cNvPr id="9" name="Straight Arrow Connector 8">
                  <a:extLst>
                    <a:ext uri="{FF2B5EF4-FFF2-40B4-BE49-F238E27FC236}">
                      <a16:creationId xmlns:a16="http://schemas.microsoft.com/office/drawing/2014/main" id="{7F5A924A-F5AD-47A4-96B5-D73725E1E93C}"/>
                    </a:ext>
                  </a:extLst>
                </p:cNvPr>
                <p:cNvCxnSpPr>
                  <a:stCxn id="5" idx="2"/>
                  <a:endCxn id="4" idx="0"/>
                </p:cNvCxnSpPr>
                <p:nvPr/>
              </p:nvCxnSpPr>
              <p:spPr>
                <a:xfrm>
                  <a:off x="6358072" y="2559465"/>
                  <a:ext cx="0" cy="86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DC8E7C-844E-4F93-A7EB-629111180774}"/>
                    </a:ext>
                  </a:extLst>
                </p:cNvPr>
                <p:cNvCxnSpPr>
                  <a:stCxn id="4" idx="3"/>
                  <a:endCxn id="6" idx="1"/>
                </p:cNvCxnSpPr>
                <p:nvPr/>
              </p:nvCxnSpPr>
              <p:spPr>
                <a:xfrm>
                  <a:off x="7289563" y="3749467"/>
                  <a:ext cx="1502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7CDA7F-EFE2-48A3-9DDF-75A500F64EA8}"/>
                    </a:ext>
                  </a:extLst>
                </p:cNvPr>
                <p:cNvSpPr txBox="1"/>
                <p:nvPr/>
              </p:nvSpPr>
              <p:spPr>
                <a:xfrm>
                  <a:off x="7399236" y="3429000"/>
                  <a:ext cx="1249104" cy="646331"/>
                </a:xfrm>
                <a:prstGeom prst="rect">
                  <a:avLst/>
                </a:prstGeom>
                <a:noFill/>
              </p:spPr>
              <p:txBody>
                <a:bodyPr wrap="square" rtlCol="0">
                  <a:spAutoFit/>
                </a:bodyPr>
                <a:lstStyle/>
                <a:p>
                  <a:r>
                    <a:rPr lang="en-US" dirty="0"/>
                    <a:t>Classified Parameters</a:t>
                  </a:r>
                </a:p>
              </p:txBody>
            </p:sp>
            <p:cxnSp>
              <p:nvCxnSpPr>
                <p:cNvPr id="18" name="Straight Arrow Connector 17">
                  <a:extLst>
                    <a:ext uri="{FF2B5EF4-FFF2-40B4-BE49-F238E27FC236}">
                      <a16:creationId xmlns:a16="http://schemas.microsoft.com/office/drawing/2014/main" id="{4464BE6D-539C-4F5F-A8D8-F60B493E0566}"/>
                    </a:ext>
                  </a:extLst>
                </p:cNvPr>
                <p:cNvCxnSpPr>
                  <a:cxnSpLocks/>
                  <a:stCxn id="6" idx="2"/>
                  <a:endCxn id="19" idx="0"/>
                </p:cNvCxnSpPr>
                <p:nvPr/>
              </p:nvCxnSpPr>
              <p:spPr>
                <a:xfrm>
                  <a:off x="9723690" y="4069934"/>
                  <a:ext cx="0" cy="35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B6D9FFB-F1E9-47C7-8E12-EF5F6AA47305}"/>
                    </a:ext>
                  </a:extLst>
                </p:cNvPr>
                <p:cNvSpPr/>
                <p:nvPr/>
              </p:nvSpPr>
              <p:spPr>
                <a:xfrm>
                  <a:off x="8792198" y="4422505"/>
                  <a:ext cx="1862983" cy="1030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  For Institutions(E.g. :- Municipal Corp. , Police)</a:t>
                  </a:r>
                </a:p>
              </p:txBody>
            </p:sp>
            <p:sp>
              <p:nvSpPr>
                <p:cNvPr id="23" name="Rectangle 22">
                  <a:extLst>
                    <a:ext uri="{FF2B5EF4-FFF2-40B4-BE49-F238E27FC236}">
                      <a16:creationId xmlns:a16="http://schemas.microsoft.com/office/drawing/2014/main" id="{BFF28916-7726-4CAD-9EC0-D3F6B6FE2D28}"/>
                    </a:ext>
                  </a:extLst>
                </p:cNvPr>
                <p:cNvSpPr/>
                <p:nvPr/>
              </p:nvSpPr>
              <p:spPr>
                <a:xfrm>
                  <a:off x="6929214" y="-391238"/>
                  <a:ext cx="19381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 platform Application</a:t>
                  </a:r>
                </a:p>
              </p:txBody>
            </p:sp>
            <p:sp>
              <p:nvSpPr>
                <p:cNvPr id="24" name="Rectangle 23">
                  <a:extLst>
                    <a:ext uri="{FF2B5EF4-FFF2-40B4-BE49-F238E27FC236}">
                      <a16:creationId xmlns:a16="http://schemas.microsoft.com/office/drawing/2014/main" id="{0D382E1F-5483-498D-A913-7F1EFBC9CA63}"/>
                    </a:ext>
                  </a:extLst>
                </p:cNvPr>
                <p:cNvSpPr/>
                <p:nvPr/>
              </p:nvSpPr>
              <p:spPr>
                <a:xfrm>
                  <a:off x="4249753" y="-38990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Chatbots</a:t>
                  </a:r>
                </a:p>
              </p:txBody>
            </p:sp>
            <p:cxnSp>
              <p:nvCxnSpPr>
                <p:cNvPr id="26" name="Straight Arrow Connector 25">
                  <a:extLst>
                    <a:ext uri="{FF2B5EF4-FFF2-40B4-BE49-F238E27FC236}">
                      <a16:creationId xmlns:a16="http://schemas.microsoft.com/office/drawing/2014/main" id="{379F840D-1549-47FB-87EB-9B373B781C36}"/>
                    </a:ext>
                  </a:extLst>
                </p:cNvPr>
                <p:cNvCxnSpPr>
                  <a:stCxn id="24" idx="2"/>
                  <a:endCxn id="5" idx="0"/>
                </p:cNvCxnSpPr>
                <p:nvPr/>
              </p:nvCxnSpPr>
              <p:spPr>
                <a:xfrm>
                  <a:off x="5181245" y="251033"/>
                  <a:ext cx="1176827" cy="166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D6FAF75-A0C7-4266-942C-1262A83F2D75}"/>
                    </a:ext>
                  </a:extLst>
                </p:cNvPr>
                <p:cNvCxnSpPr>
                  <a:cxnSpLocks/>
                  <a:stCxn id="23" idx="2"/>
                  <a:endCxn id="5" idx="0"/>
                </p:cNvCxnSpPr>
                <p:nvPr/>
              </p:nvCxnSpPr>
              <p:spPr>
                <a:xfrm flipH="1">
                  <a:off x="6358072" y="255093"/>
                  <a:ext cx="1540202" cy="166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AE2DA7A2-C20F-4158-BE7A-8ADFE7D685EB}"/>
                  </a:ext>
                </a:extLst>
              </p:cNvPr>
              <p:cNvSpPr/>
              <p:nvPr/>
            </p:nvSpPr>
            <p:spPr>
              <a:xfrm>
                <a:off x="2761539" y="5596945"/>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Classifier </a:t>
                </a:r>
              </a:p>
            </p:txBody>
          </p:sp>
          <p:cxnSp>
            <p:nvCxnSpPr>
              <p:cNvPr id="53" name="Straight Arrow Connector 52">
                <a:extLst>
                  <a:ext uri="{FF2B5EF4-FFF2-40B4-BE49-F238E27FC236}">
                    <a16:creationId xmlns:a16="http://schemas.microsoft.com/office/drawing/2014/main" id="{B9BE134A-0886-484F-B885-8342F9863C46}"/>
                  </a:ext>
                </a:extLst>
              </p:cNvPr>
              <p:cNvCxnSpPr>
                <a:stCxn id="44" idx="1"/>
                <a:endCxn id="49" idx="3"/>
              </p:cNvCxnSpPr>
              <p:nvPr/>
            </p:nvCxnSpPr>
            <p:spPr>
              <a:xfrm flipH="1" flipV="1">
                <a:off x="4624522" y="5931474"/>
                <a:ext cx="9314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A31879A-C4C0-4391-A379-27D1A2236A1E}"/>
                  </a:ext>
                </a:extLst>
              </p:cNvPr>
              <p:cNvSpPr/>
              <p:nvPr/>
            </p:nvSpPr>
            <p:spPr>
              <a:xfrm>
                <a:off x="239997" y="5583433"/>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cxnSp>
            <p:nvCxnSpPr>
              <p:cNvPr id="63" name="Straight Arrow Connector 62">
                <a:extLst>
                  <a:ext uri="{FF2B5EF4-FFF2-40B4-BE49-F238E27FC236}">
                    <a16:creationId xmlns:a16="http://schemas.microsoft.com/office/drawing/2014/main" id="{F5921556-749F-4BBC-A7C1-B3702A93C091}"/>
                  </a:ext>
                </a:extLst>
              </p:cNvPr>
              <p:cNvCxnSpPr>
                <a:stCxn id="49" idx="1"/>
                <a:endCxn id="61" idx="3"/>
              </p:cNvCxnSpPr>
              <p:nvPr/>
            </p:nvCxnSpPr>
            <p:spPr>
              <a:xfrm flipH="1" flipV="1">
                <a:off x="2102980" y="5917962"/>
                <a:ext cx="658559" cy="1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1DFB367-D76C-453F-AF1D-F1D22261A986}"/>
                  </a:ext>
                </a:extLst>
              </p:cNvPr>
              <p:cNvSpPr txBox="1"/>
              <p:nvPr/>
            </p:nvSpPr>
            <p:spPr>
              <a:xfrm>
                <a:off x="507587" y="4692229"/>
                <a:ext cx="1502634" cy="923330"/>
              </a:xfrm>
              <a:prstGeom prst="rect">
                <a:avLst/>
              </a:prstGeom>
              <a:noFill/>
            </p:spPr>
            <p:txBody>
              <a:bodyPr wrap="square" rtlCol="0">
                <a:spAutoFit/>
              </a:bodyPr>
              <a:lstStyle/>
              <a:p>
                <a:r>
                  <a:rPr lang="en-US" dirty="0"/>
                  <a:t>Update</a:t>
                </a:r>
              </a:p>
              <a:p>
                <a:r>
                  <a:rPr lang="en-US" dirty="0"/>
                  <a:t>Classification Parameters</a:t>
                </a:r>
              </a:p>
            </p:txBody>
          </p:sp>
          <p:sp>
            <p:nvSpPr>
              <p:cNvPr id="65" name="TextBox 64">
                <a:extLst>
                  <a:ext uri="{FF2B5EF4-FFF2-40B4-BE49-F238E27FC236}">
                    <a16:creationId xmlns:a16="http://schemas.microsoft.com/office/drawing/2014/main" id="{30B4F5E7-C08B-4F1C-8895-A5C321CD5C31}"/>
                  </a:ext>
                </a:extLst>
              </p:cNvPr>
              <p:cNvSpPr txBox="1"/>
              <p:nvPr/>
            </p:nvSpPr>
            <p:spPr>
              <a:xfrm>
                <a:off x="3125178" y="5153894"/>
                <a:ext cx="1170064" cy="369332"/>
              </a:xfrm>
              <a:prstGeom prst="rect">
                <a:avLst/>
              </a:prstGeom>
              <a:noFill/>
            </p:spPr>
            <p:txBody>
              <a:bodyPr wrap="none" rtlCol="0">
                <a:spAutoFit/>
              </a:bodyPr>
              <a:lstStyle/>
              <a:p>
                <a:r>
                  <a:rPr lang="en-US" dirty="0"/>
                  <a:t>On web UI</a:t>
                </a:r>
              </a:p>
            </p:txBody>
          </p:sp>
        </p:grpSp>
      </p:grpSp>
    </p:spTree>
    <p:extLst>
      <p:ext uri="{BB962C8B-B14F-4D97-AF65-F5344CB8AC3E}">
        <p14:creationId xmlns:p14="http://schemas.microsoft.com/office/powerpoint/2010/main" val="305135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NLP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Receive User Inputs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6679886" y="1550512"/>
            <a:ext cx="2378990" cy="87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as Verbs , Adjectives , Subject, Time, etc. using  </a:t>
            </a:r>
          </a:p>
          <a:p>
            <a:pPr algn="ctr"/>
            <a:r>
              <a:rPr lang="en-US" sz="1400" dirty="0"/>
              <a:t>“</a:t>
            </a:r>
            <a:r>
              <a:rPr lang="en-US" sz="1400" dirty="0" err="1"/>
              <a:t>en_core_web_sm</a:t>
            </a:r>
            <a:r>
              <a:rPr lang="en-US" sz="1400" dirty="0"/>
              <a:t>” model form SPACY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flipH="1">
            <a:off x="7869381" y="1312249"/>
            <a:ext cx="1" cy="23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6679886" y="2676524"/>
            <a:ext cx="2378990" cy="1360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Further classify the classified inputs into  Disease , Location ,time , Infrastructure problems ,etc. based on classification parameters stored in </a:t>
            </a:r>
            <a:r>
              <a:rPr lang="en-US" sz="1400" dirty="0" err="1"/>
              <a:t>firestore</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7869381" y="2425485"/>
            <a:ext cx="0" cy="251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718639" y="3054699"/>
            <a:ext cx="1548629"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Classification Parameters from </a:t>
            </a:r>
            <a:r>
              <a:rPr lang="en-US" sz="1400" dirty="0" err="1"/>
              <a:t>firestore</a:t>
            </a:r>
            <a:endParaRPr lang="en-US" sz="1400" dirty="0"/>
          </a:p>
        </p:txBody>
      </p:sp>
      <p:cxnSp>
        <p:nvCxnSpPr>
          <p:cNvPr id="43" name="Straight Arrow Connector 42">
            <a:extLst>
              <a:ext uri="{FF2B5EF4-FFF2-40B4-BE49-F238E27FC236}">
                <a16:creationId xmlns:a16="http://schemas.microsoft.com/office/drawing/2014/main" id="{F85FDE03-944B-42C6-9AB0-FB93A25007C9}"/>
              </a:ext>
            </a:extLst>
          </p:cNvPr>
          <p:cNvCxnSpPr>
            <a:cxnSpLocks/>
            <a:stCxn id="41" idx="1"/>
            <a:endCxn id="36" idx="3"/>
          </p:cNvCxnSpPr>
          <p:nvPr/>
        </p:nvCxnSpPr>
        <p:spPr>
          <a:xfrm flipH="1">
            <a:off x="9058876" y="3356916"/>
            <a:ext cx="65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7869381" y="4037307"/>
            <a:ext cx="0" cy="384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6679886" y="4422170"/>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into department (Institutions)</a:t>
            </a:r>
          </a:p>
        </p:txBody>
      </p:sp>
      <p:sp>
        <p:nvSpPr>
          <p:cNvPr id="50" name="Rectangle 49">
            <a:extLst>
              <a:ext uri="{FF2B5EF4-FFF2-40B4-BE49-F238E27FC236}">
                <a16:creationId xmlns:a16="http://schemas.microsoft.com/office/drawing/2014/main" id="{5DD16A78-4BA4-42A0-9011-5F68FF30113F}"/>
              </a:ext>
            </a:extLst>
          </p:cNvPr>
          <p:cNvSpPr/>
          <p:nvPr/>
        </p:nvSpPr>
        <p:spPr>
          <a:xfrm>
            <a:off x="3388847" y="3712368"/>
            <a:ext cx="2378990" cy="64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Human Classifier</a:t>
            </a:r>
            <a:endParaRPr lang="en-US" sz="1100" dirty="0"/>
          </a:p>
        </p:txBody>
      </p:sp>
      <p:cxnSp>
        <p:nvCxnSpPr>
          <p:cNvPr id="52" name="Connector: Elbow 51">
            <a:extLst>
              <a:ext uri="{FF2B5EF4-FFF2-40B4-BE49-F238E27FC236}">
                <a16:creationId xmlns:a16="http://schemas.microsoft.com/office/drawing/2014/main" id="{7E5B0834-C2F9-4026-BD68-919C3BFE62C8}"/>
              </a:ext>
            </a:extLst>
          </p:cNvPr>
          <p:cNvCxnSpPr>
            <a:stCxn id="36" idx="1"/>
            <a:endCxn id="50" idx="0"/>
          </p:cNvCxnSpPr>
          <p:nvPr/>
        </p:nvCxnSpPr>
        <p:spPr>
          <a:xfrm rot="10800000" flipV="1">
            <a:off x="4578342" y="3356916"/>
            <a:ext cx="2101544" cy="3554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A1BD3A4-A955-4A14-B77F-DB4FFF604D44}"/>
              </a:ext>
            </a:extLst>
          </p:cNvPr>
          <p:cNvCxnSpPr>
            <a:stCxn id="47" idx="1"/>
            <a:endCxn id="50" idx="2"/>
          </p:cNvCxnSpPr>
          <p:nvPr/>
        </p:nvCxnSpPr>
        <p:spPr>
          <a:xfrm rot="10800000">
            <a:off x="4578342" y="4362246"/>
            <a:ext cx="2101544" cy="3332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27BA504-195C-47A6-91FD-731925D8C28C}"/>
              </a:ext>
            </a:extLst>
          </p:cNvPr>
          <p:cNvCxnSpPr>
            <a:cxnSpLocks/>
            <a:stCxn id="50" idx="1"/>
            <a:endCxn id="61" idx="3"/>
          </p:cNvCxnSpPr>
          <p:nvPr/>
        </p:nvCxnSpPr>
        <p:spPr>
          <a:xfrm flipH="1">
            <a:off x="2830953" y="4037307"/>
            <a:ext cx="557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D617A6E-C9CB-4FB1-BE6D-5B4427019C63}"/>
              </a:ext>
            </a:extLst>
          </p:cNvPr>
          <p:cNvSpPr/>
          <p:nvPr/>
        </p:nvSpPr>
        <p:spPr>
          <a:xfrm>
            <a:off x="708888" y="3735090"/>
            <a:ext cx="2122065"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Classification Parameters in </a:t>
            </a:r>
            <a:r>
              <a:rPr lang="en-US" sz="1400" dirty="0" err="1"/>
              <a:t>firestore</a:t>
            </a:r>
            <a:endParaRPr lang="en-US" sz="1400" dirty="0"/>
          </a:p>
        </p:txBody>
      </p:sp>
      <p:sp>
        <p:nvSpPr>
          <p:cNvPr id="63" name="Rectangle 62">
            <a:extLst>
              <a:ext uri="{FF2B5EF4-FFF2-40B4-BE49-F238E27FC236}">
                <a16:creationId xmlns:a16="http://schemas.microsoft.com/office/drawing/2014/main" id="{90520A08-DD97-45B2-AA49-6D705E001A19}"/>
              </a:ext>
            </a:extLst>
          </p:cNvPr>
          <p:cNvSpPr/>
          <p:nvPr/>
        </p:nvSpPr>
        <p:spPr>
          <a:xfrm>
            <a:off x="6679886" y="5210469"/>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to </a:t>
            </a:r>
            <a:r>
              <a:rPr lang="en-US" sz="1400" dirty="0" err="1"/>
              <a:t>Firestore</a:t>
            </a:r>
            <a:r>
              <a:rPr lang="en-US" sz="1400" dirty="0"/>
              <a:t> DB</a:t>
            </a:r>
          </a:p>
        </p:txBody>
      </p:sp>
      <p:cxnSp>
        <p:nvCxnSpPr>
          <p:cNvPr id="65" name="Straight Arrow Connector 64">
            <a:extLst>
              <a:ext uri="{FF2B5EF4-FFF2-40B4-BE49-F238E27FC236}">
                <a16:creationId xmlns:a16="http://schemas.microsoft.com/office/drawing/2014/main" id="{47E64454-10C9-42C5-AE51-5E8195D3AB01}"/>
              </a:ext>
            </a:extLst>
          </p:cNvPr>
          <p:cNvCxnSpPr>
            <a:stCxn id="47" idx="2"/>
            <a:endCxn id="63" idx="0"/>
          </p:cNvCxnSpPr>
          <p:nvPr/>
        </p:nvCxnSpPr>
        <p:spPr>
          <a:xfrm>
            <a:off x="7869381" y="4968737"/>
            <a:ext cx="0" cy="24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9138535-A020-4961-BA45-A484A06C928D}"/>
              </a:ext>
            </a:extLst>
          </p:cNvPr>
          <p:cNvCxnSpPr>
            <a:stCxn id="63" idx="2"/>
          </p:cNvCxnSpPr>
          <p:nvPr/>
        </p:nvCxnSpPr>
        <p:spPr>
          <a:xfrm>
            <a:off x="7869381" y="5757036"/>
            <a:ext cx="0" cy="29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B76A3C73-E77D-4157-87C4-448D6471FC95}"/>
              </a:ext>
            </a:extLst>
          </p:cNvPr>
          <p:cNvSpPr/>
          <p:nvPr/>
        </p:nvSpPr>
        <p:spPr>
          <a:xfrm>
            <a:off x="7446740" y="6053746"/>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spTree>
    <p:extLst>
      <p:ext uri="{BB962C8B-B14F-4D97-AF65-F5344CB8AC3E}">
        <p14:creationId xmlns:p14="http://schemas.microsoft.com/office/powerpoint/2010/main" val="282208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Macro Analysis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Pick Key Parameters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582545" y="819307"/>
            <a:ext cx="1331652" cy="688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Classified Parameters from </a:t>
            </a:r>
            <a:r>
              <a:rPr lang="en-US" sz="1400" dirty="0" err="1"/>
              <a:t>Firestore</a:t>
            </a:r>
            <a:endParaRPr lang="en-US" sz="1400" dirty="0"/>
          </a:p>
        </p:txBody>
      </p:sp>
      <p:cxnSp>
        <p:nvCxnSpPr>
          <p:cNvPr id="6" name="Straight Arrow Connector 5">
            <a:extLst>
              <a:ext uri="{FF2B5EF4-FFF2-40B4-BE49-F238E27FC236}">
                <a16:creationId xmlns:a16="http://schemas.microsoft.com/office/drawing/2014/main" id="{D56E59EF-49B7-4C68-A3CB-709C382C719F}"/>
              </a:ext>
            </a:extLst>
          </p:cNvPr>
          <p:cNvCxnSpPr>
            <a:cxnSpLocks/>
            <a:stCxn id="41" idx="1"/>
            <a:endCxn id="7" idx="3"/>
          </p:cNvCxnSpPr>
          <p:nvPr/>
        </p:nvCxnSpPr>
        <p:spPr>
          <a:xfrm flipH="1">
            <a:off x="9058877" y="1163781"/>
            <a:ext cx="523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5C60C1D-5228-40E9-ACA3-5CC68C489766}"/>
              </a:ext>
            </a:extLst>
          </p:cNvPr>
          <p:cNvSpPr/>
          <p:nvPr/>
        </p:nvSpPr>
        <p:spPr>
          <a:xfrm>
            <a:off x="8131216"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vs Report correlation graphs to showcase patters in problems to different institutions(</a:t>
            </a:r>
            <a:r>
              <a:rPr lang="en-US" sz="1400" dirty="0" err="1"/>
              <a:t>eg</a:t>
            </a:r>
            <a:r>
              <a:rPr lang="en-US" sz="1400" dirty="0"/>
              <a:t>:-</a:t>
            </a:r>
          </a:p>
          <a:p>
            <a:pPr algn="ctr"/>
            <a:r>
              <a:rPr lang="en-US" sz="1400" dirty="0"/>
              <a:t>Disease reports vs month over the year)</a:t>
            </a:r>
          </a:p>
        </p:txBody>
      </p:sp>
      <p:sp>
        <p:nvSpPr>
          <p:cNvPr id="33" name="Rectangle 32">
            <a:extLst>
              <a:ext uri="{FF2B5EF4-FFF2-40B4-BE49-F238E27FC236}">
                <a16:creationId xmlns:a16="http://schemas.microsoft.com/office/drawing/2014/main" id="{E857F3C8-1B1A-4CDD-9852-7A539D34EB5E}"/>
              </a:ext>
            </a:extLst>
          </p:cNvPr>
          <p:cNvSpPr/>
          <p:nvPr/>
        </p:nvSpPr>
        <p:spPr>
          <a:xfrm>
            <a:off x="5490391"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 Random forest Decision trees classifiers to classify disease outbreaks and epidemic</a:t>
            </a:r>
          </a:p>
        </p:txBody>
      </p:sp>
      <p:cxnSp>
        <p:nvCxnSpPr>
          <p:cNvPr id="16" name="Straight Arrow Connector 15">
            <a:extLst>
              <a:ext uri="{FF2B5EF4-FFF2-40B4-BE49-F238E27FC236}">
                <a16:creationId xmlns:a16="http://schemas.microsoft.com/office/drawing/2014/main" id="{157EE730-F172-4039-93F4-BD1DD86DAE2A}"/>
              </a:ext>
            </a:extLst>
          </p:cNvPr>
          <p:cNvCxnSpPr>
            <a:stCxn id="7" idx="2"/>
            <a:endCxn id="33" idx="0"/>
          </p:cNvCxnSpPr>
          <p:nvPr/>
        </p:nvCxnSpPr>
        <p:spPr>
          <a:xfrm flipH="1">
            <a:off x="6679886" y="1312249"/>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BEB3B4-5D82-4D17-9C2D-1EFE19F873F9}"/>
              </a:ext>
            </a:extLst>
          </p:cNvPr>
          <p:cNvCxnSpPr>
            <a:stCxn id="7" idx="2"/>
            <a:endCxn id="32" idx="0"/>
          </p:cNvCxnSpPr>
          <p:nvPr/>
        </p:nvCxnSpPr>
        <p:spPr>
          <a:xfrm>
            <a:off x="7869382" y="1312249"/>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9B11BAB-4512-48EE-A7BF-109C8CB50C5C}"/>
              </a:ext>
            </a:extLst>
          </p:cNvPr>
          <p:cNvSpPr/>
          <p:nvPr/>
        </p:nvSpPr>
        <p:spPr>
          <a:xfrm>
            <a:off x="6679887" y="3879969"/>
            <a:ext cx="2378990" cy="664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Alert the related institution accordingly In real-time</a:t>
            </a:r>
          </a:p>
        </p:txBody>
      </p:sp>
      <p:cxnSp>
        <p:nvCxnSpPr>
          <p:cNvPr id="24" name="Straight Arrow Connector 23">
            <a:extLst>
              <a:ext uri="{FF2B5EF4-FFF2-40B4-BE49-F238E27FC236}">
                <a16:creationId xmlns:a16="http://schemas.microsoft.com/office/drawing/2014/main" id="{B1093064-4E2F-4A49-A9D4-4E6C77EE4FC4}"/>
              </a:ext>
            </a:extLst>
          </p:cNvPr>
          <p:cNvCxnSpPr>
            <a:stCxn id="33" idx="2"/>
            <a:endCxn id="40" idx="0"/>
          </p:cNvCxnSpPr>
          <p:nvPr/>
        </p:nvCxnSpPr>
        <p:spPr>
          <a:xfrm>
            <a:off x="6679886" y="3215896"/>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A9137E-EF5A-4883-86A7-DDB674A06773}"/>
              </a:ext>
            </a:extLst>
          </p:cNvPr>
          <p:cNvCxnSpPr>
            <a:stCxn id="32" idx="2"/>
            <a:endCxn id="40" idx="0"/>
          </p:cNvCxnSpPr>
          <p:nvPr/>
        </p:nvCxnSpPr>
        <p:spPr>
          <a:xfrm flipH="1">
            <a:off x="7869382" y="3215896"/>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B1EF7259-FA81-427D-A2A3-9D0F4F7F9E82}"/>
              </a:ext>
            </a:extLst>
          </p:cNvPr>
          <p:cNvSpPr/>
          <p:nvPr/>
        </p:nvSpPr>
        <p:spPr>
          <a:xfrm>
            <a:off x="7446740" y="4847088"/>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28" name="Straight Arrow Connector 27">
            <a:extLst>
              <a:ext uri="{FF2B5EF4-FFF2-40B4-BE49-F238E27FC236}">
                <a16:creationId xmlns:a16="http://schemas.microsoft.com/office/drawing/2014/main" id="{83DA4312-68BB-4ACE-8B60-BD0C943B85C3}"/>
              </a:ext>
            </a:extLst>
          </p:cNvPr>
          <p:cNvCxnSpPr>
            <a:stCxn id="40" idx="2"/>
            <a:endCxn id="45" idx="0"/>
          </p:cNvCxnSpPr>
          <p:nvPr/>
        </p:nvCxnSpPr>
        <p:spPr>
          <a:xfrm>
            <a:off x="7869382" y="4544041"/>
            <a:ext cx="0" cy="30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55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674</Words>
  <Application>Microsoft Office PowerPoint</Application>
  <PresentationFormat>Widescreen</PresentationFormat>
  <Paragraphs>73</Paragraphs>
  <Slides>12</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For The People Public Grievance System  Shikhar Maheshwari – 16ET415 Kaiwalya Patil – 16ET430</vt:lpstr>
      <vt:lpstr>Abstract  </vt:lpstr>
      <vt:lpstr>Problem statement</vt:lpstr>
      <vt:lpstr>Introduction</vt:lpstr>
      <vt:lpstr>Literature review</vt:lpstr>
      <vt:lpstr>Scope and Application</vt:lpstr>
      <vt:lpstr>Block Diagram(Overall System)</vt:lpstr>
      <vt:lpstr>NLP engine(Flow Chart) </vt:lpstr>
      <vt:lpstr>Macro Analysis Engine(Flow Chart) </vt:lpstr>
      <vt:lpstr>E-Governance (Flow Chart) </vt:lpstr>
      <vt:lpstr>Demonstration Video</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The People Public Grievance System  Shikhar Maheshwari – 16ET415 Kaiwalya Patil – 16ET430</dc:title>
  <dc:creator>Shikhar Maheshwari</dc:creator>
  <cp:lastModifiedBy>Shikhar Maheshwari</cp:lastModifiedBy>
  <cp:revision>6</cp:revision>
  <dcterms:created xsi:type="dcterms:W3CDTF">2020-06-02T15:46:49Z</dcterms:created>
  <dcterms:modified xsi:type="dcterms:W3CDTF">2020-07-13T08:36:44Z</dcterms:modified>
</cp:coreProperties>
</file>