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7C7C"/>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4660"/>
  </p:normalViewPr>
  <p:slideViewPr>
    <p:cSldViewPr snapToGrid="0">
      <p:cViewPr>
        <p:scale>
          <a:sx n="25" d="100"/>
          <a:sy n="25" d="100"/>
        </p:scale>
        <p:origin x="228"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38"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39"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0"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1" name="PlaceHolder 5"/>
          <p:cNvSpPr>
            <a:spLocks noGrp="1"/>
          </p:cNvSpPr>
          <p:nvPr>
            <p:ph type="sldNum"/>
          </p:nvPr>
        </p:nvSpPr>
        <p:spPr>
          <a:xfrm>
            <a:off x="4278960" y="10157400"/>
            <a:ext cx="3280680" cy="534240"/>
          </a:xfrm>
          <a:prstGeom prst="rect">
            <a:avLst/>
          </a:prstGeom>
        </p:spPr>
        <p:txBody>
          <a:bodyPr lIns="0" tIns="0" rIns="0" bIns="0" anchor="b"/>
          <a:lstStyle/>
          <a:p>
            <a:pPr algn="r"/>
            <a:fld id="{745916E6-E8A7-45C8-B251-EDDD6AA60402}" type="slidenum">
              <a:rPr lang="en-IN"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IN" sz="1100" dirty="0">
                <a:solidFill>
                  <a:srgbClr val="000000"/>
                </a:solidFill>
                <a:latin typeface="Arial"/>
              </a:rPr>
              <a:t>You can add your presentation notes here. This presentation template for research posters is fully editable so text, graphics and content can be updated to fit your own research needs.</a:t>
            </a: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IN" sz="1100" dirty="0">
                <a:solidFill>
                  <a:srgbClr val="000000"/>
                </a:solidFill>
                <a:latin typeface="Arial"/>
              </a:rPr>
              <a:t>Download more </a:t>
            </a:r>
            <a:r>
              <a:rPr lang="en-IN" sz="1100" u="sng" dirty="0">
                <a:solidFill>
                  <a:srgbClr val="000000"/>
                </a:solidFill>
                <a:latin typeface="Arial"/>
              </a:rPr>
              <a:t>poster presentation templates</a:t>
            </a:r>
            <a:r>
              <a:rPr lang="en-IN" sz="1100" dirty="0">
                <a:solidFill>
                  <a:srgbClr val="000000"/>
                </a:solidFill>
                <a:latin typeface="Arial"/>
              </a:rPr>
              <a:t> from FPPT.com</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25" name="PlaceHolder 2"/>
          <p:cNvSpPr>
            <a:spLocks noGrp="1"/>
          </p:cNvSpPr>
          <p:nvPr>
            <p:ph type="body"/>
          </p:nvPr>
        </p:nvSpPr>
        <p:spPr>
          <a:xfrm>
            <a:off x="2194560" y="7702560"/>
            <a:ext cx="39501720" cy="9106920"/>
          </a:xfrm>
          <a:prstGeom prst="rect">
            <a:avLst/>
          </a:prstGeom>
        </p:spPr>
        <p:txBody>
          <a:bodyPr lIns="0" tIns="0" rIns="0" bIns="0"/>
          <a:lstStyle/>
          <a:p>
            <a:endParaRPr/>
          </a:p>
        </p:txBody>
      </p:sp>
      <p:sp>
        <p:nvSpPr>
          <p:cNvPr id="26" name="PlaceHolder 3"/>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28"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29"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30"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
        <p:nvSpPr>
          <p:cNvPr id="31" name="PlaceHolder 5"/>
          <p:cNvSpPr>
            <a:spLocks noGrp="1"/>
          </p:cNvSpPr>
          <p:nvPr>
            <p:ph type="body"/>
          </p:nvPr>
        </p:nvSpPr>
        <p:spPr>
          <a:xfrm>
            <a:off x="2194560" y="17674920"/>
            <a:ext cx="19276560" cy="91069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33" name="PlaceHolder 2"/>
          <p:cNvSpPr>
            <a:spLocks noGrp="1"/>
          </p:cNvSpPr>
          <p:nvPr>
            <p:ph type="body"/>
          </p:nvPr>
        </p:nvSpPr>
        <p:spPr>
          <a:xfrm>
            <a:off x="2194560" y="7702560"/>
            <a:ext cx="39501720" cy="19092240"/>
          </a:xfrm>
          <a:prstGeom prst="rect">
            <a:avLst/>
          </a:prstGeom>
        </p:spPr>
        <p:txBody>
          <a:bodyPr lIns="0" tIns="0" rIns="0" bIns="0"/>
          <a:lstStyle/>
          <a:p>
            <a:endParaRPr/>
          </a:p>
        </p:txBody>
      </p:sp>
      <p:sp>
        <p:nvSpPr>
          <p:cNvPr id="34" name="PlaceHolder 3"/>
          <p:cNvSpPr>
            <a:spLocks noGrp="1"/>
          </p:cNvSpPr>
          <p:nvPr>
            <p:ph type="body"/>
          </p:nvPr>
        </p:nvSpPr>
        <p:spPr>
          <a:xfrm>
            <a:off x="2194560" y="7702560"/>
            <a:ext cx="39501720" cy="19092240"/>
          </a:xfrm>
          <a:prstGeom prst="rect">
            <a:avLst/>
          </a:prstGeom>
        </p:spPr>
        <p:txBody>
          <a:bodyPr lIns="0" tIns="0" rIns="0" bIns="0"/>
          <a:lstStyle/>
          <a:p>
            <a:endParaRPr/>
          </a:p>
        </p:txBody>
      </p:sp>
      <p:pic>
        <p:nvPicPr>
          <p:cNvPr id="35" name="Picture 34"/>
          <p:cNvPicPr/>
          <p:nvPr/>
        </p:nvPicPr>
        <p:blipFill>
          <a:blip r:embed="rId2"/>
          <a:stretch>
            <a:fillRect/>
          </a:stretch>
        </p:blipFill>
        <p:spPr>
          <a:xfrm>
            <a:off x="9980640" y="7702560"/>
            <a:ext cx="23928840" cy="19092240"/>
          </a:xfrm>
          <a:prstGeom prst="rect">
            <a:avLst/>
          </a:prstGeom>
          <a:ln>
            <a:noFill/>
          </a:ln>
        </p:spPr>
      </p:pic>
      <p:pic>
        <p:nvPicPr>
          <p:cNvPr id="36" name="Picture 35"/>
          <p:cNvPicPr/>
          <p:nvPr/>
        </p:nvPicPr>
        <p:blipFill>
          <a:blip r:embed="rId2"/>
          <a:stretch>
            <a:fillRect/>
          </a:stretch>
        </p:blipFill>
        <p:spPr>
          <a:xfrm>
            <a:off x="9980640" y="7702560"/>
            <a:ext cx="23928840" cy="19092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4" name="PlaceHolder 2"/>
          <p:cNvSpPr>
            <a:spLocks noGrp="1"/>
          </p:cNvSpPr>
          <p:nvPr>
            <p:ph type="subTitle"/>
          </p:nvPr>
        </p:nvSpPr>
        <p:spPr>
          <a:xfrm>
            <a:off x="2194560" y="7702560"/>
            <a:ext cx="39501720" cy="190926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6" name="PlaceHolder 2"/>
          <p:cNvSpPr>
            <a:spLocks noGrp="1"/>
          </p:cNvSpPr>
          <p:nvPr>
            <p:ph type="body"/>
          </p:nvPr>
        </p:nvSpPr>
        <p:spPr>
          <a:xfrm>
            <a:off x="2194560" y="7702560"/>
            <a:ext cx="39501720" cy="190922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8"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9" name="PlaceHolder 3"/>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496160" y="4765320"/>
            <a:ext cx="40898520" cy="608940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13"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14" name="PlaceHolder 3"/>
          <p:cNvSpPr>
            <a:spLocks noGrp="1"/>
          </p:cNvSpPr>
          <p:nvPr>
            <p:ph type="body"/>
          </p:nvPr>
        </p:nvSpPr>
        <p:spPr>
          <a:xfrm>
            <a:off x="2194560" y="17674920"/>
            <a:ext cx="19276560" cy="9106920"/>
          </a:xfrm>
          <a:prstGeom prst="rect">
            <a:avLst/>
          </a:prstGeom>
        </p:spPr>
        <p:txBody>
          <a:bodyPr lIns="0" tIns="0" rIns="0" bIns="0"/>
          <a:lstStyle/>
          <a:p>
            <a:endParaRPr/>
          </a:p>
        </p:txBody>
      </p:sp>
      <p:sp>
        <p:nvSpPr>
          <p:cNvPr id="15" name="PlaceHolder 4"/>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17"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18"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19"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96160" y="4765320"/>
            <a:ext cx="40898520" cy="13136760"/>
          </a:xfrm>
          <a:prstGeom prst="rect">
            <a:avLst/>
          </a:prstGeom>
        </p:spPr>
        <p:txBody>
          <a:bodyPr lIns="0" tIns="0" rIns="0" bIns="0" anchor="ctr"/>
          <a:lstStyle/>
          <a:p>
            <a:endParaRPr/>
          </a:p>
        </p:txBody>
      </p:sp>
      <p:sp>
        <p:nvSpPr>
          <p:cNvPr id="21"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22"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23" name="PlaceHolder 4"/>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1496160" y="4765320"/>
            <a:ext cx="40898520" cy="13136400"/>
          </a:xfrm>
          <a:prstGeom prst="rect">
            <a:avLst/>
          </a:prstGeom>
        </p:spPr>
        <p:txBody>
          <a:bodyPr lIns="487440" tIns="487440" rIns="487440" bIns="487440" anchor="b"/>
          <a:lstStyle/>
          <a:p>
            <a:r>
              <a:rPr lang="en-IN" sz="27700">
                <a:latin typeface="Arial"/>
              </a:rPr>
              <a:t>Click to edit the title text format</a:t>
            </a:r>
            <a:endParaRPr/>
          </a:p>
        </p:txBody>
      </p:sp>
      <p:sp>
        <p:nvSpPr>
          <p:cNvPr id="4" name="PlaceHolder 2"/>
          <p:cNvSpPr>
            <a:spLocks noGrp="1"/>
          </p:cNvSpPr>
          <p:nvPr>
            <p:ph type="sldNum"/>
          </p:nvPr>
        </p:nvSpPr>
        <p:spPr>
          <a:xfrm>
            <a:off x="40667760" y="29844720"/>
            <a:ext cx="2633400" cy="2518560"/>
          </a:xfrm>
          <a:prstGeom prst="rect">
            <a:avLst/>
          </a:prstGeom>
        </p:spPr>
        <p:txBody>
          <a:bodyPr lIns="487440" tIns="487440" rIns="487440" bIns="487440" anchor="ctr"/>
          <a:lstStyle/>
          <a:p>
            <a:pPr>
              <a:lnSpc>
                <a:spcPct val="100000"/>
              </a:lnSpc>
            </a:pPr>
            <a:fld id="{D947A323-11F2-46F4-9240-370675176F29}" type="slidenum">
              <a:rPr lang="en-IN" sz="1400">
                <a:solidFill>
                  <a:srgbClr val="000000"/>
                </a:solidFill>
                <a:latin typeface="Arial"/>
                <a:ea typeface="Arial"/>
              </a:rPr>
              <a:t>‹#›</a:t>
            </a:fld>
            <a:endParaRPr/>
          </a:p>
        </p:txBody>
      </p:sp>
      <p:sp>
        <p:nvSpPr>
          <p:cNvPr id="2" name="PlaceHolder 3"/>
          <p:cNvSpPr>
            <a:spLocks noGrp="1"/>
          </p:cNvSpPr>
          <p:nvPr>
            <p:ph type="body"/>
          </p:nvPr>
        </p:nvSpPr>
        <p:spPr>
          <a:xfrm>
            <a:off x="2194560" y="7702560"/>
            <a:ext cx="39501720" cy="19092240"/>
          </a:xfrm>
          <a:prstGeom prst="rect">
            <a:avLst/>
          </a:prstGeom>
        </p:spPr>
        <p:txBody>
          <a:bodyPr lIns="0" tIns="0" rIns="0" bIns="0"/>
          <a:lstStyle/>
          <a:p>
            <a:pPr>
              <a:buSzPct val="45000"/>
              <a:buFont typeface="StarSymbol"/>
              <a:buChar char=""/>
            </a:pPr>
            <a:r>
              <a:rPr lang="en-IN" sz="1400">
                <a:latin typeface="Arial"/>
              </a:rPr>
              <a:t>Click to edit the outline text format</a:t>
            </a:r>
            <a:endParaRPr/>
          </a:p>
          <a:p>
            <a:pPr lvl="1">
              <a:buSzPct val="75000"/>
              <a:buFont typeface="StarSymbol"/>
              <a:buChar char=""/>
            </a:pPr>
            <a:r>
              <a:rPr lang="en-IN" sz="1400">
                <a:latin typeface="Arial"/>
              </a:rPr>
              <a:t>Second Outline Level</a:t>
            </a:r>
            <a:endParaRPr/>
          </a:p>
          <a:p>
            <a:pPr lvl="2">
              <a:buSzPct val="45000"/>
              <a:buFont typeface="StarSymbol"/>
              <a:buChar char=""/>
            </a:pPr>
            <a:r>
              <a:rPr lang="en-IN" sz="1400">
                <a:latin typeface="Arial"/>
              </a:rPr>
              <a:t>Third Outline Level</a:t>
            </a:r>
            <a:endParaRPr/>
          </a:p>
          <a:p>
            <a:pPr lvl="3">
              <a:buSzPct val="75000"/>
              <a:buFont typeface="StarSymbol"/>
              <a:buChar char=""/>
            </a:pPr>
            <a:r>
              <a:rPr lang="en-IN" sz="14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pn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
        <p:cNvGrpSpPr/>
        <p:nvPr/>
      </p:nvGrpSpPr>
      <p:grpSpPr>
        <a:xfrm>
          <a:off x="0" y="0"/>
          <a:ext cx="0" cy="0"/>
          <a:chOff x="0" y="0"/>
          <a:chExt cx="0" cy="0"/>
        </a:xfrm>
      </p:grpSpPr>
      <p:sp>
        <p:nvSpPr>
          <p:cNvPr id="42" name="CustomShape 1"/>
          <p:cNvSpPr/>
          <p:nvPr/>
        </p:nvSpPr>
        <p:spPr>
          <a:xfrm>
            <a:off x="4179380" y="950820"/>
            <a:ext cx="38713540" cy="4309920"/>
          </a:xfrm>
          <a:prstGeom prst="rect">
            <a:avLst/>
          </a:prstGeom>
          <a:solidFill>
            <a:srgbClr val="0097A7"/>
          </a:solidFill>
          <a:ln>
            <a:noFill/>
          </a:ln>
        </p:spPr>
        <p:txBody>
          <a:bodyPr/>
          <a:lstStyle/>
          <a:p>
            <a:r>
              <a:rPr lang="en-IN" dirty="0"/>
              <a:t>						</a:t>
            </a:r>
          </a:p>
          <a:p>
            <a:endParaRPr lang="en-IN" dirty="0"/>
          </a:p>
          <a:p>
            <a:endParaRPr lang="en-IN" dirty="0"/>
          </a:p>
          <a:p>
            <a:r>
              <a:rPr lang="en-IN" dirty="0"/>
              <a:t>					</a:t>
            </a:r>
          </a:p>
        </p:txBody>
      </p:sp>
      <p:sp>
        <p:nvSpPr>
          <p:cNvPr id="43" name="CustomShape 2"/>
          <p:cNvSpPr/>
          <p:nvPr/>
        </p:nvSpPr>
        <p:spPr>
          <a:xfrm>
            <a:off x="1791360" y="911880"/>
            <a:ext cx="5025240" cy="4892040"/>
          </a:xfrm>
          <a:prstGeom prst="rect">
            <a:avLst/>
          </a:prstGeom>
          <a:solidFill>
            <a:srgbClr val="FFFFFF"/>
          </a:solidFill>
          <a:ln>
            <a:noFill/>
          </a:ln>
        </p:spPr>
      </p:sp>
      <p:sp>
        <p:nvSpPr>
          <p:cNvPr id="44" name="CustomShape 3"/>
          <p:cNvSpPr/>
          <p:nvPr/>
        </p:nvSpPr>
        <p:spPr>
          <a:xfrm>
            <a:off x="14841097" y="5260740"/>
            <a:ext cx="13879080" cy="26964389"/>
          </a:xfrm>
          <a:prstGeom prst="rect">
            <a:avLst/>
          </a:prstGeom>
          <a:solidFill>
            <a:srgbClr val="FFFFFF"/>
          </a:solidFill>
          <a:ln>
            <a:noFill/>
          </a:ln>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dirty="0">
                <a:latin typeface="Droid Serif"/>
              </a:rPr>
              <a:t>Sign in page                                                                                              Grievance Reporting</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dirty="0">
                <a:latin typeface="Droid Serif"/>
              </a:rPr>
              <a:t>Bills to read and vote upon                                                                 Vote Support/Against on any bill</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dirty="0">
                <a:latin typeface="Droid Serif"/>
              </a:rPr>
              <a:t>Website Homepage                                                                                            Entity Adder page</a:t>
            </a:r>
          </a:p>
          <a:p>
            <a:r>
              <a:rPr lang="en-IN" dirty="0">
                <a:latin typeface="Droid Serif"/>
              </a:rPr>
              <a:t>			</a:t>
            </a:r>
          </a:p>
          <a:p>
            <a:endParaRPr lang="en-IN" dirty="0">
              <a:latin typeface="Droid Serif"/>
            </a:endParaRPr>
          </a:p>
          <a:p>
            <a:endParaRPr lang="en-IN" dirty="0">
              <a:latin typeface="Droid Serif"/>
            </a:endParaRPr>
          </a:p>
          <a:p>
            <a:endParaRPr lang="en-IN" dirty="0">
              <a:latin typeface="Droid Serif"/>
            </a:endParaRPr>
          </a:p>
          <a:p>
            <a:endParaRPr lang="en-IN" dirty="0">
              <a:latin typeface="Droid Serif"/>
            </a:endParaRPr>
          </a:p>
          <a:p>
            <a:endParaRPr lang="en-IN" dirty="0">
              <a:latin typeface="Droid Serif"/>
            </a:endParaRPr>
          </a:p>
          <a:p>
            <a:endParaRPr lang="en-IN" dirty="0">
              <a:latin typeface="Droid Serif"/>
            </a:endParaRPr>
          </a:p>
          <a:p>
            <a:endParaRPr lang="en-IN" dirty="0">
              <a:latin typeface="Droid Serif"/>
            </a:endParaRPr>
          </a:p>
          <a:p>
            <a:endParaRPr lang="en-IN" dirty="0">
              <a:latin typeface="Droid Serif"/>
            </a:endParaRPr>
          </a:p>
          <a:p>
            <a:endParaRPr lang="en-IN" dirty="0">
              <a:latin typeface="Droid Serif"/>
            </a:endParaRPr>
          </a:p>
          <a:p>
            <a:endParaRPr lang="en-IN" dirty="0">
              <a:latin typeface="Droid Serif"/>
            </a:endParaRPr>
          </a:p>
          <a:p>
            <a:endParaRPr lang="en-IN" dirty="0">
              <a:latin typeface="Droid Serif"/>
            </a:endParaRPr>
          </a:p>
          <a:p>
            <a:endParaRPr lang="en-IN" dirty="0">
              <a:latin typeface="Droid Serif"/>
            </a:endParaRPr>
          </a:p>
          <a:p>
            <a:endParaRPr lang="en-IN" dirty="0">
              <a:latin typeface="Droid Serif"/>
            </a:endParaRPr>
          </a:p>
          <a:p>
            <a:endParaRPr lang="en-IN" dirty="0">
              <a:latin typeface="Droid Serif"/>
            </a:endParaRPr>
          </a:p>
          <a:p>
            <a:endParaRPr lang="en-IN" dirty="0">
              <a:latin typeface="Droid Serif"/>
            </a:endParaRPr>
          </a:p>
          <a:p>
            <a:endParaRPr lang="en-IN" dirty="0">
              <a:latin typeface="Droid Serif"/>
            </a:endParaRPr>
          </a:p>
          <a:p>
            <a:endParaRPr lang="en-IN" dirty="0">
              <a:latin typeface="Droid Serif"/>
            </a:endParaRPr>
          </a:p>
          <a:p>
            <a:r>
              <a:rPr lang="en-IN" dirty="0">
                <a:latin typeface="Droid Serif"/>
              </a:rPr>
              <a:t>                                           Display all the classified reports                                                                                   Display voting data</a:t>
            </a:r>
          </a:p>
        </p:txBody>
      </p:sp>
      <p:sp>
        <p:nvSpPr>
          <p:cNvPr id="45" name="CustomShape 4"/>
          <p:cNvSpPr/>
          <p:nvPr/>
        </p:nvSpPr>
        <p:spPr>
          <a:xfrm>
            <a:off x="873723" y="5260740"/>
            <a:ext cx="13879080" cy="26745419"/>
          </a:xfrm>
          <a:prstGeom prst="rect">
            <a:avLst/>
          </a:prstGeom>
          <a:solidFill>
            <a:srgbClr val="FFFFFF"/>
          </a:solidFill>
          <a:ln>
            <a:noFill/>
          </a:ln>
        </p:spPr>
        <p:txBody>
          <a:bodyPr/>
          <a:lstStyle/>
          <a:p>
            <a:endParaRPr lang="en-IN" dirty="0"/>
          </a:p>
        </p:txBody>
      </p:sp>
      <p:sp>
        <p:nvSpPr>
          <p:cNvPr id="46" name="CustomShape 5"/>
          <p:cNvSpPr/>
          <p:nvPr/>
        </p:nvSpPr>
        <p:spPr>
          <a:xfrm>
            <a:off x="28911217" y="5260739"/>
            <a:ext cx="13879080" cy="26745419"/>
          </a:xfrm>
          <a:prstGeom prst="rect">
            <a:avLst/>
          </a:prstGeom>
          <a:solidFill>
            <a:srgbClr val="FFFFFF"/>
          </a:solidFill>
          <a:ln>
            <a:noFill/>
          </a:ln>
        </p:spPr>
        <p:txBody>
          <a:bodyPr/>
          <a:lstStyle/>
          <a:p>
            <a:endParaRPr lang="en-IN" dirty="0"/>
          </a:p>
        </p:txBody>
      </p:sp>
      <p:sp>
        <p:nvSpPr>
          <p:cNvPr id="47" name="CustomShape 6"/>
          <p:cNvSpPr/>
          <p:nvPr/>
        </p:nvSpPr>
        <p:spPr>
          <a:xfrm>
            <a:off x="7738560" y="1882800"/>
            <a:ext cx="29207880" cy="2033640"/>
          </a:xfrm>
          <a:prstGeom prst="rect">
            <a:avLst/>
          </a:prstGeom>
          <a:noFill/>
          <a:ln>
            <a:noFill/>
          </a:ln>
        </p:spPr>
        <p:txBody>
          <a:bodyPr tIns="91440" bIns="91440"/>
          <a:lstStyle/>
          <a:p>
            <a:pPr algn="ctr">
              <a:lnSpc>
                <a:spcPct val="115000"/>
              </a:lnSpc>
            </a:pPr>
            <a:r>
              <a:rPr lang="en-IN" sz="8000" dirty="0"/>
              <a:t>For the people</a:t>
            </a:r>
            <a:endParaRPr lang="en-IN" sz="8000" dirty="0">
              <a:latin typeface="Droid Serif"/>
            </a:endParaRPr>
          </a:p>
        </p:txBody>
      </p:sp>
      <p:sp>
        <p:nvSpPr>
          <p:cNvPr id="48" name="CustomShape 7"/>
          <p:cNvSpPr/>
          <p:nvPr/>
        </p:nvSpPr>
        <p:spPr>
          <a:xfrm>
            <a:off x="6944760" y="3308400"/>
            <a:ext cx="30517675" cy="1230840"/>
          </a:xfrm>
          <a:prstGeom prst="rect">
            <a:avLst/>
          </a:prstGeom>
          <a:noFill/>
          <a:ln>
            <a:noFill/>
          </a:ln>
        </p:spPr>
        <p:txBody>
          <a:bodyPr tIns="91440" bIns="91440"/>
          <a:lstStyle/>
          <a:p>
            <a:pPr>
              <a:lnSpc>
                <a:spcPct val="115000"/>
              </a:lnSpc>
            </a:pPr>
            <a:r>
              <a:rPr lang="en-IN" sz="5000" dirty="0">
                <a:solidFill>
                  <a:srgbClr val="FFFFFF"/>
                </a:solidFill>
                <a:latin typeface="Droid Serif"/>
              </a:rPr>
              <a:t>									</a:t>
            </a:r>
            <a:endParaRPr dirty="0"/>
          </a:p>
          <a:p>
            <a:pPr>
              <a:lnSpc>
                <a:spcPct val="115000"/>
              </a:lnSpc>
            </a:pPr>
            <a:endParaRPr dirty="0"/>
          </a:p>
          <a:p>
            <a:pPr>
              <a:lnSpc>
                <a:spcPct val="100000"/>
              </a:lnSpc>
            </a:pPr>
            <a:endParaRPr dirty="0"/>
          </a:p>
          <a:p>
            <a:pPr>
              <a:lnSpc>
                <a:spcPct val="115000"/>
              </a:lnSpc>
            </a:pPr>
            <a:endParaRPr dirty="0"/>
          </a:p>
          <a:p>
            <a:pPr>
              <a:lnSpc>
                <a:spcPct val="100000"/>
              </a:lnSpc>
            </a:pPr>
            <a:endParaRPr dirty="0"/>
          </a:p>
        </p:txBody>
      </p:sp>
      <p:sp>
        <p:nvSpPr>
          <p:cNvPr id="49" name="CustomShape 8"/>
          <p:cNvSpPr/>
          <p:nvPr/>
        </p:nvSpPr>
        <p:spPr>
          <a:xfrm>
            <a:off x="24904080" y="3308400"/>
            <a:ext cx="12130920" cy="1230840"/>
          </a:xfrm>
          <a:prstGeom prst="rect">
            <a:avLst/>
          </a:prstGeom>
          <a:noFill/>
          <a:ln>
            <a:noFill/>
          </a:ln>
        </p:spPr>
        <p:txBody>
          <a:bodyPr tIns="91440" bIns="91440"/>
          <a:lstStyle/>
          <a:p>
            <a:pPr>
              <a:lnSpc>
                <a:spcPct val="115000"/>
              </a:lnSpc>
            </a:pPr>
            <a:endParaRPr/>
          </a:p>
          <a:p>
            <a:pPr>
              <a:lnSpc>
                <a:spcPct val="115000"/>
              </a:lnSpc>
            </a:pPr>
            <a:endParaRPr/>
          </a:p>
          <a:p>
            <a:pPr>
              <a:lnSpc>
                <a:spcPct val="115000"/>
              </a:lnSpc>
            </a:pPr>
            <a:endParaRPr/>
          </a:p>
          <a:p>
            <a:pPr>
              <a:lnSpc>
                <a:spcPct val="115000"/>
              </a:lnSpc>
            </a:pPr>
            <a:endParaRPr/>
          </a:p>
          <a:p>
            <a:pPr>
              <a:lnSpc>
                <a:spcPct val="100000"/>
              </a:lnSpc>
            </a:pPr>
            <a:endParaRPr/>
          </a:p>
          <a:p>
            <a:pPr>
              <a:lnSpc>
                <a:spcPct val="115000"/>
              </a:lnSpc>
            </a:pPr>
            <a:endParaRPr/>
          </a:p>
          <a:p>
            <a:pPr>
              <a:lnSpc>
                <a:spcPct val="100000"/>
              </a:lnSpc>
            </a:pPr>
            <a:endParaRPr/>
          </a:p>
        </p:txBody>
      </p:sp>
      <p:sp>
        <p:nvSpPr>
          <p:cNvPr id="50" name="CustomShape 9"/>
          <p:cNvSpPr/>
          <p:nvPr/>
        </p:nvSpPr>
        <p:spPr>
          <a:xfrm>
            <a:off x="2039400" y="6496200"/>
            <a:ext cx="11623320" cy="1450800"/>
          </a:xfrm>
          <a:prstGeom prst="rect">
            <a:avLst/>
          </a:prstGeom>
          <a:noFill/>
          <a:ln>
            <a:noFill/>
          </a:ln>
        </p:spPr>
        <p:txBody>
          <a:bodyPr tIns="91440" bIns="91440"/>
          <a:lstStyle/>
          <a:p>
            <a:pPr>
              <a:lnSpc>
                <a:spcPct val="115000"/>
              </a:lnSpc>
            </a:pPr>
            <a:r>
              <a:rPr lang="en-IN" sz="5400" b="1" dirty="0">
                <a:solidFill>
                  <a:srgbClr val="666666"/>
                </a:solidFill>
                <a:latin typeface="Oswald"/>
              </a:rPr>
              <a:t>Introduction:</a:t>
            </a:r>
            <a:endParaRPr dirty="0"/>
          </a:p>
          <a:p>
            <a:pPr>
              <a:lnSpc>
                <a:spcPct val="100000"/>
              </a:lnSpc>
            </a:pPr>
            <a:endParaRPr dirty="0"/>
          </a:p>
        </p:txBody>
      </p:sp>
      <p:sp>
        <p:nvSpPr>
          <p:cNvPr id="51" name="CustomShape 10"/>
          <p:cNvSpPr/>
          <p:nvPr/>
        </p:nvSpPr>
        <p:spPr>
          <a:xfrm>
            <a:off x="838112" y="31631939"/>
            <a:ext cx="13879080" cy="390960"/>
          </a:xfrm>
          <a:prstGeom prst="rect">
            <a:avLst/>
          </a:prstGeom>
          <a:solidFill>
            <a:srgbClr val="0097A7"/>
          </a:solidFill>
          <a:ln>
            <a:noFill/>
          </a:ln>
        </p:spPr>
      </p:sp>
      <p:sp>
        <p:nvSpPr>
          <p:cNvPr id="52" name="CustomShape 11"/>
          <p:cNvSpPr/>
          <p:nvPr/>
        </p:nvSpPr>
        <p:spPr>
          <a:xfrm>
            <a:off x="14943720" y="31573800"/>
            <a:ext cx="13879080" cy="390960"/>
          </a:xfrm>
          <a:prstGeom prst="rect">
            <a:avLst/>
          </a:prstGeom>
          <a:solidFill>
            <a:srgbClr val="0097A7"/>
          </a:solidFill>
          <a:ln>
            <a:noFill/>
          </a:ln>
        </p:spPr>
      </p:sp>
      <p:sp>
        <p:nvSpPr>
          <p:cNvPr id="53" name="CustomShape 12"/>
          <p:cNvSpPr/>
          <p:nvPr/>
        </p:nvSpPr>
        <p:spPr>
          <a:xfrm>
            <a:off x="29013840" y="31573800"/>
            <a:ext cx="13985280" cy="390960"/>
          </a:xfrm>
          <a:prstGeom prst="rect">
            <a:avLst/>
          </a:prstGeom>
          <a:solidFill>
            <a:srgbClr val="0097A7"/>
          </a:solidFill>
          <a:ln>
            <a:noFill/>
          </a:ln>
        </p:spPr>
      </p:sp>
      <p:sp>
        <p:nvSpPr>
          <p:cNvPr id="54" name="CustomShape 13"/>
          <p:cNvSpPr/>
          <p:nvPr/>
        </p:nvSpPr>
        <p:spPr>
          <a:xfrm>
            <a:off x="2039400" y="21721182"/>
            <a:ext cx="10285560" cy="3653778"/>
          </a:xfrm>
          <a:prstGeom prst="rect">
            <a:avLst/>
          </a:prstGeom>
          <a:noFill/>
          <a:ln>
            <a:noFill/>
          </a:ln>
        </p:spPr>
        <p:txBody>
          <a:bodyPr tIns="91440" bIns="91440"/>
          <a:lstStyle/>
          <a:p>
            <a:pPr>
              <a:lnSpc>
                <a:spcPct val="115000"/>
              </a:lnSpc>
            </a:pPr>
            <a:endParaRPr dirty="0"/>
          </a:p>
          <a:p>
            <a:pPr>
              <a:lnSpc>
                <a:spcPct val="100000"/>
              </a:lnSpc>
            </a:pPr>
            <a:endParaRPr dirty="0"/>
          </a:p>
        </p:txBody>
      </p:sp>
      <p:sp>
        <p:nvSpPr>
          <p:cNvPr id="55" name="CustomShape 14"/>
          <p:cNvSpPr/>
          <p:nvPr/>
        </p:nvSpPr>
        <p:spPr>
          <a:xfrm>
            <a:off x="2039400" y="7718760"/>
            <a:ext cx="10663920" cy="13115819"/>
          </a:xfrm>
          <a:prstGeom prst="rect">
            <a:avLst/>
          </a:prstGeom>
          <a:noFill/>
          <a:ln>
            <a:noFill/>
          </a:ln>
        </p:spPr>
        <p:txBody>
          <a:bodyPr tIns="91440" bIns="91440"/>
          <a:lstStyle/>
          <a:p>
            <a:pPr marL="285750" indent="-285750">
              <a:lnSpc>
                <a:spcPct val="115000"/>
              </a:lnSpc>
              <a:buFont typeface="Arial" panose="020B0604020202020204" pitchFamily="34" charset="0"/>
              <a:buChar char="•"/>
            </a:pPr>
            <a:r>
              <a:rPr lang="en-IN" sz="2800" dirty="0">
                <a:latin typeface="Droid Serif"/>
              </a:rPr>
              <a:t>People’s feedback is an important aspect of democracy and this often gets overlooked in India. </a:t>
            </a:r>
          </a:p>
          <a:p>
            <a:pPr marL="285750" indent="-285750" algn="just">
              <a:lnSpc>
                <a:spcPct val="115000"/>
              </a:lnSpc>
              <a:buFont typeface="Arial" panose="020B0604020202020204" pitchFamily="34" charset="0"/>
              <a:buChar char="•"/>
            </a:pPr>
            <a:r>
              <a:rPr lang="en-IN" sz="2800" dirty="0">
                <a:latin typeface="Droid Serif"/>
              </a:rPr>
              <a:t>In this project, we aim to get feedback of willing people by making certain online platforms that are open to all. We plan to closely analyse these inputs from the people and extract important parameters, like the problem, location, which department/ministry it is falling under, frequency of submission. </a:t>
            </a:r>
          </a:p>
          <a:p>
            <a:pPr marL="285750" indent="-285750" algn="just">
              <a:lnSpc>
                <a:spcPct val="115000"/>
              </a:lnSpc>
              <a:buFont typeface="Arial" panose="020B0604020202020204" pitchFamily="34" charset="0"/>
              <a:buChar char="•"/>
            </a:pPr>
            <a:r>
              <a:rPr lang="en-IN" sz="2800" dirty="0">
                <a:latin typeface="Droid Serif"/>
              </a:rPr>
              <a:t>Hence by getting such feedbacks, analysing them closely and solving problems, we aim to help people resolve their problems and work as a stepping stone towards perfect democracy</a:t>
            </a:r>
          </a:p>
          <a:p>
            <a:pPr marL="285750" indent="-285750" algn="just">
              <a:lnSpc>
                <a:spcPct val="115000"/>
              </a:lnSpc>
              <a:buFont typeface="Arial" panose="020B0604020202020204" pitchFamily="34" charset="0"/>
              <a:buChar char="•"/>
            </a:pPr>
            <a:endParaRPr lang="en-IN" sz="2800" i="1" dirty="0">
              <a:latin typeface="Droid Serif"/>
            </a:endParaRPr>
          </a:p>
          <a:p>
            <a:pPr algn="just">
              <a:lnSpc>
                <a:spcPct val="115000"/>
              </a:lnSpc>
            </a:pPr>
            <a:endParaRPr lang="en-IN" sz="2800" i="1" dirty="0">
              <a:latin typeface="Droid Serif"/>
            </a:endParaRPr>
          </a:p>
          <a:p>
            <a:pPr>
              <a:lnSpc>
                <a:spcPct val="115000"/>
              </a:lnSpc>
            </a:pPr>
            <a:endParaRPr lang="en-IN" sz="2800" i="1" dirty="0">
              <a:latin typeface="Droid Serif"/>
            </a:endParaRPr>
          </a:p>
          <a:p>
            <a:pPr marL="285750" indent="-285750">
              <a:lnSpc>
                <a:spcPct val="115000"/>
              </a:lnSpc>
              <a:buFont typeface="Arial" panose="020B0604020202020204" pitchFamily="34" charset="0"/>
              <a:buChar char="•"/>
            </a:pPr>
            <a:endParaRPr lang="en-IN" sz="2800" i="1" dirty="0">
              <a:latin typeface="Droid Serif"/>
            </a:endParaRPr>
          </a:p>
          <a:p>
            <a:pPr marL="285750" indent="-285750">
              <a:lnSpc>
                <a:spcPct val="115000"/>
              </a:lnSpc>
              <a:buFont typeface="Arial" panose="020B0604020202020204" pitchFamily="34" charset="0"/>
              <a:buChar char="•"/>
            </a:pPr>
            <a:endParaRPr lang="en-IN" sz="2800" i="1" dirty="0">
              <a:latin typeface="Droid Serif"/>
            </a:endParaRPr>
          </a:p>
          <a:p>
            <a:pPr marL="285750" indent="-285750">
              <a:lnSpc>
                <a:spcPct val="115000"/>
              </a:lnSpc>
              <a:buFont typeface="Arial" panose="020B0604020202020204" pitchFamily="34" charset="0"/>
              <a:buChar char="•"/>
            </a:pPr>
            <a:endParaRPr lang="en-IN" sz="2800" i="1" dirty="0">
              <a:latin typeface="Droid Serif"/>
            </a:endParaRPr>
          </a:p>
          <a:p>
            <a:pPr marL="285750" indent="-285750">
              <a:lnSpc>
                <a:spcPct val="115000"/>
              </a:lnSpc>
              <a:buFont typeface="Arial" panose="020B0604020202020204" pitchFamily="34" charset="0"/>
              <a:buChar char="•"/>
            </a:pPr>
            <a:endParaRPr lang="en-IN" sz="2800" i="1" dirty="0">
              <a:latin typeface="Droid Serif"/>
            </a:endParaRPr>
          </a:p>
          <a:p>
            <a:pPr marL="285750" indent="-285750">
              <a:lnSpc>
                <a:spcPct val="115000"/>
              </a:lnSpc>
              <a:buFont typeface="Arial" panose="020B0604020202020204" pitchFamily="34" charset="0"/>
              <a:buChar char="•"/>
            </a:pPr>
            <a:endParaRPr lang="en-IN" sz="2800" i="1" dirty="0">
              <a:latin typeface="Droid Serif"/>
            </a:endParaRPr>
          </a:p>
          <a:p>
            <a:pPr marL="285750" indent="-285750">
              <a:lnSpc>
                <a:spcPct val="115000"/>
              </a:lnSpc>
              <a:buFont typeface="Arial" panose="020B0604020202020204" pitchFamily="34" charset="0"/>
              <a:buChar char="•"/>
            </a:pPr>
            <a:endParaRPr lang="en-IN" sz="2800" i="1" dirty="0">
              <a:latin typeface="Droid Serif"/>
            </a:endParaRPr>
          </a:p>
          <a:p>
            <a:pPr marL="285750" indent="-285750">
              <a:lnSpc>
                <a:spcPct val="115000"/>
              </a:lnSpc>
              <a:buFont typeface="Arial" panose="020B0604020202020204" pitchFamily="34" charset="0"/>
              <a:buChar char="•"/>
            </a:pPr>
            <a:endParaRPr lang="en-IN" sz="2800" i="1" dirty="0">
              <a:latin typeface="Droid Serif"/>
            </a:endParaRPr>
          </a:p>
          <a:p>
            <a:pPr marL="285750" indent="-285750">
              <a:lnSpc>
                <a:spcPct val="115000"/>
              </a:lnSpc>
              <a:buFont typeface="Arial" panose="020B0604020202020204" pitchFamily="34" charset="0"/>
              <a:buChar char="•"/>
            </a:pPr>
            <a:endParaRPr lang="en-IN" sz="2800" i="1" dirty="0">
              <a:latin typeface="Droid Serif"/>
            </a:endParaRPr>
          </a:p>
          <a:p>
            <a:pPr marL="285750" indent="-285750">
              <a:lnSpc>
                <a:spcPct val="115000"/>
              </a:lnSpc>
              <a:buFont typeface="Arial" panose="020B0604020202020204" pitchFamily="34" charset="0"/>
              <a:buChar char="•"/>
            </a:pPr>
            <a:endParaRPr lang="en-IN" sz="2800" i="1" dirty="0">
              <a:latin typeface="Droid Serif"/>
            </a:endParaRPr>
          </a:p>
          <a:p>
            <a:pPr marL="285750" indent="-285750">
              <a:lnSpc>
                <a:spcPct val="115000"/>
              </a:lnSpc>
              <a:buFont typeface="Arial" panose="020B0604020202020204" pitchFamily="34" charset="0"/>
              <a:buChar char="•"/>
            </a:pPr>
            <a:endParaRPr lang="en-IN" sz="2800" i="1" dirty="0">
              <a:latin typeface="Droid Serif"/>
            </a:endParaRPr>
          </a:p>
          <a:p>
            <a:pPr algn="ctr">
              <a:lnSpc>
                <a:spcPct val="115000"/>
              </a:lnSpc>
            </a:pPr>
            <a:endParaRPr lang="en-IN" sz="2800" i="1" dirty="0">
              <a:latin typeface="Droid Serif"/>
            </a:endParaRPr>
          </a:p>
          <a:p>
            <a:pPr algn="ctr">
              <a:lnSpc>
                <a:spcPct val="115000"/>
              </a:lnSpc>
            </a:pPr>
            <a:endParaRPr lang="en-IN" sz="2800" i="1" dirty="0">
              <a:latin typeface="Droid Serif"/>
            </a:endParaRPr>
          </a:p>
          <a:p>
            <a:pPr algn="ctr">
              <a:lnSpc>
                <a:spcPct val="115000"/>
              </a:lnSpc>
            </a:pPr>
            <a:endParaRPr lang="en-IN" sz="2800" i="1" dirty="0">
              <a:latin typeface="Droid Serif"/>
            </a:endParaRPr>
          </a:p>
          <a:p>
            <a:pPr algn="ctr">
              <a:lnSpc>
                <a:spcPct val="115000"/>
              </a:lnSpc>
            </a:pPr>
            <a:r>
              <a:rPr lang="en-IN" sz="2800" i="1" dirty="0">
                <a:latin typeface="Droid Serif"/>
              </a:rPr>
              <a:t>Working of our system</a:t>
            </a:r>
            <a:endParaRPr sz="2800" i="1" dirty="0">
              <a:latin typeface="Droid Serif"/>
            </a:endParaRPr>
          </a:p>
        </p:txBody>
      </p:sp>
      <p:sp>
        <p:nvSpPr>
          <p:cNvPr id="56" name="CustomShape 15"/>
          <p:cNvSpPr/>
          <p:nvPr/>
        </p:nvSpPr>
        <p:spPr>
          <a:xfrm>
            <a:off x="2039400" y="21185142"/>
            <a:ext cx="10285560" cy="4861938"/>
          </a:xfrm>
          <a:prstGeom prst="rect">
            <a:avLst/>
          </a:prstGeom>
          <a:noFill/>
          <a:ln>
            <a:noFill/>
          </a:ln>
        </p:spPr>
        <p:txBody>
          <a:bodyPr tIns="91440" bIns="91440"/>
          <a:lstStyle/>
          <a:p>
            <a:pPr>
              <a:lnSpc>
                <a:spcPct val="100000"/>
              </a:lnSpc>
            </a:pPr>
            <a:endParaRPr dirty="0"/>
          </a:p>
        </p:txBody>
      </p:sp>
      <p:sp>
        <p:nvSpPr>
          <p:cNvPr id="57" name="CustomShape 16"/>
          <p:cNvSpPr/>
          <p:nvPr/>
        </p:nvSpPr>
        <p:spPr>
          <a:xfrm>
            <a:off x="2218045" y="21366802"/>
            <a:ext cx="10285560" cy="7467975"/>
          </a:xfrm>
          <a:prstGeom prst="rect">
            <a:avLst/>
          </a:prstGeom>
          <a:noFill/>
          <a:ln>
            <a:noFill/>
          </a:ln>
        </p:spPr>
        <p:txBody>
          <a:bodyPr tIns="91440" bIns="91440"/>
          <a:lstStyle/>
          <a:p>
            <a:pPr marL="457200" indent="-457200" algn="just">
              <a:lnSpc>
                <a:spcPct val="100000"/>
              </a:lnSpc>
              <a:buFont typeface="Arial" panose="020B0604020202020204" pitchFamily="34" charset="0"/>
              <a:buChar char="•"/>
            </a:pPr>
            <a:r>
              <a:rPr lang="en-IN" sz="2800" dirty="0">
                <a:latin typeface="Droid Serif"/>
                <a:ea typeface="Droid Serif"/>
              </a:rPr>
              <a:t>The central intuition behind the working of this system is to let people enjoy real democracy. We observed that a lot of recent movements and bills targeted the citizen's privacy or were against the will of citizens.</a:t>
            </a:r>
          </a:p>
          <a:p>
            <a:pPr marL="457200" indent="-457200" algn="just">
              <a:lnSpc>
                <a:spcPct val="100000"/>
              </a:lnSpc>
              <a:buFont typeface="Arial" panose="020B0604020202020204" pitchFamily="34" charset="0"/>
              <a:buChar char="•"/>
            </a:pPr>
            <a:r>
              <a:rPr lang="en-IN" sz="2800" dirty="0">
                <a:latin typeface="Droid Serif"/>
                <a:ea typeface="Droid Serif"/>
              </a:rPr>
              <a:t>Other than that the genal grievances of the people remain unheard by the intuitions that were established to solved them.</a:t>
            </a:r>
          </a:p>
          <a:p>
            <a:pPr marL="457200" indent="-457200" algn="just">
              <a:lnSpc>
                <a:spcPct val="100000"/>
              </a:lnSpc>
              <a:buFont typeface="Arial" panose="020B0604020202020204" pitchFamily="34" charset="0"/>
              <a:buChar char="•"/>
            </a:pPr>
            <a:r>
              <a:rPr lang="en-IN" sz="2800" dirty="0">
                <a:latin typeface="Droid Serif"/>
                <a:ea typeface="Droid Serif"/>
              </a:rPr>
              <a:t>The major reason behind all the above being lack of a system that can meaning fully collect, organise and represent to the above mentioned authorities</a:t>
            </a:r>
          </a:p>
          <a:p>
            <a:pPr marL="457200" indent="-457200" algn="just">
              <a:lnSpc>
                <a:spcPct val="100000"/>
              </a:lnSpc>
              <a:buFont typeface="Arial" panose="020B0604020202020204" pitchFamily="34" charset="0"/>
              <a:buChar char="•"/>
            </a:pPr>
            <a:r>
              <a:rPr lang="en-IN" sz="2800" dirty="0">
                <a:latin typeface="Droid Serif"/>
                <a:ea typeface="Droid Serif"/>
              </a:rPr>
              <a:t>The services which are provided by the government with an assurance “For the People” are built and never looked upon unless there is wreckage in their daily functioning.</a:t>
            </a:r>
          </a:p>
          <a:p>
            <a:pPr marL="457200" indent="-457200" algn="just">
              <a:lnSpc>
                <a:spcPct val="100000"/>
              </a:lnSpc>
              <a:buFont typeface="Arial" panose="020B0604020202020204" pitchFamily="34" charset="0"/>
              <a:buChar char="•"/>
            </a:pPr>
            <a:r>
              <a:rPr lang="en-IN" sz="2800" dirty="0">
                <a:latin typeface="Droid Serif"/>
                <a:ea typeface="Droid Serif"/>
              </a:rPr>
              <a:t>Since we live in a democracy, it becomes our right to enjoy every service in its best possible way. Hence we aim to solve this problem by creating online platforms immersed with data analytics.</a:t>
            </a:r>
          </a:p>
          <a:p>
            <a:pPr marL="457200" indent="-457200" algn="just">
              <a:lnSpc>
                <a:spcPct val="100000"/>
              </a:lnSpc>
              <a:buFont typeface="Arial" panose="020B0604020202020204" pitchFamily="34" charset="0"/>
              <a:buChar char="•"/>
            </a:pPr>
            <a:endParaRPr lang="en-IN" sz="2800" dirty="0">
              <a:latin typeface="Droid Serif"/>
              <a:ea typeface="Droid Serif"/>
            </a:endParaRPr>
          </a:p>
        </p:txBody>
      </p:sp>
      <p:sp>
        <p:nvSpPr>
          <p:cNvPr id="58" name="CustomShape 17"/>
          <p:cNvSpPr/>
          <p:nvPr/>
        </p:nvSpPr>
        <p:spPr>
          <a:xfrm>
            <a:off x="16173360" y="6530760"/>
            <a:ext cx="10973620" cy="1450800"/>
          </a:xfrm>
          <a:prstGeom prst="rect">
            <a:avLst/>
          </a:prstGeom>
          <a:noFill/>
          <a:ln>
            <a:noFill/>
          </a:ln>
        </p:spPr>
        <p:txBody>
          <a:bodyPr tIns="91440" bIns="91440"/>
          <a:lstStyle/>
          <a:p>
            <a:pPr>
              <a:lnSpc>
                <a:spcPct val="115000"/>
              </a:lnSpc>
            </a:pPr>
            <a:r>
              <a:rPr lang="en-IN" sz="5400" b="1" dirty="0">
                <a:solidFill>
                  <a:srgbClr val="666666"/>
                </a:solidFill>
                <a:latin typeface="Oswald"/>
              </a:rPr>
              <a:t>Android based Application and Website:</a:t>
            </a:r>
          </a:p>
          <a:p>
            <a:pPr>
              <a:lnSpc>
                <a:spcPct val="115000"/>
              </a:lnSpc>
            </a:pPr>
            <a:endParaRPr lang="en-IN" sz="5400" b="1" dirty="0">
              <a:solidFill>
                <a:srgbClr val="666666"/>
              </a:solidFill>
              <a:latin typeface="Oswald"/>
            </a:endParaRPr>
          </a:p>
          <a:p>
            <a:pPr>
              <a:lnSpc>
                <a:spcPct val="115000"/>
              </a:lnSpc>
            </a:pPr>
            <a:r>
              <a:rPr lang="en-IN" sz="5400" b="1" dirty="0">
                <a:solidFill>
                  <a:srgbClr val="666666"/>
                </a:solidFill>
                <a:latin typeface="Oswald"/>
              </a:rPr>
              <a:t> </a:t>
            </a:r>
            <a:endParaRPr b="1" dirty="0"/>
          </a:p>
          <a:p>
            <a:pPr>
              <a:lnSpc>
                <a:spcPct val="100000"/>
              </a:lnSpc>
            </a:pPr>
            <a:endParaRPr b="1" dirty="0"/>
          </a:p>
        </p:txBody>
      </p:sp>
      <p:sp>
        <p:nvSpPr>
          <p:cNvPr id="59" name="CustomShape 18"/>
          <p:cNvSpPr/>
          <p:nvPr/>
        </p:nvSpPr>
        <p:spPr>
          <a:xfrm>
            <a:off x="16173360" y="7753320"/>
            <a:ext cx="11673720" cy="22282560"/>
          </a:xfrm>
          <a:prstGeom prst="rect">
            <a:avLst/>
          </a:prstGeom>
          <a:noFill/>
          <a:ln>
            <a:noFill/>
          </a:ln>
        </p:spPr>
        <p:txBody>
          <a:bodyPr tIns="91440" bIns="91440"/>
          <a:lstStyle/>
          <a:p>
            <a:pPr>
              <a:lnSpc>
                <a:spcPct val="115000"/>
              </a:lnSpc>
            </a:pPr>
            <a:endParaRPr lang="en-IN" sz="2800" dirty="0">
              <a:solidFill>
                <a:srgbClr val="434343"/>
              </a:solidFill>
              <a:latin typeface="Droid Serif"/>
            </a:endParaRPr>
          </a:p>
        </p:txBody>
      </p:sp>
      <p:sp>
        <p:nvSpPr>
          <p:cNvPr id="64" name="CustomShape 23"/>
          <p:cNvSpPr/>
          <p:nvPr/>
        </p:nvSpPr>
        <p:spPr>
          <a:xfrm>
            <a:off x="30234580" y="18245373"/>
            <a:ext cx="10791480" cy="9397938"/>
          </a:xfrm>
          <a:prstGeom prst="rect">
            <a:avLst/>
          </a:prstGeom>
          <a:noFill/>
          <a:ln>
            <a:noFill/>
          </a:ln>
        </p:spPr>
        <p:txBody>
          <a:bodyPr tIns="91440" bIns="91440"/>
          <a:lstStyle/>
          <a:p>
            <a:pPr>
              <a:lnSpc>
                <a:spcPct val="115000"/>
              </a:lnSpc>
            </a:pPr>
            <a:r>
              <a:rPr lang="en-IN" sz="5400" b="1" dirty="0">
                <a:solidFill>
                  <a:srgbClr val="666666"/>
                </a:solidFill>
                <a:latin typeface="Oswald"/>
              </a:rPr>
              <a:t>Scope/Applications:</a:t>
            </a:r>
          </a:p>
          <a:p>
            <a:pPr marL="685800" indent="-685800" algn="just">
              <a:lnSpc>
                <a:spcPct val="115000"/>
              </a:lnSpc>
              <a:buFont typeface="Arial" panose="020B0604020202020204" pitchFamily="34" charset="0"/>
              <a:buChar char="•"/>
            </a:pPr>
            <a:r>
              <a:rPr lang="en-US" sz="3200" dirty="0">
                <a:latin typeface="Droid Serif"/>
              </a:rPr>
              <a:t>Public Grievance reporting system</a:t>
            </a:r>
          </a:p>
          <a:p>
            <a:pPr marL="685800" indent="-685800" algn="just">
              <a:lnSpc>
                <a:spcPct val="115000"/>
              </a:lnSpc>
              <a:buFont typeface="Arial" panose="020B0604020202020204" pitchFamily="34" charset="0"/>
              <a:buChar char="•"/>
            </a:pPr>
            <a:r>
              <a:rPr lang="en-US" sz="3200" dirty="0">
                <a:latin typeface="Droid Serif"/>
              </a:rPr>
              <a:t>Anonymous crime reporting Fasttrack</a:t>
            </a:r>
          </a:p>
          <a:p>
            <a:pPr marL="685800" indent="-685800" algn="just">
              <a:lnSpc>
                <a:spcPct val="115000"/>
              </a:lnSpc>
              <a:buFont typeface="Arial" panose="020B0604020202020204" pitchFamily="34" charset="0"/>
              <a:buChar char="•"/>
            </a:pPr>
            <a:r>
              <a:rPr lang="en-US" sz="3200" dirty="0">
                <a:latin typeface="Droid Serif"/>
              </a:rPr>
              <a:t>Quantitively analysis of Individual govt. bodies</a:t>
            </a:r>
          </a:p>
          <a:p>
            <a:pPr marL="685800" indent="-685800" algn="just">
              <a:lnSpc>
                <a:spcPct val="115000"/>
              </a:lnSpc>
              <a:buFont typeface="Arial" panose="020B0604020202020204" pitchFamily="34" charset="0"/>
              <a:buChar char="•"/>
            </a:pPr>
            <a:r>
              <a:rPr lang="en-US" sz="3200" dirty="0">
                <a:latin typeface="Droid Serif"/>
              </a:rPr>
              <a:t>Macro Analysis of individual Grievances report to help better allocate budget of Country</a:t>
            </a:r>
          </a:p>
          <a:p>
            <a:pPr marL="685800" indent="-685800" algn="just">
              <a:lnSpc>
                <a:spcPct val="115000"/>
              </a:lnSpc>
              <a:buFont typeface="Arial" panose="020B0604020202020204" pitchFamily="34" charset="0"/>
              <a:buChar char="•"/>
            </a:pPr>
            <a:r>
              <a:rPr lang="en-US" sz="3200" dirty="0">
                <a:latin typeface="Droid Serif"/>
              </a:rPr>
              <a:t>Expansion on the E-Governance</a:t>
            </a:r>
          </a:p>
          <a:p>
            <a:pPr marL="685800" indent="-685800" algn="just">
              <a:lnSpc>
                <a:spcPct val="115000"/>
              </a:lnSpc>
              <a:buFont typeface="Arial" panose="020B0604020202020204" pitchFamily="34" charset="0"/>
              <a:buChar char="•"/>
            </a:pPr>
            <a:r>
              <a:rPr lang="en-US" sz="3200" dirty="0">
                <a:latin typeface="Droid Serif"/>
              </a:rPr>
              <a:t>Outbreak Prediction</a:t>
            </a:r>
          </a:p>
          <a:p>
            <a:pPr marL="685800" indent="-685800" algn="just">
              <a:lnSpc>
                <a:spcPct val="115000"/>
              </a:lnSpc>
              <a:buFont typeface="Arial" panose="020B0604020202020204" pitchFamily="34" charset="0"/>
              <a:buChar char="•"/>
            </a:pPr>
            <a:endParaRPr lang="en-US" sz="3200" dirty="0"/>
          </a:p>
        </p:txBody>
      </p:sp>
      <p:sp>
        <p:nvSpPr>
          <p:cNvPr id="65" name="CustomShape 24"/>
          <p:cNvSpPr/>
          <p:nvPr/>
        </p:nvSpPr>
        <p:spPr>
          <a:xfrm>
            <a:off x="30280320" y="7718760"/>
            <a:ext cx="11571480" cy="8124258"/>
          </a:xfrm>
          <a:prstGeom prst="rect">
            <a:avLst/>
          </a:prstGeom>
          <a:noFill/>
          <a:ln>
            <a:noFill/>
          </a:ln>
        </p:spPr>
        <p:txBody>
          <a:bodyPr tIns="91440" bIns="91440"/>
          <a:lstStyle/>
          <a:p>
            <a:pPr>
              <a:lnSpc>
                <a:spcPct val="115000"/>
              </a:lnSpc>
            </a:pPr>
            <a:endParaRPr sz="2800" dirty="0"/>
          </a:p>
          <a:p>
            <a:pPr>
              <a:lnSpc>
                <a:spcPct val="115000"/>
              </a:lnSpc>
            </a:pPr>
            <a:endParaRPr dirty="0"/>
          </a:p>
          <a:p>
            <a:pPr>
              <a:lnSpc>
                <a:spcPct val="115000"/>
              </a:lnSpc>
            </a:pPr>
            <a:endParaRPr dirty="0"/>
          </a:p>
          <a:p>
            <a:pPr>
              <a:lnSpc>
                <a:spcPct val="115000"/>
              </a:lnSpc>
            </a:pPr>
            <a:endParaRPr dirty="0"/>
          </a:p>
          <a:p>
            <a:pPr>
              <a:lnSpc>
                <a:spcPct val="115000"/>
              </a:lnSpc>
            </a:pPr>
            <a:endParaRPr dirty="0"/>
          </a:p>
        </p:txBody>
      </p:sp>
      <p:sp>
        <p:nvSpPr>
          <p:cNvPr id="68" name="CustomShape 27"/>
          <p:cNvSpPr/>
          <p:nvPr/>
        </p:nvSpPr>
        <p:spPr>
          <a:xfrm>
            <a:off x="30280320" y="24100910"/>
            <a:ext cx="8084160" cy="2974899"/>
          </a:xfrm>
          <a:prstGeom prst="rect">
            <a:avLst/>
          </a:prstGeom>
          <a:noFill/>
          <a:ln>
            <a:noFill/>
          </a:ln>
        </p:spPr>
        <p:txBody>
          <a:bodyPr tIns="91440" bIns="91440"/>
          <a:lstStyle/>
          <a:p>
            <a:pPr>
              <a:lnSpc>
                <a:spcPct val="115000"/>
              </a:lnSpc>
            </a:pPr>
            <a:r>
              <a:rPr lang="en-IN" sz="5400" b="1" dirty="0">
                <a:solidFill>
                  <a:srgbClr val="666666"/>
                </a:solidFill>
                <a:latin typeface="Oswald"/>
              </a:rPr>
              <a:t>Made by:</a:t>
            </a:r>
          </a:p>
          <a:p>
            <a:pPr>
              <a:lnSpc>
                <a:spcPct val="115000"/>
              </a:lnSpc>
            </a:pPr>
            <a:r>
              <a:rPr lang="en-IN" sz="2800" dirty="0">
                <a:latin typeface="Droid Serif"/>
              </a:rPr>
              <a:t>Students:</a:t>
            </a:r>
          </a:p>
          <a:p>
            <a:pPr marL="514350" indent="-514350">
              <a:lnSpc>
                <a:spcPct val="115000"/>
              </a:lnSpc>
              <a:buAutoNum type="arabicParenR"/>
            </a:pPr>
            <a:r>
              <a:rPr lang="en-IN" sz="2800" dirty="0">
                <a:latin typeface="Droid Serif"/>
              </a:rPr>
              <a:t>Shikhar Maheshwari(16ET415)</a:t>
            </a:r>
          </a:p>
          <a:p>
            <a:pPr marL="514350" indent="-514350">
              <a:lnSpc>
                <a:spcPct val="115000"/>
              </a:lnSpc>
              <a:buAutoNum type="arabicParenR"/>
            </a:pPr>
            <a:r>
              <a:rPr lang="en-IN" sz="2800" dirty="0">
                <a:latin typeface="Droid Serif"/>
              </a:rPr>
              <a:t>Kaiwalya Patil(16ET430)</a:t>
            </a:r>
          </a:p>
          <a:p>
            <a:pPr>
              <a:lnSpc>
                <a:spcPct val="115000"/>
              </a:lnSpc>
            </a:pPr>
            <a:endParaRPr dirty="0"/>
          </a:p>
        </p:txBody>
      </p:sp>
      <p:sp>
        <p:nvSpPr>
          <p:cNvPr id="69" name="CustomShape 28"/>
          <p:cNvSpPr/>
          <p:nvPr/>
        </p:nvSpPr>
        <p:spPr>
          <a:xfrm>
            <a:off x="30280320" y="27263520"/>
            <a:ext cx="10285560" cy="3542400"/>
          </a:xfrm>
          <a:prstGeom prst="rect">
            <a:avLst/>
          </a:prstGeom>
          <a:noFill/>
          <a:ln>
            <a:noFill/>
          </a:ln>
        </p:spPr>
        <p:txBody>
          <a:bodyPr tIns="91440" bIns="91440"/>
          <a:lstStyle/>
          <a:p>
            <a:pPr>
              <a:lnSpc>
                <a:spcPct val="115000"/>
              </a:lnSpc>
            </a:pPr>
            <a:r>
              <a:rPr lang="en-IN" sz="5400" b="1" dirty="0">
                <a:solidFill>
                  <a:srgbClr val="666666"/>
                </a:solidFill>
                <a:latin typeface="Oswald"/>
              </a:rPr>
              <a:t>Guided by</a:t>
            </a:r>
            <a:r>
              <a:rPr lang="en-IN" sz="2800" b="1" dirty="0">
                <a:solidFill>
                  <a:srgbClr val="666666"/>
                </a:solidFill>
                <a:latin typeface="Oswald"/>
              </a:rPr>
              <a:t>:</a:t>
            </a:r>
          </a:p>
          <a:p>
            <a:pPr>
              <a:lnSpc>
                <a:spcPct val="115000"/>
              </a:lnSpc>
            </a:pPr>
            <a:r>
              <a:rPr lang="en-IN" sz="2800" b="1" dirty="0">
                <a:solidFill>
                  <a:srgbClr val="666666"/>
                </a:solidFill>
                <a:latin typeface="Droid Serif"/>
              </a:rPr>
              <a:t>Prof. Amit Choksi</a:t>
            </a:r>
          </a:p>
          <a:p>
            <a:pPr>
              <a:lnSpc>
                <a:spcPct val="115000"/>
              </a:lnSpc>
            </a:pPr>
            <a:endParaRPr lang="en-IN" sz="2800" dirty="0"/>
          </a:p>
        </p:txBody>
      </p:sp>
      <p:sp>
        <p:nvSpPr>
          <p:cNvPr id="70" name="CustomShape 29"/>
          <p:cNvSpPr/>
          <p:nvPr/>
        </p:nvSpPr>
        <p:spPr>
          <a:xfrm>
            <a:off x="896400" y="912240"/>
            <a:ext cx="894960" cy="4309920"/>
          </a:xfrm>
          <a:prstGeom prst="rect">
            <a:avLst/>
          </a:prstGeom>
          <a:solidFill>
            <a:srgbClr val="0097A7"/>
          </a:solidFill>
          <a:ln>
            <a:noFill/>
          </a:ln>
        </p:spPr>
      </p:sp>
      <p:pic>
        <p:nvPicPr>
          <p:cNvPr id="71" name="Shape 84"/>
          <p:cNvPicPr/>
          <p:nvPr/>
        </p:nvPicPr>
        <p:blipFill>
          <a:blip r:embed="rId3"/>
          <a:srcRect l="223000" r="223000"/>
          <a:stretch>
            <a:fillRect/>
          </a:stretch>
        </p:blipFill>
        <p:spPr>
          <a:xfrm>
            <a:off x="2039400" y="25408440"/>
            <a:ext cx="10285560" cy="3958560"/>
          </a:xfrm>
          <a:prstGeom prst="rect">
            <a:avLst/>
          </a:prstGeom>
          <a:ln>
            <a:noFill/>
          </a:ln>
        </p:spPr>
      </p:pic>
      <p:sp>
        <p:nvSpPr>
          <p:cNvPr id="75" name="CustomShape 32"/>
          <p:cNvSpPr/>
          <p:nvPr/>
        </p:nvSpPr>
        <p:spPr>
          <a:xfrm>
            <a:off x="2500200" y="1438200"/>
            <a:ext cx="3634560" cy="3287880"/>
          </a:xfrm>
          <a:prstGeom prst="rect">
            <a:avLst/>
          </a:prstGeom>
          <a:noFill/>
          <a:ln>
            <a:noFill/>
          </a:ln>
        </p:spPr>
        <p:txBody>
          <a:bodyPr tIns="91440" bIns="91440"/>
          <a:lstStyle/>
          <a:p>
            <a:pPr algn="ctr">
              <a:lnSpc>
                <a:spcPct val="100000"/>
              </a:lnSpc>
            </a:pPr>
            <a:endParaRPr dirty="0"/>
          </a:p>
        </p:txBody>
      </p:sp>
      <p:sp>
        <p:nvSpPr>
          <p:cNvPr id="76" name="CustomShape 17">
            <a:extLst>
              <a:ext uri="{FF2B5EF4-FFF2-40B4-BE49-F238E27FC236}">
                <a16:creationId xmlns:a16="http://schemas.microsoft.com/office/drawing/2014/main" id="{DCCB7D7A-68A0-4E73-8F03-53E899FCD3D2}"/>
              </a:ext>
            </a:extLst>
          </p:cNvPr>
          <p:cNvSpPr/>
          <p:nvPr/>
        </p:nvSpPr>
        <p:spPr>
          <a:xfrm>
            <a:off x="30348419" y="6982992"/>
            <a:ext cx="10273140" cy="11262380"/>
          </a:xfrm>
          <a:prstGeom prst="rect">
            <a:avLst/>
          </a:prstGeom>
          <a:noFill/>
          <a:ln>
            <a:noFill/>
          </a:ln>
        </p:spPr>
        <p:txBody>
          <a:bodyPr tIns="91440" bIns="91440"/>
          <a:lstStyle/>
          <a:p>
            <a:pPr>
              <a:lnSpc>
                <a:spcPct val="115000"/>
              </a:lnSpc>
            </a:pPr>
            <a:r>
              <a:rPr lang="en-IN" sz="5400" b="1" dirty="0">
                <a:solidFill>
                  <a:srgbClr val="7C7C7C"/>
                </a:solidFill>
                <a:latin typeface="Oswald"/>
              </a:rPr>
              <a:t>Working:</a:t>
            </a:r>
          </a:p>
          <a:p>
            <a:pPr marL="457200" indent="-457200" algn="just">
              <a:lnSpc>
                <a:spcPct val="115000"/>
              </a:lnSpc>
              <a:buFont typeface="Arial" panose="020B0604020202020204" pitchFamily="34" charset="0"/>
              <a:buChar char="•"/>
            </a:pPr>
            <a:r>
              <a:rPr lang="en-IN" sz="3200" dirty="0">
                <a:latin typeface="Droid Serif"/>
              </a:rPr>
              <a:t>The working goes like: People’s grievance/feedback on general issues as well as government bills is taken from various sources like social medial chatbots, multiplatform application. </a:t>
            </a:r>
          </a:p>
          <a:p>
            <a:pPr marL="457200" indent="-457200" algn="just">
              <a:lnSpc>
                <a:spcPct val="115000"/>
              </a:lnSpc>
              <a:buFont typeface="Arial" panose="020B0604020202020204" pitchFamily="34" charset="0"/>
              <a:buChar char="•"/>
            </a:pPr>
            <a:r>
              <a:rPr lang="en-IN" sz="3200" dirty="0">
                <a:latin typeface="Droid Serif"/>
              </a:rPr>
              <a:t>Our app consists of sign-in page, grievance reporting page and government bills page.</a:t>
            </a:r>
          </a:p>
          <a:p>
            <a:pPr marL="457200" indent="-457200" algn="just">
              <a:lnSpc>
                <a:spcPct val="115000"/>
              </a:lnSpc>
              <a:buFont typeface="Arial" panose="020B0604020202020204" pitchFamily="34" charset="0"/>
              <a:buChar char="•"/>
            </a:pPr>
            <a:r>
              <a:rPr lang="en-IN" sz="3200" dirty="0">
                <a:latin typeface="Droid Serif"/>
              </a:rPr>
              <a:t>This data from database is classified by the entity names by NLP engine. And the classified data is, again, stored into Firestore.</a:t>
            </a:r>
          </a:p>
          <a:p>
            <a:pPr marL="457200" indent="-457200" algn="just">
              <a:lnSpc>
                <a:spcPct val="115000"/>
              </a:lnSpc>
              <a:buFont typeface="Arial" panose="020B0604020202020204" pitchFamily="34" charset="0"/>
              <a:buChar char="•"/>
            </a:pPr>
            <a:r>
              <a:rPr lang="en-IN" sz="3200" dirty="0">
                <a:latin typeface="Droid Serif"/>
              </a:rPr>
              <a:t>The classified data is further displayed on website in various forms. This includes showing reports based on entity, counts of entities. Other page show all the votes and corresponding number of votes all the users who are either on supporting or opposing side.</a:t>
            </a:r>
          </a:p>
          <a:p>
            <a:pPr marL="457200" indent="-457200" algn="just">
              <a:lnSpc>
                <a:spcPct val="115000"/>
              </a:lnSpc>
              <a:buFont typeface="Arial" panose="020B0604020202020204" pitchFamily="34" charset="0"/>
              <a:buChar char="•"/>
            </a:pPr>
            <a:r>
              <a:rPr lang="en-IN" sz="3200" dirty="0">
                <a:latin typeface="Droid Serif"/>
              </a:rPr>
              <a:t>There is also a webpage for unclassified data and adding entity, on which admin can manually classify the report. Hence even if something new, like COVID 19 comes into existence, we can easily classify.</a:t>
            </a:r>
          </a:p>
          <a:p>
            <a:pPr marL="457200" indent="-457200">
              <a:lnSpc>
                <a:spcPct val="115000"/>
              </a:lnSpc>
              <a:buFont typeface="Arial" panose="020B0604020202020204" pitchFamily="34" charset="0"/>
              <a:buChar char="•"/>
            </a:pPr>
            <a:endParaRPr lang="en-IN" sz="2800" dirty="0">
              <a:latin typeface="Droid Serif"/>
            </a:endParaRPr>
          </a:p>
          <a:p>
            <a:pPr marL="457200" indent="-457200">
              <a:lnSpc>
                <a:spcPct val="115000"/>
              </a:lnSpc>
              <a:buFont typeface="Arial" panose="020B0604020202020204" pitchFamily="34" charset="0"/>
              <a:buChar char="•"/>
            </a:pPr>
            <a:br>
              <a:rPr lang="en-IN" sz="2800" b="1" dirty="0">
                <a:latin typeface="Droid Serif"/>
              </a:rPr>
            </a:br>
            <a:endParaRPr lang="en-IN" sz="2800" b="1" dirty="0">
              <a:latin typeface="Droid Serif"/>
            </a:endParaRPr>
          </a:p>
          <a:p>
            <a:pPr>
              <a:lnSpc>
                <a:spcPct val="115000"/>
              </a:lnSpc>
            </a:pPr>
            <a:endParaRPr lang="en-IN" sz="2800" b="1" dirty="0">
              <a:latin typeface="Droid Serif"/>
            </a:endParaRPr>
          </a:p>
          <a:p>
            <a:pPr marL="457200" indent="-457200">
              <a:lnSpc>
                <a:spcPct val="115000"/>
              </a:lnSpc>
              <a:buFont typeface="Arial" panose="020B0604020202020204" pitchFamily="34" charset="0"/>
              <a:buChar char="•"/>
            </a:pPr>
            <a:endParaRPr lang="en-IN" sz="2800" b="1" dirty="0">
              <a:latin typeface="Droid Serif"/>
            </a:endParaRPr>
          </a:p>
          <a:p>
            <a:pPr marL="457200" indent="-457200">
              <a:lnSpc>
                <a:spcPct val="115000"/>
              </a:lnSpc>
              <a:buFont typeface="Arial" panose="020B0604020202020204" pitchFamily="34" charset="0"/>
              <a:buChar char="•"/>
            </a:pPr>
            <a:endParaRPr lang="en-IN" sz="2800" b="1" dirty="0">
              <a:latin typeface="Droid Serif"/>
            </a:endParaRPr>
          </a:p>
          <a:p>
            <a:pPr>
              <a:lnSpc>
                <a:spcPct val="115000"/>
              </a:lnSpc>
            </a:pPr>
            <a:endParaRPr lang="en-IN" sz="2800" b="1" dirty="0">
              <a:latin typeface="Droid Serif"/>
            </a:endParaRPr>
          </a:p>
          <a:p>
            <a:pPr marL="457200" indent="-457200">
              <a:lnSpc>
                <a:spcPct val="115000"/>
              </a:lnSpc>
              <a:buFont typeface="Arial" panose="020B0604020202020204" pitchFamily="34" charset="0"/>
              <a:buChar char="•"/>
            </a:pPr>
            <a:endParaRPr lang="en-IN" sz="2800" b="1" dirty="0">
              <a:latin typeface="Droid Serif"/>
            </a:endParaRPr>
          </a:p>
          <a:p>
            <a:pPr marL="457200" indent="-457200">
              <a:lnSpc>
                <a:spcPct val="115000"/>
              </a:lnSpc>
              <a:buFont typeface="Arial" panose="020B0604020202020204" pitchFamily="34" charset="0"/>
              <a:buChar char="•"/>
            </a:pPr>
            <a:endParaRPr lang="en-IN" sz="2800" b="1" dirty="0">
              <a:latin typeface="Droid Serif"/>
            </a:endParaRPr>
          </a:p>
          <a:p>
            <a:pPr>
              <a:lnSpc>
                <a:spcPct val="115000"/>
              </a:lnSpc>
            </a:pPr>
            <a:endParaRPr dirty="0"/>
          </a:p>
          <a:p>
            <a:pPr>
              <a:lnSpc>
                <a:spcPct val="100000"/>
              </a:lnSpc>
            </a:pPr>
            <a:r>
              <a:rPr lang="en-IN" dirty="0"/>
              <a:t> </a:t>
            </a:r>
            <a:endParaRPr dirty="0"/>
          </a:p>
        </p:txBody>
      </p:sp>
      <p:pic>
        <p:nvPicPr>
          <p:cNvPr id="13" name="Picture 12">
            <a:extLst>
              <a:ext uri="{FF2B5EF4-FFF2-40B4-BE49-F238E27FC236}">
                <a16:creationId xmlns:a16="http://schemas.microsoft.com/office/drawing/2014/main" id="{C38A98A5-80A7-4BE4-AA0B-BE13FA3B6A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62435" y="840544"/>
            <a:ext cx="5532365" cy="4399062"/>
          </a:xfrm>
          <a:prstGeom prst="rect">
            <a:avLst/>
          </a:prstGeom>
        </p:spPr>
      </p:pic>
      <p:grpSp>
        <p:nvGrpSpPr>
          <p:cNvPr id="38" name="Group 37">
            <a:extLst>
              <a:ext uri="{FF2B5EF4-FFF2-40B4-BE49-F238E27FC236}">
                <a16:creationId xmlns:a16="http://schemas.microsoft.com/office/drawing/2014/main" id="{1E4158F5-6259-40A7-AB52-D56845A8B097}"/>
              </a:ext>
            </a:extLst>
          </p:cNvPr>
          <p:cNvGrpSpPr/>
          <p:nvPr/>
        </p:nvGrpSpPr>
        <p:grpSpPr>
          <a:xfrm>
            <a:off x="3133453" y="13036551"/>
            <a:ext cx="9569867" cy="7616368"/>
            <a:chOff x="1214746" y="590601"/>
            <a:chExt cx="9569867" cy="6100756"/>
          </a:xfrm>
        </p:grpSpPr>
        <p:cxnSp>
          <p:nvCxnSpPr>
            <p:cNvPr id="39" name="Straight Arrow Connector 38">
              <a:extLst>
                <a:ext uri="{FF2B5EF4-FFF2-40B4-BE49-F238E27FC236}">
                  <a16:creationId xmlns:a16="http://schemas.microsoft.com/office/drawing/2014/main" id="{0176C487-7B68-47E2-8F89-42C8A89D7165}"/>
                </a:ext>
              </a:extLst>
            </p:cNvPr>
            <p:cNvCxnSpPr/>
            <p:nvPr/>
          </p:nvCxnSpPr>
          <p:spPr>
            <a:xfrm flipV="1">
              <a:off x="9174997"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14AC204-CCF5-495D-8182-E9FE15FDFE32}"/>
                </a:ext>
              </a:extLst>
            </p:cNvPr>
            <p:cNvCxnSpPr/>
            <p:nvPr/>
          </p:nvCxnSpPr>
          <p:spPr>
            <a:xfrm flipH="1">
              <a:off x="7058646" y="4324027"/>
              <a:ext cx="2108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3E69F95-6BC8-419F-ADE4-4BC2C3DD0AD5}"/>
                </a:ext>
              </a:extLst>
            </p:cNvPr>
            <p:cNvCxnSpPr/>
            <p:nvPr/>
          </p:nvCxnSpPr>
          <p:spPr>
            <a:xfrm>
              <a:off x="7058646" y="4353293"/>
              <a:ext cx="0" cy="22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0060BED-FAEF-4E16-B000-123C981799F8}"/>
                </a:ext>
              </a:extLst>
            </p:cNvPr>
            <p:cNvSpPr txBox="1"/>
            <p:nvPr/>
          </p:nvSpPr>
          <p:spPr>
            <a:xfrm>
              <a:off x="7489318" y="3848591"/>
              <a:ext cx="1784727" cy="646331"/>
            </a:xfrm>
            <a:prstGeom prst="rect">
              <a:avLst/>
            </a:prstGeom>
            <a:noFill/>
          </p:spPr>
          <p:txBody>
            <a:bodyPr wrap="square" rtlCol="0">
              <a:spAutoFit/>
            </a:bodyPr>
            <a:lstStyle/>
            <a:p>
              <a:r>
                <a:rPr lang="en-US" dirty="0"/>
                <a:t>Classification Parameters</a:t>
              </a:r>
            </a:p>
          </p:txBody>
        </p:sp>
        <p:grpSp>
          <p:nvGrpSpPr>
            <p:cNvPr id="61" name="Group 60">
              <a:extLst>
                <a:ext uri="{FF2B5EF4-FFF2-40B4-BE49-F238E27FC236}">
                  <a16:creationId xmlns:a16="http://schemas.microsoft.com/office/drawing/2014/main" id="{8B8ABC1F-210E-4AE9-8812-51F6F744DF22}"/>
                </a:ext>
              </a:extLst>
            </p:cNvPr>
            <p:cNvGrpSpPr/>
            <p:nvPr/>
          </p:nvGrpSpPr>
          <p:grpSpPr>
            <a:xfrm>
              <a:off x="1214746" y="590601"/>
              <a:ext cx="9569867" cy="6100756"/>
              <a:chOff x="1214746" y="590601"/>
              <a:chExt cx="9569867" cy="6100756"/>
            </a:xfrm>
          </p:grpSpPr>
          <p:grpSp>
            <p:nvGrpSpPr>
              <p:cNvPr id="62" name="Group 61">
                <a:extLst>
                  <a:ext uri="{FF2B5EF4-FFF2-40B4-BE49-F238E27FC236}">
                    <a16:creationId xmlns:a16="http://schemas.microsoft.com/office/drawing/2014/main" id="{AF589A03-0865-43DC-BA04-3421E6E6F8CA}"/>
                  </a:ext>
                </a:extLst>
              </p:cNvPr>
              <p:cNvGrpSpPr/>
              <p:nvPr/>
            </p:nvGrpSpPr>
            <p:grpSpPr>
              <a:xfrm>
                <a:off x="4379185" y="590601"/>
                <a:ext cx="6405428" cy="6100756"/>
                <a:chOff x="4249753" y="-391238"/>
                <a:chExt cx="6405428" cy="5844322"/>
              </a:xfrm>
            </p:grpSpPr>
            <p:sp>
              <p:nvSpPr>
                <p:cNvPr id="77" name="Rectangle 76">
                  <a:extLst>
                    <a:ext uri="{FF2B5EF4-FFF2-40B4-BE49-F238E27FC236}">
                      <a16:creationId xmlns:a16="http://schemas.microsoft.com/office/drawing/2014/main" id="{91F65EAF-E597-4AB9-A01C-D5C108EA48BD}"/>
                    </a:ext>
                  </a:extLst>
                </p:cNvPr>
                <p:cNvSpPr/>
                <p:nvPr/>
              </p:nvSpPr>
              <p:spPr>
                <a:xfrm>
                  <a:off x="5426580"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NLP Engine </a:t>
                  </a:r>
                </a:p>
              </p:txBody>
            </p:sp>
            <p:sp>
              <p:nvSpPr>
                <p:cNvPr id="78" name="Rectangle 77">
                  <a:extLst>
                    <a:ext uri="{FF2B5EF4-FFF2-40B4-BE49-F238E27FC236}">
                      <a16:creationId xmlns:a16="http://schemas.microsoft.com/office/drawing/2014/main" id="{FF4C6706-AE49-46DD-8216-88000CCA1BAA}"/>
                    </a:ext>
                  </a:extLst>
                </p:cNvPr>
                <p:cNvSpPr/>
                <p:nvPr/>
              </p:nvSpPr>
              <p:spPr>
                <a:xfrm>
                  <a:off x="8792198" y="3429000"/>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sp>
              <p:nvSpPr>
                <p:cNvPr id="79" name="Rectangle 78">
                  <a:extLst>
                    <a:ext uri="{FF2B5EF4-FFF2-40B4-BE49-F238E27FC236}">
                      <a16:creationId xmlns:a16="http://schemas.microsoft.com/office/drawing/2014/main" id="{76248897-D057-4AFF-8A0C-A531EF40CCA4}"/>
                    </a:ext>
                  </a:extLst>
                </p:cNvPr>
                <p:cNvSpPr/>
                <p:nvPr/>
              </p:nvSpPr>
              <p:spPr>
                <a:xfrm>
                  <a:off x="5426580" y="191853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Inputs</a:t>
                  </a:r>
                </a:p>
              </p:txBody>
            </p:sp>
            <p:cxnSp>
              <p:nvCxnSpPr>
                <p:cNvPr id="80" name="Straight Arrow Connector 79">
                  <a:extLst>
                    <a:ext uri="{FF2B5EF4-FFF2-40B4-BE49-F238E27FC236}">
                      <a16:creationId xmlns:a16="http://schemas.microsoft.com/office/drawing/2014/main" id="{150BEC55-FC75-4B04-BC14-4B411C078A19}"/>
                    </a:ext>
                  </a:extLst>
                </p:cNvPr>
                <p:cNvCxnSpPr>
                  <a:stCxn id="79" idx="2"/>
                  <a:endCxn id="77" idx="0"/>
                </p:cNvCxnSpPr>
                <p:nvPr/>
              </p:nvCxnSpPr>
              <p:spPr>
                <a:xfrm>
                  <a:off x="6358072" y="2559465"/>
                  <a:ext cx="0" cy="869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706603B-D8F8-49F9-9C8B-67FF983FE8A1}"/>
                    </a:ext>
                  </a:extLst>
                </p:cNvPr>
                <p:cNvCxnSpPr>
                  <a:stCxn id="77" idx="3"/>
                  <a:endCxn id="78" idx="1"/>
                </p:cNvCxnSpPr>
                <p:nvPr/>
              </p:nvCxnSpPr>
              <p:spPr>
                <a:xfrm>
                  <a:off x="7289563" y="3749467"/>
                  <a:ext cx="1502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42872567-9984-44DC-A76C-6863D8652E51}"/>
                    </a:ext>
                  </a:extLst>
                </p:cNvPr>
                <p:cNvSpPr txBox="1"/>
                <p:nvPr/>
              </p:nvSpPr>
              <p:spPr>
                <a:xfrm>
                  <a:off x="7369270" y="3523579"/>
                  <a:ext cx="1404297" cy="619165"/>
                </a:xfrm>
                <a:prstGeom prst="rect">
                  <a:avLst/>
                </a:prstGeom>
                <a:noFill/>
              </p:spPr>
              <p:txBody>
                <a:bodyPr wrap="square" rtlCol="0">
                  <a:spAutoFit/>
                </a:bodyPr>
                <a:lstStyle/>
                <a:p>
                  <a:r>
                    <a:rPr lang="en-US" dirty="0"/>
                    <a:t>Classified Parameters</a:t>
                  </a:r>
                </a:p>
              </p:txBody>
            </p:sp>
            <p:cxnSp>
              <p:nvCxnSpPr>
                <p:cNvPr id="83" name="Straight Arrow Connector 82">
                  <a:extLst>
                    <a:ext uri="{FF2B5EF4-FFF2-40B4-BE49-F238E27FC236}">
                      <a16:creationId xmlns:a16="http://schemas.microsoft.com/office/drawing/2014/main" id="{6FD5B4A9-233E-4182-B57E-9A8974EE9581}"/>
                    </a:ext>
                  </a:extLst>
                </p:cNvPr>
                <p:cNvCxnSpPr>
                  <a:cxnSpLocks/>
                  <a:stCxn id="78" idx="2"/>
                  <a:endCxn id="84" idx="0"/>
                </p:cNvCxnSpPr>
                <p:nvPr/>
              </p:nvCxnSpPr>
              <p:spPr>
                <a:xfrm>
                  <a:off x="9723690" y="4069934"/>
                  <a:ext cx="0" cy="35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7387FFC1-E163-4C67-9E10-2D2336867353}"/>
                    </a:ext>
                  </a:extLst>
                </p:cNvPr>
                <p:cNvSpPr/>
                <p:nvPr/>
              </p:nvSpPr>
              <p:spPr>
                <a:xfrm>
                  <a:off x="8792198" y="4422505"/>
                  <a:ext cx="1862983" cy="1030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UI  For Institutions(E.g. :- Municipal Corp. , Police)</a:t>
                  </a:r>
                </a:p>
              </p:txBody>
            </p:sp>
            <p:sp>
              <p:nvSpPr>
                <p:cNvPr id="85" name="Rectangle 84">
                  <a:extLst>
                    <a:ext uri="{FF2B5EF4-FFF2-40B4-BE49-F238E27FC236}">
                      <a16:creationId xmlns:a16="http://schemas.microsoft.com/office/drawing/2014/main" id="{FF56029A-256E-4989-A829-CB60FF7B01C2}"/>
                    </a:ext>
                  </a:extLst>
                </p:cNvPr>
                <p:cNvSpPr/>
                <p:nvPr/>
              </p:nvSpPr>
              <p:spPr>
                <a:xfrm>
                  <a:off x="6929214" y="-391238"/>
                  <a:ext cx="19381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 platform Application</a:t>
                  </a:r>
                </a:p>
              </p:txBody>
            </p:sp>
            <p:sp>
              <p:nvSpPr>
                <p:cNvPr id="86" name="Rectangle 85">
                  <a:extLst>
                    <a:ext uri="{FF2B5EF4-FFF2-40B4-BE49-F238E27FC236}">
                      <a16:creationId xmlns:a16="http://schemas.microsoft.com/office/drawing/2014/main" id="{524DCC8F-62B4-47A1-BC30-7816CFFD6B9E}"/>
                    </a:ext>
                  </a:extLst>
                </p:cNvPr>
                <p:cNvSpPr/>
                <p:nvPr/>
              </p:nvSpPr>
              <p:spPr>
                <a:xfrm>
                  <a:off x="4249753" y="-389901"/>
                  <a:ext cx="1862983" cy="64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 Chatbots</a:t>
                  </a:r>
                </a:p>
              </p:txBody>
            </p:sp>
            <p:cxnSp>
              <p:nvCxnSpPr>
                <p:cNvPr id="87" name="Straight Arrow Connector 86">
                  <a:extLst>
                    <a:ext uri="{FF2B5EF4-FFF2-40B4-BE49-F238E27FC236}">
                      <a16:creationId xmlns:a16="http://schemas.microsoft.com/office/drawing/2014/main" id="{BE153799-C8E8-4D86-A16B-5952F46D3362}"/>
                    </a:ext>
                  </a:extLst>
                </p:cNvPr>
                <p:cNvCxnSpPr>
                  <a:stCxn id="86" idx="2"/>
                  <a:endCxn id="79" idx="0"/>
                </p:cNvCxnSpPr>
                <p:nvPr/>
              </p:nvCxnSpPr>
              <p:spPr>
                <a:xfrm>
                  <a:off x="5181245" y="251033"/>
                  <a:ext cx="1176827" cy="166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8F12EF12-D36D-43DB-8F52-143A0DB58EA7}"/>
                    </a:ext>
                  </a:extLst>
                </p:cNvPr>
                <p:cNvCxnSpPr>
                  <a:cxnSpLocks/>
                  <a:stCxn id="85" idx="2"/>
                  <a:endCxn id="79" idx="0"/>
                </p:cNvCxnSpPr>
                <p:nvPr/>
              </p:nvCxnSpPr>
              <p:spPr>
                <a:xfrm flipH="1">
                  <a:off x="6358072" y="255093"/>
                  <a:ext cx="1540202" cy="1663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3" name="Rectangle 62">
                <a:extLst>
                  <a:ext uri="{FF2B5EF4-FFF2-40B4-BE49-F238E27FC236}">
                    <a16:creationId xmlns:a16="http://schemas.microsoft.com/office/drawing/2014/main" id="{1A36D86A-EE5F-4BF2-851C-D66438361DFC}"/>
                  </a:ext>
                </a:extLst>
              </p:cNvPr>
              <p:cNvSpPr/>
              <p:nvPr/>
            </p:nvSpPr>
            <p:spPr>
              <a:xfrm>
                <a:off x="4404702" y="5626547"/>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Classifier </a:t>
                </a:r>
              </a:p>
            </p:txBody>
          </p:sp>
          <p:cxnSp>
            <p:nvCxnSpPr>
              <p:cNvPr id="66" name="Straight Arrow Connector 65">
                <a:extLst>
                  <a:ext uri="{FF2B5EF4-FFF2-40B4-BE49-F238E27FC236}">
                    <a16:creationId xmlns:a16="http://schemas.microsoft.com/office/drawing/2014/main" id="{F0D90F48-1804-4276-8E17-66FA14DAA06F}"/>
                  </a:ext>
                </a:extLst>
              </p:cNvPr>
              <p:cNvCxnSpPr>
                <a:cxnSpLocks/>
              </p:cNvCxnSpPr>
              <p:nvPr/>
            </p:nvCxnSpPr>
            <p:spPr>
              <a:xfrm flipH="1" flipV="1">
                <a:off x="6242168" y="6040408"/>
                <a:ext cx="25232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6347C3C-5442-4D90-8B38-784F99ED4F79}"/>
                  </a:ext>
                </a:extLst>
              </p:cNvPr>
              <p:cNvSpPr/>
              <p:nvPr/>
            </p:nvSpPr>
            <p:spPr>
              <a:xfrm>
                <a:off x="1214746" y="5614934"/>
                <a:ext cx="1862983" cy="669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Firestore</a:t>
                </a:r>
                <a:endParaRPr lang="en-US" dirty="0"/>
              </a:p>
            </p:txBody>
          </p:sp>
          <p:cxnSp>
            <p:nvCxnSpPr>
              <p:cNvPr id="72" name="Straight Arrow Connector 71">
                <a:extLst>
                  <a:ext uri="{FF2B5EF4-FFF2-40B4-BE49-F238E27FC236}">
                    <a16:creationId xmlns:a16="http://schemas.microsoft.com/office/drawing/2014/main" id="{BB05BCAB-BAAB-4F7D-B921-AD2A0D29FFFF}"/>
                  </a:ext>
                </a:extLst>
              </p:cNvPr>
              <p:cNvCxnSpPr>
                <a:stCxn id="63" idx="1"/>
                <a:endCxn id="67" idx="3"/>
              </p:cNvCxnSpPr>
              <p:nvPr/>
            </p:nvCxnSpPr>
            <p:spPr>
              <a:xfrm flipH="1" flipV="1">
                <a:off x="3077729" y="5949463"/>
                <a:ext cx="1326973" cy="11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E1AD3B8C-B838-4766-B1DF-03AD40CD6F93}"/>
                  </a:ext>
                </a:extLst>
              </p:cNvPr>
              <p:cNvSpPr txBox="1"/>
              <p:nvPr/>
            </p:nvSpPr>
            <p:spPr>
              <a:xfrm>
                <a:off x="1423140" y="4893986"/>
                <a:ext cx="1862983" cy="923330"/>
              </a:xfrm>
              <a:prstGeom prst="rect">
                <a:avLst/>
              </a:prstGeom>
              <a:noFill/>
            </p:spPr>
            <p:txBody>
              <a:bodyPr wrap="square" rtlCol="0">
                <a:spAutoFit/>
              </a:bodyPr>
              <a:lstStyle/>
              <a:p>
                <a:r>
                  <a:rPr lang="en-US" dirty="0"/>
                  <a:t>Update</a:t>
                </a:r>
              </a:p>
              <a:p>
                <a:r>
                  <a:rPr lang="en-US" dirty="0"/>
                  <a:t>Classification Parameters</a:t>
                </a:r>
              </a:p>
            </p:txBody>
          </p:sp>
          <p:sp>
            <p:nvSpPr>
              <p:cNvPr id="74" name="TextBox 73">
                <a:extLst>
                  <a:ext uri="{FF2B5EF4-FFF2-40B4-BE49-F238E27FC236}">
                    <a16:creationId xmlns:a16="http://schemas.microsoft.com/office/drawing/2014/main" id="{6AACEB57-AD25-42D5-BE48-EBEFC32ACA81}"/>
                  </a:ext>
                </a:extLst>
              </p:cNvPr>
              <p:cNvSpPr txBox="1"/>
              <p:nvPr/>
            </p:nvSpPr>
            <p:spPr>
              <a:xfrm>
                <a:off x="4707030" y="5310855"/>
                <a:ext cx="1170064" cy="369332"/>
              </a:xfrm>
              <a:prstGeom prst="rect">
                <a:avLst/>
              </a:prstGeom>
              <a:noFill/>
            </p:spPr>
            <p:txBody>
              <a:bodyPr wrap="none" rtlCol="0">
                <a:spAutoFit/>
              </a:bodyPr>
              <a:lstStyle/>
              <a:p>
                <a:r>
                  <a:rPr lang="en-US" dirty="0"/>
                  <a:t>On web UI</a:t>
                </a:r>
              </a:p>
            </p:txBody>
          </p:sp>
        </p:grpSp>
      </p:grpSp>
      <p:pic>
        <p:nvPicPr>
          <p:cNvPr id="5" name="Picture 4">
            <a:extLst>
              <a:ext uri="{FF2B5EF4-FFF2-40B4-BE49-F238E27FC236}">
                <a16:creationId xmlns:a16="http://schemas.microsoft.com/office/drawing/2014/main" id="{B84AA506-525F-4677-93CE-8716888E4D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37703" y="7827981"/>
            <a:ext cx="3626871" cy="5587179"/>
          </a:xfrm>
          <a:prstGeom prst="rect">
            <a:avLst/>
          </a:prstGeom>
        </p:spPr>
      </p:pic>
      <p:pic>
        <p:nvPicPr>
          <p:cNvPr id="7" name="Picture 6">
            <a:extLst>
              <a:ext uri="{FF2B5EF4-FFF2-40B4-BE49-F238E27FC236}">
                <a16:creationId xmlns:a16="http://schemas.microsoft.com/office/drawing/2014/main" id="{DFE8112F-6B1F-4913-BFFE-5A813634BE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25982" y="13779143"/>
            <a:ext cx="3568376" cy="5684985"/>
          </a:xfrm>
          <a:prstGeom prst="rect">
            <a:avLst/>
          </a:prstGeom>
        </p:spPr>
      </p:pic>
      <p:pic>
        <p:nvPicPr>
          <p:cNvPr id="10" name="Picture 9">
            <a:extLst>
              <a:ext uri="{FF2B5EF4-FFF2-40B4-BE49-F238E27FC236}">
                <a16:creationId xmlns:a16="http://schemas.microsoft.com/office/drawing/2014/main" id="{CA82C511-54BA-4147-AC33-9934F2AFF2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83618" y="7603315"/>
            <a:ext cx="3325929" cy="5661678"/>
          </a:xfrm>
          <a:prstGeom prst="rect">
            <a:avLst/>
          </a:prstGeom>
        </p:spPr>
      </p:pic>
      <p:pic>
        <p:nvPicPr>
          <p:cNvPr id="15" name="Picture 14">
            <a:extLst>
              <a:ext uri="{FF2B5EF4-FFF2-40B4-BE49-F238E27FC236}">
                <a16:creationId xmlns:a16="http://schemas.microsoft.com/office/drawing/2014/main" id="{531249EC-64C8-4233-BFE6-5F02806DC6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03364" y="13779143"/>
            <a:ext cx="3735474" cy="5779322"/>
          </a:xfrm>
          <a:prstGeom prst="rect">
            <a:avLst/>
          </a:prstGeom>
        </p:spPr>
      </p:pic>
      <p:pic>
        <p:nvPicPr>
          <p:cNvPr id="19" name="Picture 18">
            <a:extLst>
              <a:ext uri="{FF2B5EF4-FFF2-40B4-BE49-F238E27FC236}">
                <a16:creationId xmlns:a16="http://schemas.microsoft.com/office/drawing/2014/main" id="{D195439F-ECF1-4F56-B482-4D2AF57FB6D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960345" y="25797211"/>
            <a:ext cx="6343019" cy="4693483"/>
          </a:xfrm>
          <a:prstGeom prst="rect">
            <a:avLst/>
          </a:prstGeom>
        </p:spPr>
      </p:pic>
      <p:pic>
        <p:nvPicPr>
          <p:cNvPr id="21" name="Picture 20">
            <a:extLst>
              <a:ext uri="{FF2B5EF4-FFF2-40B4-BE49-F238E27FC236}">
                <a16:creationId xmlns:a16="http://schemas.microsoft.com/office/drawing/2014/main" id="{8F4ED23F-F195-427E-B84C-21BEF6A46CE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444564" y="19988732"/>
            <a:ext cx="5270469" cy="5251984"/>
          </a:xfrm>
          <a:prstGeom prst="rect">
            <a:avLst/>
          </a:prstGeom>
        </p:spPr>
      </p:pic>
      <p:pic>
        <p:nvPicPr>
          <p:cNvPr id="23" name="Picture 22">
            <a:extLst>
              <a:ext uri="{FF2B5EF4-FFF2-40B4-BE49-F238E27FC236}">
                <a16:creationId xmlns:a16="http://schemas.microsoft.com/office/drawing/2014/main" id="{9F183FCA-EF2A-4E5B-9546-6E9794BE76F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646050" y="25778089"/>
            <a:ext cx="5079641" cy="4681878"/>
          </a:xfrm>
          <a:prstGeom prst="rect">
            <a:avLst/>
          </a:prstGeom>
        </p:spPr>
      </p:pic>
      <p:pic>
        <p:nvPicPr>
          <p:cNvPr id="25" name="Picture 24">
            <a:extLst>
              <a:ext uri="{FF2B5EF4-FFF2-40B4-BE49-F238E27FC236}">
                <a16:creationId xmlns:a16="http://schemas.microsoft.com/office/drawing/2014/main" id="{116A69E9-3D41-4418-9C9C-DE76209B459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846856" y="20010380"/>
            <a:ext cx="6395400" cy="5230336"/>
          </a:xfrm>
          <a:prstGeom prst="rect">
            <a:avLst/>
          </a:prstGeom>
        </p:spPr>
      </p:pic>
      <p:pic>
        <p:nvPicPr>
          <p:cNvPr id="27" name="Picture 26">
            <a:extLst>
              <a:ext uri="{FF2B5EF4-FFF2-40B4-BE49-F238E27FC236}">
                <a16:creationId xmlns:a16="http://schemas.microsoft.com/office/drawing/2014/main" id="{D88A300F-F7A7-4367-A398-70E1E8E48CF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91360" y="911879"/>
            <a:ext cx="5025240" cy="434886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637</Words>
  <Application>Microsoft Office PowerPoint</Application>
  <PresentationFormat>Custom</PresentationFormat>
  <Paragraphs>184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Droid Serif</vt:lpstr>
      <vt:lpstr>Oswald</vt:lpstr>
      <vt:lpstr>StarSymbol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Shikhar</dc:creator>
  <cp:lastModifiedBy>Kaiwalya Patil</cp:lastModifiedBy>
  <cp:revision>28</cp:revision>
  <dcterms:modified xsi:type="dcterms:W3CDTF">2020-06-09T13:05:28Z</dcterms:modified>
</cp:coreProperties>
</file>