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68" r:id="rId6"/>
    <p:sldId id="266" r:id="rId7"/>
    <p:sldId id="263" r:id="rId8"/>
    <p:sldId id="261" r:id="rId9"/>
    <p:sldId id="262" r:id="rId10"/>
    <p:sldId id="265" r:id="rId11"/>
    <p:sldId id="264" r:id="rId12"/>
    <p:sldId id="267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6B926-24EE-4287-BC48-DE0E0FA8CBAF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37F04-9854-4535-B79E-1F72A82EC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5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2014/07/15/vagrant-workflow.html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37F04-9854-4535-B79E-1F72A82EC2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7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Provision: procedural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vs</a:t>
            </a:r>
            <a:r>
              <a:rPr lang="en-US" altLang="zh-CN" baseline="0" dirty="0" smtClean="0"/>
              <a:t> declarative (</a:t>
            </a:r>
            <a:r>
              <a:rPr lang="en-US" altLang="zh-CN" baseline="0" dirty="0" err="1" smtClean="0"/>
              <a:t>idemponent</a:t>
            </a:r>
            <a:r>
              <a:rPr lang="en-US" altLang="zh-CN" baseline="0" dirty="0" smtClean="0"/>
              <a:t>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37F04-9854-4535-B79E-1F72A82EC2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5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Shorthand box</a:t>
            </a:r>
            <a:r>
              <a:rPr lang="en-US" altLang="zh-CN" baseline="0" dirty="0" smtClean="0"/>
              <a:t> reference enables remote repository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37F04-9854-4535-B79E-1F72A82EC2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6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VM </a:t>
            </a:r>
            <a:r>
              <a:rPr lang="en-US" altLang="zh-CN" dirty="0" err="1" smtClean="0"/>
              <a:t>uuid</a:t>
            </a:r>
            <a:r>
              <a:rPr lang="en-US" altLang="zh-CN" dirty="0" smtClean="0"/>
              <a:t> refers to</a:t>
            </a:r>
            <a:r>
              <a:rPr lang="en-US" altLang="zh-CN" baseline="0" dirty="0" smtClean="0"/>
              <a:t> a 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37F04-9854-4535-B79E-1F72A82EC2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26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37F04-9854-4535-B79E-1F72A82EC2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1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7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4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CE34-1E0D-4F78-8152-27AAC7FC41D4}" type="datetimeFigureOut">
              <a:rPr lang="zh-CN" altLang="en-US" smtClean="0"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4D204-FFD7-4DA1-9C03-2666F1EB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iwang.che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chellh/vagrant" TargetMode="External"/><Relationship Id="rId2" Type="http://schemas.openxmlformats.org/officeDocument/2006/relationships/hyperlink" Target="http://www.infoq.com/articles/wide-range-devo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di4ever/veewee" TargetMode="External"/><Relationship Id="rId5" Type="http://schemas.openxmlformats.org/officeDocument/2006/relationships/hyperlink" Target="http://www.virtualbox.org/manual/" TargetMode="External"/><Relationship Id="rId4" Type="http://schemas.openxmlformats.org/officeDocument/2006/relationships/hyperlink" Target="https://en.wikipedia.org/wiki/Open_Virtualization_Forma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server:/.../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Vagrant workflow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kaiwang.chen@gmail.com</a:t>
            </a:r>
            <a:endParaRPr lang="en-US" altLang="zh-CN" dirty="0" smtClean="0"/>
          </a:p>
          <a:p>
            <a:r>
              <a:rPr lang="en-US" altLang="zh-CN" dirty="0" smtClean="0"/>
              <a:t>Jul. 15, 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57884" cy="4351338"/>
          </a:xfrm>
        </p:spPr>
        <p:txBody>
          <a:bodyPr/>
          <a:lstStyle/>
          <a:p>
            <a:r>
              <a:rPr lang="en-US" altLang="zh-CN" dirty="0" smtClean="0"/>
              <a:t>OVA with additional descriptions</a:t>
            </a:r>
          </a:p>
          <a:p>
            <a:r>
              <a:rPr lang="en-US" altLang="zh-CN" dirty="0" smtClean="0"/>
              <a:t>Tar, optionally </a:t>
            </a:r>
            <a:r>
              <a:rPr lang="en-US" altLang="zh-CN" dirty="0" err="1" smtClean="0"/>
              <a:t>gzip’ed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17660" y="2755213"/>
            <a:ext cx="3807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 tar </a:t>
            </a:r>
            <a:r>
              <a:rPr lang="en-US" altLang="zh-CN" dirty="0" err="1" smtClean="0"/>
              <a:t>ztf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package.box</a:t>
            </a:r>
            <a:endParaRPr lang="en-US" altLang="zh-CN" dirty="0" smtClean="0"/>
          </a:p>
          <a:p>
            <a:r>
              <a:rPr lang="en-US" altLang="zh-CN" dirty="0" smtClean="0"/>
              <a:t>./box-disk1.vmdk       </a:t>
            </a:r>
            <a:r>
              <a:rPr lang="en-US" altLang="zh-CN" i="1" dirty="0" smtClean="0"/>
              <a:t>VM disk</a:t>
            </a:r>
            <a:endParaRPr lang="zh-CN" altLang="en-US" i="1" dirty="0" smtClean="0"/>
          </a:p>
          <a:p>
            <a:r>
              <a:rPr lang="en-US" altLang="zh-CN" dirty="0" smtClean="0"/>
              <a:t>./</a:t>
            </a:r>
            <a:r>
              <a:rPr lang="en-US" altLang="zh-CN" dirty="0" err="1" smtClean="0"/>
              <a:t>box.ovf</a:t>
            </a:r>
            <a:r>
              <a:rPr lang="en-US" altLang="zh-CN" dirty="0" smtClean="0"/>
              <a:t>                     </a:t>
            </a:r>
            <a:r>
              <a:rPr lang="en-US" altLang="zh-CN" i="1" dirty="0" smtClean="0"/>
              <a:t>OVF descriptor</a:t>
            </a:r>
            <a:endParaRPr lang="zh-CN" altLang="en-US" i="1" dirty="0" smtClean="0"/>
          </a:p>
          <a:p>
            <a:r>
              <a:rPr lang="en-US" altLang="zh-CN" dirty="0" smtClean="0"/>
              <a:t>./</a:t>
            </a:r>
            <a:r>
              <a:rPr lang="en-US" altLang="zh-CN" dirty="0" err="1" smtClean="0"/>
              <a:t>Vagrantfile</a:t>
            </a:r>
            <a:r>
              <a:rPr lang="en-US" altLang="zh-CN" dirty="0" smtClean="0"/>
              <a:t>               </a:t>
            </a:r>
            <a:r>
              <a:rPr lang="en-US" altLang="zh-CN" i="1" dirty="0" smtClean="0"/>
              <a:t>per-box settings</a:t>
            </a:r>
          </a:p>
          <a:p>
            <a:r>
              <a:rPr lang="en-US" altLang="zh-CN" dirty="0" smtClean="0"/>
              <a:t>./</a:t>
            </a:r>
            <a:r>
              <a:rPr lang="en-US" altLang="zh-CN" dirty="0" err="1" smtClean="0"/>
              <a:t>metadata.json</a:t>
            </a:r>
            <a:r>
              <a:rPr lang="en-US" altLang="zh-CN" dirty="0" smtClean="0"/>
              <a:t>         </a:t>
            </a:r>
            <a:r>
              <a:rPr lang="en-US" altLang="zh-CN" i="1" dirty="0" smtClean="0"/>
              <a:t>tracks provider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2220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VM for packaging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Minimal system</a:t>
            </a:r>
          </a:p>
          <a:p>
            <a:r>
              <a:rPr lang="en-US" altLang="zh-CN" dirty="0" smtClean="0"/>
              <a:t>Lowest hardware spec</a:t>
            </a:r>
          </a:p>
          <a:p>
            <a:pPr lvl="1"/>
            <a:r>
              <a:rPr lang="en-US" altLang="zh-CN" dirty="0" smtClean="0"/>
              <a:t>better modified </a:t>
            </a:r>
            <a:r>
              <a:rPr lang="en-US" altLang="zh-CN" smtClean="0"/>
              <a:t>on VM boot</a:t>
            </a:r>
            <a:endParaRPr lang="en-US" altLang="zh-CN" dirty="0" smtClean="0"/>
          </a:p>
          <a:p>
            <a:r>
              <a:rPr lang="en-US" altLang="zh-CN" dirty="0" smtClean="0"/>
              <a:t>SSH service</a:t>
            </a:r>
          </a:p>
          <a:p>
            <a:pPr lvl="1"/>
            <a:r>
              <a:rPr lang="en-US" altLang="zh-CN" dirty="0" smtClean="0"/>
              <a:t>public key enabled</a:t>
            </a:r>
          </a:p>
          <a:p>
            <a:r>
              <a:rPr lang="en-US" altLang="zh-CN" dirty="0" smtClean="0"/>
              <a:t>SSH account</a:t>
            </a:r>
          </a:p>
          <a:p>
            <a:pPr lvl="1"/>
            <a:r>
              <a:rPr lang="en-US" altLang="zh-CN" dirty="0" smtClean="0"/>
              <a:t>public key installed</a:t>
            </a:r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ALL</a:t>
            </a:r>
          </a:p>
          <a:p>
            <a:r>
              <a:rPr lang="en-US" altLang="zh-CN" dirty="0" err="1" smtClean="0"/>
              <a:t>VirtualBox</a:t>
            </a:r>
            <a:r>
              <a:rPr lang="en-US" altLang="zh-CN" dirty="0" smtClean="0"/>
              <a:t> Guest Additions</a:t>
            </a:r>
          </a:p>
          <a:p>
            <a:r>
              <a:rPr lang="en-US" altLang="zh-CN" dirty="0" err="1" smtClean="0"/>
              <a:t>udev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fixup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1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AWS plugin</a:t>
            </a:r>
          </a:p>
          <a:p>
            <a:r>
              <a:rPr lang="en-US" altLang="zh-CN" dirty="0" smtClean="0"/>
              <a:t>Windows guest since 1.6</a:t>
            </a:r>
          </a:p>
          <a:p>
            <a:r>
              <a:rPr lang="en-US" altLang="zh-CN" dirty="0" err="1" smtClean="0"/>
              <a:t>VeeWee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http://www.infoq.com/articles/wide-range-devops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https://github.com/mitchellh/vagrant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https://en.wikipedia.org/wiki/Open_Virtualization_Format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http://www.virtualbox.org/manual/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https://github.com/jedi4ever/veewee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Mitchell Hashimoto. Vagrant Up and Running, 2013-5-28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1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vagrant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5858" y="1690688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DevOps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Infrastructure as code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Desktop Cloud</a:t>
            </a:r>
          </a:p>
          <a:p>
            <a:pPr lvl="1"/>
            <a:r>
              <a:rPr lang="en-US" altLang="zh-CN" dirty="0" smtClean="0"/>
              <a:t>Virtualization lays the ground</a:t>
            </a:r>
          </a:p>
          <a:p>
            <a:pPr lvl="1"/>
            <a:r>
              <a:rPr lang="en-US" altLang="zh-CN" dirty="0" smtClean="0"/>
              <a:t>One command gets a cluster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Workflow</a:t>
            </a:r>
          </a:p>
          <a:p>
            <a:pPr lvl="1"/>
            <a:r>
              <a:rPr lang="en-US" altLang="zh-CN" dirty="0" smtClean="0"/>
              <a:t>Always starts over from a defined clean state</a:t>
            </a:r>
            <a:endParaRPr lang="zh-CN" altLang="en-US" dirty="0"/>
          </a:p>
        </p:txBody>
      </p:sp>
      <p:pic>
        <p:nvPicPr>
          <p:cNvPr id="1026" name="Picture 2" descr="http://infoqstatic.com/resource/articles/wide-range-devops/zh/resources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32" y="1527626"/>
            <a:ext cx="4762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stacks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030555" y="5841645"/>
            <a:ext cx="3529012" cy="504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0555" y="5266970"/>
            <a:ext cx="3529012" cy="5032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Host Kernel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0555" y="4690707"/>
            <a:ext cx="3529012" cy="5032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Hypervisor(VMM)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0555" y="3609620"/>
            <a:ext cx="1081087" cy="9366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Guest</a:t>
            </a:r>
          </a:p>
          <a:p>
            <a:pPr algn="ctr">
              <a:defRPr/>
            </a:pPr>
            <a:r>
              <a:rPr lang="en-US"/>
              <a:t>Kernel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0555" y="2530120"/>
            <a:ext cx="1081087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Binaries/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Libraries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30555" y="1593495"/>
            <a:ext cx="1081087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0" name="Rectangle 10"/>
          <p:cNvSpPr/>
          <p:nvPr/>
        </p:nvSpPr>
        <p:spPr>
          <a:xfrm>
            <a:off x="3254517" y="3609620"/>
            <a:ext cx="1081088" cy="9366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Guest</a:t>
            </a:r>
          </a:p>
          <a:p>
            <a:pPr algn="ctr">
              <a:defRPr/>
            </a:pPr>
            <a:r>
              <a:rPr lang="en-US"/>
              <a:t>Kernel</a:t>
            </a:r>
          </a:p>
        </p:txBody>
      </p:sp>
      <p:sp>
        <p:nvSpPr>
          <p:cNvPr id="11" name="Rectangle 11"/>
          <p:cNvSpPr/>
          <p:nvPr/>
        </p:nvSpPr>
        <p:spPr>
          <a:xfrm>
            <a:off x="3254517" y="2530120"/>
            <a:ext cx="1081088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Binaries/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Libraries</a:t>
            </a:r>
          </a:p>
        </p:txBody>
      </p:sp>
      <p:sp>
        <p:nvSpPr>
          <p:cNvPr id="12" name="Rectangle 12"/>
          <p:cNvSpPr/>
          <p:nvPr/>
        </p:nvSpPr>
        <p:spPr>
          <a:xfrm>
            <a:off x="3254517" y="1593495"/>
            <a:ext cx="1081088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Rectangle 13"/>
          <p:cNvSpPr/>
          <p:nvPr/>
        </p:nvSpPr>
        <p:spPr>
          <a:xfrm>
            <a:off x="4478480" y="3609620"/>
            <a:ext cx="1081087" cy="9366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Guest</a:t>
            </a:r>
          </a:p>
          <a:p>
            <a:pPr algn="ctr">
              <a:defRPr/>
            </a:pPr>
            <a:r>
              <a:rPr lang="en-US"/>
              <a:t>Kernel</a:t>
            </a:r>
          </a:p>
        </p:txBody>
      </p:sp>
      <p:sp>
        <p:nvSpPr>
          <p:cNvPr id="14" name="Rectangle 14"/>
          <p:cNvSpPr/>
          <p:nvPr/>
        </p:nvSpPr>
        <p:spPr>
          <a:xfrm>
            <a:off x="4478480" y="2530120"/>
            <a:ext cx="1081087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Binaries/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Libraries</a:t>
            </a:r>
          </a:p>
        </p:txBody>
      </p:sp>
      <p:sp>
        <p:nvSpPr>
          <p:cNvPr id="15" name="Rectangle 15"/>
          <p:cNvSpPr/>
          <p:nvPr/>
        </p:nvSpPr>
        <p:spPr>
          <a:xfrm>
            <a:off x="4478480" y="1593495"/>
            <a:ext cx="1081087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6" name="Rectangle 16"/>
          <p:cNvSpPr/>
          <p:nvPr/>
        </p:nvSpPr>
        <p:spPr>
          <a:xfrm>
            <a:off x="6496192" y="5841645"/>
            <a:ext cx="3527425" cy="504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Hardware</a:t>
            </a:r>
          </a:p>
        </p:txBody>
      </p:sp>
      <p:sp>
        <p:nvSpPr>
          <p:cNvPr id="17" name="Rectangle 17"/>
          <p:cNvSpPr/>
          <p:nvPr/>
        </p:nvSpPr>
        <p:spPr>
          <a:xfrm>
            <a:off x="6496192" y="5266970"/>
            <a:ext cx="3527425" cy="5032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Host Kernel</a:t>
            </a:r>
          </a:p>
        </p:txBody>
      </p:sp>
      <p:sp>
        <p:nvSpPr>
          <p:cNvPr id="18" name="Rectangle 19"/>
          <p:cNvSpPr/>
          <p:nvPr/>
        </p:nvSpPr>
        <p:spPr>
          <a:xfrm>
            <a:off x="6496192" y="3609620"/>
            <a:ext cx="1079500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Binaries/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Libraries</a:t>
            </a:r>
          </a:p>
        </p:txBody>
      </p:sp>
      <p:sp>
        <p:nvSpPr>
          <p:cNvPr id="19" name="Rectangle 20"/>
          <p:cNvSpPr/>
          <p:nvPr/>
        </p:nvSpPr>
        <p:spPr>
          <a:xfrm>
            <a:off x="6496192" y="2674582"/>
            <a:ext cx="1079500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0" name="Rectangle 22"/>
          <p:cNvSpPr/>
          <p:nvPr/>
        </p:nvSpPr>
        <p:spPr>
          <a:xfrm>
            <a:off x="7720155" y="3609620"/>
            <a:ext cx="1079500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Binaries/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Libraries</a:t>
            </a:r>
          </a:p>
        </p:txBody>
      </p:sp>
      <p:sp>
        <p:nvSpPr>
          <p:cNvPr id="21" name="Rectangle 23"/>
          <p:cNvSpPr/>
          <p:nvPr/>
        </p:nvSpPr>
        <p:spPr>
          <a:xfrm>
            <a:off x="7720155" y="2674582"/>
            <a:ext cx="1079500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2" name="Rectangle 25"/>
          <p:cNvSpPr/>
          <p:nvPr/>
        </p:nvSpPr>
        <p:spPr>
          <a:xfrm>
            <a:off x="8944117" y="3538182"/>
            <a:ext cx="1079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Binaries/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Libraries</a:t>
            </a:r>
          </a:p>
        </p:txBody>
      </p:sp>
      <p:sp>
        <p:nvSpPr>
          <p:cNvPr id="23" name="Rectangle 26"/>
          <p:cNvSpPr/>
          <p:nvPr/>
        </p:nvSpPr>
        <p:spPr>
          <a:xfrm>
            <a:off x="8944117" y="2674582"/>
            <a:ext cx="1079500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" name="Rectangle 24"/>
          <p:cNvSpPr/>
          <p:nvPr/>
        </p:nvSpPr>
        <p:spPr>
          <a:xfrm>
            <a:off x="6496192" y="4762145"/>
            <a:ext cx="3527425" cy="5048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namespace &amp; </a:t>
            </a:r>
            <a:r>
              <a:rPr lang="en-US" err="1"/>
              <a:t>cgroup</a:t>
            </a:r>
            <a:endParaRPr lang="en-US"/>
          </a:p>
        </p:txBody>
      </p:sp>
      <p:sp>
        <p:nvSpPr>
          <p:cNvPr id="25" name="Rectangle 29"/>
          <p:cNvSpPr/>
          <p:nvPr/>
        </p:nvSpPr>
        <p:spPr>
          <a:xfrm>
            <a:off x="6496192" y="4762145"/>
            <a:ext cx="3527425" cy="100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Vagrant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>
                <a:hlinkClick r:id="rId2"/>
              </a:rPr>
              <a:t>git@gitserver</a:t>
            </a:r>
            <a:r>
              <a:rPr lang="en-US" altLang="zh-CN" dirty="0" smtClean="0">
                <a:hlinkClick r:id="rId2"/>
              </a:rPr>
              <a:t>:/.../</a:t>
            </a:r>
            <a:r>
              <a:rPr lang="en-US" altLang="zh-CN" dirty="0" err="1" smtClean="0">
                <a:hlinkClick r:id="rId2"/>
              </a:rPr>
              <a:t>project.git</a:t>
            </a:r>
            <a:endParaRPr lang="en-US" altLang="zh-CN" dirty="0" smtClean="0"/>
          </a:p>
          <a:p>
            <a:r>
              <a:rPr lang="en-US" altLang="zh-CN" dirty="0" smtClean="0"/>
              <a:t>cd project</a:t>
            </a:r>
          </a:p>
          <a:p>
            <a:r>
              <a:rPr lang="en-US" altLang="zh-CN" dirty="0"/>
              <a:t>v</a:t>
            </a:r>
            <a:r>
              <a:rPr lang="en-US" altLang="zh-CN" dirty="0" smtClean="0"/>
              <a:t>agrant up</a:t>
            </a:r>
          </a:p>
          <a:p>
            <a:r>
              <a:rPr lang="en-US" altLang="zh-CN" dirty="0" smtClean="0"/>
              <a:t>vagrant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, vagrant putty, vagrant </a:t>
            </a:r>
            <a:r>
              <a:rPr lang="en-US" altLang="zh-CN" dirty="0" err="1" smtClean="0"/>
              <a:t>rdp</a:t>
            </a:r>
            <a:endParaRPr lang="en-US" altLang="zh-CN" dirty="0" smtClean="0"/>
          </a:p>
          <a:p>
            <a:r>
              <a:rPr lang="en-US" altLang="zh-CN" dirty="0"/>
              <a:t>v</a:t>
            </a:r>
            <a:r>
              <a:rPr lang="en-US" altLang="zh-CN" dirty="0" smtClean="0"/>
              <a:t>agrant halt</a:t>
            </a:r>
          </a:p>
          <a:p>
            <a:r>
              <a:rPr lang="en-US" altLang="zh-CN" dirty="0"/>
              <a:t>v</a:t>
            </a:r>
            <a:r>
              <a:rPr lang="en-US" altLang="zh-CN" dirty="0" smtClean="0"/>
              <a:t>agrant destroy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commit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push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Vagrant up (demo)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Downloads and import box</a:t>
            </a:r>
          </a:p>
          <a:p>
            <a:r>
              <a:rPr lang="en-US" altLang="zh-CN" dirty="0" smtClean="0"/>
              <a:t>Creates VM</a:t>
            </a:r>
          </a:p>
          <a:p>
            <a:r>
              <a:rPr lang="en-US" altLang="zh-CN" dirty="0" smtClean="0"/>
              <a:t>Modifies VM</a:t>
            </a:r>
          </a:p>
          <a:p>
            <a:pPr lvl="1"/>
            <a:r>
              <a:rPr lang="en-US" altLang="zh-CN" dirty="0" smtClean="0"/>
              <a:t>Memory, CPU, MAC, …</a:t>
            </a:r>
          </a:p>
          <a:p>
            <a:r>
              <a:rPr lang="en-US" altLang="zh-CN" dirty="0" smtClean="0"/>
              <a:t>Sets port forwarding, shared folders</a:t>
            </a:r>
          </a:p>
          <a:p>
            <a:r>
              <a:rPr lang="en-US" altLang="zh-CN" dirty="0" smtClean="0"/>
              <a:t>Boots up VM</a:t>
            </a:r>
          </a:p>
          <a:p>
            <a:r>
              <a:rPr lang="en-US" altLang="zh-CN" dirty="0" smtClean="0"/>
              <a:t>Login to do more settings</a:t>
            </a:r>
          </a:p>
          <a:p>
            <a:pPr lvl="1"/>
            <a:r>
              <a:rPr lang="en-US" altLang="zh-CN" dirty="0" smtClean="0"/>
              <a:t>Hostname</a:t>
            </a:r>
          </a:p>
          <a:p>
            <a:pPr lvl="1"/>
            <a:r>
              <a:rPr lang="en-US" altLang="zh-CN" dirty="0" smtClean="0"/>
              <a:t>provision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29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Vagrantfile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67033" y="1690688"/>
            <a:ext cx="85514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Vagrant.configure("2") do |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|</a:t>
            </a:r>
          </a:p>
          <a:p>
            <a:r>
              <a:rPr lang="en-US" altLang="zh-CN" dirty="0" smtClean="0"/>
              <a:t>  # relative path, same directory to </a:t>
            </a:r>
            <a:r>
              <a:rPr lang="en-US" altLang="zh-CN" dirty="0" err="1" smtClean="0"/>
              <a:t>Vagrantfile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config.vm.provision</a:t>
            </a:r>
            <a:r>
              <a:rPr lang="en-US" altLang="zh-CN" dirty="0" smtClean="0"/>
              <a:t> "shell", path: "provision.sh"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config.vm.define</a:t>
            </a:r>
            <a:r>
              <a:rPr lang="en-US" altLang="zh-CN" dirty="0" smtClean="0"/>
              <a:t> "web" do |web|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web.vm.box</a:t>
            </a:r>
            <a:r>
              <a:rPr lang="en-US" altLang="zh-CN" dirty="0" smtClean="0"/>
              <a:t> = “robin/apache"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web.vm.network</a:t>
            </a:r>
            <a:r>
              <a:rPr lang="en-US" altLang="zh-CN" dirty="0" smtClean="0"/>
              <a:t> "</a:t>
            </a:r>
            <a:r>
              <a:rPr lang="en-US" altLang="zh-CN" dirty="0" err="1" smtClean="0"/>
              <a:t>private_network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: "192.168.50.3“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web.vm.forwarded_port</a:t>
            </a:r>
            <a:r>
              <a:rPr lang="en-US" altLang="zh-CN" dirty="0" smtClean="0"/>
              <a:t> guest: 80, host: 8080, </a:t>
            </a:r>
            <a:r>
              <a:rPr lang="en-US" altLang="zh-CN" dirty="0" err="1" smtClean="0"/>
              <a:t>host_ip</a:t>
            </a:r>
            <a:r>
              <a:rPr lang="en-US" altLang="zh-CN" dirty="0" smtClean="0"/>
              <a:t>: "127.0.0.1"</a:t>
            </a:r>
          </a:p>
          <a:p>
            <a:r>
              <a:rPr lang="en-US" altLang="zh-CN" dirty="0" smtClean="0"/>
              <a:t>  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config.vm.define</a:t>
            </a:r>
            <a:r>
              <a:rPr lang="en-US" altLang="zh-CN" dirty="0" smtClean="0"/>
              <a:t> "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" do |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|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db.vm.box</a:t>
            </a:r>
            <a:r>
              <a:rPr lang="en-US" altLang="zh-CN" dirty="0" smtClean="0"/>
              <a:t> = “robin/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db.vm.network</a:t>
            </a:r>
            <a:r>
              <a:rPr lang="en-US" altLang="zh-CN" dirty="0" smtClean="0"/>
              <a:t> "</a:t>
            </a:r>
            <a:r>
              <a:rPr lang="en-US" altLang="zh-CN" dirty="0" err="1" smtClean="0"/>
              <a:t>private_network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: "192.168.50.4"</a:t>
            </a:r>
          </a:p>
          <a:p>
            <a:r>
              <a:rPr lang="en-US" altLang="zh-CN" dirty="0" smtClean="0"/>
              <a:t>  end</a:t>
            </a:r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28833" cy="4351338"/>
          </a:xfrm>
        </p:spPr>
        <p:txBody>
          <a:bodyPr/>
          <a:lstStyle/>
          <a:p>
            <a:r>
              <a:rPr lang="en-US" altLang="zh-CN" dirty="0" smtClean="0"/>
              <a:t>Version controlled</a:t>
            </a:r>
          </a:p>
          <a:p>
            <a:r>
              <a:rPr lang="en-US" altLang="zh-CN" dirty="0" smtClean="0"/>
              <a:t>Ruby syntax</a:t>
            </a:r>
          </a:p>
          <a:p>
            <a:r>
              <a:rPr lang="en-US" altLang="zh-CN" dirty="0" smtClean="0"/>
              <a:t>Supports provision</a:t>
            </a:r>
          </a:p>
          <a:p>
            <a:r>
              <a:rPr lang="en-US" altLang="zh-CN" dirty="0" smtClean="0"/>
              <a:t>Easy cluster</a:t>
            </a:r>
            <a:endParaRPr lang="en-US" altLang="zh-CN" dirty="0"/>
          </a:p>
          <a:p>
            <a:pPr lvl="1"/>
            <a:r>
              <a:rPr lang="en-US" altLang="zh-CN" sz="1800" dirty="0" smtClean="0"/>
              <a:t>http://localhost:8080</a:t>
            </a:r>
          </a:p>
        </p:txBody>
      </p:sp>
    </p:spTree>
    <p:extLst>
      <p:ext uri="{BB962C8B-B14F-4D97-AF65-F5344CB8AC3E}">
        <p14:creationId xmlns:p14="http://schemas.microsoft.com/office/powerpoint/2010/main" val="36972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VM transfers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449170" y="2069859"/>
            <a:ext cx="1856096" cy="985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Box repository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483891" y="4230807"/>
            <a:ext cx="1856096" cy="825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boxes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687403" y="4230807"/>
            <a:ext cx="1856096" cy="80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VirtualBox</a:t>
            </a:r>
            <a:r>
              <a:rPr lang="en-US" altLang="zh-CN" dirty="0" smtClean="0"/>
              <a:t> VMs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2292825" y="3330054"/>
            <a:ext cx="2292822" cy="696036"/>
          </a:xfrm>
          <a:prstGeom prst="downArrow">
            <a:avLst>
              <a:gd name="adj1" fmla="val 50000"/>
              <a:gd name="adj2" fmla="val 48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5029199" y="4077268"/>
            <a:ext cx="968991" cy="1276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</a:t>
            </a:r>
            <a:endParaRPr lang="zh-CN" altLang="en-US" dirty="0"/>
          </a:p>
        </p:txBody>
      </p:sp>
      <p:sp>
        <p:nvSpPr>
          <p:cNvPr id="16" name="上箭头 15"/>
          <p:cNvSpPr/>
          <p:nvPr/>
        </p:nvSpPr>
        <p:spPr>
          <a:xfrm>
            <a:off x="6305266" y="3277241"/>
            <a:ext cx="2238233" cy="696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en-US" altLang="zh-CN" dirty="0" smtClean="0"/>
              <a:t>ackage,</a:t>
            </a:r>
          </a:p>
          <a:p>
            <a:pPr algn="ctr"/>
            <a:r>
              <a:rPr lang="en-US" altLang="zh-CN" dirty="0" smtClean="0"/>
              <a:t>upload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Vagrant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Per-user global state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oxes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lugins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achines index</a:t>
            </a:r>
          </a:p>
          <a:p>
            <a:r>
              <a:rPr lang="en-US" altLang="zh-CN" dirty="0" smtClean="0"/>
              <a:t>Per-project state</a:t>
            </a:r>
          </a:p>
          <a:p>
            <a:pPr lvl="1"/>
            <a:r>
              <a:rPr lang="en-US" altLang="zh-CN" dirty="0" smtClean="0"/>
              <a:t>synced folders</a:t>
            </a:r>
          </a:p>
          <a:p>
            <a:pPr lvl="1"/>
            <a:r>
              <a:rPr lang="en-US" altLang="zh-CN" dirty="0" smtClean="0"/>
              <a:t>VM </a:t>
            </a:r>
            <a:r>
              <a:rPr lang="en-US" altLang="zh-CN" dirty="0" err="1" smtClean="0"/>
              <a:t>uuid’s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611805" y="1690688"/>
            <a:ext cx="7261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boxes </a:t>
            </a:r>
          </a:p>
          <a:p>
            <a:r>
              <a:rPr lang="en-US" altLang="zh-CN" dirty="0" smtClean="0"/>
              <a:t>└ </a:t>
            </a:r>
            <a:r>
              <a:rPr lang="en-US" altLang="zh-CN" dirty="0" err="1" smtClean="0"/>
              <a:t>metadata_url</a:t>
            </a:r>
            <a:r>
              <a:rPr lang="en-US" altLang="zh-CN" dirty="0" smtClean="0"/>
              <a:t>            </a:t>
            </a:r>
            <a:r>
              <a:rPr lang="en-US" altLang="zh-CN" i="1" dirty="0" smtClean="0"/>
              <a:t>https://vagrantcloud.com/hashicorp/precise32</a:t>
            </a:r>
          </a:p>
          <a:p>
            <a:r>
              <a:rPr lang="en-US" altLang="zh-CN" dirty="0" smtClean="0"/>
              <a:t>    └ 1.0.0                         </a:t>
            </a:r>
            <a:r>
              <a:rPr lang="en-US" altLang="zh-CN" i="1" dirty="0" smtClean="0"/>
              <a:t>box version</a:t>
            </a:r>
          </a:p>
          <a:p>
            <a:r>
              <a:rPr lang="en-US" altLang="zh-CN" dirty="0" smtClean="0"/>
              <a:t>         └ 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              </a:t>
            </a:r>
            <a:r>
              <a:rPr lang="en-US" altLang="zh-CN" i="1" dirty="0" smtClean="0"/>
              <a:t>provider</a:t>
            </a:r>
          </a:p>
          <a:p>
            <a:r>
              <a:rPr lang="en-US" altLang="zh-CN" dirty="0" smtClean="0"/>
              <a:t>                ├ </a:t>
            </a:r>
            <a:r>
              <a:rPr lang="en-US" altLang="zh-CN" dirty="0" err="1" smtClean="0"/>
              <a:t>box.ovf</a:t>
            </a:r>
            <a:r>
              <a:rPr lang="en-US" altLang="zh-CN" dirty="0" smtClean="0"/>
              <a:t>                 </a:t>
            </a:r>
            <a:r>
              <a:rPr lang="en-US" altLang="zh-CN" i="1" dirty="0" smtClean="0"/>
              <a:t>VM definition</a:t>
            </a:r>
          </a:p>
          <a:p>
            <a:r>
              <a:rPr lang="en-US" altLang="zh-CN" dirty="0" smtClean="0"/>
              <a:t>                ├ box-disk1.vmdk   </a:t>
            </a:r>
            <a:r>
              <a:rPr lang="en-US" altLang="zh-CN" i="1" dirty="0" smtClean="0"/>
              <a:t>VM disk</a:t>
            </a:r>
          </a:p>
          <a:p>
            <a:r>
              <a:rPr lang="en-US" altLang="zh-CN" dirty="0" smtClean="0"/>
              <a:t>                ├ </a:t>
            </a:r>
            <a:r>
              <a:rPr lang="en-US" altLang="zh-CN" dirty="0" err="1" smtClean="0"/>
              <a:t>metadata.json</a:t>
            </a:r>
            <a:r>
              <a:rPr lang="en-US" altLang="zh-CN" dirty="0" smtClean="0"/>
              <a:t>     </a:t>
            </a:r>
            <a:r>
              <a:rPr lang="en-US" altLang="zh-CN" i="1" dirty="0" smtClean="0"/>
              <a:t>{"provider":"</a:t>
            </a:r>
            <a:r>
              <a:rPr lang="en-US" altLang="zh-CN" i="1" dirty="0" err="1" smtClean="0"/>
              <a:t>virtualbox</a:t>
            </a:r>
            <a:r>
              <a:rPr lang="en-US" altLang="zh-CN" i="1" dirty="0" smtClean="0"/>
              <a:t>"}</a:t>
            </a:r>
          </a:p>
          <a:p>
            <a:r>
              <a:rPr lang="en-US" altLang="zh-CN" dirty="0" smtClean="0"/>
              <a:t>                 └ </a:t>
            </a:r>
            <a:r>
              <a:rPr lang="en-US" altLang="zh-CN" dirty="0" err="1" smtClean="0"/>
              <a:t>Vagrantfile</a:t>
            </a:r>
            <a:r>
              <a:rPr lang="en-US" altLang="zh-CN" dirty="0" smtClean="0"/>
              <a:t>            </a:t>
            </a:r>
            <a:r>
              <a:rPr lang="en-US" altLang="zh-CN" i="1" dirty="0" smtClean="0"/>
              <a:t>per-box configuration, </a:t>
            </a:r>
            <a:r>
              <a:rPr lang="en-US" altLang="zh-CN" i="1" dirty="0" err="1" smtClean="0"/>
              <a:t>eg</a:t>
            </a:r>
            <a:r>
              <a:rPr lang="en-US" altLang="zh-CN" i="1" dirty="0" smtClean="0"/>
              <a:t>. </a:t>
            </a:r>
            <a:r>
              <a:rPr lang="en-US" altLang="zh-CN" i="1" dirty="0" err="1" smtClean="0"/>
              <a:t>ssh</a:t>
            </a:r>
            <a:r>
              <a:rPr lang="en-US" altLang="zh-CN" i="1" dirty="0" smtClean="0"/>
              <a:t> account</a:t>
            </a:r>
            <a:endParaRPr lang="zh-CN" altLang="en-US" i="1" dirty="0"/>
          </a:p>
        </p:txBody>
      </p:sp>
      <p:sp>
        <p:nvSpPr>
          <p:cNvPr id="9" name="右箭头 8"/>
          <p:cNvSpPr/>
          <p:nvPr/>
        </p:nvSpPr>
        <p:spPr>
          <a:xfrm rot="19924989">
            <a:off x="4844956" y="3155384"/>
            <a:ext cx="709684" cy="46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8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External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VirtualBox</a:t>
            </a:r>
            <a:r>
              <a:rPr lang="en-US" altLang="zh-CN" dirty="0" smtClean="0"/>
              <a:t> VMs</a:t>
            </a:r>
          </a:p>
          <a:p>
            <a:pPr lvl="1"/>
            <a:r>
              <a:rPr lang="en-US" altLang="zh-CN" dirty="0" smtClean="0"/>
              <a:t>Base VM</a:t>
            </a:r>
          </a:p>
          <a:p>
            <a:pPr lvl="1"/>
            <a:r>
              <a:rPr lang="en-US" altLang="zh-CN" dirty="0" smtClean="0"/>
              <a:t>snapshots</a:t>
            </a:r>
          </a:p>
          <a:p>
            <a:r>
              <a:rPr lang="en-US" altLang="zh-CN" dirty="0" smtClean="0"/>
              <a:t>Box repository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ox metadata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ox file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52498" y="1320658"/>
            <a:ext cx="6538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precise32</a:t>
            </a:r>
          </a:p>
          <a:p>
            <a:r>
              <a:rPr lang="en-US" altLang="zh-CN" dirty="0" smtClean="0"/>
              <a:t> └ box-disk1.vmdk                                                         </a:t>
            </a:r>
            <a:r>
              <a:rPr lang="en-US" altLang="zh-CN" i="1" dirty="0" smtClean="0"/>
              <a:t>986MB base disk</a:t>
            </a:r>
          </a:p>
          <a:p>
            <a:r>
              <a:rPr lang="en-US" altLang="zh-CN" dirty="0" smtClean="0"/>
              <a:t>project_default_1404007888602_57131</a:t>
            </a:r>
          </a:p>
          <a:p>
            <a:r>
              <a:rPr lang="en-US" altLang="zh-CN" dirty="0" smtClean="0"/>
              <a:t> ├ project_default_1404007888602_57131.box     </a:t>
            </a:r>
            <a:r>
              <a:rPr lang="en-US" altLang="zh-CN" i="1" dirty="0" smtClean="0"/>
              <a:t>tiny snapshot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└ Logs</a:t>
            </a:r>
          </a:p>
          <a:p>
            <a:r>
              <a:rPr lang="en-US" altLang="zh-CN" dirty="0" smtClean="0"/>
              <a:t>     └ Vbox.log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52498" y="3428285"/>
            <a:ext cx="6538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"description": “This box from owner is a joke",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"name": "owner/box", </a:t>
            </a:r>
            <a:endParaRPr lang="zh-CN" altLang="en-US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"versions": [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"version": “</a:t>
            </a:r>
            <a:r>
              <a:rPr lang="en-US" altLang="zh-CN" dirty="0" err="1" smtClean="0"/>
              <a:t>m.n.p</a:t>
            </a:r>
            <a:r>
              <a:rPr lang="en-US" altLang="zh-CN" dirty="0" smtClean="0"/>
              <a:t>",</a:t>
            </a:r>
            <a:endParaRPr lang="zh-CN" altLang="en-US" dirty="0" smtClean="0"/>
          </a:p>
          <a:p>
            <a:r>
              <a:rPr lang="en-US" altLang="zh-CN" dirty="0" smtClean="0"/>
              <a:t>       "providers": [    { "name": "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", "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": “https://...” },  ],</a:t>
            </a:r>
          </a:p>
          <a:p>
            <a:r>
              <a:rPr lang="en-US" altLang="zh-CN" dirty="0" smtClean="0"/>
              <a:t>     },</a:t>
            </a:r>
          </a:p>
          <a:p>
            <a:r>
              <a:rPr lang="en-US" altLang="zh-CN" dirty="0" smtClean="0"/>
              <a:t>   ]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20173659">
            <a:off x="3837294" y="2145735"/>
            <a:ext cx="610736" cy="46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</a:t>
            </a:r>
            <a:endParaRPr lang="zh-CN" altLang="en-US" dirty="0"/>
          </a:p>
        </p:txBody>
      </p:sp>
      <p:sp>
        <p:nvSpPr>
          <p:cNvPr id="11" name="左箭头 10"/>
          <p:cNvSpPr/>
          <p:nvPr/>
        </p:nvSpPr>
        <p:spPr>
          <a:xfrm rot="1248289">
            <a:off x="3979513" y="4828694"/>
            <a:ext cx="745968" cy="464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6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537</Words>
  <Application>Microsoft Office PowerPoint</Application>
  <PresentationFormat>宽屏</PresentationFormat>
  <Paragraphs>174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Vagrant workflow</vt:lpstr>
      <vt:lpstr>What is vagrant</vt:lpstr>
      <vt:lpstr>Software stacks</vt:lpstr>
      <vt:lpstr>Vagrant workflow</vt:lpstr>
      <vt:lpstr>Vagrant up (demo)</vt:lpstr>
      <vt:lpstr>Vagrantfile</vt:lpstr>
      <vt:lpstr>VM transfers</vt:lpstr>
      <vt:lpstr>Vagrant state</vt:lpstr>
      <vt:lpstr>External state</vt:lpstr>
      <vt:lpstr>Box file</vt:lpstr>
      <vt:lpstr>VM for packaging</vt:lpstr>
      <vt:lpstr>More features</vt:lpstr>
      <vt:lpstr>References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 workflow</dc:title>
  <dc:creator>开旺</dc:creator>
  <cp:lastModifiedBy>开旺</cp:lastModifiedBy>
  <cp:revision>138</cp:revision>
  <dcterms:created xsi:type="dcterms:W3CDTF">2014-07-14T13:57:22Z</dcterms:created>
  <dcterms:modified xsi:type="dcterms:W3CDTF">2014-10-02T16:47:02Z</dcterms:modified>
</cp:coreProperties>
</file>