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3" r:id="rId17"/>
    <p:sldId id="272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9D259-AE2A-4FEB-9289-FBC0D3B8468A}" type="datetimeFigureOut">
              <a:rPr lang="zh-TW" altLang="en-US" smtClean="0"/>
              <a:t>2017/3/7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6E067-BA84-4B89-B947-CE4A583409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564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9D259-AE2A-4FEB-9289-FBC0D3B8468A}" type="datetimeFigureOut">
              <a:rPr lang="zh-TW" altLang="en-US" smtClean="0"/>
              <a:t>2017/3/7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6E067-BA84-4B89-B947-CE4A583409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3380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9D259-AE2A-4FEB-9289-FBC0D3B8468A}" type="datetimeFigureOut">
              <a:rPr lang="zh-TW" altLang="en-US" smtClean="0"/>
              <a:t>2017/3/7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6E067-BA84-4B89-B947-CE4A583409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792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9D259-AE2A-4FEB-9289-FBC0D3B8468A}" type="datetimeFigureOut">
              <a:rPr lang="zh-TW" altLang="en-US" smtClean="0"/>
              <a:t>2017/3/7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6E067-BA84-4B89-B947-CE4A583409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9924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9D259-AE2A-4FEB-9289-FBC0D3B8468A}" type="datetimeFigureOut">
              <a:rPr lang="zh-TW" altLang="en-US" smtClean="0"/>
              <a:t>2017/3/7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6E067-BA84-4B89-B947-CE4A583409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5149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9D259-AE2A-4FEB-9289-FBC0D3B8468A}" type="datetimeFigureOut">
              <a:rPr lang="zh-TW" altLang="en-US" smtClean="0"/>
              <a:t>2017/3/7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6E067-BA84-4B89-B947-CE4A583409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5755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9D259-AE2A-4FEB-9289-FBC0D3B8468A}" type="datetimeFigureOut">
              <a:rPr lang="zh-TW" altLang="en-US" smtClean="0"/>
              <a:t>2017/3/7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6E067-BA84-4B89-B947-CE4A583409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4218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9D259-AE2A-4FEB-9289-FBC0D3B8468A}" type="datetimeFigureOut">
              <a:rPr lang="zh-TW" altLang="en-US" smtClean="0"/>
              <a:t>2017/3/7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6E067-BA84-4B89-B947-CE4A583409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9018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9D259-AE2A-4FEB-9289-FBC0D3B8468A}" type="datetimeFigureOut">
              <a:rPr lang="zh-TW" altLang="en-US" smtClean="0"/>
              <a:t>2017/3/7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6E067-BA84-4B89-B947-CE4A583409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3551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9D259-AE2A-4FEB-9289-FBC0D3B8468A}" type="datetimeFigureOut">
              <a:rPr lang="zh-TW" altLang="en-US" smtClean="0"/>
              <a:t>2017/3/7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6E067-BA84-4B89-B947-CE4A583409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429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9D259-AE2A-4FEB-9289-FBC0D3B8468A}" type="datetimeFigureOut">
              <a:rPr lang="zh-TW" altLang="en-US" smtClean="0"/>
              <a:t>2017/3/7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6E067-BA84-4B89-B947-CE4A583409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391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9D259-AE2A-4FEB-9289-FBC0D3B8468A}" type="datetimeFigureOut">
              <a:rPr lang="zh-TW" altLang="en-US" smtClean="0"/>
              <a:t>2017/3/7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6E067-BA84-4B89-B947-CE4A583409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7861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notepad-plus-plus.org/zh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youtube.com/watch?v=SRbewm2AUew&amp;t=101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www.appserv.org/en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AppServ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587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新增使用者帳號</a:t>
            </a:r>
            <a:r>
              <a:rPr lang="en-US" altLang="zh-TW" dirty="0" smtClean="0"/>
              <a:t>(1/3)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點選使用者帳號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911" y="1825625"/>
            <a:ext cx="8121535" cy="479961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829695" y="1953491"/>
            <a:ext cx="681643" cy="29094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7583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新增使用者帳號</a:t>
            </a:r>
            <a:r>
              <a:rPr lang="en-US" altLang="zh-TW" dirty="0" smtClean="0"/>
              <a:t>(2/3)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716" y="1825625"/>
            <a:ext cx="8617702" cy="474704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327564" y="5802284"/>
            <a:ext cx="1886989" cy="29094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9265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341687" cy="1325563"/>
          </a:xfrm>
        </p:spPr>
        <p:txBody>
          <a:bodyPr/>
          <a:lstStyle/>
          <a:p>
            <a:r>
              <a:rPr lang="zh-TW" altLang="en-US" dirty="0" smtClean="0"/>
              <a:t>新增使用者帳號</a:t>
            </a:r>
            <a:r>
              <a:rPr lang="en-US" altLang="zh-TW" dirty="0" smtClean="0"/>
              <a:t>(3/3)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887" y="365124"/>
            <a:ext cx="7173913" cy="6285057"/>
          </a:xfrm>
        </p:spPr>
      </p:pic>
      <p:sp>
        <p:nvSpPr>
          <p:cNvPr id="5" name="矩形 4"/>
          <p:cNvSpPr/>
          <p:nvPr/>
        </p:nvSpPr>
        <p:spPr>
          <a:xfrm>
            <a:off x="4264429" y="4472248"/>
            <a:ext cx="1180408" cy="29094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10800000">
            <a:off x="7766843" y="1288473"/>
            <a:ext cx="471070" cy="2327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 rot="10800000">
            <a:off x="7766843" y="1947949"/>
            <a:ext cx="471070" cy="2327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 rot="10800000">
            <a:off x="7766843" y="2328199"/>
            <a:ext cx="471070" cy="2327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 rot="10800000">
            <a:off x="5529379" y="4530437"/>
            <a:ext cx="471070" cy="2327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8390313" y="183309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設定密碼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390313" y="132092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設定帳號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8390313" y="222038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重新輸入密碼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000449" y="443305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請勾選</a:t>
            </a:r>
            <a:endParaRPr lang="zh-TW" altLang="en-US" dirty="0"/>
          </a:p>
        </p:txBody>
      </p:sp>
      <p:sp>
        <p:nvSpPr>
          <p:cNvPr id="15" name="向下箭號 14"/>
          <p:cNvSpPr/>
          <p:nvPr/>
        </p:nvSpPr>
        <p:spPr>
          <a:xfrm>
            <a:off x="10906298" y="5619404"/>
            <a:ext cx="623455" cy="8977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10257906" y="511706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拉到底下按執行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3805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測試</a:t>
            </a:r>
            <a:r>
              <a:rPr lang="en-US" altLang="zh-TW" dirty="0" smtClean="0"/>
              <a:t>(1/3)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複製以下</a:t>
            </a:r>
            <a:r>
              <a:rPr lang="en-US" altLang="zh-TW" dirty="0" smtClean="0"/>
              <a:t>code</a:t>
            </a:r>
            <a:r>
              <a:rPr lang="zh-TW" altLang="en-US" dirty="0" smtClean="0"/>
              <a:t>到記事本</a:t>
            </a:r>
            <a:endParaRPr lang="en-US" altLang="zh-TW" dirty="0" smtClean="0"/>
          </a:p>
          <a:p>
            <a:endParaRPr lang="en-US" altLang="zh-TW" dirty="0" smtClean="0"/>
          </a:p>
          <a:p>
            <a:pPr marL="0" indent="0">
              <a:buNone/>
            </a:pPr>
            <a:r>
              <a:rPr lang="en-US" altLang="zh-TW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&lt;?</a:t>
            </a:r>
            <a:r>
              <a:rPr lang="en-US" altLang="zh-TW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php</a:t>
            </a:r>
            <a:endParaRPr lang="en-US" altLang="zh-TW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zh-TW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$hostname="localhost";</a:t>
            </a:r>
          </a:p>
          <a:p>
            <a:pPr marL="0" indent="0">
              <a:buNone/>
            </a:pPr>
            <a:r>
              <a:rPr lang="en-US" altLang="zh-TW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$username="</a:t>
            </a:r>
            <a:r>
              <a:rPr lang="zh-TW" alt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這裡輸入剛才設定的帳號</a:t>
            </a:r>
            <a:r>
              <a:rPr lang="en-US" altLang="zh-TW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";</a:t>
            </a:r>
          </a:p>
          <a:p>
            <a:pPr marL="0" indent="0">
              <a:buNone/>
            </a:pPr>
            <a:r>
              <a:rPr lang="en-US" altLang="zh-TW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$password="</a:t>
            </a:r>
            <a:r>
              <a:rPr lang="zh-TW" alt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這裡輸入剛才設定的密碼</a:t>
            </a:r>
            <a:r>
              <a:rPr lang="en-US" altLang="zh-TW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";</a:t>
            </a:r>
          </a:p>
          <a:p>
            <a:pPr marL="0" indent="0">
              <a:buNone/>
            </a:pPr>
            <a:endParaRPr lang="en-US" altLang="zh-TW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zh-TW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$conn = </a:t>
            </a:r>
            <a:r>
              <a:rPr lang="en-US" altLang="zh-TW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mysql_connect</a:t>
            </a:r>
            <a:r>
              <a:rPr lang="en-US" altLang="zh-TW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($hostname,</a:t>
            </a:r>
            <a:r>
              <a:rPr lang="zh-TW" alt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$username,</a:t>
            </a:r>
            <a:r>
              <a:rPr lang="zh-TW" alt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$password) or die ("Connection Failed");</a:t>
            </a:r>
          </a:p>
          <a:p>
            <a:pPr marL="0" indent="0">
              <a:buNone/>
            </a:pPr>
            <a:r>
              <a:rPr lang="en-US" altLang="zh-TW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echo "Connection Success"; </a:t>
            </a:r>
          </a:p>
          <a:p>
            <a:pPr marL="0" indent="0">
              <a:buNone/>
            </a:pPr>
            <a:r>
              <a:rPr lang="en-US" altLang="zh-TW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777955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測試</a:t>
            </a:r>
            <a:r>
              <a:rPr lang="en-US" altLang="zh-TW" dirty="0" smtClean="0"/>
              <a:t>(2/3)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58876"/>
            <a:ext cx="10515600" cy="4351338"/>
          </a:xfrm>
        </p:spPr>
        <p:txBody>
          <a:bodyPr/>
          <a:lstStyle/>
          <a:p>
            <a:r>
              <a:rPr lang="zh-TW" altLang="en-US" dirty="0" smtClean="0"/>
              <a:t>將</a:t>
            </a:r>
            <a:r>
              <a:rPr lang="en-US" altLang="zh-TW" dirty="0" smtClean="0"/>
              <a:t>code</a:t>
            </a:r>
            <a:r>
              <a:rPr lang="zh-TW" altLang="en-US" dirty="0" smtClean="0"/>
              <a:t>存成附檔名為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php</a:t>
            </a:r>
            <a:r>
              <a:rPr lang="zh-TW" altLang="en-US" dirty="0" smtClean="0"/>
              <a:t>的檔案 例如：</a:t>
            </a:r>
            <a:r>
              <a:rPr lang="en-US" altLang="zh-TW" dirty="0" smtClean="0"/>
              <a:t>123.php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放到當初安裝</a:t>
            </a:r>
            <a:r>
              <a:rPr lang="en-US" altLang="zh-TW" dirty="0" err="1" smtClean="0"/>
              <a:t>AppServ</a:t>
            </a:r>
            <a:r>
              <a:rPr lang="zh-TW" altLang="en-US" dirty="0" smtClean="0"/>
              <a:t>資料夾下的</a:t>
            </a:r>
            <a:r>
              <a:rPr lang="en-US" altLang="zh-TW" dirty="0" smtClean="0"/>
              <a:t>www</a:t>
            </a:r>
            <a:r>
              <a:rPr lang="zh-TW" altLang="en-US" dirty="0" smtClean="0"/>
              <a:t>資料夾</a:t>
            </a:r>
            <a:endParaRPr lang="en-US" altLang="zh-TW" dirty="0" smtClean="0"/>
          </a:p>
          <a:p>
            <a:r>
              <a:rPr lang="zh-TW" altLang="en-US" dirty="0" smtClean="0"/>
              <a:t>例如：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034" y="3427355"/>
            <a:ext cx="297180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40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測試</a:t>
            </a:r>
            <a:r>
              <a:rPr lang="en-US" altLang="zh-TW" dirty="0" smtClean="0"/>
              <a:t>(3/3)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開啟瀏覽器 網址輸入：</a:t>
            </a:r>
            <a:r>
              <a:rPr lang="en-US" altLang="zh-TW" dirty="0" smtClean="0"/>
              <a:t>localhost/123.php </a:t>
            </a:r>
            <a:r>
              <a:rPr lang="en-US" altLang="zh-TW" sz="1600" dirty="0" smtClean="0"/>
              <a:t>(___.</a:t>
            </a:r>
            <a:r>
              <a:rPr lang="en-US" altLang="zh-TW" sz="1600" dirty="0" err="1" smtClean="0"/>
              <a:t>php</a:t>
            </a:r>
            <a:r>
              <a:rPr lang="zh-TW" altLang="en-US" sz="1600" dirty="0" smtClean="0"/>
              <a:t>依照剛才新增的</a:t>
            </a:r>
            <a:r>
              <a:rPr lang="en-US" altLang="zh-TW" sz="1600" dirty="0" err="1" smtClean="0"/>
              <a:t>php</a:t>
            </a:r>
            <a:r>
              <a:rPr lang="zh-TW" altLang="en-US" sz="1600" dirty="0" smtClean="0"/>
              <a:t>檔名做更改</a:t>
            </a:r>
            <a:r>
              <a:rPr lang="en-US" altLang="zh-TW" sz="1600" dirty="0" smtClean="0"/>
              <a:t>)</a:t>
            </a:r>
          </a:p>
          <a:p>
            <a:endParaRPr lang="en-US" altLang="zh-TW" sz="1600" dirty="0"/>
          </a:p>
          <a:p>
            <a:r>
              <a:rPr lang="zh-TW" altLang="en-US" dirty="0" smtClean="0"/>
              <a:t>頁面出現右邊訊息即為資料庫連接成功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113" y="2783377"/>
            <a:ext cx="2400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09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HW2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79563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HW2(1/4)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請先下載程式編輯軟體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EX:Notepad</a:t>
            </a:r>
            <a:r>
              <a:rPr lang="en-US" altLang="zh-TW" dirty="0"/>
              <a:t>++, </a:t>
            </a:r>
            <a:r>
              <a:rPr lang="en-US" altLang="zh-TW" dirty="0" err="1"/>
              <a:t>dreamweaver</a:t>
            </a:r>
            <a:r>
              <a:rPr lang="en-US" altLang="zh-TW" dirty="0" smtClean="0"/>
              <a:t>…)</a:t>
            </a:r>
          </a:p>
          <a:p>
            <a:r>
              <a:rPr lang="en-US" altLang="zh-TW" dirty="0">
                <a:hlinkClick r:id="rId2"/>
              </a:rPr>
              <a:t>https://notepad-plus-plus.org/zh</a:t>
            </a:r>
            <a:r>
              <a:rPr lang="en-US" altLang="zh-TW" dirty="0" smtClean="0">
                <a:hlinkClick r:id="rId2"/>
              </a:rPr>
              <a:t>/</a:t>
            </a:r>
            <a:r>
              <a:rPr lang="en-US" altLang="zh-TW" dirty="0" smtClean="0"/>
              <a:t> (Notepad++</a:t>
            </a:r>
            <a:r>
              <a:rPr lang="zh-TW" altLang="en-US" dirty="0" smtClean="0"/>
              <a:t>載點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437" y="3155632"/>
            <a:ext cx="427672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912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HW2(2/4)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請看完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教學影片並跟著做</a:t>
            </a:r>
            <a:endParaRPr lang="en-US" altLang="zh-TW" dirty="0" smtClean="0"/>
          </a:p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www.youtube.com/watch?v=SRbewm2AUew&amp;t=101s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</a:t>
            </a:r>
            <a:r>
              <a:rPr lang="en-US" altLang="zh-TW" dirty="0" smtClean="0"/>
              <a:t>(</a:t>
            </a:r>
            <a:r>
              <a:rPr lang="zh-TW" altLang="en-US" dirty="0"/>
              <a:t>基礎 </a:t>
            </a:r>
            <a:r>
              <a:rPr lang="en-US" altLang="zh-TW" dirty="0"/>
              <a:t>HTML </a:t>
            </a:r>
            <a:r>
              <a:rPr lang="zh-TW" altLang="en-US" dirty="0"/>
              <a:t>教學 </a:t>
            </a:r>
            <a:r>
              <a:rPr lang="en-US" altLang="zh-TW" dirty="0"/>
              <a:t>By </a:t>
            </a:r>
            <a:r>
              <a:rPr lang="zh-TW" altLang="en-US" dirty="0"/>
              <a:t>彭彭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164" y="3258589"/>
            <a:ext cx="5095701" cy="310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415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HW2(3/4)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利用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連結至前面的測試結果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952" y="2676712"/>
            <a:ext cx="2990850" cy="22002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972" y="2676712"/>
            <a:ext cx="3333750" cy="981075"/>
          </a:xfrm>
          <a:prstGeom prst="rect">
            <a:avLst/>
          </a:prstGeom>
        </p:spPr>
      </p:pic>
      <p:sp>
        <p:nvSpPr>
          <p:cNvPr id="8" name="向右箭號 7"/>
          <p:cNvSpPr/>
          <p:nvPr/>
        </p:nvSpPr>
        <p:spPr>
          <a:xfrm>
            <a:off x="4231178" y="3241964"/>
            <a:ext cx="1147157" cy="4073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6799811" y="2568633"/>
            <a:ext cx="2094807" cy="54032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>
            <a:endCxn id="10" idx="1"/>
          </p:cNvCxnSpPr>
          <p:nvPr/>
        </p:nvCxnSpPr>
        <p:spPr>
          <a:xfrm flipV="1">
            <a:off x="7259781" y="2110531"/>
            <a:ext cx="263238" cy="443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7523019" y="1787365"/>
            <a:ext cx="3470309" cy="646331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tx1"/>
                </a:solidFill>
              </a:rPr>
              <a:t>注意</a:t>
            </a:r>
            <a:r>
              <a:rPr lang="en-US" altLang="zh-TW" b="1" dirty="0" smtClean="0">
                <a:solidFill>
                  <a:schemeClr val="tx1"/>
                </a:solidFill>
              </a:rPr>
              <a:t>!html</a:t>
            </a:r>
            <a:r>
              <a:rPr lang="zh-TW" altLang="en-US" b="1" dirty="0" smtClean="0">
                <a:solidFill>
                  <a:schemeClr val="tx1"/>
                </a:solidFill>
              </a:rPr>
              <a:t>連接的網址要打</a:t>
            </a:r>
            <a:r>
              <a:rPr lang="en-US" altLang="zh-TW" b="1" dirty="0" err="1" smtClean="0">
                <a:solidFill>
                  <a:schemeClr val="tx1"/>
                </a:solidFill>
              </a:rPr>
              <a:t>Ip</a:t>
            </a:r>
            <a:r>
              <a:rPr lang="zh-TW" altLang="en-US" b="1" dirty="0" smtClean="0">
                <a:solidFill>
                  <a:schemeClr val="tx1"/>
                </a:solidFill>
              </a:rPr>
              <a:t>位址</a:t>
            </a:r>
            <a:r>
              <a:rPr lang="en-US" altLang="zh-TW" b="1" dirty="0" smtClean="0">
                <a:solidFill>
                  <a:schemeClr val="tx1"/>
                </a:solidFill>
              </a:rPr>
              <a:t>,</a:t>
            </a:r>
          </a:p>
          <a:p>
            <a:r>
              <a:rPr lang="zh-TW" altLang="en-US" b="1" dirty="0" smtClean="0">
                <a:solidFill>
                  <a:schemeClr val="tx1"/>
                </a:solidFill>
              </a:rPr>
              <a:t>而不是打</a:t>
            </a:r>
            <a:r>
              <a:rPr lang="en-US" altLang="zh-TW" b="1" dirty="0" smtClean="0">
                <a:solidFill>
                  <a:schemeClr val="tx1"/>
                </a:solidFill>
              </a:rPr>
              <a:t>Localhost</a:t>
            </a:r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165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下</a:t>
            </a:r>
            <a:r>
              <a:rPr lang="zh-TW" altLang="en-US" dirty="0"/>
              <a:t>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2"/>
              </a:rPr>
              <a:t>https://www.appserv.org/en/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277" y="764771"/>
            <a:ext cx="6564046" cy="523701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700953" y="3906982"/>
            <a:ext cx="2094807" cy="98921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647113" y="5785658"/>
            <a:ext cx="2773680" cy="30371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 flipH="1">
            <a:off x="8495607" y="5926974"/>
            <a:ext cx="26706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8793270" y="574230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solidFill>
                  <a:srgbClr val="FF0000"/>
                </a:solidFill>
              </a:rPr>
              <a:t>注意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47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HW2(3/4)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TW" altLang="en-US" dirty="0" smtClean="0"/>
                  <a:t>注意事項</a:t>
                </a:r>
                <a:r>
                  <a:rPr lang="en-US" altLang="zh-TW" dirty="0" smtClean="0"/>
                  <a:t>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zh-TW" altLang="en-US" dirty="0" smtClean="0"/>
                  <a:t>上傳至</a:t>
                </a:r>
                <a:r>
                  <a:rPr lang="en-US" altLang="zh-TW" dirty="0" smtClean="0"/>
                  <a:t>E3(</a:t>
                </a:r>
                <a:r>
                  <a:rPr lang="zh-TW" altLang="en-US" dirty="0" smtClean="0"/>
                  <a:t>截止日</a:t>
                </a:r>
                <a:r>
                  <a:rPr lang="en-US" altLang="zh-TW" dirty="0" smtClean="0"/>
                  <a:t>3/13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23:59)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zh-TW" altLang="en-US" dirty="0" smtClean="0"/>
                  <a:t>上傳</a:t>
                </a:r>
                <a:r>
                  <a:rPr lang="en-US" altLang="zh-TW" dirty="0" smtClean="0"/>
                  <a:t>HTML</a:t>
                </a:r>
                <a:r>
                  <a:rPr lang="zh-TW" altLang="en-US" dirty="0" smtClean="0"/>
                  <a:t>檔</a:t>
                </a:r>
                <a:endParaRPr lang="en-US" altLang="zh-TW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zh-TW" altLang="en-US" dirty="0" smtClean="0"/>
                  <a:t>檔名</a:t>
                </a:r>
                <a:r>
                  <a:rPr lang="en-US" altLang="zh-TW" dirty="0" smtClean="0"/>
                  <a:t>:</a:t>
                </a:r>
                <a:r>
                  <a:rPr lang="zh-TW" altLang="en-US" dirty="0" smtClean="0"/>
                  <a:t>學號</a:t>
                </a:r>
                <a:r>
                  <a:rPr lang="en-US" altLang="zh-TW" dirty="0" smtClean="0"/>
                  <a:t>.html</a:t>
                </a:r>
                <a:r>
                  <a:rPr lang="en-US" altLang="zh-TW" dirty="0" smtClean="0"/>
                  <a:t>(0553322.html)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zh-TW" altLang="en-US" dirty="0" smtClean="0">
                    <a:solidFill>
                      <a:srgbClr val="FF0000"/>
                    </a:solidFill>
                  </a:rPr>
                  <a:t>請同學在星期二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、</m:t>
                    </m:r>
                    <m:r>
                      <a:rPr lang="zh-TW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三</m:t>
                    </m:r>
                  </m:oMath>
                </a14:m>
                <a:r>
                  <a:rPr lang="zh-TW" altLang="en-US" dirty="0" smtClean="0">
                    <a:solidFill>
                      <a:srgbClr val="FF0000"/>
                    </a:solidFill>
                  </a:rPr>
                  <a:t>上課時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,</a:t>
                </a:r>
                <a:r>
                  <a:rPr lang="zh-TW" altLang="en-US" dirty="0" smtClean="0">
                    <a:solidFill>
                      <a:srgbClr val="FF0000"/>
                    </a:solidFill>
                  </a:rPr>
                  <a:t>將宿舍電腦和</a:t>
                </a:r>
                <a:r>
                  <a:rPr lang="en-US" altLang="zh-TW" dirty="0" err="1" smtClean="0">
                    <a:solidFill>
                      <a:srgbClr val="FF0000"/>
                    </a:solidFill>
                  </a:rPr>
                  <a:t>Appserve</a:t>
                </a:r>
                <a:r>
                  <a:rPr lang="zh-TW" altLang="en-US" dirty="0" smtClean="0">
                    <a:solidFill>
                      <a:srgbClr val="FF0000"/>
                    </a:solidFill>
                  </a:rPr>
                  <a:t>開啟</a:t>
                </a:r>
                <a:endParaRPr lang="en-US" altLang="zh-TW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zh-TW" altLang="en-US" dirty="0" smtClean="0">
                    <a:solidFill>
                      <a:srgbClr val="FF0000"/>
                    </a:solidFill>
                  </a:rPr>
                  <a:t>      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(</a:t>
                </a:r>
                <a:r>
                  <a:rPr lang="zh-TW" altLang="en-US" dirty="0" smtClean="0">
                    <a:solidFill>
                      <a:srgbClr val="FF0000"/>
                    </a:solidFill>
                  </a:rPr>
                  <a:t>如果不能配合請找助教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zh-TW" altLang="en-US" dirty="0" smtClean="0"/>
                  <a:t>範例</a:t>
                </a:r>
                <a:r>
                  <a:rPr lang="en-US" altLang="zh-TW" dirty="0" smtClean="0"/>
                  <a:t>:http</a:t>
                </a:r>
                <a:r>
                  <a:rPr lang="en-US" altLang="zh-TW" dirty="0"/>
                  <a:t>://140.113.59.175/0553322.html</a:t>
                </a:r>
                <a:endParaRPr lang="en-US" altLang="zh-TW" dirty="0" smtClean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2939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</a:t>
            </a:r>
            <a:r>
              <a:rPr lang="en-US" altLang="zh-TW" dirty="0" smtClean="0"/>
              <a:t>(1/4)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下一步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908" y="1690688"/>
            <a:ext cx="478155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488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</a:t>
            </a:r>
            <a:r>
              <a:rPr lang="en-US" altLang="zh-TW" dirty="0" smtClean="0"/>
              <a:t>(2/4)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全部選擇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724" y="1989599"/>
            <a:ext cx="478155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236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</a:t>
            </a:r>
            <a:r>
              <a:rPr lang="en-US" altLang="zh-TW" dirty="0" smtClean="0"/>
              <a:t>(3/4)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設定</a:t>
            </a:r>
            <a:r>
              <a:rPr lang="en-US" altLang="zh-TW" dirty="0" smtClean="0"/>
              <a:t>(</a:t>
            </a:r>
            <a:r>
              <a:rPr lang="zh-TW" altLang="en-US" dirty="0" smtClean="0"/>
              <a:t>通常不須改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160" y="1990811"/>
            <a:ext cx="479107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280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</a:t>
            </a:r>
            <a:r>
              <a:rPr lang="en-US" altLang="zh-TW" dirty="0" smtClean="0"/>
              <a:t>(4/4)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50564"/>
            <a:ext cx="10515600" cy="4351338"/>
          </a:xfrm>
        </p:spPr>
        <p:txBody>
          <a:bodyPr/>
          <a:lstStyle/>
          <a:p>
            <a:r>
              <a:rPr lang="zh-TW" altLang="en-US" dirty="0" smtClean="0"/>
              <a:t>設定密碼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937" y="2135520"/>
            <a:ext cx="481012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774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執行</a:t>
            </a:r>
            <a:r>
              <a:rPr lang="en-US" altLang="zh-TW" dirty="0" smtClean="0"/>
              <a:t>(1/3)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執行 </a:t>
            </a:r>
            <a:r>
              <a:rPr lang="en-US" altLang="zh-TW" dirty="0" smtClean="0"/>
              <a:t>MySQL Start </a:t>
            </a:r>
            <a:r>
              <a:rPr lang="zh-TW" altLang="en-US" dirty="0" smtClean="0"/>
              <a:t>和 </a:t>
            </a:r>
            <a:r>
              <a:rPr lang="en-US" altLang="zh-TW" dirty="0" smtClean="0"/>
              <a:t>Apache Start</a:t>
            </a:r>
          </a:p>
          <a:p>
            <a:r>
              <a:rPr lang="zh-TW" altLang="en-US" dirty="0" smtClean="0"/>
              <a:t>在瀏覽器打上</a:t>
            </a:r>
            <a:r>
              <a:rPr lang="en-US" altLang="zh-TW" dirty="0" smtClean="0"/>
              <a:t>”localhost”</a:t>
            </a:r>
            <a:r>
              <a:rPr lang="zh-TW" altLang="en-US" dirty="0" smtClean="0"/>
              <a:t>，進入以下頁面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944" y="2803050"/>
            <a:ext cx="5230783" cy="373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085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執行</a:t>
            </a:r>
            <a:r>
              <a:rPr lang="en-US" altLang="zh-TW" dirty="0" smtClean="0"/>
              <a:t>(2/3)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點選</a:t>
            </a:r>
            <a:r>
              <a:rPr lang="en-US" altLang="zh-TW" dirty="0" err="1" smtClean="0"/>
              <a:t>phpMyAdmin</a:t>
            </a:r>
            <a:r>
              <a:rPr lang="en-US" altLang="zh-TW" dirty="0" smtClean="0"/>
              <a:t> Database Manager Version 4.6.6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065" y="2284766"/>
            <a:ext cx="5929053" cy="423241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665913" y="2917766"/>
            <a:ext cx="2776451" cy="29925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6631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執行</a:t>
            </a:r>
            <a:r>
              <a:rPr lang="en-US" altLang="zh-TW" dirty="0" smtClean="0"/>
              <a:t>(3/3)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輸入帳號</a:t>
            </a:r>
            <a:r>
              <a:rPr lang="en-US" altLang="zh-TW" dirty="0" smtClean="0"/>
              <a:t>(root) </a:t>
            </a:r>
            <a:r>
              <a:rPr lang="zh-TW" altLang="en-US" dirty="0" smtClean="0"/>
              <a:t>密碼</a:t>
            </a:r>
            <a:r>
              <a:rPr lang="en-US" altLang="zh-TW" dirty="0" smtClean="0"/>
              <a:t>(</a:t>
            </a:r>
            <a:r>
              <a:rPr lang="zh-TW" altLang="en-US" dirty="0" smtClean="0"/>
              <a:t>安裝時輸入的密碼</a:t>
            </a:r>
            <a:r>
              <a:rPr lang="en-US" altLang="zh-TW" dirty="0" smtClean="0"/>
              <a:t>)</a:t>
            </a:r>
            <a:r>
              <a:rPr lang="zh-TW" altLang="en-US" dirty="0" smtClean="0"/>
              <a:t>後，按執行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375" y="2580693"/>
            <a:ext cx="3987338" cy="373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466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373</Words>
  <Application>Microsoft Office PowerPoint</Application>
  <PresentationFormat>寬螢幕</PresentationFormat>
  <Paragraphs>68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6" baseType="lpstr">
      <vt:lpstr>新細明體</vt:lpstr>
      <vt:lpstr>Arial</vt:lpstr>
      <vt:lpstr>Calibri</vt:lpstr>
      <vt:lpstr>Calibri Light</vt:lpstr>
      <vt:lpstr>Cambria Math</vt:lpstr>
      <vt:lpstr>Office 佈景主題</vt:lpstr>
      <vt:lpstr>AppServ</vt:lpstr>
      <vt:lpstr>下載</vt:lpstr>
      <vt:lpstr>安裝(1/4)</vt:lpstr>
      <vt:lpstr>安裝(2/4)</vt:lpstr>
      <vt:lpstr>安裝(3/4)</vt:lpstr>
      <vt:lpstr>安裝(4/4)</vt:lpstr>
      <vt:lpstr>執行(1/3)</vt:lpstr>
      <vt:lpstr>執行(2/3)</vt:lpstr>
      <vt:lpstr>執行(3/3)</vt:lpstr>
      <vt:lpstr>新增使用者帳號(1/3)</vt:lpstr>
      <vt:lpstr>新增使用者帳號(2/3)</vt:lpstr>
      <vt:lpstr>新增使用者帳號(3/3)</vt:lpstr>
      <vt:lpstr>測試(1/3)</vt:lpstr>
      <vt:lpstr>測試(2/3)</vt:lpstr>
      <vt:lpstr>測試(3/3)</vt:lpstr>
      <vt:lpstr>HW2</vt:lpstr>
      <vt:lpstr>HW2(1/4)</vt:lpstr>
      <vt:lpstr>HW2(2/4)</vt:lpstr>
      <vt:lpstr>HW2(3/4)</vt:lpstr>
      <vt:lpstr>HW2(3/4)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AppServ</dc:title>
  <dc:creator>GoldCity5</dc:creator>
  <cp:lastModifiedBy>wei wei</cp:lastModifiedBy>
  <cp:revision>13</cp:revision>
  <dcterms:created xsi:type="dcterms:W3CDTF">2017-02-23T07:30:14Z</dcterms:created>
  <dcterms:modified xsi:type="dcterms:W3CDTF">2017-03-07T05:49:17Z</dcterms:modified>
</cp:coreProperties>
</file>