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7" autoAdjust="0"/>
  </p:normalViewPr>
  <p:slideViewPr>
    <p:cSldViewPr>
      <p:cViewPr>
        <p:scale>
          <a:sx n="60" d="100"/>
          <a:sy n="60" d="100"/>
        </p:scale>
        <p:origin x="-1435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78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E090-9B59-43F8-AFE0-94C51480C067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BA420-4A10-4CFF-AF88-48BFDBCE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3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079B5-2C99-40C3-9007-DF160AAF6F7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7CF99-4786-4A86-B2E2-1778108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7CF99-4786-4A86-B2E2-17781089C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1A9C54-3C5D-4BCD-B964-D5646210A44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5562600" cy="473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022B34-87E0-4AC1-8EA1-D3753DDB8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52400" y="1066800"/>
            <a:ext cx="960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289560" y="3680"/>
            <a:ext cx="3048000" cy="2157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05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Bike Sharing Demand</a:t>
            </a:r>
            <a:endParaRPr lang="en-US" dirty="0"/>
          </a:p>
        </p:txBody>
      </p:sp>
      <p:pic>
        <p:nvPicPr>
          <p:cNvPr id="1032" name="Picture 8" descr="http://www.wpclipart.com/recreation/cycling/bicycles/plain_bicycle_icon_large_T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" y="20105"/>
            <a:ext cx="3048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model: combining Random Forest and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Neural network works better with less data, for the first 5 months…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Problem definition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exploration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selection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 Forest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If we have time, change it to a flowchart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Bike </a:t>
            </a:r>
            <a:r>
              <a:rPr lang="en-US" dirty="0"/>
              <a:t>Sharing Demand </a:t>
            </a:r>
            <a:r>
              <a:rPr lang="en-US" dirty="0" smtClean="0"/>
              <a:t>problem (</a:t>
            </a:r>
            <a:r>
              <a:rPr lang="en-US" dirty="0"/>
              <a:t>Capital </a:t>
            </a:r>
            <a:r>
              <a:rPr lang="en-US" dirty="0" err="1"/>
              <a:t>Bikeshare</a:t>
            </a:r>
            <a:r>
              <a:rPr lang="en-US" dirty="0"/>
              <a:t> program in Washington, </a:t>
            </a:r>
            <a:r>
              <a:rPr lang="en-US" dirty="0" smtClean="0"/>
              <a:t>D.C).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Input: </a:t>
            </a:r>
            <a:r>
              <a:rPr lang="en-US" dirty="0" smtClean="0"/>
              <a:t>historical </a:t>
            </a:r>
            <a:r>
              <a:rPr lang="en-US" dirty="0"/>
              <a:t>usage </a:t>
            </a:r>
            <a:r>
              <a:rPr lang="en-US" dirty="0" smtClean="0"/>
              <a:t>&amp; </a:t>
            </a:r>
            <a:r>
              <a:rPr lang="en-US" dirty="0"/>
              <a:t>weather data </a:t>
            </a:r>
            <a:r>
              <a:rPr lang="en-US" dirty="0" smtClean="0"/>
              <a:t>from the first 19 days of each month in 2011 and 2012.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Only past data can be applied.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Output: </a:t>
            </a:r>
            <a:r>
              <a:rPr lang="en-US" dirty="0" smtClean="0"/>
              <a:t>bike rental demand prediction for the last days of each month in 2011 and 2012.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Proposed approach: regression methods.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Linear model, </a:t>
            </a:r>
            <a:r>
              <a:rPr lang="en-US" dirty="0"/>
              <a:t>SVM, </a:t>
            </a:r>
            <a:r>
              <a:rPr lang="en-US" dirty="0" smtClean="0"/>
              <a:t>decision trees, </a:t>
            </a:r>
            <a:r>
              <a:rPr lang="en-US" dirty="0" err="1" smtClean="0"/>
              <a:t>kNN</a:t>
            </a:r>
            <a:r>
              <a:rPr lang="en-US" dirty="0" smtClean="0"/>
              <a:t>, neural networks.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Value opportunity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studying </a:t>
            </a:r>
            <a:r>
              <a:rPr lang="en-US" dirty="0"/>
              <a:t>the mobility in the city and improving the bike sharing systems logistics and costs.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optimizing its operation, more users might feel attracted to use sustainable and eco-friendly transportation systems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Evaluation based on Root Mean Squared Logarithmic Error (RMSLE)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Kag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27150"/>
            <a:ext cx="1600200" cy="5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89088"/>
            <a:ext cx="3657600" cy="94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10437" y="5031938"/>
            <a:ext cx="29129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 is the number of hours in the test set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 is your predicted count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is the actual count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log(x) is the natural logarithm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fields and data preprocessing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33400" y="1295400"/>
            <a:ext cx="80772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0100" y="4915798"/>
            <a:ext cx="7543800" cy="1180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Break down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datetime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into 5 new variables: hour, day, month, year, weekday.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 the data into train set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days) x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set (7 days).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Interpolate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record of data if count = 0 in a particular hour.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10800000">
            <a:off x="2133600" y="4540251"/>
            <a:ext cx="862263" cy="240632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5673" y="1463235"/>
            <a:ext cx="323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Independent variables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4818" y="1463234"/>
            <a:ext cx="208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Dependent variables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452963"/>
              </p:ext>
            </p:extLst>
          </p:nvPr>
        </p:nvGraphicFramePr>
        <p:xfrm>
          <a:off x="762000" y="1905000"/>
          <a:ext cx="38100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4384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datetime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Hourly date + timestamp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season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1; 2; 3; 4.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holiday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binary (holiday</a:t>
                      </a: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 not)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workingday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binary (working day</a:t>
                      </a: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 not)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weather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1; 2; 3; 4.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</a:t>
                      </a: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(C)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atemp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“feels like” temperature (C)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humidity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relative humidity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windspeed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8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 speed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2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233615"/>
              </p:ext>
            </p:extLst>
          </p:nvPr>
        </p:nvGraphicFramePr>
        <p:xfrm>
          <a:off x="5486400" y="2057398"/>
          <a:ext cx="2889250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027"/>
                <a:gridCol w="1834223"/>
              </a:tblGrid>
              <a:tr h="7608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casual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 of non-registered user rentals initiated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08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registered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 of non-registered user rentals initiated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80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 of total rentals initiated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Isosceles Triangle 22"/>
          <p:cNvSpPr/>
          <p:nvPr/>
        </p:nvSpPr>
        <p:spPr bwMode="auto">
          <a:xfrm>
            <a:off x="6400800" y="4540251"/>
            <a:ext cx="862263" cy="240632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29200" y="1463235"/>
            <a:ext cx="0" cy="326116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enato\Dropbox\IEORE4574 Business Analytics Project\Renato (O Verdadeiro)\ViolinPlotHour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14539" r="5234" b="11348"/>
          <a:stretch/>
        </p:blipFill>
        <p:spPr bwMode="auto">
          <a:xfrm>
            <a:off x="2133600" y="3835399"/>
            <a:ext cx="4876800" cy="246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536769" cy="23622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7" y="1447800"/>
            <a:ext cx="3929743" cy="23622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7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Mention something else?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Relationships we found?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 selection? Which features are more relevant? And how their importance change over time?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Not possible to use cross-validation, given the time factor.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Models trained on a train set (days 1-12), RMLSE computed on a test set (days 13-19).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2514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Blablabla</a:t>
            </a: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9750" y="4038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model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Combined with classical decomposition (seasonality for “hour” and “season”).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9750" y="4800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 though dimensional space is reasonable, performing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9750" y="3276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Neural network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Blablabla</a:t>
            </a: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5562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SVM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Blablabla</a:t>
            </a: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2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961029"/>
              </p:ext>
            </p:extLst>
          </p:nvPr>
        </p:nvGraphicFramePr>
        <p:xfrm>
          <a:off x="6934200" y="281940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68738"/>
              </p:ext>
            </p:extLst>
          </p:nvPr>
        </p:nvGraphicFramePr>
        <p:xfrm>
          <a:off x="6934200" y="357505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1182"/>
              </p:ext>
            </p:extLst>
          </p:nvPr>
        </p:nvGraphicFramePr>
        <p:xfrm>
          <a:off x="6934200" y="434340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329451"/>
              </p:ext>
            </p:extLst>
          </p:nvPr>
        </p:nvGraphicFramePr>
        <p:xfrm>
          <a:off x="6934200" y="511175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787406"/>
              </p:ext>
            </p:extLst>
          </p:nvPr>
        </p:nvGraphicFramePr>
        <p:xfrm>
          <a:off x="6934200" y="586740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1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Not possible to use cross-validation, given the time factor.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Models trained on a train set (days 1-12), RMLSE computed on a test set (days 13-19).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2514600"/>
            <a:ext cx="8077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Blablabla</a:t>
            </a: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9750" y="4038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model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Combined with classical decomposition (seasonality for “hour” and “season”).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9750" y="4800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 though dimensional space is reasonable, performing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9750" y="3276600"/>
            <a:ext cx="8077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Neural network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Blablabla</a:t>
            </a: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5562600"/>
            <a:ext cx="8077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SVM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Blablabla</a:t>
            </a: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0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2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927990"/>
              </p:ext>
            </p:extLst>
          </p:nvPr>
        </p:nvGraphicFramePr>
        <p:xfrm>
          <a:off x="6934200" y="281940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947506"/>
              </p:ext>
            </p:extLst>
          </p:nvPr>
        </p:nvGraphicFramePr>
        <p:xfrm>
          <a:off x="6934200" y="357505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966548"/>
              </p:ext>
            </p:extLst>
          </p:nvPr>
        </p:nvGraphicFramePr>
        <p:xfrm>
          <a:off x="6934200" y="434340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15152"/>
              </p:ext>
            </p:extLst>
          </p:nvPr>
        </p:nvGraphicFramePr>
        <p:xfrm>
          <a:off x="6934200" y="511175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119891"/>
              </p:ext>
            </p:extLst>
          </p:nvPr>
        </p:nvGraphicFramePr>
        <p:xfrm>
          <a:off x="6934200" y="5867400"/>
          <a:ext cx="1581150" cy="27432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42134"/>
                <a:gridCol w="739016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RMSLE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Kaggle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IEOR4574 – Business Analytics for OR – Spring 2015</a:t>
            </a:r>
          </a:p>
          <a:p>
            <a:r>
              <a:rPr lang="en-US" dirty="0" smtClean="0"/>
              <a:t>Columbia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2B34-87E0-4AC1-8EA1-D3753DDB8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634</Words>
  <Application>Microsoft Office PowerPoint</Application>
  <PresentationFormat>On-screen Show (4:3)</PresentationFormat>
  <Paragraphs>151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Cover slide</vt:lpstr>
      <vt:lpstr>Summary</vt:lpstr>
      <vt:lpstr>Problem definition</vt:lpstr>
      <vt:lpstr>Data fields and data preprocessing</vt:lpstr>
      <vt:lpstr>Data exploration</vt:lpstr>
      <vt:lpstr>Data exploration</vt:lpstr>
      <vt:lpstr>Model selection</vt:lpstr>
      <vt:lpstr>Model selection</vt:lpstr>
      <vt:lpstr>Random Forest</vt:lpstr>
      <vt:lpstr>Neural Network</vt:lpstr>
      <vt:lpstr>Best model: combining Random Forest and Neural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Georgiadis Rosiak</dc:creator>
  <cp:lastModifiedBy>Renato Georgiadis Rosiak</cp:lastModifiedBy>
  <cp:revision>19</cp:revision>
  <dcterms:created xsi:type="dcterms:W3CDTF">2015-04-19T20:05:20Z</dcterms:created>
  <dcterms:modified xsi:type="dcterms:W3CDTF">2015-04-19T22:54:02Z</dcterms:modified>
</cp:coreProperties>
</file>