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  <p:embeddedFont>
      <p:font typeface="Titillium Web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7C4C53-25E3-4758-9C43-D03A3B139B7E}">
  <a:tblStyle styleId="{8B7C4C53-25E3-4758-9C43-D03A3B139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a9415a2a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a9415a2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9415a2ae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9415a2a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9415a2ae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9415a2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9415a2ae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9415a2a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9415a2ae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9415a2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9415a2ae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9415a2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9415a2a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9415a2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9415a2ae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9415a2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9415a2ae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9415a2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9415a2ae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9415a2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9415a2ae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9415a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9415a2ae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9415a2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9415a2ae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9415a2a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9415a2ae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9415a2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MonkeyDefenc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539675" y="1014175"/>
            <a:ext cx="6547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MonkeyDefence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539675" y="2966275"/>
            <a:ext cx="4464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By: </a:t>
            </a:r>
            <a:r>
              <a:rPr b="1"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Ethan</a:t>
            </a: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Ling and </a:t>
            </a:r>
            <a:r>
              <a:rPr b="1"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Kevin</a:t>
            </a: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Chu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8583"/>
          <a:stretch/>
        </p:blipFill>
        <p:spPr>
          <a:xfrm>
            <a:off x="7529475" y="2966271"/>
            <a:ext cx="1312950" cy="12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075" y="2226837"/>
            <a:ext cx="585575" cy="5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250" y="3793950"/>
            <a:ext cx="585575" cy="5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100" y="3992650"/>
            <a:ext cx="585575" cy="5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500" y="2109350"/>
            <a:ext cx="585575" cy="5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7387" y="3186689"/>
            <a:ext cx="386515" cy="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1800" y="3415489"/>
            <a:ext cx="386515" cy="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1400" y="2966277"/>
            <a:ext cx="386515" cy="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4888" y="2724152"/>
            <a:ext cx="386515" cy="4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1334850" y="276275"/>
            <a:ext cx="64743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IT YOURSELF ! </a:t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802354" y="1392437"/>
            <a:ext cx="7539281" cy="3243805"/>
            <a:chOff x="2583100" y="2973775"/>
            <a:chExt cx="461550" cy="437200"/>
          </a:xfrm>
        </p:grpSpPr>
        <p:sp>
          <p:nvSpPr>
            <p:cNvPr id="125" name="Google Shape;125;p2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762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7620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/>
        </p:nvSpPr>
        <p:spPr>
          <a:xfrm>
            <a:off x="1517688" y="2169900"/>
            <a:ext cx="6108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ighlight>
                  <a:srgbClr val="FFFFFF"/>
                </a:highlight>
                <a:latin typeface="Titillium Web Light"/>
                <a:ea typeface="Titillium Web Light"/>
                <a:cs typeface="Titillium Web Light"/>
                <a:sym typeface="Titillium Web Light"/>
                <a:hlinkClick r:id="rId3"/>
              </a:rPr>
              <a:t>http://bit.ly/MonkeyDefence</a:t>
            </a:r>
            <a:endParaRPr sz="4000">
              <a:highlight>
                <a:srgbClr val="FFFFF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1100125" y="2285250"/>
            <a:ext cx="5380500" cy="57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 TIME!</a:t>
            </a:r>
            <a:endParaRPr sz="4800"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6612918" y="1705958"/>
            <a:ext cx="1745366" cy="1652303"/>
            <a:chOff x="6618700" y="1635475"/>
            <a:chExt cx="456675" cy="432325"/>
          </a:xfrm>
        </p:grpSpPr>
        <p:sp>
          <p:nvSpPr>
            <p:cNvPr id="134" name="Google Shape;134;p2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solidFill>
              <a:srgbClr val="666666"/>
            </a:solidFill>
            <a:ln cap="rnd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solidFill>
              <a:srgbClr val="666666"/>
            </a:solidFill>
            <a:ln cap="rnd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solidFill>
              <a:srgbClr val="666666"/>
            </a:solidFill>
            <a:ln cap="rnd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solidFill>
              <a:srgbClr val="666666"/>
            </a:solidFill>
            <a:ln cap="rnd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solidFill>
              <a:srgbClr val="666666"/>
            </a:solidFill>
            <a:ln cap="rnd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428750"/>
            <a:ext cx="52497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Add more weapons and </a:t>
            </a:r>
            <a:r>
              <a:rPr lang="en"/>
              <a:t>power ups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Make the UI look nicer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Add more types of enemies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Sound Effects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2"/>
          <p:cNvGrpSpPr/>
          <p:nvPr/>
        </p:nvGrpSpPr>
        <p:grpSpPr>
          <a:xfrm>
            <a:off x="5706959" y="1618792"/>
            <a:ext cx="2154320" cy="2154331"/>
            <a:chOff x="576250" y="4319400"/>
            <a:chExt cx="442075" cy="442050"/>
          </a:xfrm>
        </p:grpSpPr>
        <p:sp>
          <p:nvSpPr>
            <p:cNvPr id="146" name="Google Shape;146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758875" y="1627950"/>
            <a:ext cx="5796900" cy="18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 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925" y="343375"/>
            <a:ext cx="20288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200" y="3002788"/>
            <a:ext cx="26098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422" y="759850"/>
            <a:ext cx="2335876" cy="2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751550" y="2313838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25" y="1133475"/>
            <a:ext cx="2637468" cy="29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Team Overview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Overview</a:t>
            </a:r>
            <a:endParaRPr sz="2400"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Team Name: MonkeyDefence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Team Number: 4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Ethan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Enemy and Collision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Kevin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Player and Projectiles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Project Overview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 doing?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leway Light"/>
              <a:buChar char="▰"/>
            </a:pPr>
            <a:r>
              <a:rPr lang="en" sz="1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Our program is a game where you play as a monkey destroying the enemy (Gorillos) with a multitude of weapons. </a:t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Bananas, Coconuts, Poop</a:t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leway Light"/>
              <a:buChar char="▰"/>
            </a:pPr>
            <a:r>
              <a:rPr lang="en" sz="1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Anyone who wants to have a fun time with hilarious graphics or wants to test their skills in shooting/navigation should play this game. </a:t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leway Light"/>
              <a:buChar char="▰"/>
            </a:pPr>
            <a:r>
              <a:rPr lang="en" sz="14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Our game features keyboard input, an AI for the enemies, buttons to choose/buy weapons, and a graphics window which the player can use to play.</a:t>
            </a:r>
            <a:endParaRPr sz="14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Code Overview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6482699" y="1847624"/>
            <a:ext cx="1947842" cy="1448250"/>
            <a:chOff x="5247525" y="3007275"/>
            <a:chExt cx="517575" cy="384825"/>
          </a:xfrm>
        </p:grpSpPr>
        <p:sp>
          <p:nvSpPr>
            <p:cNvPr id="97" name="Google Shape;97;p1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41925" y="29720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060700" y="1192175"/>
            <a:ext cx="7799100" cy="33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Banana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	- The subclass of Weapon, low damage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Coconut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	 - The subclass of Weapon, medium damage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Enemy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	 - Represents the entities the player must destroy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Main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 		 - Where all the graphics are created (main method located)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MovingImage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	 - Helps with movement and animations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Player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		 - Represents the entity the player controls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Poop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 		 - The subclass of Weapon, high damage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SplashScreen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	 - 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Represents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the splash screen shown at launch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Weapon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	 - 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Represents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the weapons the player uses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SmartEnemy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- Subclass of enemy, which 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follows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the player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CrazyEnemy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       = </a:t>
            </a:r>
            <a:r>
              <a:rPr lang="en" sz="14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Subclass of enemy, doesn’t follows the player</a:t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EFEFE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428750"/>
            <a:ext cx="3028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Weapon/Enemy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Movement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Weapon class was hard to code as we had to use physics to </a:t>
            </a:r>
            <a:r>
              <a:rPr lang="en" sz="1800"/>
              <a:t>calculate</a:t>
            </a:r>
            <a:r>
              <a:rPr lang="en" sz="1800"/>
              <a:t> a weapon’s velocity and direction if it were to target a certain point. This was same with the enemies, as the enemies had to constantly target the player</a:t>
            </a:r>
            <a:endParaRPr sz="1800"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3693175" y="1428750"/>
            <a:ext cx="39840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Keeping Track of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Multiple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Enemies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had to figure out why we could not get the player to shoot two bananas at two seperate enemies. Eventually, we figured out that this was an ArrayList error. </a:t>
            </a:r>
            <a:endParaRPr sz="1800"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</a:t>
            </a:r>
            <a:r>
              <a:rPr lang="en"/>
              <a:t>ardest problems to solve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7387450" y="2946934"/>
            <a:ext cx="1376838" cy="120322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{8B7C4C53-25E3-4758-9C43-D03A3B139B7E}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Input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Action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Left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Down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Right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 MOUSE CLICK 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Shoot / Select Weapon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