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การสื่อสารข้อมูลและเครือข่าย</a:t>
            </a:r>
            <a:r>
              <a:rPr lang="th-TH" dirty="0" smtClean="0"/>
              <a:t>คอมพิวเตอร์ </a:t>
            </a:r>
            <a:r>
              <a:rPr lang="th-TH" dirty="0">
                <a:effectLst/>
              </a:rPr>
              <a:t>3 </a:t>
            </a:r>
            <a:r>
              <a:rPr lang="th-TH" dirty="0" smtClean="0">
                <a:effectLst/>
              </a:rPr>
              <a:t>(</a:t>
            </a:r>
            <a:r>
              <a:rPr lang="th-TH" dirty="0">
                <a:effectLst/>
              </a:rPr>
              <a:t>3-0-6)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/>
              <a:t>ปีการศึกษา 2565-1</a:t>
            </a:r>
          </a:p>
          <a:p>
            <a:r>
              <a:rPr lang="th-TH" dirty="0" smtClean="0"/>
              <a:t>อ.สกุลชาย สารมาศ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การสื่อสารข้อมูลและเครือข่ายคอมพิวเตอร์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b="1" dirty="0"/>
              <a:t>คำอธิบายรายวิชา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h-TH" dirty="0" smtClean="0"/>
              <a:t>พื้นฐาน</a:t>
            </a:r>
            <a:r>
              <a:rPr lang="th-TH" dirty="0"/>
              <a:t>การสื่อสารข้อมูลและเครือข่ายคอมพิวเตอร์ การเชื่อมโยงเครือข่าย องค์ประกอบของเครือข่ายสื่อสาร แบบจำลองโอเอสไอ แนวคิดการแปลงข้อมูลเป็นสัญญาณและการรับส่ง ข้อจำกัดและปัจจัยที่มีผลต่อการส่งข้อมูล การรับส่งแบบอะซิงโครนัสและซิงโครนัส การมัลติเพล็กซ์ สื่อกลาง การตรวจสอบความถูกต้องและการแก้ไขข้อผิดพลาด การไหลของข้อมูล การสื่อสารพร้อมกัน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2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การสื่อสารข้อมูลและเครือข่ายคอมพิวเตอร์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จุดมุ่งหมายของ</a:t>
            </a:r>
            <a:r>
              <a:rPr lang="th-TH" dirty="0" smtClean="0"/>
              <a:t>รายวิชา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h-TH" dirty="0" smtClean="0"/>
              <a:t>เพื่อให้</a:t>
            </a:r>
            <a:r>
              <a:rPr lang="th-TH" dirty="0"/>
              <a:t>ผู้เรียนเข้าใจถึง</a:t>
            </a:r>
            <a:r>
              <a:rPr lang="th-TH" dirty="0">
                <a:solidFill>
                  <a:srgbClr val="C00000"/>
                </a:solidFill>
              </a:rPr>
              <a:t>หลักการพื้นฐาน</a:t>
            </a:r>
            <a:r>
              <a:rPr lang="th-TH" dirty="0"/>
              <a:t>ของระบบสื่อสาร </a:t>
            </a:r>
            <a:r>
              <a:rPr lang="th-TH" dirty="0">
                <a:solidFill>
                  <a:srgbClr val="C00000"/>
                </a:solidFill>
              </a:rPr>
              <a:t>ประโยชน์</a:t>
            </a:r>
            <a:r>
              <a:rPr lang="th-TH" dirty="0"/>
              <a:t>ในด้านต่าง ๆ ของระบบสื่อสาร</a:t>
            </a:r>
            <a:r>
              <a:rPr lang="th-TH" dirty="0">
                <a:solidFill>
                  <a:srgbClr val="C00000"/>
                </a:solidFill>
              </a:rPr>
              <a:t>แบบจำลอง</a:t>
            </a:r>
            <a:r>
              <a:rPr lang="th-TH" dirty="0"/>
              <a:t>และ</a:t>
            </a:r>
            <a:r>
              <a:rPr lang="th-TH" dirty="0">
                <a:solidFill>
                  <a:srgbClr val="C00000"/>
                </a:solidFill>
              </a:rPr>
              <a:t>กลไก</a:t>
            </a:r>
            <a:r>
              <a:rPr lang="th-TH" dirty="0"/>
              <a:t>ของระบบสื่อสาร เทคนิคการ</a:t>
            </a:r>
            <a:r>
              <a:rPr lang="th-TH" dirty="0">
                <a:solidFill>
                  <a:srgbClr val="C00000"/>
                </a:solidFill>
              </a:rPr>
              <a:t>ส่งผ่านข้อมูล</a:t>
            </a:r>
            <a:r>
              <a:rPr lang="th-TH" dirty="0"/>
              <a:t>และการ</a:t>
            </a:r>
            <a:r>
              <a:rPr lang="th-TH" dirty="0">
                <a:solidFill>
                  <a:srgbClr val="C00000"/>
                </a:solidFill>
              </a:rPr>
              <a:t>อินเตอร์เฟซ </a:t>
            </a:r>
            <a:r>
              <a:rPr lang="th-TH" dirty="0"/>
              <a:t>เชื่อมต่อและ</a:t>
            </a:r>
            <a:r>
              <a:rPr lang="th-TH" dirty="0">
                <a:solidFill>
                  <a:srgbClr val="C00000"/>
                </a:solidFill>
              </a:rPr>
              <a:t>เทคโนโลยีเครือข่าย</a:t>
            </a:r>
            <a:r>
              <a:rPr lang="th-TH" dirty="0"/>
              <a:t> การ</a:t>
            </a:r>
            <a:r>
              <a:rPr lang="th-TH" dirty="0">
                <a:solidFill>
                  <a:srgbClr val="C00000"/>
                </a:solidFill>
              </a:rPr>
              <a:t>เลือกใช้</a:t>
            </a:r>
            <a:r>
              <a:rPr lang="th-TH" dirty="0"/>
              <a:t>เทคโนโลยีในการสื่อสาร เข้าใจถึง</a:t>
            </a:r>
            <a:r>
              <a:rPr lang="th-TH" dirty="0">
                <a:solidFill>
                  <a:srgbClr val="C00000"/>
                </a:solidFill>
              </a:rPr>
              <a:t>โปรโตคอล</a:t>
            </a:r>
            <a:r>
              <a:rPr lang="th-TH" dirty="0"/>
              <a:t> เข้าใจถึงกลไก</a:t>
            </a:r>
            <a:r>
              <a:rPr lang="th-TH" dirty="0">
                <a:solidFill>
                  <a:srgbClr val="C00000"/>
                </a:solidFill>
              </a:rPr>
              <a:t>การค้นหาเส้นทาง</a:t>
            </a:r>
            <a:r>
              <a:rPr lang="th-TH" dirty="0"/>
              <a:t>ของเครือข่าย และทราบถึงเทคนิคการ</a:t>
            </a:r>
            <a:r>
              <a:rPr lang="th-TH" dirty="0">
                <a:solidFill>
                  <a:srgbClr val="C00000"/>
                </a:solidFill>
              </a:rPr>
              <a:t>ตรวจจับและแก้ไขข้อผิดพลาด</a:t>
            </a:r>
            <a:r>
              <a:rPr lang="th-TH" dirty="0"/>
              <a:t>ของข้อมูล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1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การสื่อสารข้อมูลและเครือข่ายคอมพิวเตอร์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สอบกลางภาค				25</a:t>
            </a:r>
          </a:p>
          <a:p>
            <a:r>
              <a:rPr lang="th-TH" dirty="0" smtClean="0"/>
              <a:t>สอบปลายภาค				25</a:t>
            </a:r>
          </a:p>
          <a:p>
            <a:r>
              <a:rPr lang="th-TH" dirty="0" smtClean="0"/>
              <a:t>กิจกรรมในชั้นเรียน/งานมอบหมาย		10</a:t>
            </a:r>
          </a:p>
          <a:p>
            <a:r>
              <a:rPr lang="th-TH" dirty="0" smtClean="0"/>
              <a:t>การบ้าน/นำเสนอโครงงาน			30</a:t>
            </a:r>
          </a:p>
          <a:p>
            <a:r>
              <a:rPr lang="th-TH" dirty="0" smtClean="0"/>
              <a:t>การเข้าชั้นเรียน				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9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การสื่อสารข้อมูลและเครือข่ายคอมพิวเตอร์</a:t>
            </a:r>
            <a:endParaRPr lang="en-US" dirty="0"/>
          </a:p>
        </p:txBody>
      </p:sp>
      <p:pic>
        <p:nvPicPr>
          <p:cNvPr id="1026" name="Picture 2" descr="เครือข่ายคอมพิวเตอร์และการสื่อสาร | ร้านหนังสือนายอินทร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2206531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PT - การสื่อสารข้อมูลและเครือข่ายคอมพิวเตอร์ PowerPoint Presentation -  ID:54686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855" y="1752600"/>
            <a:ext cx="2765425" cy="207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aispecial.com/bookimages/9742121259/cove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77" y="3854928"/>
            <a:ext cx="1889637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ictur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96" y="1752599"/>
            <a:ext cx="1952592" cy="250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5" r="9518"/>
          <a:stretch/>
        </p:blipFill>
        <p:spPr bwMode="auto">
          <a:xfrm>
            <a:off x="836565" y="1872272"/>
            <a:ext cx="1752600" cy="1886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698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50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การสื่อสารข้อมูลและเครือข่ายคอมพิวเตอร์ 3 (3-0-6)</vt:lpstr>
      <vt:lpstr>การสื่อสารข้อมูลและเครือข่ายคอมพิวเตอร์</vt:lpstr>
      <vt:lpstr>การสื่อสารข้อมูลและเครือข่ายคอมพิวเตอร์</vt:lpstr>
      <vt:lpstr>การสื่อสารข้อมูลและเครือข่ายคอมพิวเตอร์</vt:lpstr>
      <vt:lpstr>การสื่อสารข้อมูลและเครือข่ายคอมพิวเตอร์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การสื่อสารข้อมูลและเครือข่ายคอมพิวเตอร์</dc:title>
  <dc:creator>Sakulchai</dc:creator>
  <cp:lastModifiedBy>Sakulchai</cp:lastModifiedBy>
  <cp:revision>4</cp:revision>
  <dcterms:created xsi:type="dcterms:W3CDTF">2006-08-16T00:00:00Z</dcterms:created>
  <dcterms:modified xsi:type="dcterms:W3CDTF">2022-07-06T05:26:32Z</dcterms:modified>
</cp:coreProperties>
</file>