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0" r:id="rId9"/>
    <p:sldId id="268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32856C-3E5F-4F88-AFF0-D64C6849538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2A64ED-42AF-4854-B331-6BD7E70F75AD}">
      <dgm:prSet phldrT="[文本]"/>
      <dgm:spPr/>
      <dgm:t>
        <a:bodyPr/>
        <a:lstStyle/>
        <a:p>
          <a:r>
            <a:rPr lang="en-US" altLang="zh-CN"/>
            <a:t>Extract Features</a:t>
          </a:r>
          <a:endParaRPr lang="zh-CN" altLang="en-US"/>
        </a:p>
      </dgm:t>
    </dgm:pt>
    <dgm:pt modelId="{BD61A0C7-38EA-4577-8DB3-451E7D4B3D5A}" type="parTrans" cxnId="{BBF33748-BB54-4583-B31E-AD60525D6478}">
      <dgm:prSet/>
      <dgm:spPr/>
      <dgm:t>
        <a:bodyPr/>
        <a:lstStyle/>
        <a:p>
          <a:endParaRPr lang="zh-CN" altLang="en-US"/>
        </a:p>
      </dgm:t>
    </dgm:pt>
    <dgm:pt modelId="{81FBD5BA-3734-4647-9241-3E031CA7C080}" type="sibTrans" cxnId="{BBF33748-BB54-4583-B31E-AD60525D6478}">
      <dgm:prSet/>
      <dgm:spPr/>
      <dgm:t>
        <a:bodyPr/>
        <a:lstStyle/>
        <a:p>
          <a:endParaRPr lang="zh-CN" altLang="en-US"/>
        </a:p>
      </dgm:t>
    </dgm:pt>
    <dgm:pt modelId="{CABAA4DE-921F-4226-962C-5BDB33D64F7D}">
      <dgm:prSet phldrT="[文本]"/>
      <dgm:spPr/>
      <dgm:t>
        <a:bodyPr/>
        <a:lstStyle/>
        <a:p>
          <a:r>
            <a:rPr lang="en-US" altLang="zh-CN" dirty="0" smtClean="0"/>
            <a:t>SIFT</a:t>
          </a:r>
          <a:endParaRPr lang="zh-CN" altLang="en-US" dirty="0"/>
        </a:p>
      </dgm:t>
    </dgm:pt>
    <dgm:pt modelId="{5AF5DCF7-A7C8-449E-B3B4-EF662CD59A0E}" type="parTrans" cxnId="{CF163277-0B3B-496B-867A-D6CDDC470D68}">
      <dgm:prSet/>
      <dgm:spPr/>
      <dgm:t>
        <a:bodyPr/>
        <a:lstStyle/>
        <a:p>
          <a:endParaRPr lang="zh-CN" altLang="en-US"/>
        </a:p>
      </dgm:t>
    </dgm:pt>
    <dgm:pt modelId="{B9D6A14F-1ECC-4E97-A370-C4D575AC7F95}" type="sibTrans" cxnId="{CF163277-0B3B-496B-867A-D6CDDC470D68}">
      <dgm:prSet/>
      <dgm:spPr/>
      <dgm:t>
        <a:bodyPr/>
        <a:lstStyle/>
        <a:p>
          <a:endParaRPr lang="zh-CN" altLang="en-US"/>
        </a:p>
      </dgm:t>
    </dgm:pt>
    <dgm:pt modelId="{DECE3871-1C91-4F93-AEEA-9D458335E114}">
      <dgm:prSet phldrT="[文本]"/>
      <dgm:spPr/>
      <dgm:t>
        <a:bodyPr/>
        <a:lstStyle/>
        <a:p>
          <a:r>
            <a:rPr lang="en-US" altLang="zh-CN"/>
            <a:t>Quantization</a:t>
          </a:r>
          <a:endParaRPr lang="zh-CN" altLang="en-US"/>
        </a:p>
      </dgm:t>
    </dgm:pt>
    <dgm:pt modelId="{65517C97-BB82-4088-95E8-69426B329E58}" type="parTrans" cxnId="{BE0DF2D6-5261-41A9-BFEF-5F5D64EE2172}">
      <dgm:prSet/>
      <dgm:spPr/>
      <dgm:t>
        <a:bodyPr/>
        <a:lstStyle/>
        <a:p>
          <a:endParaRPr lang="zh-CN" altLang="en-US"/>
        </a:p>
      </dgm:t>
    </dgm:pt>
    <dgm:pt modelId="{6FDC0684-C31C-4343-9E12-63D48A8A5AEB}" type="sibTrans" cxnId="{BE0DF2D6-5261-41A9-BFEF-5F5D64EE2172}">
      <dgm:prSet/>
      <dgm:spPr/>
      <dgm:t>
        <a:bodyPr/>
        <a:lstStyle/>
        <a:p>
          <a:endParaRPr lang="zh-CN" altLang="en-US"/>
        </a:p>
      </dgm:t>
    </dgm:pt>
    <dgm:pt modelId="{6388B640-E867-4E6A-A142-FED192EF741C}">
      <dgm:prSet phldrT="[文本]"/>
      <dgm:spPr/>
      <dgm:t>
        <a:bodyPr/>
        <a:lstStyle/>
        <a:p>
          <a:r>
            <a:rPr lang="en-US" altLang="zh-CN" dirty="0" err="1"/>
            <a:t>BoW</a:t>
          </a:r>
          <a:endParaRPr lang="zh-CN" altLang="en-US" dirty="0"/>
        </a:p>
      </dgm:t>
    </dgm:pt>
    <dgm:pt modelId="{72FC7769-6420-4A9F-9280-FA0CC8B68336}" type="parTrans" cxnId="{5D8BB480-ACAE-4EFA-97F1-74576F1593AF}">
      <dgm:prSet/>
      <dgm:spPr/>
      <dgm:t>
        <a:bodyPr/>
        <a:lstStyle/>
        <a:p>
          <a:endParaRPr lang="zh-CN" altLang="en-US"/>
        </a:p>
      </dgm:t>
    </dgm:pt>
    <dgm:pt modelId="{061726B1-1A4C-4766-BFAB-4BA762D4D7F3}" type="sibTrans" cxnId="{5D8BB480-ACAE-4EFA-97F1-74576F1593AF}">
      <dgm:prSet/>
      <dgm:spPr/>
      <dgm:t>
        <a:bodyPr/>
        <a:lstStyle/>
        <a:p>
          <a:endParaRPr lang="zh-CN" altLang="en-US"/>
        </a:p>
      </dgm:t>
    </dgm:pt>
    <dgm:pt modelId="{32067903-AF8C-429B-9595-55532E247703}">
      <dgm:prSet phldrT="[文本]"/>
      <dgm:spPr/>
      <dgm:t>
        <a:bodyPr/>
        <a:lstStyle/>
        <a:p>
          <a:r>
            <a:rPr lang="en-US" altLang="zh-CN"/>
            <a:t>Classification</a:t>
          </a:r>
          <a:endParaRPr lang="zh-CN" altLang="en-US"/>
        </a:p>
      </dgm:t>
    </dgm:pt>
    <dgm:pt modelId="{AD822D25-2965-4092-B055-E195F22C19B6}" type="parTrans" cxnId="{7A499773-11B5-4D01-BAEF-EAFE398E2D9B}">
      <dgm:prSet/>
      <dgm:spPr/>
      <dgm:t>
        <a:bodyPr/>
        <a:lstStyle/>
        <a:p>
          <a:endParaRPr lang="zh-CN" altLang="en-US"/>
        </a:p>
      </dgm:t>
    </dgm:pt>
    <dgm:pt modelId="{700FF67A-3CBA-4FBD-996E-4CAF6E6EA5BD}" type="sibTrans" cxnId="{7A499773-11B5-4D01-BAEF-EAFE398E2D9B}">
      <dgm:prSet/>
      <dgm:spPr/>
      <dgm:t>
        <a:bodyPr/>
        <a:lstStyle/>
        <a:p>
          <a:endParaRPr lang="zh-CN" altLang="en-US"/>
        </a:p>
      </dgm:t>
    </dgm:pt>
    <dgm:pt modelId="{6601872F-B3B2-41D6-9455-B5EA62D1118D}">
      <dgm:prSet phldrT="[文本]"/>
      <dgm:spPr/>
      <dgm:t>
        <a:bodyPr/>
        <a:lstStyle/>
        <a:p>
          <a:r>
            <a:rPr lang="en-US" altLang="zh-CN" dirty="0"/>
            <a:t>Neural </a:t>
          </a:r>
          <a:r>
            <a:rPr lang="en-US" altLang="zh-CN" dirty="0" smtClean="0"/>
            <a:t>network</a:t>
          </a:r>
          <a:endParaRPr lang="zh-CN" altLang="en-US" dirty="0"/>
        </a:p>
      </dgm:t>
    </dgm:pt>
    <dgm:pt modelId="{7AFEFA80-CEE4-4991-A830-F02BF670C9EF}" type="parTrans" cxnId="{A794D3B1-2274-4F42-91C0-D786B0F1B52B}">
      <dgm:prSet/>
      <dgm:spPr/>
      <dgm:t>
        <a:bodyPr/>
        <a:lstStyle/>
        <a:p>
          <a:endParaRPr lang="zh-CN" altLang="en-US"/>
        </a:p>
      </dgm:t>
    </dgm:pt>
    <dgm:pt modelId="{55DA48DE-7ACF-4229-AD6A-175286DDAC41}" type="sibTrans" cxnId="{A794D3B1-2274-4F42-91C0-D786B0F1B52B}">
      <dgm:prSet/>
      <dgm:spPr/>
      <dgm:t>
        <a:bodyPr/>
        <a:lstStyle/>
        <a:p>
          <a:endParaRPr lang="zh-CN" altLang="en-US"/>
        </a:p>
      </dgm:t>
    </dgm:pt>
    <dgm:pt modelId="{AF315B38-2696-4B83-93AB-2005CF8ED4CA}" type="pres">
      <dgm:prSet presAssocID="{7832856C-3E5F-4F88-AFF0-D64C6849538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552A4E0-58FD-4418-814C-58032A581ACD}" type="pres">
      <dgm:prSet presAssocID="{F22A64ED-42AF-4854-B331-6BD7E70F75AD}" presName="composite" presStyleCnt="0"/>
      <dgm:spPr/>
    </dgm:pt>
    <dgm:pt modelId="{4264FE8F-0306-4BB1-BC84-659D4420A622}" type="pres">
      <dgm:prSet presAssocID="{F22A64ED-42AF-4854-B331-6BD7E70F75AD}" presName="bentUpArrow1" presStyleLbl="alignImgPlace1" presStyleIdx="0" presStyleCnt="2"/>
      <dgm:spPr/>
    </dgm:pt>
    <dgm:pt modelId="{EF3F004C-D809-4567-B6C5-DEE23638913F}" type="pres">
      <dgm:prSet presAssocID="{F22A64ED-42AF-4854-B331-6BD7E70F75AD}" presName="ParentText" presStyleLbl="node1" presStyleIdx="0" presStyleCnt="3" custLinFactNeighborX="-17143" custLinFactNeighborY="-244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8D687C-AE15-404B-8FE3-4AB65D65AF8C}" type="pres">
      <dgm:prSet presAssocID="{F22A64ED-42AF-4854-B331-6BD7E70F75AD}" presName="ChildText" presStyleLbl="revTx" presStyleIdx="0" presStyleCnt="3" custScaleY="1296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9BA857-037A-4228-BE2B-8AA599C17D78}" type="pres">
      <dgm:prSet presAssocID="{81FBD5BA-3734-4647-9241-3E031CA7C080}" presName="sibTrans" presStyleCnt="0"/>
      <dgm:spPr/>
    </dgm:pt>
    <dgm:pt modelId="{B9F30DA0-1119-4B3B-99EA-80A618D5484E}" type="pres">
      <dgm:prSet presAssocID="{DECE3871-1C91-4F93-AEEA-9D458335E114}" presName="composite" presStyleCnt="0"/>
      <dgm:spPr/>
    </dgm:pt>
    <dgm:pt modelId="{E27674CA-6BF9-40DA-977A-2A2E9667549B}" type="pres">
      <dgm:prSet presAssocID="{DECE3871-1C91-4F93-AEEA-9D458335E114}" presName="bentUpArrow1" presStyleLbl="alignImgPlace1" presStyleIdx="1" presStyleCnt="2"/>
      <dgm:spPr/>
    </dgm:pt>
    <dgm:pt modelId="{6FBBCA89-68B7-4DA9-9E1F-759F209CF7A4}" type="pres">
      <dgm:prSet presAssocID="{DECE3871-1C91-4F93-AEEA-9D458335E11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513403-0113-451E-8BD3-38AA73AE7A0C}" type="pres">
      <dgm:prSet presAssocID="{DECE3871-1C91-4F93-AEEA-9D458335E114}" presName="ChildText" presStyleLbl="revTx" presStyleIdx="1" presStyleCnt="3" custScaleY="125823" custLinFactNeighborX="11621" custLinFactNeighborY="-52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2D8EEB-84D1-4560-9053-2C6E957621CA}" type="pres">
      <dgm:prSet presAssocID="{6FDC0684-C31C-4343-9E12-63D48A8A5AEB}" presName="sibTrans" presStyleCnt="0"/>
      <dgm:spPr/>
    </dgm:pt>
    <dgm:pt modelId="{EF2CC9AB-BE41-4B72-A17B-D2517F9E096D}" type="pres">
      <dgm:prSet presAssocID="{32067903-AF8C-429B-9595-55532E247703}" presName="composite" presStyleCnt="0"/>
      <dgm:spPr/>
    </dgm:pt>
    <dgm:pt modelId="{84785897-D6E2-4FFE-B4F2-657E14B56DAB}" type="pres">
      <dgm:prSet presAssocID="{32067903-AF8C-429B-9595-55532E2477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CB60AF-D8E5-48BD-9034-0587B68735D5}" type="pres">
      <dgm:prSet presAssocID="{32067903-AF8C-429B-9595-55532E247703}" presName="FinalChildText" presStyleLbl="revTx" presStyleIdx="2" presStyleCnt="3" custScaleX="732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94D3B1-2274-4F42-91C0-D786B0F1B52B}" srcId="{32067903-AF8C-429B-9595-55532E247703}" destId="{6601872F-B3B2-41D6-9455-B5EA62D1118D}" srcOrd="0" destOrd="0" parTransId="{7AFEFA80-CEE4-4991-A830-F02BF670C9EF}" sibTransId="{55DA48DE-7ACF-4229-AD6A-175286DDAC41}"/>
    <dgm:cxn modelId="{83869BB2-05A6-45A4-9DA5-9D6003D4F1E5}" type="presOf" srcId="{7832856C-3E5F-4F88-AFF0-D64C6849538A}" destId="{AF315B38-2696-4B83-93AB-2005CF8ED4CA}" srcOrd="0" destOrd="0" presId="urn:microsoft.com/office/officeart/2005/8/layout/StepDownProcess"/>
    <dgm:cxn modelId="{5B7064B6-BF5B-41A7-BD4E-F0525603D970}" type="presOf" srcId="{32067903-AF8C-429B-9595-55532E247703}" destId="{84785897-D6E2-4FFE-B4F2-657E14B56DAB}" srcOrd="0" destOrd="0" presId="urn:microsoft.com/office/officeart/2005/8/layout/StepDownProcess"/>
    <dgm:cxn modelId="{5D8BB480-ACAE-4EFA-97F1-74576F1593AF}" srcId="{DECE3871-1C91-4F93-AEEA-9D458335E114}" destId="{6388B640-E867-4E6A-A142-FED192EF741C}" srcOrd="0" destOrd="0" parTransId="{72FC7769-6420-4A9F-9280-FA0CC8B68336}" sibTransId="{061726B1-1A4C-4766-BFAB-4BA762D4D7F3}"/>
    <dgm:cxn modelId="{FAD52EB7-1ACA-4DE7-91AA-5A196F00EBE7}" type="presOf" srcId="{6601872F-B3B2-41D6-9455-B5EA62D1118D}" destId="{81CB60AF-D8E5-48BD-9034-0587B68735D5}" srcOrd="0" destOrd="0" presId="urn:microsoft.com/office/officeart/2005/8/layout/StepDownProcess"/>
    <dgm:cxn modelId="{D7EBAB41-13B7-4B30-9E23-027C4623AFC8}" type="presOf" srcId="{F22A64ED-42AF-4854-B331-6BD7E70F75AD}" destId="{EF3F004C-D809-4567-B6C5-DEE23638913F}" srcOrd="0" destOrd="0" presId="urn:microsoft.com/office/officeart/2005/8/layout/StepDownProcess"/>
    <dgm:cxn modelId="{0EFA27CB-0738-4DD9-9AC1-CF137264C56C}" type="presOf" srcId="{CABAA4DE-921F-4226-962C-5BDB33D64F7D}" destId="{658D687C-AE15-404B-8FE3-4AB65D65AF8C}" srcOrd="0" destOrd="0" presId="urn:microsoft.com/office/officeart/2005/8/layout/StepDownProcess"/>
    <dgm:cxn modelId="{BE0DF2D6-5261-41A9-BFEF-5F5D64EE2172}" srcId="{7832856C-3E5F-4F88-AFF0-D64C6849538A}" destId="{DECE3871-1C91-4F93-AEEA-9D458335E114}" srcOrd="1" destOrd="0" parTransId="{65517C97-BB82-4088-95E8-69426B329E58}" sibTransId="{6FDC0684-C31C-4343-9E12-63D48A8A5AEB}"/>
    <dgm:cxn modelId="{7A499773-11B5-4D01-BAEF-EAFE398E2D9B}" srcId="{7832856C-3E5F-4F88-AFF0-D64C6849538A}" destId="{32067903-AF8C-429B-9595-55532E247703}" srcOrd="2" destOrd="0" parTransId="{AD822D25-2965-4092-B055-E195F22C19B6}" sibTransId="{700FF67A-3CBA-4FBD-996E-4CAF6E6EA5BD}"/>
    <dgm:cxn modelId="{BC5F251A-896F-4720-A984-D7869662E3E5}" type="presOf" srcId="{6388B640-E867-4E6A-A142-FED192EF741C}" destId="{46513403-0113-451E-8BD3-38AA73AE7A0C}" srcOrd="0" destOrd="0" presId="urn:microsoft.com/office/officeart/2005/8/layout/StepDownProcess"/>
    <dgm:cxn modelId="{BBF33748-BB54-4583-B31E-AD60525D6478}" srcId="{7832856C-3E5F-4F88-AFF0-D64C6849538A}" destId="{F22A64ED-42AF-4854-B331-6BD7E70F75AD}" srcOrd="0" destOrd="0" parTransId="{BD61A0C7-38EA-4577-8DB3-451E7D4B3D5A}" sibTransId="{81FBD5BA-3734-4647-9241-3E031CA7C080}"/>
    <dgm:cxn modelId="{B05F55A4-7547-4E00-9BC4-4E7B90C4D4E7}" type="presOf" srcId="{DECE3871-1C91-4F93-AEEA-9D458335E114}" destId="{6FBBCA89-68B7-4DA9-9E1F-759F209CF7A4}" srcOrd="0" destOrd="0" presId="urn:microsoft.com/office/officeart/2005/8/layout/StepDownProcess"/>
    <dgm:cxn modelId="{CF163277-0B3B-496B-867A-D6CDDC470D68}" srcId="{F22A64ED-42AF-4854-B331-6BD7E70F75AD}" destId="{CABAA4DE-921F-4226-962C-5BDB33D64F7D}" srcOrd="0" destOrd="0" parTransId="{5AF5DCF7-A7C8-449E-B3B4-EF662CD59A0E}" sibTransId="{B9D6A14F-1ECC-4E97-A370-C4D575AC7F95}"/>
    <dgm:cxn modelId="{81CCB1B8-5176-4E18-AE47-BC6640E08B28}" type="presParOf" srcId="{AF315B38-2696-4B83-93AB-2005CF8ED4CA}" destId="{6552A4E0-58FD-4418-814C-58032A581ACD}" srcOrd="0" destOrd="0" presId="urn:microsoft.com/office/officeart/2005/8/layout/StepDownProcess"/>
    <dgm:cxn modelId="{1D4F0E03-E0DB-4FF5-8D5B-ADD4306BF76F}" type="presParOf" srcId="{6552A4E0-58FD-4418-814C-58032A581ACD}" destId="{4264FE8F-0306-4BB1-BC84-659D4420A622}" srcOrd="0" destOrd="0" presId="urn:microsoft.com/office/officeart/2005/8/layout/StepDownProcess"/>
    <dgm:cxn modelId="{CF7781E0-4E5F-438C-9B2F-2D8FC5AEC8FC}" type="presParOf" srcId="{6552A4E0-58FD-4418-814C-58032A581ACD}" destId="{EF3F004C-D809-4567-B6C5-DEE23638913F}" srcOrd="1" destOrd="0" presId="urn:microsoft.com/office/officeart/2005/8/layout/StepDownProcess"/>
    <dgm:cxn modelId="{78417012-101A-4520-A9DF-9E5B50AD1CE9}" type="presParOf" srcId="{6552A4E0-58FD-4418-814C-58032A581ACD}" destId="{658D687C-AE15-404B-8FE3-4AB65D65AF8C}" srcOrd="2" destOrd="0" presId="urn:microsoft.com/office/officeart/2005/8/layout/StepDownProcess"/>
    <dgm:cxn modelId="{C448B79B-B100-4B8C-811D-9EF41C1CE93C}" type="presParOf" srcId="{AF315B38-2696-4B83-93AB-2005CF8ED4CA}" destId="{A89BA857-037A-4228-BE2B-8AA599C17D78}" srcOrd="1" destOrd="0" presId="urn:microsoft.com/office/officeart/2005/8/layout/StepDownProcess"/>
    <dgm:cxn modelId="{09605B54-B40E-4AD0-A5B3-2B00FC7F41D1}" type="presParOf" srcId="{AF315B38-2696-4B83-93AB-2005CF8ED4CA}" destId="{B9F30DA0-1119-4B3B-99EA-80A618D5484E}" srcOrd="2" destOrd="0" presId="urn:microsoft.com/office/officeart/2005/8/layout/StepDownProcess"/>
    <dgm:cxn modelId="{99B9006F-EADE-40DC-AAEB-735188550BA3}" type="presParOf" srcId="{B9F30DA0-1119-4B3B-99EA-80A618D5484E}" destId="{E27674CA-6BF9-40DA-977A-2A2E9667549B}" srcOrd="0" destOrd="0" presId="urn:microsoft.com/office/officeart/2005/8/layout/StepDownProcess"/>
    <dgm:cxn modelId="{6C78F101-6C1F-44AA-A279-BD7E84C13FBB}" type="presParOf" srcId="{B9F30DA0-1119-4B3B-99EA-80A618D5484E}" destId="{6FBBCA89-68B7-4DA9-9E1F-759F209CF7A4}" srcOrd="1" destOrd="0" presId="urn:microsoft.com/office/officeart/2005/8/layout/StepDownProcess"/>
    <dgm:cxn modelId="{8A1BB66A-F56E-47D1-9382-C615601E738C}" type="presParOf" srcId="{B9F30DA0-1119-4B3B-99EA-80A618D5484E}" destId="{46513403-0113-451E-8BD3-38AA73AE7A0C}" srcOrd="2" destOrd="0" presId="urn:microsoft.com/office/officeart/2005/8/layout/StepDownProcess"/>
    <dgm:cxn modelId="{1D340AA7-60ED-413F-BB92-C6BCA74D58B2}" type="presParOf" srcId="{AF315B38-2696-4B83-93AB-2005CF8ED4CA}" destId="{962D8EEB-84D1-4560-9053-2C6E957621CA}" srcOrd="3" destOrd="0" presId="urn:microsoft.com/office/officeart/2005/8/layout/StepDownProcess"/>
    <dgm:cxn modelId="{72B6B31A-1CB3-44F1-B5EC-A6703C015FFA}" type="presParOf" srcId="{AF315B38-2696-4B83-93AB-2005CF8ED4CA}" destId="{EF2CC9AB-BE41-4B72-A17B-D2517F9E096D}" srcOrd="4" destOrd="0" presId="urn:microsoft.com/office/officeart/2005/8/layout/StepDownProcess"/>
    <dgm:cxn modelId="{8AD3A7F1-BE6A-4CFE-AC3F-C788246F4BB5}" type="presParOf" srcId="{EF2CC9AB-BE41-4B72-A17B-D2517F9E096D}" destId="{84785897-D6E2-4FFE-B4F2-657E14B56DAB}" srcOrd="0" destOrd="0" presId="urn:microsoft.com/office/officeart/2005/8/layout/StepDownProcess"/>
    <dgm:cxn modelId="{206B690E-DF4B-4FE8-9474-F465A41D527A}" type="presParOf" srcId="{EF2CC9AB-BE41-4B72-A17B-D2517F9E096D}" destId="{81CB60AF-D8E5-48BD-9034-0587B68735D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4FE8F-0306-4BB1-BC84-659D4420A622}">
      <dsp:nvSpPr>
        <dsp:cNvPr id="0" name=""/>
        <dsp:cNvSpPr/>
      </dsp:nvSpPr>
      <dsp:spPr>
        <a:xfrm rot="5400000">
          <a:off x="1190248" y="1006895"/>
          <a:ext cx="873900" cy="9949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F004C-D809-4567-B6C5-DEE23638913F}">
      <dsp:nvSpPr>
        <dsp:cNvPr id="0" name=""/>
        <dsp:cNvSpPr/>
      </dsp:nvSpPr>
      <dsp:spPr>
        <a:xfrm>
          <a:off x="706521" y="13002"/>
          <a:ext cx="1471134" cy="10297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/>
            <a:t>Extract Features</a:t>
          </a:r>
          <a:endParaRPr lang="zh-CN" altLang="en-US" sz="1500" kern="1200"/>
        </a:p>
      </dsp:txBody>
      <dsp:txXfrm>
        <a:off x="756798" y="63279"/>
        <a:ext cx="1370580" cy="929192"/>
      </dsp:txXfrm>
    </dsp:sp>
    <dsp:sp modelId="{658D687C-AE15-404B-8FE3-4AB65D65AF8C}">
      <dsp:nvSpPr>
        <dsp:cNvPr id="0" name=""/>
        <dsp:cNvSpPr/>
      </dsp:nvSpPr>
      <dsp:spPr>
        <a:xfrm>
          <a:off x="2429852" y="12953"/>
          <a:ext cx="1069963" cy="107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SIFT</a:t>
          </a:r>
          <a:endParaRPr lang="zh-CN" altLang="en-US" sz="1200" kern="1200" dirty="0"/>
        </a:p>
      </dsp:txBody>
      <dsp:txXfrm>
        <a:off x="2429852" y="12953"/>
        <a:ext cx="1069963" cy="1079117"/>
      </dsp:txXfrm>
    </dsp:sp>
    <dsp:sp modelId="{E27674CA-6BF9-40DA-977A-2A2E9667549B}">
      <dsp:nvSpPr>
        <dsp:cNvPr id="0" name=""/>
        <dsp:cNvSpPr/>
      </dsp:nvSpPr>
      <dsp:spPr>
        <a:xfrm rot="5400000">
          <a:off x="2409975" y="2172891"/>
          <a:ext cx="873900" cy="9949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BCA89-68B7-4DA9-9E1F-759F209CF7A4}">
      <dsp:nvSpPr>
        <dsp:cNvPr id="0" name=""/>
        <dsp:cNvSpPr/>
      </dsp:nvSpPr>
      <dsp:spPr>
        <a:xfrm>
          <a:off x="2178445" y="1204155"/>
          <a:ext cx="1471134" cy="10297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/>
            <a:t>Quantization</a:t>
          </a:r>
          <a:endParaRPr lang="zh-CN" altLang="en-US" sz="1500" kern="1200"/>
        </a:p>
      </dsp:txBody>
      <dsp:txXfrm>
        <a:off x="2228722" y="1254432"/>
        <a:ext cx="1370580" cy="929192"/>
      </dsp:txXfrm>
    </dsp:sp>
    <dsp:sp modelId="{46513403-0113-451E-8BD3-38AA73AE7A0C}">
      <dsp:nvSpPr>
        <dsp:cNvPr id="0" name=""/>
        <dsp:cNvSpPr/>
      </dsp:nvSpPr>
      <dsp:spPr>
        <a:xfrm>
          <a:off x="3773920" y="1151492"/>
          <a:ext cx="1069963" cy="1047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err="1"/>
            <a:t>BoW</a:t>
          </a:r>
          <a:endParaRPr lang="zh-CN" altLang="en-US" sz="1200" kern="1200" dirty="0"/>
        </a:p>
      </dsp:txBody>
      <dsp:txXfrm>
        <a:off x="3773920" y="1151492"/>
        <a:ext cx="1069963" cy="1047207"/>
      </dsp:txXfrm>
    </dsp:sp>
    <dsp:sp modelId="{84785897-D6E2-4FFE-B4F2-657E14B56DAB}">
      <dsp:nvSpPr>
        <dsp:cNvPr id="0" name=""/>
        <dsp:cNvSpPr/>
      </dsp:nvSpPr>
      <dsp:spPr>
        <a:xfrm>
          <a:off x="3398172" y="2360900"/>
          <a:ext cx="1471134" cy="10297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/>
            <a:t>Classification</a:t>
          </a:r>
          <a:endParaRPr lang="zh-CN" altLang="en-US" sz="1500" kern="1200"/>
        </a:p>
      </dsp:txBody>
      <dsp:txXfrm>
        <a:off x="3448449" y="2411177"/>
        <a:ext cx="1370580" cy="929192"/>
      </dsp:txXfrm>
    </dsp:sp>
    <dsp:sp modelId="{81CB60AF-D8E5-48BD-9034-0587B68735D5}">
      <dsp:nvSpPr>
        <dsp:cNvPr id="0" name=""/>
        <dsp:cNvSpPr/>
      </dsp:nvSpPr>
      <dsp:spPr>
        <a:xfrm>
          <a:off x="5012269" y="2459110"/>
          <a:ext cx="784036" cy="83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/>
            <a:t>Neural </a:t>
          </a:r>
          <a:r>
            <a:rPr lang="en-US" altLang="zh-CN" sz="1100" kern="1200" dirty="0" smtClean="0"/>
            <a:t>network</a:t>
          </a:r>
          <a:endParaRPr lang="zh-CN" altLang="en-US" sz="1100" kern="1200" dirty="0"/>
        </a:p>
      </dsp:txBody>
      <dsp:txXfrm>
        <a:off x="5012269" y="2459110"/>
        <a:ext cx="784036" cy="832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Meal Recognition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6"/>
            <a:ext cx="6400800" cy="314113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Team Member: </a:t>
            </a:r>
            <a:endParaRPr lang="en-US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charset="0"/>
              </a:rPr>
              <a:t>Kai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W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u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</a:rPr>
              <a:t>Rundong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Zhao</a:t>
            </a:r>
            <a:endParaRPr lang="en-US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</a:rPr>
              <a:t>Ze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 Zhang</a:t>
            </a:r>
          </a:p>
          <a:p>
            <a:endParaRPr lang="en-US" dirty="0" smtClean="0">
              <a:solidFill>
                <a:schemeClr val="tx1"/>
              </a:solidFill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334" y="501133"/>
            <a:ext cx="3183466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charset="0"/>
              </a:rPr>
              <a:t>Test Result</a:t>
            </a:r>
            <a:endParaRPr lang="en-US" sz="3200" dirty="0"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85908"/>
            <a:ext cx="183981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/>
        </p:nvGraphicFramePr>
        <p:xfrm>
          <a:off x="474345" y="2880360"/>
          <a:ext cx="11102340" cy="106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Broccoli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Burger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Fries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hotdog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Salad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Strawberry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337685" y="4770120"/>
            <a:ext cx="61874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  <a:latin typeface="Arial" charset="0"/>
              </a:rPr>
              <a:t>Overall: 0.80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334" y="516373"/>
            <a:ext cx="3183466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</a:rPr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85908"/>
            <a:ext cx="183981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5"/>
          <p:cNvSpPr>
            <a:spLocks noGrp="1"/>
          </p:cNvSpPr>
          <p:nvPr/>
        </p:nvSpPr>
        <p:spPr>
          <a:xfrm>
            <a:off x="826135" y="1605280"/>
            <a:ext cx="8442960" cy="478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The performance of our classifier is fairly good. The required training time is approximately 4 hours. And the recognition speed is very fast, usually within 1 second.</a:t>
            </a:r>
          </a:p>
          <a:p>
            <a:pPr>
              <a:buFont typeface="Wingdings" charset="0"/>
            </a:pPr>
            <a:endParaRPr lang="en-US">
              <a:solidFill>
                <a:schemeClr val="tx1"/>
              </a:solidFill>
              <a:latin typeface="Arial" charset="0"/>
            </a:endParaRPr>
          </a:p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SIFT does not consider the influence the background.</a:t>
            </a:r>
          </a:p>
          <a:p>
            <a:pPr>
              <a:buFont typeface="Wingdings" charset="0"/>
            </a:pPr>
            <a:r>
              <a:rPr lang="en-US">
                <a:latin typeface="Arial" charset="0"/>
              </a:rPr>
              <a:t> </a:t>
            </a:r>
          </a:p>
          <a:p>
            <a:pPr>
              <a:buFont typeface="Wingdings" charset="0"/>
            </a:pPr>
            <a:endParaRPr lang="en-US">
              <a:latin typeface="Arial" charset="0"/>
            </a:endParaRPr>
          </a:p>
          <a:p>
            <a:pPr>
              <a:buFont typeface="Wingdings" charset="0"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334" y="501133"/>
            <a:ext cx="3183466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charset="0"/>
              </a:rPr>
              <a:t>Introduction</a:t>
            </a:r>
            <a:endParaRPr lang="en-US" sz="3200" dirty="0">
              <a:latin typeface="Arial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4212" y="1752601"/>
            <a:ext cx="6400800" cy="4038600"/>
          </a:xfrm>
        </p:spPr>
        <p:txBody>
          <a:bodyPr/>
          <a:lstStyle/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Meal recognition technology becomes an important research topic because of its wide applications in other research fields, such as nutriology.</a:t>
            </a:r>
          </a:p>
          <a:p>
            <a:pPr>
              <a:buFont typeface="Wingdings" charset="0"/>
            </a:pPr>
            <a:endParaRPr lang="en-US">
              <a:solidFill>
                <a:schemeClr val="tx1"/>
              </a:solidFill>
              <a:latin typeface="Arial" charset="0"/>
            </a:endParaRPr>
          </a:p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SIFT (Scale-Invariant Feature Transform), Bag of Words and Neural Network are used in our project.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85908"/>
            <a:ext cx="183981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334" y="501133"/>
            <a:ext cx="3183466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charset="0"/>
              </a:rPr>
              <a:t>Algorith</a:t>
            </a:r>
            <a:r>
              <a:rPr lang="en-US" sz="3200" dirty="0">
                <a:latin typeface="Arial" charset="0"/>
              </a:rPr>
              <a:t>m</a:t>
            </a:r>
            <a:endParaRPr>
              <a:latin typeface="Arial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4212" y="1752601"/>
            <a:ext cx="6400800" cy="4038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System procedure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85908"/>
            <a:ext cx="183981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图示 2"/>
          <p:cNvGraphicFramePr/>
          <p:nvPr/>
        </p:nvGraphicFramePr>
        <p:xfrm>
          <a:off x="919908" y="2497667"/>
          <a:ext cx="6755025" cy="3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334" y="501133"/>
            <a:ext cx="3183466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</a:rPr>
              <a:t>SIFT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4212" y="1752601"/>
            <a:ext cx="6400800" cy="4038600"/>
          </a:xfrm>
        </p:spPr>
        <p:txBody>
          <a:bodyPr/>
          <a:lstStyle/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SIFT feature is a 128 dimension vector, which we can view as a point in 128 dimension space.</a:t>
            </a:r>
          </a:p>
          <a:p>
            <a:pPr>
              <a:buFont typeface="Wingdings" charset="0"/>
            </a:pPr>
            <a:endParaRPr lang="en-US">
              <a:solidFill>
                <a:schemeClr val="tx1"/>
              </a:solidFill>
              <a:latin typeface="Arial" charset="0"/>
            </a:endParaRPr>
          </a:p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For a certain image, after applying the SIFT algorithm, we can get several SIFT features for this image.</a:t>
            </a:r>
          </a:p>
          <a:p>
            <a:pPr>
              <a:buFont typeface="Wingdings" charset="0"/>
            </a:pPr>
            <a:endParaRPr lang="en-US">
              <a:solidFill>
                <a:schemeClr val="tx1"/>
              </a:solidFill>
              <a:latin typeface="Arial" charset="0"/>
            </a:endParaRPr>
          </a:p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Note that different image may have different number of SIFT features.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85908"/>
            <a:ext cx="183981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334" y="501133"/>
            <a:ext cx="3183466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</a:rPr>
              <a:t>Bag of Words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4212" y="1752601"/>
            <a:ext cx="6400800" cy="4038600"/>
          </a:xfrm>
        </p:spPr>
        <p:txBody>
          <a:bodyPr/>
          <a:lstStyle/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Collect all the SIFT features of all the images. Now we get many points in the 128 dimension space.</a:t>
            </a:r>
          </a:p>
          <a:p>
            <a:pPr>
              <a:buFont typeface="Wingdings" charset="0"/>
            </a:pPr>
            <a:endParaRPr lang="en-US">
              <a:solidFill>
                <a:schemeClr val="tx1"/>
              </a:solidFill>
              <a:latin typeface="Arial" charset="0"/>
            </a:endParaRPr>
          </a:p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We do a k-means clustering to all the points, and get k centers. </a:t>
            </a:r>
          </a:p>
          <a:p>
            <a:pPr>
              <a:buFont typeface="Wingdings" charset="0"/>
            </a:pPr>
            <a:endParaRPr lang="en-US">
              <a:solidFill>
                <a:schemeClr val="tx1"/>
              </a:solidFill>
              <a:latin typeface="Arial" charset="0"/>
            </a:endParaRPr>
          </a:p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k is specified by the user, and we select appropriate k value to make the result better.   </a:t>
            </a:r>
          </a:p>
          <a:p>
            <a:pPr>
              <a:buFont typeface="Wingdings" charset="0"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85908"/>
            <a:ext cx="183981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334" y="501133"/>
            <a:ext cx="3183466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</a:rPr>
              <a:t>Bag of Words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4212" y="1752601"/>
            <a:ext cx="6400800" cy="4038600"/>
          </a:xfrm>
        </p:spPr>
        <p:txBody>
          <a:bodyPr/>
          <a:lstStyle/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For each of the images, we calculate how many feature points belongs to each of the cluster centers.</a:t>
            </a:r>
          </a:p>
          <a:p>
            <a:pPr>
              <a:buFont typeface="Wingdings" charset="0"/>
            </a:pPr>
            <a:endParaRPr lang="en-US">
              <a:solidFill>
                <a:schemeClr val="tx1"/>
              </a:solidFill>
              <a:latin typeface="Arial" charset="0"/>
            </a:endParaRPr>
          </a:p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We get a k dimensional vector for each of the image.</a:t>
            </a:r>
          </a:p>
          <a:p>
            <a:pPr>
              <a:buFont typeface="Wingdings" charset="0"/>
            </a:pPr>
            <a:endParaRPr lang="en-US">
              <a:solidFill>
                <a:schemeClr val="tx1"/>
              </a:solidFill>
              <a:latin typeface="Arial" charset="0"/>
            </a:endParaRPr>
          </a:p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We normalize the vectors.</a:t>
            </a:r>
          </a:p>
          <a:p>
            <a:pPr>
              <a:buFont typeface="Wingdings" charset="0"/>
            </a:pPr>
            <a:endParaRPr lang="en-US">
              <a:solidFill>
                <a:schemeClr val="tx1"/>
              </a:solidFill>
              <a:latin typeface="Arial" charset="0"/>
            </a:endParaRPr>
          </a:p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Now we have a normalized vector acting as a feature vector for each of the images.</a:t>
            </a:r>
          </a:p>
          <a:p>
            <a:pPr>
              <a:buFont typeface="Wingdings" charset="0"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85908"/>
            <a:ext cx="183981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334" y="501133"/>
            <a:ext cx="3183466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</a:rPr>
              <a:t>Neural Network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4212" y="1752601"/>
            <a:ext cx="6400800" cy="4038600"/>
          </a:xfrm>
        </p:spPr>
        <p:txBody>
          <a:bodyPr>
            <a:normAutofit/>
          </a:bodyPr>
          <a:lstStyle/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Now we have the dataset</a:t>
            </a:r>
          </a:p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image 1: v_1 ,1</a:t>
            </a:r>
          </a:p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image 2: v_2, 1</a:t>
            </a:r>
          </a:p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....</a:t>
            </a:r>
          </a:p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image n: v_n, 10</a:t>
            </a:r>
          </a:p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The vector is the feature vector for the image, the index represents the meal type.</a:t>
            </a:r>
          </a:p>
          <a:p>
            <a:pPr>
              <a:buFont typeface="Wingdings" charset="0"/>
            </a:pPr>
            <a:r>
              <a:rPr lang="en-US">
                <a:solidFill>
                  <a:schemeClr val="tx1"/>
                </a:solidFill>
                <a:latin typeface="Arial" charset="0"/>
              </a:rPr>
              <a:t>Use the neural network tool in matlab to train the data set.</a:t>
            </a:r>
          </a:p>
          <a:p>
            <a:pPr>
              <a:buFont typeface="Wingdings" charset="0"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85908"/>
            <a:ext cx="183981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545" y="501015"/>
            <a:ext cx="55905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charset="0"/>
              </a:rPr>
              <a:t>Data Collection</a:t>
            </a:r>
            <a:endParaRPr lang="en-US" sz="3200" dirty="0">
              <a:latin typeface="Arial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4210" y="1752600"/>
            <a:ext cx="10941685" cy="4038600"/>
          </a:xfrm>
        </p:spPr>
        <p:txBody>
          <a:bodyPr/>
          <a:lstStyle/>
          <a:p>
            <a:pPr>
              <a:buFont typeface="Wingdings" pitchFamily="2" charset="2"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We collected 10 classes of images from google image, about 60 training images per class. </a:t>
            </a:r>
          </a:p>
          <a:p>
            <a:pPr>
              <a:buFont typeface="Wingdings" pitchFamily="2" charset="2"/>
            </a:pPr>
            <a:endParaRPr lang="en-US" dirty="0" smtClean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85908"/>
            <a:ext cx="183981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050" y="2979103"/>
            <a:ext cx="1287145" cy="1585595"/>
          </a:xfrm>
          <a:prstGeom prst="rect">
            <a:avLst/>
          </a:prstGeom>
        </p:spPr>
      </p:pic>
      <p:pic>
        <p:nvPicPr>
          <p:cNvPr id="9" name="图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9179" y="2979103"/>
            <a:ext cx="1352921" cy="1585595"/>
          </a:xfrm>
          <a:prstGeom prst="rect">
            <a:avLst/>
          </a:prstGeom>
        </p:spPr>
      </p:pic>
      <p:pic>
        <p:nvPicPr>
          <p:cNvPr id="10" name="图片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9084" y="2949470"/>
            <a:ext cx="1325087" cy="1585595"/>
          </a:xfrm>
          <a:prstGeom prst="rect">
            <a:avLst/>
          </a:prstGeom>
        </p:spPr>
      </p:pic>
      <p:pic>
        <p:nvPicPr>
          <p:cNvPr id="11" name="图片 1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6577" y="2936767"/>
            <a:ext cx="1271857" cy="1585595"/>
          </a:xfrm>
          <a:prstGeom prst="rect">
            <a:avLst/>
          </a:prstGeom>
        </p:spPr>
      </p:pic>
      <p:pic>
        <p:nvPicPr>
          <p:cNvPr id="12" name="图片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51013" y="2936766"/>
            <a:ext cx="1343290" cy="1585595"/>
          </a:xfrm>
          <a:prstGeom prst="rect">
            <a:avLst/>
          </a:prstGeom>
        </p:spPr>
      </p:pic>
      <p:pic>
        <p:nvPicPr>
          <p:cNvPr id="13" name="图片 2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050" y="4844732"/>
            <a:ext cx="1287145" cy="1389379"/>
          </a:xfrm>
          <a:prstGeom prst="rect">
            <a:avLst/>
          </a:prstGeom>
        </p:spPr>
      </p:pic>
      <p:pic>
        <p:nvPicPr>
          <p:cNvPr id="14" name="图片 2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6661" y="4844732"/>
            <a:ext cx="1385439" cy="1389380"/>
          </a:xfrm>
          <a:prstGeom prst="rect">
            <a:avLst/>
          </a:prstGeom>
        </p:spPr>
      </p:pic>
      <p:pic>
        <p:nvPicPr>
          <p:cNvPr id="15" name="图片 31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9084" y="4844732"/>
            <a:ext cx="1325087" cy="1389379"/>
          </a:xfrm>
          <a:prstGeom prst="rect">
            <a:avLst/>
          </a:prstGeom>
        </p:spPr>
      </p:pic>
      <p:pic>
        <p:nvPicPr>
          <p:cNvPr id="16" name="图片 36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6577" y="4844732"/>
            <a:ext cx="1271857" cy="1417737"/>
          </a:xfrm>
          <a:prstGeom prst="rect">
            <a:avLst/>
          </a:prstGeom>
        </p:spPr>
      </p:pic>
      <p:pic>
        <p:nvPicPr>
          <p:cNvPr id="17" name="图片 38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35773" y="4844732"/>
            <a:ext cx="1426210" cy="1426210"/>
          </a:xfrm>
          <a:prstGeom prst="rect">
            <a:avLst/>
          </a:prstGeom>
        </p:spPr>
      </p:pic>
      <p:sp>
        <p:nvSpPr>
          <p:cNvPr id="2" name="Subtitle 5"/>
          <p:cNvSpPr>
            <a:spLocks noGrp="1"/>
          </p:cNvSpPr>
          <p:nvPr/>
        </p:nvSpPr>
        <p:spPr>
          <a:xfrm>
            <a:off x="8411845" y="2209800"/>
            <a:ext cx="3658235" cy="4038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</a:pPr>
            <a:endParaRPr lang="en-US">
              <a:latin typeface="Arial" charset="0"/>
            </a:endParaRPr>
          </a:p>
          <a:p>
            <a:pPr>
              <a:buFont typeface="Wingdings" charset="0"/>
            </a:pPr>
            <a:endParaRPr lang="en-US">
              <a:latin typeface="Arial" charset="0"/>
            </a:endParaRPr>
          </a:p>
        </p:txBody>
      </p:sp>
      <p:sp>
        <p:nvSpPr>
          <p:cNvPr id="5" name="Subtitle 5"/>
          <p:cNvSpPr>
            <a:spLocks noGrp="1"/>
          </p:cNvSpPr>
          <p:nvPr/>
        </p:nvSpPr>
        <p:spPr>
          <a:xfrm>
            <a:off x="8441055" y="2331720"/>
            <a:ext cx="2621280" cy="4038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</a:pPr>
            <a:endParaRPr lang="en-US">
              <a:latin typeface="Arial" charset="0"/>
            </a:endParaRPr>
          </a:p>
          <a:p>
            <a:pPr>
              <a:buFont typeface="Wingdings" charset="0"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334" y="501133"/>
            <a:ext cx="3183466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charset="0"/>
              </a:rPr>
              <a:t>Training Result</a:t>
            </a:r>
            <a:endParaRPr lang="en-US" sz="3200" dirty="0"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85908"/>
            <a:ext cx="183981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/>
          <p:nvPr/>
        </p:nvGraphicFramePr>
        <p:xfrm>
          <a:off x="474345" y="2880360"/>
          <a:ext cx="11102340" cy="106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Broccoli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Burger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Fries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hotdog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Salad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Strawberry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charset="0"/>
                        </a:rPr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307205" y="4754880"/>
            <a:ext cx="61874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  <a:latin typeface="Arial" charset="0"/>
              </a:rPr>
              <a:t>Overall: 0.84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401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宋体</vt:lpstr>
      <vt:lpstr>幼圆</vt:lpstr>
      <vt:lpstr>Arial</vt:lpstr>
      <vt:lpstr>Calibri</vt:lpstr>
      <vt:lpstr>Century Gothic</vt:lpstr>
      <vt:lpstr>Wingdings</vt:lpstr>
      <vt:lpstr>Wingdings 3</vt:lpstr>
      <vt:lpstr>Slice</vt:lpstr>
      <vt:lpstr>Meal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 Recognition</dc:title>
  <dc:creator>lovelylightningbug</dc:creator>
  <cp:lastModifiedBy>吴凯</cp:lastModifiedBy>
  <cp:revision>15</cp:revision>
  <dcterms:created xsi:type="dcterms:W3CDTF">2015-12-03T16:00:00Z</dcterms:created>
  <dcterms:modified xsi:type="dcterms:W3CDTF">2016-02-05T20:39:42Z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