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4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90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8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7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0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0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3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Customer Churn Analysis for Telecom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C8C8C8"/>
                </a:solidFill>
              </a:defRPr>
            </a:pPr>
            <a:r>
              <a:rPr dirty="0"/>
              <a:t>Prepared by </a:t>
            </a:r>
            <a:r>
              <a:rPr dirty="0" err="1"/>
              <a:t>Kai</a:t>
            </a:r>
            <a:r>
              <a:rPr lang="en-US" dirty="0" err="1"/>
              <a:t>RAV</a:t>
            </a:r>
            <a:r>
              <a:rPr lang="en-US" dirty="0"/>
              <a:t> NANDI</a:t>
            </a:r>
            <a:endParaRPr dirty="0"/>
          </a:p>
          <a:p>
            <a:r>
              <a:rPr dirty="0"/>
              <a:t>ELEVATE LABS Internship –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At Risk: Assign personal support reps, offer proactive retention offers.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Dormant: Win-back campaigns (special discounts, reconnect incentives).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Loyal: Introduce rewards program to strengthen retention.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Operational: Review international plan pricing and support policies.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Built a reliable churn prediction model.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Used SHAP to explain top churn drivers.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Segmented customers for actionable targeting.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Ready for deployment or dashboard integration.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835" y="3033074"/>
            <a:ext cx="4336330" cy="791852"/>
          </a:xfrm>
        </p:spPr>
        <p:txBody>
          <a:bodyPr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Churn leads to high customer acquisition costs and revenue loss.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Goal: Predict churn and build retention strategies.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Dataset: 3,333 telecom customer records with usage and account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 Python (Pandas, Scikit-learn, SHAP)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 SQL (SQLite via pandas/sqlite3)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 </a:t>
            </a:r>
            <a:r>
              <a:rPr dirty="0" err="1"/>
              <a:t>Jupyter</a:t>
            </a:r>
            <a:r>
              <a:rPr dirty="0"/>
              <a:t> Notebook, Seaborn/Matplotlib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Churn Rate: ~14.5% of customers are predicted to churn.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High churn among international plan users.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Customer service calls ≥ 3 strongly correlate with churn.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Feature Engineering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Dropped: Total charge columns due to multicollinearity.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Encoded: State, International plan.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Engineered: Total usage minutes (sum of all time periods)</a:t>
            </a:r>
            <a:r>
              <a:rPr lang="en-US" dirty="0"/>
              <a:t> and Total number of calls (sum of all calls across time periods)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Algorithm: Logistic Regression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Train/Test split: 80/20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Accuracy: ~85%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Evaluation: Confusion Matrix, Classification 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Model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Top predictors (SHAP):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</a:t>
            </a:r>
            <a:r>
              <a:rPr dirty="0"/>
              <a:t> - Customer Service Calls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</a:t>
            </a:r>
            <a:r>
              <a:rPr dirty="0"/>
              <a:t> - International Plan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 </a:t>
            </a:r>
            <a:r>
              <a:rPr dirty="0"/>
              <a:t>- Total Day Minutes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SHAP summary plot shows feature impact clearly.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lang="en-US" dirty="0"/>
              <a:t>S</a:t>
            </a:r>
            <a:r>
              <a:rPr dirty="0"/>
              <a:t>egments: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 </a:t>
            </a:r>
            <a:r>
              <a:rPr dirty="0"/>
              <a:t>- At Risk: Predicted churn + ≥3 support calls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 </a:t>
            </a:r>
            <a:r>
              <a:rPr dirty="0"/>
              <a:t>- Dormant: Low total usage (&lt;25th percentile)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</a:t>
            </a:r>
            <a:r>
              <a:rPr dirty="0"/>
              <a:t> - Loyal: Remaining customers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Helps prioritize retention strategy.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SQL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Used SQLite in-memory to simulate data warehouse environment.</a:t>
            </a:r>
          </a:p>
          <a:p>
            <a:pPr>
              <a:defRPr>
                <a:solidFill>
                  <a:srgbClr val="DCDCDC"/>
                </a:solidFill>
              </a:defRPr>
            </a:pPr>
            <a:r>
              <a:rPr dirty="0"/>
              <a:t>Aggregated: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 </a:t>
            </a:r>
            <a:r>
              <a:rPr dirty="0"/>
              <a:t>- Average call durations by time period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 </a:t>
            </a:r>
            <a:r>
              <a:rPr dirty="0"/>
              <a:t>- Complaint volume (calls ≥ 3)</a:t>
            </a:r>
          </a:p>
          <a:p>
            <a:pPr marL="0" indent="0">
              <a:buNone/>
              <a:defRPr>
                <a:solidFill>
                  <a:srgbClr val="DCDCDC"/>
                </a:solidFill>
              </a:defRPr>
            </a:pPr>
            <a:r>
              <a:rPr lang="en-US" dirty="0"/>
              <a:t>	</a:t>
            </a:r>
            <a:r>
              <a:rPr dirty="0"/>
              <a:t> - Customer tenure segmentation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369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Customer Churn Analysis for Telecom Industry</vt:lpstr>
      <vt:lpstr>Introduction</vt:lpstr>
      <vt:lpstr>Tools &amp; Technologies</vt:lpstr>
      <vt:lpstr>Exploratory Data Analysis</vt:lpstr>
      <vt:lpstr>Feature Engineering &amp; Preprocessing</vt:lpstr>
      <vt:lpstr>Modeling Approach</vt:lpstr>
      <vt:lpstr>Model Explainability</vt:lpstr>
      <vt:lpstr>Customer Segmentation</vt:lpstr>
      <vt:lpstr>SQL Aggregation</vt:lpstr>
      <vt:lpstr>Final 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Kairav Nandi</cp:lastModifiedBy>
  <cp:revision>2</cp:revision>
  <dcterms:created xsi:type="dcterms:W3CDTF">2013-01-27T09:14:16Z</dcterms:created>
  <dcterms:modified xsi:type="dcterms:W3CDTF">2025-06-13T05:47:47Z</dcterms:modified>
  <cp:category/>
</cp:coreProperties>
</file>