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en-US"/>
              <a:t>by</a:t>
            </a:r>
            <a:endParaRPr lang="en-CA" altLang="en-US"/>
          </a:p>
          <a:p>
            <a:r>
              <a:rPr lang="en-CA" altLang="en-US"/>
              <a:t>Kaixi Tan</a:t>
            </a:r>
            <a:endParaRPr lang="en-CA" altLang="en-US"/>
          </a:p>
          <a:p>
            <a:r>
              <a:rPr lang="en-CA" altLang="en-US"/>
              <a:t>Cs 688</a:t>
            </a:r>
            <a:endParaRPr lang="en-CA" altLang="en-US"/>
          </a:p>
          <a:p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summary for each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Input all the value</a:t>
            </a:r>
            <a:endParaRPr lang="en-US"/>
          </a:p>
          <a:p>
            <a:r>
              <a:rPr lang="en-US"/>
              <a:t>print out</a:t>
            </a:r>
            <a:endParaRPr lang="en-US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6955" y="2851150"/>
            <a:ext cx="5796915" cy="753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60" y="3563620"/>
            <a:ext cx="6752590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>
                <a:sym typeface="+mn-ea"/>
              </a:rPr>
              <a:t>Visually highlight by hand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65630"/>
            <a:ext cx="886333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55" y="1681480"/>
            <a:ext cx="11743055" cy="30613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listening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CA" altLang="en-US"/>
              <a:t>Content</a:t>
            </a:r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Download</a:t>
            </a:r>
            <a:r>
              <a:rPr lang="en-CA" altLang="en-US"/>
              <a:t> </a:t>
            </a:r>
            <a:r>
              <a:rPr lang="en-US"/>
              <a:t>and create corpus from multiple documents</a:t>
            </a:r>
            <a:endParaRPr lang="en-US"/>
          </a:p>
          <a:p>
            <a:r>
              <a:rPr lang="en-US"/>
              <a:t>Visually display the most frequent words and perform content analysis to rank </a:t>
            </a:r>
            <a:endParaRPr lang="en-US"/>
          </a:p>
          <a:p>
            <a:r>
              <a:rPr lang="en-CA"/>
              <a:t>D</a:t>
            </a:r>
            <a:r>
              <a:t>etermine the number of “topics” and the “number</a:t>
            </a:r>
            <a:r>
              <a:rPr lang="en-CA"/>
              <a:t>”</a:t>
            </a:r>
            <a:r>
              <a:t> of most important sentences</a:t>
            </a:r>
            <a:r>
              <a:rPr lang="en-CA"/>
              <a:t> that provide best summarization for each document</a:t>
            </a:r>
            <a:endParaRPr lang="en-CA"/>
          </a:p>
          <a:p>
            <a:r>
              <a:rPr lang="en-CA"/>
              <a:t>Visually highlight by hand the summary sentences in the full text</a:t>
            </a:r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Download</a:t>
            </a:r>
            <a:r>
              <a:rPr lang="en-CA" altLang="en-US">
                <a:sym typeface="+mn-ea"/>
              </a:rPr>
              <a:t> </a:t>
            </a:r>
            <a:r>
              <a:rPr lang="en-US">
                <a:sym typeface="+mn-ea"/>
              </a:rPr>
              <a:t>and create corpus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89945" cy="4351655"/>
          </a:xfrm>
        </p:spPr>
        <p:txBody>
          <a:bodyPr/>
          <a:p>
            <a:r>
              <a:rPr lang="en-US"/>
              <a:t> </a:t>
            </a:r>
            <a:r>
              <a:rPr lang="en-CA" altLang="en-US"/>
              <a:t>Find some interested topics from ted talk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Use third party subtitle download web(downsub.com)</a:t>
            </a:r>
            <a:endParaRPr lang="en-CA" altLang="en-US"/>
          </a:p>
          <a:p>
            <a:endParaRPr lang="en-CA" altLang="en-US"/>
          </a:p>
          <a:p>
            <a:r>
              <a:rPr lang="en-CA" altLang="en-US"/>
              <a:t>Create and corpus</a:t>
            </a:r>
            <a:endParaRPr lang="en-CA" altLang="en-US"/>
          </a:p>
          <a:p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Clean corpus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445" y="1825625"/>
            <a:ext cx="5634355" cy="4351655"/>
          </a:xfrm>
        </p:spPr>
        <p:txBody>
          <a:bodyPr/>
          <a:p>
            <a:r>
              <a:rPr lang="en-US"/>
              <a:t>Frequently appear but useless (e.g. laught, cheer)</a:t>
            </a:r>
            <a:endParaRPr lang="en-US"/>
          </a:p>
          <a:p>
            <a:r>
              <a:rPr lang="en-US"/>
              <a:t>Convert to lower (word frequency)</a:t>
            </a:r>
            <a:endParaRPr lang="en-US"/>
          </a:p>
          <a:p>
            <a:r>
              <a:rPr lang="en-US"/>
              <a:t>Remove some stopwords, whitespace, empty lines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2665" y="2058035"/>
            <a:ext cx="2695575" cy="304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2058035"/>
            <a:ext cx="472821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Visually display the frequent words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Word cloud</a:t>
            </a:r>
            <a:endParaRPr lang="en-US"/>
          </a:p>
          <a:p>
            <a:endParaRPr lang="en-US"/>
          </a:p>
          <a:p>
            <a:r>
              <a:rPr lang="en-US"/>
              <a:t>Histogram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7670" y="3453130"/>
            <a:ext cx="2242820" cy="2971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020" y="1457325"/>
            <a:ext cx="5026660" cy="1176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20" y="2744470"/>
            <a:ext cx="52006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75" y="3453130"/>
            <a:ext cx="2179320" cy="3227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Perform content analysis to 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639570"/>
            <a:ext cx="5342255" cy="28575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Hierarchical clustering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relationship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similarly 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cluster</a:t>
            </a: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3430" y="4435475"/>
            <a:ext cx="5181600" cy="53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42760" y="1521460"/>
            <a:ext cx="2806065" cy="4452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96330" y="1546225"/>
            <a:ext cx="578929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Result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provided Document Summarization code</a:t>
            </a:r>
            <a:endParaRPr lang="en-US"/>
          </a:p>
          <a:p>
            <a:endParaRPr lang="en-US"/>
          </a:p>
          <a:p>
            <a:r>
              <a:rPr lang="en-US"/>
              <a:t>Number of Sentences</a:t>
            </a:r>
            <a:endParaRPr lang="en-US"/>
          </a:p>
          <a:p>
            <a:pPr lvl="1"/>
            <a:r>
              <a:rPr lang="en-US">
                <a:sym typeface="+mn-ea"/>
              </a:rPr>
              <a:t>Depedent on the length of the text</a:t>
            </a:r>
            <a:endParaRPr lang="en-US"/>
          </a:p>
          <a:p>
            <a:pPr lvl="1"/>
            <a:r>
              <a:rPr lang="en-US"/>
              <a:t>Usually choose 5%-20%</a:t>
            </a:r>
            <a:r>
              <a:rPr lang="en-US" sz="2400"/>
              <a:t> of the length </a:t>
            </a:r>
            <a:r>
              <a:rPr lang="en-US">
                <a:sym typeface="+mn-ea"/>
              </a:rPr>
              <a:t>text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 </a:t>
            </a:r>
            <a:endParaRPr lang="en-US"/>
          </a:p>
          <a:p>
            <a:r>
              <a:rPr lang="en-US"/>
              <a:t>Number of Topics</a:t>
            </a:r>
            <a:endParaRPr lang="en-US"/>
          </a:p>
          <a:p>
            <a:pPr lvl="1"/>
            <a:r>
              <a:rPr lang="en-US"/>
              <a:t>perplexity values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4171950"/>
            <a:ext cx="3213100" cy="310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Perplexity 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Perplexity is a measurement of how well a probability distribution model predicts a sample. </a:t>
            </a:r>
            <a:endParaRPr lang="en-US"/>
          </a:p>
          <a:p>
            <a:r>
              <a:rPr lang="en-US"/>
              <a:t>Lower mean better</a:t>
            </a:r>
            <a:endParaRPr lang="en-US"/>
          </a:p>
          <a:p>
            <a:r>
              <a:rPr lang="en-US"/>
              <a:t>LDA model </a:t>
            </a:r>
            <a:endParaRPr lang="en-US"/>
          </a:p>
          <a:p>
            <a:r>
              <a:rPr lang="en-US"/>
              <a:t>By document length, choose the topic range (2:8)</a:t>
            </a:r>
            <a:endParaRPr lang="en-US"/>
          </a:p>
          <a:p>
            <a:r>
              <a:rPr lang="en-US"/>
              <a:t>Test all topic range find the Minimum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6930" y="1182370"/>
            <a:ext cx="729297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Presentation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/>
  <cp:lastModifiedBy>Kaixi Tan</cp:lastModifiedBy>
  <cp:revision>4</cp:revision>
  <dcterms:created xsi:type="dcterms:W3CDTF">2023-05-01T16:38:12Z</dcterms:created>
  <dcterms:modified xsi:type="dcterms:W3CDTF">2023-05-01T16:41:12Z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6BEF8EE051BA4ECFBB4D895C544C21A5</vt:lpwstr>
  </property>
  <property fmtid="{D5CDD505-2E9C-101B-9397-08002B2CF9AE}" pid="3" name="KSOProductBuildVer">
    <vt:lpwstr>1033-11.2.0.11537</vt:lpwstr>
  </property>
</Properties>
</file>