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405" r:id="rId4"/>
    <p:sldId id="267" r:id="rId5"/>
    <p:sldId id="268" r:id="rId6"/>
    <p:sldId id="258" r:id="rId7"/>
    <p:sldId id="269" r:id="rId8"/>
    <p:sldId id="270" r:id="rId9"/>
    <p:sldId id="259" r:id="rId10"/>
    <p:sldId id="260" r:id="rId11"/>
    <p:sldId id="271" r:id="rId12"/>
    <p:sldId id="272" r:id="rId13"/>
    <p:sldId id="273" r:id="rId14"/>
    <p:sldId id="262" r:id="rId15"/>
    <p:sldId id="263" r:id="rId16"/>
    <p:sldId id="264" r:id="rId17"/>
    <p:sldId id="265" r:id="rId18"/>
    <p:sldId id="266" r:id="rId19"/>
    <p:sldId id="274" r:id="rId20"/>
    <p:sldId id="306" r:id="rId21"/>
    <p:sldId id="275" r:id="rId22"/>
    <p:sldId id="276" r:id="rId23"/>
    <p:sldId id="307" r:id="rId24"/>
    <p:sldId id="278" r:id="rId25"/>
    <p:sldId id="308" r:id="rId26"/>
    <p:sldId id="309" r:id="rId27"/>
    <p:sldId id="310" r:id="rId28"/>
    <p:sldId id="311" r:id="rId29"/>
    <p:sldId id="280" r:id="rId30"/>
    <p:sldId id="312" r:id="rId31"/>
    <p:sldId id="313" r:id="rId32"/>
    <p:sldId id="314" r:id="rId33"/>
    <p:sldId id="281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282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8" r:id="rId55"/>
    <p:sldId id="339" r:id="rId56"/>
    <p:sldId id="340" r:id="rId57"/>
    <p:sldId id="283" r:id="rId58"/>
    <p:sldId id="284" r:id="rId59"/>
    <p:sldId id="334" r:id="rId60"/>
    <p:sldId id="335" r:id="rId61"/>
    <p:sldId id="336" r:id="rId62"/>
    <p:sldId id="337" r:id="rId63"/>
    <p:sldId id="341" r:id="rId64"/>
    <p:sldId id="342" r:id="rId65"/>
    <p:sldId id="343" r:id="rId66"/>
    <p:sldId id="344" r:id="rId67"/>
    <p:sldId id="345" r:id="rId68"/>
    <p:sldId id="346" r:id="rId69"/>
    <p:sldId id="347" r:id="rId70"/>
    <p:sldId id="348" r:id="rId71"/>
    <p:sldId id="285" r:id="rId72"/>
    <p:sldId id="349" r:id="rId73"/>
    <p:sldId id="350" r:id="rId74"/>
    <p:sldId id="351" r:id="rId75"/>
    <p:sldId id="352" r:id="rId76"/>
    <p:sldId id="286" r:id="rId77"/>
    <p:sldId id="353" r:id="rId78"/>
    <p:sldId id="354" r:id="rId79"/>
    <p:sldId id="355" r:id="rId80"/>
    <p:sldId id="356" r:id="rId81"/>
    <p:sldId id="357" r:id="rId82"/>
    <p:sldId id="288" r:id="rId83"/>
    <p:sldId id="289" r:id="rId84"/>
    <p:sldId id="358" r:id="rId85"/>
    <p:sldId id="290" r:id="rId86"/>
    <p:sldId id="359" r:id="rId87"/>
    <p:sldId id="291" r:id="rId88"/>
    <p:sldId id="360" r:id="rId89"/>
    <p:sldId id="361" r:id="rId90"/>
    <p:sldId id="362" r:id="rId91"/>
    <p:sldId id="363" r:id="rId92"/>
    <p:sldId id="364" r:id="rId93"/>
    <p:sldId id="365" r:id="rId94"/>
    <p:sldId id="366" r:id="rId95"/>
    <p:sldId id="367" r:id="rId96"/>
    <p:sldId id="368" r:id="rId97"/>
    <p:sldId id="369" r:id="rId98"/>
    <p:sldId id="370" r:id="rId99"/>
    <p:sldId id="292" r:id="rId100"/>
    <p:sldId id="371" r:id="rId101"/>
    <p:sldId id="372" r:id="rId102"/>
    <p:sldId id="374" r:id="rId103"/>
    <p:sldId id="375" r:id="rId104"/>
    <p:sldId id="376" r:id="rId105"/>
    <p:sldId id="377" r:id="rId106"/>
    <p:sldId id="378" r:id="rId107"/>
    <p:sldId id="379" r:id="rId108"/>
    <p:sldId id="381" r:id="rId109"/>
    <p:sldId id="380" r:id="rId110"/>
    <p:sldId id="382" r:id="rId111"/>
    <p:sldId id="383" r:id="rId112"/>
    <p:sldId id="384" r:id="rId113"/>
    <p:sldId id="293" r:id="rId114"/>
    <p:sldId id="385" r:id="rId115"/>
    <p:sldId id="294" r:id="rId116"/>
    <p:sldId id="386" r:id="rId117"/>
    <p:sldId id="387" r:id="rId118"/>
    <p:sldId id="295" r:id="rId119"/>
    <p:sldId id="296" r:id="rId120"/>
    <p:sldId id="388" r:id="rId121"/>
    <p:sldId id="389" r:id="rId122"/>
    <p:sldId id="391" r:id="rId123"/>
    <p:sldId id="392" r:id="rId124"/>
    <p:sldId id="393" r:id="rId125"/>
    <p:sldId id="394" r:id="rId126"/>
    <p:sldId id="395" r:id="rId127"/>
    <p:sldId id="396" r:id="rId128"/>
    <p:sldId id="397" r:id="rId129"/>
    <p:sldId id="398" r:id="rId130"/>
    <p:sldId id="399" r:id="rId131"/>
    <p:sldId id="400" r:id="rId132"/>
    <p:sldId id="401" r:id="rId133"/>
    <p:sldId id="402" r:id="rId134"/>
    <p:sldId id="299" r:id="rId135"/>
    <p:sldId id="403" r:id="rId136"/>
    <p:sldId id="404" r:id="rId137"/>
    <p:sldId id="300" r:id="rId138"/>
    <p:sldId id="301" r:id="rId139"/>
    <p:sldId id="302" r:id="rId140"/>
    <p:sldId id="303" r:id="rId141"/>
    <p:sldId id="304" r:id="rId142"/>
    <p:sldId id="305" r:id="rId1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jie Xun" initials="JX" lastIdx="1" clrIdx="0">
    <p:extLst>
      <p:ext uri="{19B8F6BF-5375-455C-9EA6-DF929625EA0E}">
        <p15:presenceInfo xmlns:p15="http://schemas.microsoft.com/office/powerpoint/2012/main" userId="S::junjie.xun@oriente.com::14c2b8f5-71b3-4bd3-8b94-46d07feeff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ACA"/>
    <a:srgbClr val="FF78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7"/>
    <p:restoredTop sz="93664"/>
  </p:normalViewPr>
  <p:slideViewPr>
    <p:cSldViewPr snapToGrid="0" snapToObjects="1">
      <p:cViewPr>
        <p:scale>
          <a:sx n="214" d="100"/>
          <a:sy n="214" d="100"/>
        </p:scale>
        <p:origin x="-2208" y="-1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9T17:20:11.90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9T17:20:11.90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9T17:20:11.90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9T17:20:11.90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9T17:20:11.90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9T17:20:11.90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9T17:20:11.90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9T17:20:11.90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577AF-B31F-104C-9AAF-6B0EFE304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B2073F-3392-6443-ADAF-E02A6E012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18E7B9-DCF8-0F41-BDC5-43EDC18A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6143-5768-D94F-AA5A-C77EE4CD6082}" type="datetimeFigureOut">
              <a:rPr kumimoji="1" lang="zh-CN" altLang="en-US" smtClean="0"/>
              <a:t>2021/3/3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FC5929-AE5A-D542-9B63-63FAA37A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22319-8FC0-5F42-AC96-C0839688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B59C-7610-BC4A-9456-24CB33D0D1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67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E0719-9A6F-2746-949F-52EAF31C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98CA82-5EDE-7841-AFE4-CB376D836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674E91-001A-A741-B833-F6910ABC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6143-5768-D94F-AA5A-C77EE4CD6082}" type="datetimeFigureOut">
              <a:rPr kumimoji="1" lang="zh-CN" altLang="en-US" smtClean="0"/>
              <a:t>2021/3/3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DB720-59E4-1B4F-8756-975D4D5A5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36405B-AFE9-3540-A781-32E71D49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B59C-7610-BC4A-9456-24CB33D0D1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094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018CD7-0A28-2048-8F2A-E39BACEA8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C3729A-19D3-5C42-8791-934C62AAA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4FF0D5-04F1-9440-B571-3A638F86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6143-5768-D94F-AA5A-C77EE4CD6082}" type="datetimeFigureOut">
              <a:rPr kumimoji="1" lang="zh-CN" altLang="en-US" smtClean="0"/>
              <a:t>2021/3/3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63773-0564-6F48-A432-9FD1A2AD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4BA0E-0A1B-5441-80B5-4448DA2B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B59C-7610-BC4A-9456-24CB33D0D1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065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6D191-8677-3E43-AEDC-437AD904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F50542-6A8D-0548-803A-6A26F514A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D4A4C4-EAC1-A841-81D2-C684CA2B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6143-5768-D94F-AA5A-C77EE4CD6082}" type="datetimeFigureOut">
              <a:rPr kumimoji="1" lang="zh-CN" altLang="en-US" smtClean="0"/>
              <a:t>2021/3/3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B62D42-54F6-144A-8EAF-48AB02D6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29CBF7-72EA-2D46-8D9F-361A6A35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B59C-7610-BC4A-9456-24CB33D0D1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613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5C8A5-0E8F-AA4D-8B50-D18B4505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C81836-87D4-984A-B4E2-576DF3BD4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73EF60-E122-7541-94B8-143953C7D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6143-5768-D94F-AA5A-C77EE4CD6082}" type="datetimeFigureOut">
              <a:rPr kumimoji="1" lang="zh-CN" altLang="en-US" smtClean="0"/>
              <a:t>2021/3/3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0293B4-70AC-4B49-BFDB-0B9AF517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6AE70-BFFA-0B43-AAEE-93B21933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B59C-7610-BC4A-9456-24CB33D0D1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994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1DE36-A062-654A-A23E-DB3AC40F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157EE-AB87-B144-AA13-7AF20E27E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80F003-3492-0A4D-89D8-7AA1F68F4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28A62A-2C4C-3843-AF17-81203D1C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6143-5768-D94F-AA5A-C77EE4CD6082}" type="datetimeFigureOut">
              <a:rPr kumimoji="1" lang="zh-CN" altLang="en-US" smtClean="0"/>
              <a:t>2021/3/3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387BA0-CE3B-7744-97A2-6B94F5CF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65B732-0568-B74B-A16F-2A0C1519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B59C-7610-BC4A-9456-24CB33D0D1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464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486CF-76F7-C34E-BA47-E059E3532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FBBAA8-4568-9247-A9A5-5A85C3789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030703-0028-9A45-B2D1-F7D31F689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8395F7-B848-EA47-976C-C020CBB7D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4563C5-706D-FC4D-BDCA-8DE12E09E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60B2FD-98F4-C345-B7DF-0FBA42AF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6143-5768-D94F-AA5A-C77EE4CD6082}" type="datetimeFigureOut">
              <a:rPr kumimoji="1" lang="zh-CN" altLang="en-US" smtClean="0"/>
              <a:t>2021/3/3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CD84CF-3760-C348-8F73-27CCE7F9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F3A3F0-BD9B-1D46-8254-F29C26A2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B59C-7610-BC4A-9456-24CB33D0D1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317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DE05D-F943-CD4C-955C-3883850E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C332A5-A8B1-944F-952A-3D4906FD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6143-5768-D94F-AA5A-C77EE4CD6082}" type="datetimeFigureOut">
              <a:rPr kumimoji="1" lang="zh-CN" altLang="en-US" smtClean="0"/>
              <a:t>2021/3/3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AF27A0-AD42-1B4D-95FB-FA907687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73EB1A-CD3F-E14A-B10E-660BF97A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B59C-7610-BC4A-9456-24CB33D0D1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925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A1FE2D-7E75-534B-9840-F7AAA285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6143-5768-D94F-AA5A-C77EE4CD6082}" type="datetimeFigureOut">
              <a:rPr kumimoji="1" lang="zh-CN" altLang="en-US" smtClean="0"/>
              <a:t>2021/3/3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AA5B31-CD8A-E54A-A09A-303CC674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9D6A25-EB7E-8341-9513-74ABB937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B59C-7610-BC4A-9456-24CB33D0D1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828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7B6DF-1D1F-F34E-907C-3C711420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4C6CC-FD29-1143-A65D-F03BFAB68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792C44-7632-5F4D-84F2-B4DD93883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630845-4D8F-424C-A619-DC709066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6143-5768-D94F-AA5A-C77EE4CD6082}" type="datetimeFigureOut">
              <a:rPr kumimoji="1" lang="zh-CN" altLang="en-US" smtClean="0"/>
              <a:t>2021/3/3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6BCAA9-5A8E-544B-990C-0FF0F145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B60070-4F01-7244-9F9B-DCD59029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B59C-7610-BC4A-9456-24CB33D0D1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810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89C9E-2074-A841-ACD8-D501B323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484151-CE7D-B34E-8CA7-5899607BD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957706-AF6C-A046-A7A2-E8103A5B2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E91292-AC7D-294F-919D-D38BE509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6143-5768-D94F-AA5A-C77EE4CD6082}" type="datetimeFigureOut">
              <a:rPr kumimoji="1" lang="zh-CN" altLang="en-US" smtClean="0"/>
              <a:t>2021/3/3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43D083-B0CD-404B-96F3-5AF5DEE3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3F4D4D-99FE-0C4F-B68E-BE2CB88C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B59C-7610-BC4A-9456-24CB33D0D1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924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0EA3A9-2873-C74B-9E9F-43B7D3F9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D6ADAD-6831-934B-815F-616CC3813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86DC8-E1E3-1B44-9CFD-63C76F060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96143-5768-D94F-AA5A-C77EE4CD6082}" type="datetimeFigureOut">
              <a:rPr kumimoji="1" lang="zh-CN" altLang="en-US" smtClean="0"/>
              <a:t>2021/3/3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DF3D36-BA3F-024F-AB28-2D0F6CAD9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9DB3C-A115-1245-ADAE-04FAEE492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8B59C-7610-BC4A-9456-24CB33D0D1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339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3D2E0D-99D6-0E4A-84FB-C6C27C674235}"/>
              </a:ext>
            </a:extLst>
          </p:cNvPr>
          <p:cNvSpPr/>
          <p:nvPr/>
        </p:nvSpPr>
        <p:spPr>
          <a:xfrm>
            <a:off x="1034144" y="838200"/>
            <a:ext cx="2576962" cy="2059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39496A-AAA6-9643-89F3-AA54A49D614C}"/>
              </a:ext>
            </a:extLst>
          </p:cNvPr>
          <p:cNvSpPr txBox="1"/>
          <p:nvPr/>
        </p:nvSpPr>
        <p:spPr>
          <a:xfrm>
            <a:off x="1143067" y="997877"/>
            <a:ext cx="40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🦁️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540B79-205B-5D40-9248-66ACC1F4FB3E}"/>
              </a:ext>
            </a:extLst>
          </p:cNvPr>
          <p:cNvSpPr txBox="1"/>
          <p:nvPr/>
        </p:nvSpPr>
        <p:spPr>
          <a:xfrm>
            <a:off x="1245141" y="23229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🐔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F18878-1167-0745-9624-6D359F1629F4}"/>
              </a:ext>
            </a:extLst>
          </p:cNvPr>
          <p:cNvSpPr txBox="1"/>
          <p:nvPr/>
        </p:nvSpPr>
        <p:spPr>
          <a:xfrm>
            <a:off x="1867573" y="21382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🐯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2D28B8-09E4-1F47-B666-A1B272402925}"/>
              </a:ext>
            </a:extLst>
          </p:cNvPr>
          <p:cNvSpPr txBox="1"/>
          <p:nvPr/>
        </p:nvSpPr>
        <p:spPr>
          <a:xfrm>
            <a:off x="2499597" y="17099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🐑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F81E1A-6909-384D-8760-8A31EE9E23FA}"/>
              </a:ext>
            </a:extLst>
          </p:cNvPr>
          <p:cNvSpPr txBox="1"/>
          <p:nvPr/>
        </p:nvSpPr>
        <p:spPr>
          <a:xfrm>
            <a:off x="2778220" y="13813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🐂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A5AB6A-B724-BD4A-92F4-8746F82D240D}"/>
              </a:ext>
            </a:extLst>
          </p:cNvPr>
          <p:cNvSpPr txBox="1"/>
          <p:nvPr/>
        </p:nvSpPr>
        <p:spPr>
          <a:xfrm>
            <a:off x="1907127" y="11874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9398987-A572-954E-81AE-83E7E3048A79}"/>
              </a:ext>
            </a:extLst>
          </p:cNvPr>
          <p:cNvSpPr txBox="1"/>
          <p:nvPr/>
        </p:nvSpPr>
        <p:spPr>
          <a:xfrm>
            <a:off x="1677049" y="17898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🐷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A0D9223-7BFD-DA42-A3AB-04E1B9980364}"/>
              </a:ext>
            </a:extLst>
          </p:cNvPr>
          <p:cNvSpPr txBox="1"/>
          <p:nvPr/>
        </p:nvSpPr>
        <p:spPr>
          <a:xfrm>
            <a:off x="2605298" y="10042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🐘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F97512A-D73E-3949-AFB9-3278C276B8DF}"/>
              </a:ext>
            </a:extLst>
          </p:cNvPr>
          <p:cNvSpPr txBox="1"/>
          <p:nvPr/>
        </p:nvSpPr>
        <p:spPr>
          <a:xfrm>
            <a:off x="3020796" y="24434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🐶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051DF91-4436-EE4A-A352-AFA6B2747D56}"/>
              </a:ext>
            </a:extLst>
          </p:cNvPr>
          <p:cNvSpPr txBox="1"/>
          <p:nvPr/>
        </p:nvSpPr>
        <p:spPr>
          <a:xfrm>
            <a:off x="2019462" y="25642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🐱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27664B0-85CF-6046-AB48-0668F0D80A9B}"/>
              </a:ext>
            </a:extLst>
          </p:cNvPr>
          <p:cNvSpPr txBox="1"/>
          <p:nvPr/>
        </p:nvSpPr>
        <p:spPr>
          <a:xfrm>
            <a:off x="3086685" y="10212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🐔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CA457F2-3916-4A4B-9F54-D334082D9817}"/>
              </a:ext>
            </a:extLst>
          </p:cNvPr>
          <p:cNvSpPr txBox="1"/>
          <p:nvPr/>
        </p:nvSpPr>
        <p:spPr>
          <a:xfrm>
            <a:off x="1056090" y="19356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🐘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B95A757-8838-F244-BC35-CA100F1A9339}"/>
              </a:ext>
            </a:extLst>
          </p:cNvPr>
          <p:cNvSpPr txBox="1"/>
          <p:nvPr/>
        </p:nvSpPr>
        <p:spPr>
          <a:xfrm>
            <a:off x="3095764" y="18910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🐷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5CC5C64-828B-D24C-B73A-EA85A2018279}"/>
              </a:ext>
            </a:extLst>
          </p:cNvPr>
          <p:cNvSpPr txBox="1"/>
          <p:nvPr/>
        </p:nvSpPr>
        <p:spPr>
          <a:xfrm>
            <a:off x="1362657" y="14025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🐑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D5A1484-AF83-8243-955F-F1D249493EB3}"/>
              </a:ext>
            </a:extLst>
          </p:cNvPr>
          <p:cNvSpPr txBox="1"/>
          <p:nvPr/>
        </p:nvSpPr>
        <p:spPr>
          <a:xfrm>
            <a:off x="1907127" y="52508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动物村庄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28B1B6B-5139-9B49-80FE-5B7C42A35FB2}"/>
              </a:ext>
            </a:extLst>
          </p:cNvPr>
          <p:cNvSpPr txBox="1"/>
          <p:nvPr/>
        </p:nvSpPr>
        <p:spPr>
          <a:xfrm>
            <a:off x="2642782" y="22310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🐒</a:t>
            </a:r>
            <a:endParaRPr kumimoji="1"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CDB5068-635C-3146-B63D-6D4055EBFB17}"/>
              </a:ext>
            </a:extLst>
          </p:cNvPr>
          <p:cNvGrpSpPr/>
          <p:nvPr/>
        </p:nvGrpSpPr>
        <p:grpSpPr>
          <a:xfrm>
            <a:off x="4830183" y="997877"/>
            <a:ext cx="6002767" cy="4488523"/>
            <a:chOff x="4776396" y="1296937"/>
            <a:chExt cx="3470212" cy="2790719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FF4BEE6E-B7E4-C444-A949-A65BE1E86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6396" y="1296937"/>
              <a:ext cx="2179294" cy="2790719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1BAF890-0908-C745-B6D5-C421C45C2785}"/>
                </a:ext>
              </a:extLst>
            </p:cNvPr>
            <p:cNvSpPr txBox="1"/>
            <p:nvPr/>
          </p:nvSpPr>
          <p:spPr>
            <a:xfrm>
              <a:off x="5062345" y="3564436"/>
              <a:ext cx="3184263" cy="440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</a:rPr>
                <a:t>一个体重</a:t>
              </a:r>
              <a:r>
                <a:rPr lang="en-US" altLang="zh-CN" sz="2000" dirty="0">
                  <a:solidFill>
                    <a:schemeClr val="bg1"/>
                  </a:solidFill>
                </a:rPr>
                <a:t>90</a:t>
              </a:r>
              <a:r>
                <a:rPr lang="zh-CN" altLang="en-US" sz="2000" dirty="0">
                  <a:solidFill>
                    <a:schemeClr val="bg1"/>
                  </a:solidFill>
                </a:rPr>
                <a:t>多公斤</a:t>
              </a:r>
              <a:endParaRPr lang="en-US" altLang="zh-CN" sz="2000" dirty="0">
                <a:solidFill>
                  <a:schemeClr val="bg1"/>
                </a:solidFill>
              </a:endParaRPr>
            </a:p>
            <a:p>
              <a:r>
                <a:rPr lang="en-US" altLang="zh-CN" sz="2000" dirty="0">
                  <a:solidFill>
                    <a:schemeClr val="bg1"/>
                  </a:solidFill>
                </a:rPr>
                <a:t>    </a:t>
              </a:r>
              <a:r>
                <a:rPr lang="zh-CN" altLang="en-US" sz="2000" dirty="0">
                  <a:solidFill>
                    <a:schemeClr val="bg1"/>
                  </a:solidFill>
                </a:rPr>
                <a:t>一个体重</a:t>
              </a:r>
              <a:r>
                <a:rPr lang="en-US" altLang="zh-CN" sz="2000" dirty="0">
                  <a:solidFill>
                    <a:schemeClr val="bg1"/>
                  </a:solidFill>
                </a:rPr>
                <a:t>80</a:t>
              </a:r>
              <a:r>
                <a:rPr lang="zh-CN" altLang="en-US" sz="2000" dirty="0">
                  <a:solidFill>
                    <a:schemeClr val="bg1"/>
                  </a:solidFill>
                </a:rPr>
                <a:t>多公斤</a:t>
              </a:r>
              <a:endParaRPr kumimoji="1" lang="zh-CN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843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33B6E37-E33B-D944-AC63-BADBD8D09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26" y="573020"/>
            <a:ext cx="9612934" cy="600808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FB2CA3B-5A53-1749-84D8-A38BA15058CC}"/>
              </a:ext>
            </a:extLst>
          </p:cNvPr>
          <p:cNvSpPr txBox="1"/>
          <p:nvPr/>
        </p:nvSpPr>
        <p:spPr>
          <a:xfrm>
            <a:off x="1393372" y="15675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鸡太美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5FA83C-677A-1641-AE58-4B7C204C8BAE}"/>
              </a:ext>
            </a:extLst>
          </p:cNvPr>
          <p:cNvSpPr txBox="1"/>
          <p:nvPr/>
        </p:nvSpPr>
        <p:spPr>
          <a:xfrm>
            <a:off x="9419771" y="37737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马小云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0DBDFC-EEE0-5144-A5E6-0C7FB22685A8}"/>
              </a:ext>
            </a:extLst>
          </p:cNvPr>
          <p:cNvSpPr txBox="1"/>
          <p:nvPr/>
        </p:nvSpPr>
        <p:spPr>
          <a:xfrm>
            <a:off x="9419771" y="44123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马小腾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BED2A4-C54B-4342-8930-430B37260445}"/>
              </a:ext>
            </a:extLst>
          </p:cNvPr>
          <p:cNvSpPr txBox="1"/>
          <p:nvPr/>
        </p:nvSpPr>
        <p:spPr>
          <a:xfrm>
            <a:off x="9535186" y="5050972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坤坤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E7302A-8CEC-8F4A-AEF1-9080F7C6326C}"/>
              </a:ext>
            </a:extLst>
          </p:cNvPr>
          <p:cNvSpPr txBox="1"/>
          <p:nvPr/>
        </p:nvSpPr>
        <p:spPr>
          <a:xfrm>
            <a:off x="2572781" y="13828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更新视频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40092F9-7E94-8A45-B44F-2CDEA17B64F5}"/>
              </a:ext>
            </a:extLst>
          </p:cNvPr>
          <p:cNvSpPr txBox="1"/>
          <p:nvPr/>
        </p:nvSpPr>
        <p:spPr>
          <a:xfrm>
            <a:off x="2895946" y="17522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跳舞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C9031E-9E78-6A4F-90CE-77EBB42B86AB}"/>
              </a:ext>
            </a:extLst>
          </p:cNvPr>
          <p:cNvSpPr txBox="1"/>
          <p:nvPr/>
        </p:nvSpPr>
        <p:spPr>
          <a:xfrm>
            <a:off x="2895945" y="27346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篮球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3A87C4-FD33-2F42-ADA1-C445406D8B04}"/>
              </a:ext>
            </a:extLst>
          </p:cNvPr>
          <p:cNvSpPr txBox="1"/>
          <p:nvPr/>
        </p:nvSpPr>
        <p:spPr>
          <a:xfrm>
            <a:off x="3116114" y="207397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20201128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558BCC-08F0-614F-88EB-EA342D895164}"/>
              </a:ext>
            </a:extLst>
          </p:cNvPr>
          <p:cNvSpPr txBox="1"/>
          <p:nvPr/>
        </p:nvSpPr>
        <p:spPr>
          <a:xfrm>
            <a:off x="3116114" y="241290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20201129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23764C-C9A1-9B4D-B95A-35AB353B8DBA}"/>
              </a:ext>
            </a:extLst>
          </p:cNvPr>
          <p:cNvSpPr txBox="1"/>
          <p:nvPr/>
        </p:nvSpPr>
        <p:spPr>
          <a:xfrm>
            <a:off x="3116114" y="300887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20201122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3284CD-6FA6-EA45-8BCB-D0484FE351F8}"/>
              </a:ext>
            </a:extLst>
          </p:cNvPr>
          <p:cNvSpPr txBox="1"/>
          <p:nvPr/>
        </p:nvSpPr>
        <p:spPr>
          <a:xfrm>
            <a:off x="3116114" y="334780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20201130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D7B26C-5D6C-5F45-AF7C-EB6B07C36135}"/>
              </a:ext>
            </a:extLst>
          </p:cNvPr>
          <p:cNvSpPr txBox="1"/>
          <p:nvPr/>
        </p:nvSpPr>
        <p:spPr>
          <a:xfrm>
            <a:off x="2572779" y="455602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C347CD-0033-1142-8E44-189CF76DB32A}"/>
              </a:ext>
            </a:extLst>
          </p:cNvPr>
          <p:cNvSpPr txBox="1"/>
          <p:nvPr/>
        </p:nvSpPr>
        <p:spPr>
          <a:xfrm>
            <a:off x="2572779" y="37171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直播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7C354C-2DAB-6E40-9096-98F65AB6F9D3}"/>
              </a:ext>
            </a:extLst>
          </p:cNvPr>
          <p:cNvSpPr txBox="1"/>
          <p:nvPr/>
        </p:nvSpPr>
        <p:spPr>
          <a:xfrm>
            <a:off x="2895944" y="407153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收到土豪打赏</a:t>
            </a:r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01C31749-2323-4A45-9B47-4E5798B174DC}"/>
              </a:ext>
            </a:extLst>
          </p:cNvPr>
          <p:cNvSpPr/>
          <p:nvPr/>
        </p:nvSpPr>
        <p:spPr>
          <a:xfrm rot="2801300">
            <a:off x="10619922" y="3031967"/>
            <a:ext cx="222762" cy="7226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52856895-E232-1244-9056-2FF3400869CF}"/>
              </a:ext>
            </a:extLst>
          </p:cNvPr>
          <p:cNvSpPr/>
          <p:nvPr/>
        </p:nvSpPr>
        <p:spPr>
          <a:xfrm rot="19329717">
            <a:off x="1041930" y="708949"/>
            <a:ext cx="222762" cy="7226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7E1409B-ACFE-5040-9009-212637C2F1EF}"/>
              </a:ext>
            </a:extLst>
          </p:cNvPr>
          <p:cNvSpPr txBox="1"/>
          <p:nvPr/>
        </p:nvSpPr>
        <p:spPr>
          <a:xfrm>
            <a:off x="7456837" y="33478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448534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B1942E0-4B2A-B241-9BC3-3A29D2511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082" y="2186340"/>
            <a:ext cx="4237945" cy="264871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0B439A1-82EF-624D-812E-ED742F0F29F6}"/>
              </a:ext>
            </a:extLst>
          </p:cNvPr>
          <p:cNvSpPr txBox="1"/>
          <p:nvPr/>
        </p:nvSpPr>
        <p:spPr>
          <a:xfrm>
            <a:off x="4395597" y="2355459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数据页</a:t>
            </a:r>
          </a:p>
        </p:txBody>
      </p:sp>
      <p:sp>
        <p:nvSpPr>
          <p:cNvPr id="10" name="下弧形箭头 9">
            <a:extLst>
              <a:ext uri="{FF2B5EF4-FFF2-40B4-BE49-F238E27FC236}">
                <a16:creationId xmlns:a16="http://schemas.microsoft.com/office/drawing/2014/main" id="{1B6ED37E-1E5C-8A4B-9E83-A908464673AA}"/>
              </a:ext>
            </a:extLst>
          </p:cNvPr>
          <p:cNvSpPr/>
          <p:nvPr/>
        </p:nvSpPr>
        <p:spPr>
          <a:xfrm>
            <a:off x="1677246" y="1384551"/>
            <a:ext cx="2050335" cy="8017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3071F93-27BD-484C-A86C-FB6AF756A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02" y="1948543"/>
            <a:ext cx="903314" cy="125146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9E7437E-3671-3642-AE1D-D44806B110B1}"/>
              </a:ext>
            </a:extLst>
          </p:cNvPr>
          <p:cNvSpPr txBox="1"/>
          <p:nvPr/>
        </p:nvSpPr>
        <p:spPr>
          <a:xfrm>
            <a:off x="481404" y="320000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log.90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668B7A-FDAB-FC43-ADA5-75598D00D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19" y="3583590"/>
            <a:ext cx="903314" cy="125146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D3BC515-CC95-C747-B5E1-8A272AD9A21E}"/>
              </a:ext>
            </a:extLst>
          </p:cNvPr>
          <p:cNvSpPr txBox="1"/>
          <p:nvPr/>
        </p:nvSpPr>
        <p:spPr>
          <a:xfrm>
            <a:off x="464421" y="483505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log.108</a:t>
            </a:r>
            <a:endParaRPr kumimoji="1" lang="zh-CN" altLang="en-US" dirty="0"/>
          </a:p>
        </p:txBody>
      </p:sp>
      <p:sp>
        <p:nvSpPr>
          <p:cNvPr id="13" name="下弧形箭头 12">
            <a:extLst>
              <a:ext uri="{FF2B5EF4-FFF2-40B4-BE49-F238E27FC236}">
                <a16:creationId xmlns:a16="http://schemas.microsoft.com/office/drawing/2014/main" id="{2A18CC95-8479-6248-90EE-2A13AA2443D2}"/>
              </a:ext>
            </a:extLst>
          </p:cNvPr>
          <p:cNvSpPr/>
          <p:nvPr/>
        </p:nvSpPr>
        <p:spPr>
          <a:xfrm rot="5663514">
            <a:off x="1235358" y="3234773"/>
            <a:ext cx="1222836" cy="57537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1AE499-5B3E-A24A-B358-335E80DFA111}"/>
              </a:ext>
            </a:extLst>
          </p:cNvPr>
          <p:cNvSpPr txBox="1"/>
          <p:nvPr/>
        </p:nvSpPr>
        <p:spPr>
          <a:xfrm>
            <a:off x="2068286" y="9920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逐条恢复</a:t>
            </a:r>
          </a:p>
        </p:txBody>
      </p:sp>
    </p:spTree>
    <p:extLst>
      <p:ext uri="{BB962C8B-B14F-4D97-AF65-F5344CB8AC3E}">
        <p14:creationId xmlns:p14="http://schemas.microsoft.com/office/powerpoint/2010/main" val="154208210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EA1D92F-DEB0-4F4E-8348-AC4FEC30BDB5}"/>
              </a:ext>
            </a:extLst>
          </p:cNvPr>
          <p:cNvSpPr txBox="1"/>
          <p:nvPr/>
        </p:nvSpPr>
        <p:spPr>
          <a:xfrm>
            <a:off x="4029497" y="2349066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2BDA6A-1B89-B749-9A2E-C6BC4E8D74D2}"/>
              </a:ext>
            </a:extLst>
          </p:cNvPr>
          <p:cNvSpPr txBox="1"/>
          <p:nvPr/>
        </p:nvSpPr>
        <p:spPr>
          <a:xfrm>
            <a:off x="4285397" y="2349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4EA018-472B-884E-A7F1-013FC18A4F40}"/>
              </a:ext>
            </a:extLst>
          </p:cNvPr>
          <p:cNvSpPr/>
          <p:nvPr/>
        </p:nvSpPr>
        <p:spPr>
          <a:xfrm>
            <a:off x="2862729" y="3536867"/>
            <a:ext cx="586442" cy="367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4B3EB6-574E-B944-9B97-9FBBBD2E2037}"/>
              </a:ext>
            </a:extLst>
          </p:cNvPr>
          <p:cNvSpPr txBox="1"/>
          <p:nvPr/>
        </p:nvSpPr>
        <p:spPr>
          <a:xfrm>
            <a:off x="2798344" y="3536868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0E00DC-C6B4-EE43-9162-E5A7FD7D16B1}"/>
              </a:ext>
            </a:extLst>
          </p:cNvPr>
          <p:cNvSpPr txBox="1"/>
          <p:nvPr/>
        </p:nvSpPr>
        <p:spPr>
          <a:xfrm>
            <a:off x="3054244" y="35369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089E90-D7B4-554F-9991-CC26D35B47C3}"/>
              </a:ext>
            </a:extLst>
          </p:cNvPr>
          <p:cNvSpPr txBox="1"/>
          <p:nvPr/>
        </p:nvSpPr>
        <p:spPr>
          <a:xfrm>
            <a:off x="5255817" y="3537880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01FD14-6E5C-3E43-8F05-6D3EC5F26DBA}"/>
              </a:ext>
            </a:extLst>
          </p:cNvPr>
          <p:cNvSpPr txBox="1"/>
          <p:nvPr/>
        </p:nvSpPr>
        <p:spPr>
          <a:xfrm>
            <a:off x="5498620" y="35358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🐧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01414A-374D-804A-BF7D-89EA72255E0B}"/>
              </a:ext>
            </a:extLst>
          </p:cNvPr>
          <p:cNvSpPr/>
          <p:nvPr/>
        </p:nvSpPr>
        <p:spPr>
          <a:xfrm>
            <a:off x="4093882" y="2346328"/>
            <a:ext cx="586442" cy="3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A86867-0119-2643-B3BE-F1FA5814E65E}"/>
              </a:ext>
            </a:extLst>
          </p:cNvPr>
          <p:cNvSpPr/>
          <p:nvPr/>
        </p:nvSpPr>
        <p:spPr>
          <a:xfrm>
            <a:off x="5307105" y="3532066"/>
            <a:ext cx="586442" cy="3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标注 31">
            <a:extLst>
              <a:ext uri="{FF2B5EF4-FFF2-40B4-BE49-F238E27FC236}">
                <a16:creationId xmlns:a16="http://schemas.microsoft.com/office/drawing/2014/main" id="{1473581E-7ACF-E54F-B5F3-26B56C993BBB}"/>
              </a:ext>
            </a:extLst>
          </p:cNvPr>
          <p:cNvSpPr/>
          <p:nvPr/>
        </p:nvSpPr>
        <p:spPr>
          <a:xfrm>
            <a:off x="4029497" y="1479793"/>
            <a:ext cx="805468" cy="632633"/>
          </a:xfrm>
          <a:prstGeom prst="wedgeRoundRectCallout">
            <a:avLst>
              <a:gd name="adj1" fmla="val -24543"/>
              <a:gd name="adj2" fmla="val 77885"/>
              <a:gd name="adj3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D7D0B94-4188-A445-A0E1-ABC987D3BEC7}"/>
              </a:ext>
            </a:extLst>
          </p:cNvPr>
          <p:cNvSpPr txBox="1"/>
          <p:nvPr/>
        </p:nvSpPr>
        <p:spPr>
          <a:xfrm>
            <a:off x="4032122" y="1456097"/>
            <a:ext cx="63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7030A0"/>
                </a:solidFill>
              </a:rPr>
              <a:t>e: 0</a:t>
            </a:r>
          </a:p>
          <a:p>
            <a:r>
              <a:rPr kumimoji="1" lang="en-US" altLang="zh-CN" sz="900" dirty="0">
                <a:solidFill>
                  <a:srgbClr val="7030A0"/>
                </a:solidFill>
              </a:rPr>
              <a:t>z: 99</a:t>
            </a:r>
            <a:r>
              <a:rPr kumimoji="1" lang="zh-CN" altLang="en-US" sz="900" dirty="0">
                <a:solidFill>
                  <a:srgbClr val="7030A0"/>
                </a:solidFill>
              </a:rPr>
              <a:t> </a:t>
            </a:r>
            <a:endParaRPr kumimoji="1" lang="en-US" altLang="zh-CN" sz="900" dirty="0">
              <a:solidFill>
                <a:srgbClr val="7030A0"/>
              </a:solidFill>
            </a:endParaRPr>
          </a:p>
          <a:p>
            <a:r>
              <a:rPr kumimoji="1" lang="en-US" altLang="zh-CN" sz="900" dirty="0">
                <a:solidFill>
                  <a:srgbClr val="7030A0"/>
                </a:solidFill>
              </a:rPr>
              <a:t>l :</a:t>
            </a:r>
            <a:r>
              <a:rPr kumimoji="1" lang="zh-CN" altLang="en-US" sz="900" dirty="0">
                <a:solidFill>
                  <a:srgbClr val="7030A0"/>
                </a:solidFill>
              </a:rPr>
              <a:t>马果果</a:t>
            </a:r>
            <a:endParaRPr kumimoji="1" lang="en-US" altLang="zh-CN" sz="900" dirty="0">
              <a:solidFill>
                <a:srgbClr val="7030A0"/>
              </a:solidFill>
            </a:endParaRPr>
          </a:p>
          <a:p>
            <a:r>
              <a:rPr kumimoji="1" lang="en-US" altLang="zh-CN" sz="900" dirty="0">
                <a:solidFill>
                  <a:srgbClr val="7030A0"/>
                </a:solidFill>
              </a:rPr>
              <a:t>LEADING</a:t>
            </a:r>
            <a:endParaRPr kumimoji="1" lang="zh-CN" altLang="en-US" sz="900" dirty="0">
              <a:solidFill>
                <a:srgbClr val="7030A0"/>
              </a:solidFill>
            </a:endParaRPr>
          </a:p>
        </p:txBody>
      </p:sp>
      <p:sp>
        <p:nvSpPr>
          <p:cNvPr id="35" name="圆角矩形标注 34">
            <a:extLst>
              <a:ext uri="{FF2B5EF4-FFF2-40B4-BE49-F238E27FC236}">
                <a16:creationId xmlns:a16="http://schemas.microsoft.com/office/drawing/2014/main" id="{C96E6BBB-BAE8-FF41-915D-4BD79984CD33}"/>
              </a:ext>
            </a:extLst>
          </p:cNvPr>
          <p:cNvSpPr/>
          <p:nvPr/>
        </p:nvSpPr>
        <p:spPr>
          <a:xfrm>
            <a:off x="5530604" y="2663445"/>
            <a:ext cx="805468" cy="655880"/>
          </a:xfrm>
          <a:prstGeom prst="wedgeRoundRectCallout">
            <a:avLst>
              <a:gd name="adj1" fmla="val -29737"/>
              <a:gd name="adj2" fmla="val 80087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DD65CE5-72D0-C744-8545-736CA57615F8}"/>
              </a:ext>
            </a:extLst>
          </p:cNvPr>
          <p:cNvSpPr txBox="1"/>
          <p:nvPr/>
        </p:nvSpPr>
        <p:spPr>
          <a:xfrm>
            <a:off x="5530604" y="2660369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00B050"/>
                </a:solidFill>
              </a:rPr>
              <a:t>e: 0</a:t>
            </a:r>
          </a:p>
          <a:p>
            <a:r>
              <a:rPr kumimoji="1" lang="en-US" altLang="zh-CN" sz="900" dirty="0">
                <a:solidFill>
                  <a:srgbClr val="00B050"/>
                </a:solidFill>
              </a:rPr>
              <a:t>z:</a:t>
            </a:r>
            <a:r>
              <a:rPr kumimoji="1" lang="zh-CN" altLang="en-US" sz="900" dirty="0">
                <a:solidFill>
                  <a:srgbClr val="00B050"/>
                </a:solidFill>
              </a:rPr>
              <a:t> </a:t>
            </a:r>
            <a:r>
              <a:rPr kumimoji="1" lang="en-US" altLang="zh-CN" sz="900" dirty="0">
                <a:solidFill>
                  <a:srgbClr val="00B050"/>
                </a:solidFill>
              </a:rPr>
              <a:t>88</a:t>
            </a:r>
            <a:r>
              <a:rPr kumimoji="1" lang="zh-CN" altLang="en-US" sz="900" dirty="0">
                <a:solidFill>
                  <a:srgbClr val="00B050"/>
                </a:solidFill>
              </a:rPr>
              <a:t> </a:t>
            </a:r>
            <a:endParaRPr kumimoji="1" lang="en-US" altLang="zh-CN" sz="900" dirty="0">
              <a:solidFill>
                <a:srgbClr val="00B050"/>
              </a:solidFill>
            </a:endParaRPr>
          </a:p>
          <a:p>
            <a:r>
              <a:rPr kumimoji="1" lang="en-US" altLang="zh-CN" sz="900" dirty="0">
                <a:solidFill>
                  <a:srgbClr val="00B050"/>
                </a:solidFill>
              </a:rPr>
              <a:t>l :</a:t>
            </a:r>
            <a:r>
              <a:rPr kumimoji="1" lang="zh-CN" altLang="en-US" sz="900" dirty="0">
                <a:solidFill>
                  <a:srgbClr val="00B050"/>
                </a:solidFill>
              </a:rPr>
              <a:t>马果果</a:t>
            </a:r>
            <a:endParaRPr kumimoji="1" lang="en-US" altLang="zh-CN" sz="900" dirty="0">
              <a:solidFill>
                <a:srgbClr val="00B050"/>
              </a:solidFill>
            </a:endParaRPr>
          </a:p>
          <a:p>
            <a:r>
              <a:rPr kumimoji="1" lang="en-US" altLang="zh-CN" sz="900" dirty="0">
                <a:solidFill>
                  <a:srgbClr val="00B050"/>
                </a:solidFill>
              </a:rPr>
              <a:t>FOLLOWING</a:t>
            </a:r>
            <a:endParaRPr kumimoji="1" lang="zh-CN" altLang="en-US" sz="900" dirty="0">
              <a:solidFill>
                <a:srgbClr val="00B050"/>
              </a:solidFill>
            </a:endParaRPr>
          </a:p>
        </p:txBody>
      </p:sp>
      <p:sp>
        <p:nvSpPr>
          <p:cNvPr id="38" name="圆角矩形标注 37">
            <a:extLst>
              <a:ext uri="{FF2B5EF4-FFF2-40B4-BE49-F238E27FC236}">
                <a16:creationId xmlns:a16="http://schemas.microsoft.com/office/drawing/2014/main" id="{036B9880-0B33-E346-8BD9-6B4C7F556785}"/>
              </a:ext>
            </a:extLst>
          </p:cNvPr>
          <p:cNvSpPr/>
          <p:nvPr/>
        </p:nvSpPr>
        <p:spPr>
          <a:xfrm>
            <a:off x="2487236" y="2716294"/>
            <a:ext cx="805468" cy="612717"/>
          </a:xfrm>
          <a:prstGeom prst="wedgeRoundRectCallout">
            <a:avLst>
              <a:gd name="adj1" fmla="val 29622"/>
              <a:gd name="adj2" fmla="val 75683"/>
              <a:gd name="adj3" fmla="val 16667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5052FE3-F3C7-2C4C-96AA-0B449A33F7BC}"/>
              </a:ext>
            </a:extLst>
          </p:cNvPr>
          <p:cNvSpPr txBox="1"/>
          <p:nvPr/>
        </p:nvSpPr>
        <p:spPr>
          <a:xfrm>
            <a:off x="2478204" y="2699486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e: 0</a:t>
            </a:r>
          </a:p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z: 77</a:t>
            </a:r>
          </a:p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 :</a:t>
            </a:r>
            <a:r>
              <a:rPr kumimoji="1" lang="zh-CN" altLang="en-US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马果果</a:t>
            </a:r>
            <a:endParaRPr kumimoji="1" lang="en-US" altLang="zh-CN" sz="9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FOLLOWING</a:t>
            </a:r>
            <a:endParaRPr kumimoji="1" lang="zh-CN" altLang="en-US" sz="9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02883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EA1D92F-DEB0-4F4E-8348-AC4FEC30BDB5}"/>
              </a:ext>
            </a:extLst>
          </p:cNvPr>
          <p:cNvSpPr txBox="1"/>
          <p:nvPr/>
        </p:nvSpPr>
        <p:spPr>
          <a:xfrm>
            <a:off x="4029497" y="2349066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2BDA6A-1B89-B749-9A2E-C6BC4E8D74D2}"/>
              </a:ext>
            </a:extLst>
          </p:cNvPr>
          <p:cNvSpPr txBox="1"/>
          <p:nvPr/>
        </p:nvSpPr>
        <p:spPr>
          <a:xfrm>
            <a:off x="4285397" y="2349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4EA018-472B-884E-A7F1-013FC18A4F40}"/>
              </a:ext>
            </a:extLst>
          </p:cNvPr>
          <p:cNvSpPr/>
          <p:nvPr/>
        </p:nvSpPr>
        <p:spPr>
          <a:xfrm>
            <a:off x="2862729" y="3536867"/>
            <a:ext cx="586442" cy="367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4B3EB6-574E-B944-9B97-9FBBBD2E2037}"/>
              </a:ext>
            </a:extLst>
          </p:cNvPr>
          <p:cNvSpPr txBox="1"/>
          <p:nvPr/>
        </p:nvSpPr>
        <p:spPr>
          <a:xfrm>
            <a:off x="2798344" y="3536868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0E00DC-C6B4-EE43-9162-E5A7FD7D16B1}"/>
              </a:ext>
            </a:extLst>
          </p:cNvPr>
          <p:cNvSpPr txBox="1"/>
          <p:nvPr/>
        </p:nvSpPr>
        <p:spPr>
          <a:xfrm>
            <a:off x="3054244" y="35369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089E90-D7B4-554F-9991-CC26D35B47C3}"/>
              </a:ext>
            </a:extLst>
          </p:cNvPr>
          <p:cNvSpPr txBox="1"/>
          <p:nvPr/>
        </p:nvSpPr>
        <p:spPr>
          <a:xfrm>
            <a:off x="5255817" y="3537880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01FD14-6E5C-3E43-8F05-6D3EC5F26DBA}"/>
              </a:ext>
            </a:extLst>
          </p:cNvPr>
          <p:cNvSpPr txBox="1"/>
          <p:nvPr/>
        </p:nvSpPr>
        <p:spPr>
          <a:xfrm>
            <a:off x="5498620" y="35358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🐧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01414A-374D-804A-BF7D-89EA72255E0B}"/>
              </a:ext>
            </a:extLst>
          </p:cNvPr>
          <p:cNvSpPr/>
          <p:nvPr/>
        </p:nvSpPr>
        <p:spPr>
          <a:xfrm>
            <a:off x="4093882" y="2346328"/>
            <a:ext cx="586442" cy="3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A86867-0119-2643-B3BE-F1FA5814E65E}"/>
              </a:ext>
            </a:extLst>
          </p:cNvPr>
          <p:cNvSpPr/>
          <p:nvPr/>
        </p:nvSpPr>
        <p:spPr>
          <a:xfrm>
            <a:off x="5307105" y="3532066"/>
            <a:ext cx="586442" cy="3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39D7A445-C9F3-4A4D-81EF-8199B09ABC19}"/>
              </a:ext>
            </a:extLst>
          </p:cNvPr>
          <p:cNvCxnSpPr>
            <a:cxnSpLocks/>
          </p:cNvCxnSpPr>
          <p:nvPr/>
        </p:nvCxnSpPr>
        <p:spPr>
          <a:xfrm flipV="1">
            <a:off x="3492985" y="2755457"/>
            <a:ext cx="648709" cy="776609"/>
          </a:xfrm>
          <a:prstGeom prst="straightConnector1">
            <a:avLst/>
          </a:prstGeom>
          <a:ln w="2222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EDAE716B-86FF-C341-A9E6-EDAB27261B76}"/>
              </a:ext>
            </a:extLst>
          </p:cNvPr>
          <p:cNvCxnSpPr>
            <a:cxnSpLocks/>
          </p:cNvCxnSpPr>
          <p:nvPr/>
        </p:nvCxnSpPr>
        <p:spPr>
          <a:xfrm flipH="1" flipV="1">
            <a:off x="4617170" y="2786152"/>
            <a:ext cx="638647" cy="698047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6239AE5-AAB1-C149-AA67-C31423AD5BEE}"/>
              </a:ext>
            </a:extLst>
          </p:cNvPr>
          <p:cNvSpPr txBox="1"/>
          <p:nvPr/>
        </p:nvSpPr>
        <p:spPr>
          <a:xfrm>
            <a:off x="2819748" y="2640635"/>
            <a:ext cx="100540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epoch: 0</a:t>
            </a:r>
          </a:p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myid</a:t>
            </a:r>
            <a:r>
              <a:rPr kumimoji="1" lang="zh-CN" altLang="en-US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：</a:t>
            </a:r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56</a:t>
            </a:r>
          </a:p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FOLLOWERINFO</a:t>
            </a:r>
            <a:endParaRPr kumimoji="1" lang="zh-CN" altLang="en-US" sz="9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DA1D2F8-8EE6-C949-A179-6FA5C10469B7}"/>
              </a:ext>
            </a:extLst>
          </p:cNvPr>
          <p:cNvSpPr txBox="1"/>
          <p:nvPr/>
        </p:nvSpPr>
        <p:spPr>
          <a:xfrm>
            <a:off x="5044353" y="2640635"/>
            <a:ext cx="100700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00B050"/>
                </a:solidFill>
              </a:rPr>
              <a:t>epoch: 0</a:t>
            </a:r>
          </a:p>
          <a:p>
            <a:r>
              <a:rPr kumimoji="1" lang="en-US" altLang="zh-CN" sz="900" dirty="0">
                <a:solidFill>
                  <a:srgbClr val="00B050"/>
                </a:solidFill>
              </a:rPr>
              <a:t>myid</a:t>
            </a:r>
            <a:r>
              <a:rPr kumimoji="1" lang="zh-CN" altLang="en-US" sz="900" dirty="0">
                <a:solidFill>
                  <a:srgbClr val="00B050"/>
                </a:solidFill>
              </a:rPr>
              <a:t>：</a:t>
            </a:r>
            <a:r>
              <a:rPr kumimoji="1" lang="en-US" altLang="zh-CN" sz="900" dirty="0">
                <a:solidFill>
                  <a:srgbClr val="00B050"/>
                </a:solidFill>
              </a:rPr>
              <a:t>49</a:t>
            </a:r>
            <a:r>
              <a:rPr kumimoji="1" lang="zh-CN" altLang="en-US" sz="900" dirty="0">
                <a:solidFill>
                  <a:srgbClr val="00B050"/>
                </a:solidFill>
              </a:rPr>
              <a:t> </a:t>
            </a:r>
            <a:endParaRPr kumimoji="1" lang="en-US" altLang="zh-CN" sz="900" dirty="0">
              <a:solidFill>
                <a:srgbClr val="00B050"/>
              </a:solidFill>
            </a:endParaRPr>
          </a:p>
          <a:p>
            <a:r>
              <a:rPr kumimoji="1" lang="en-US" altLang="zh-CN" sz="900" dirty="0">
                <a:solidFill>
                  <a:srgbClr val="00B050"/>
                </a:solidFill>
              </a:rPr>
              <a:t>FOLLOWERINFO</a:t>
            </a:r>
            <a:endParaRPr kumimoji="1" lang="zh-CN" alt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96505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EA1D92F-DEB0-4F4E-8348-AC4FEC30BDB5}"/>
              </a:ext>
            </a:extLst>
          </p:cNvPr>
          <p:cNvSpPr txBox="1"/>
          <p:nvPr/>
        </p:nvSpPr>
        <p:spPr>
          <a:xfrm>
            <a:off x="4029497" y="2349066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2BDA6A-1B89-B749-9A2E-C6BC4E8D74D2}"/>
              </a:ext>
            </a:extLst>
          </p:cNvPr>
          <p:cNvSpPr txBox="1"/>
          <p:nvPr/>
        </p:nvSpPr>
        <p:spPr>
          <a:xfrm>
            <a:off x="4285397" y="2349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4EA018-472B-884E-A7F1-013FC18A4F40}"/>
              </a:ext>
            </a:extLst>
          </p:cNvPr>
          <p:cNvSpPr/>
          <p:nvPr/>
        </p:nvSpPr>
        <p:spPr>
          <a:xfrm>
            <a:off x="2862729" y="3536867"/>
            <a:ext cx="586442" cy="367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4B3EB6-574E-B944-9B97-9FBBBD2E2037}"/>
              </a:ext>
            </a:extLst>
          </p:cNvPr>
          <p:cNvSpPr txBox="1"/>
          <p:nvPr/>
        </p:nvSpPr>
        <p:spPr>
          <a:xfrm>
            <a:off x="2798344" y="3536868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0E00DC-C6B4-EE43-9162-E5A7FD7D16B1}"/>
              </a:ext>
            </a:extLst>
          </p:cNvPr>
          <p:cNvSpPr txBox="1"/>
          <p:nvPr/>
        </p:nvSpPr>
        <p:spPr>
          <a:xfrm>
            <a:off x="3054244" y="35369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089E90-D7B4-554F-9991-CC26D35B47C3}"/>
              </a:ext>
            </a:extLst>
          </p:cNvPr>
          <p:cNvSpPr txBox="1"/>
          <p:nvPr/>
        </p:nvSpPr>
        <p:spPr>
          <a:xfrm>
            <a:off x="5255817" y="3537880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01FD14-6E5C-3E43-8F05-6D3EC5F26DBA}"/>
              </a:ext>
            </a:extLst>
          </p:cNvPr>
          <p:cNvSpPr txBox="1"/>
          <p:nvPr/>
        </p:nvSpPr>
        <p:spPr>
          <a:xfrm>
            <a:off x="5498620" y="35358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🐧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01414A-374D-804A-BF7D-89EA72255E0B}"/>
              </a:ext>
            </a:extLst>
          </p:cNvPr>
          <p:cNvSpPr/>
          <p:nvPr/>
        </p:nvSpPr>
        <p:spPr>
          <a:xfrm>
            <a:off x="4093882" y="2346328"/>
            <a:ext cx="586442" cy="3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A86867-0119-2643-B3BE-F1FA5814E65E}"/>
              </a:ext>
            </a:extLst>
          </p:cNvPr>
          <p:cNvSpPr/>
          <p:nvPr/>
        </p:nvSpPr>
        <p:spPr>
          <a:xfrm>
            <a:off x="5307105" y="3532066"/>
            <a:ext cx="586442" cy="3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184B42D-AAD4-1642-A668-171F178C4906}"/>
              </a:ext>
            </a:extLst>
          </p:cNvPr>
          <p:cNvCxnSpPr/>
          <p:nvPr/>
        </p:nvCxnSpPr>
        <p:spPr>
          <a:xfrm>
            <a:off x="4744709" y="2718398"/>
            <a:ext cx="681585" cy="735106"/>
          </a:xfrm>
          <a:prstGeom prst="straightConnector1">
            <a:avLst/>
          </a:prstGeom>
          <a:ln w="222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A94C2D7-2C6B-5E4C-8300-C6EA51F69839}"/>
              </a:ext>
            </a:extLst>
          </p:cNvPr>
          <p:cNvCxnSpPr>
            <a:cxnSpLocks/>
          </p:cNvCxnSpPr>
          <p:nvPr/>
        </p:nvCxnSpPr>
        <p:spPr>
          <a:xfrm flipH="1">
            <a:off x="3340847" y="2718398"/>
            <a:ext cx="645211" cy="735106"/>
          </a:xfrm>
          <a:prstGeom prst="straightConnector1">
            <a:avLst/>
          </a:prstGeom>
          <a:ln w="222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CF50A83-C018-3041-9054-B94DE6382B43}"/>
              </a:ext>
            </a:extLst>
          </p:cNvPr>
          <p:cNvSpPr txBox="1"/>
          <p:nvPr/>
        </p:nvSpPr>
        <p:spPr>
          <a:xfrm>
            <a:off x="2927913" y="263499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7030A0"/>
                </a:solidFill>
              </a:rPr>
              <a:t>newEpoch: 1</a:t>
            </a:r>
          </a:p>
          <a:p>
            <a:r>
              <a:rPr kumimoji="1" lang="en-US" altLang="zh-CN" sz="900" dirty="0">
                <a:solidFill>
                  <a:srgbClr val="7030A0"/>
                </a:solidFill>
              </a:rPr>
              <a:t>LEADERINFO</a:t>
            </a:r>
            <a:endParaRPr kumimoji="1" lang="zh-CN" altLang="en-US" sz="900" dirty="0">
              <a:solidFill>
                <a:srgbClr val="7030A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DC2D927-BED7-284D-ADF8-7E44F9D4D938}"/>
              </a:ext>
            </a:extLst>
          </p:cNvPr>
          <p:cNvSpPr txBox="1"/>
          <p:nvPr/>
        </p:nvSpPr>
        <p:spPr>
          <a:xfrm>
            <a:off x="4920712" y="263402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7030A0"/>
                </a:solidFill>
              </a:rPr>
              <a:t>newEpoch: 1</a:t>
            </a:r>
          </a:p>
          <a:p>
            <a:r>
              <a:rPr kumimoji="1" lang="en-US" altLang="zh-CN" sz="900" dirty="0">
                <a:solidFill>
                  <a:srgbClr val="7030A0"/>
                </a:solidFill>
              </a:rPr>
              <a:t>LEADERINFO</a:t>
            </a:r>
            <a:endParaRPr kumimoji="1" lang="zh-CN" altLang="en-US" sz="9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95716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EA1D92F-DEB0-4F4E-8348-AC4FEC30BDB5}"/>
              </a:ext>
            </a:extLst>
          </p:cNvPr>
          <p:cNvSpPr txBox="1"/>
          <p:nvPr/>
        </p:nvSpPr>
        <p:spPr>
          <a:xfrm>
            <a:off x="4029497" y="2349066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2BDA6A-1B89-B749-9A2E-C6BC4E8D74D2}"/>
              </a:ext>
            </a:extLst>
          </p:cNvPr>
          <p:cNvSpPr txBox="1"/>
          <p:nvPr/>
        </p:nvSpPr>
        <p:spPr>
          <a:xfrm>
            <a:off x="4285397" y="2349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4EA018-472B-884E-A7F1-013FC18A4F40}"/>
              </a:ext>
            </a:extLst>
          </p:cNvPr>
          <p:cNvSpPr/>
          <p:nvPr/>
        </p:nvSpPr>
        <p:spPr>
          <a:xfrm>
            <a:off x="2862729" y="3536867"/>
            <a:ext cx="586442" cy="367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4B3EB6-574E-B944-9B97-9FBBBD2E2037}"/>
              </a:ext>
            </a:extLst>
          </p:cNvPr>
          <p:cNvSpPr txBox="1"/>
          <p:nvPr/>
        </p:nvSpPr>
        <p:spPr>
          <a:xfrm>
            <a:off x="2798344" y="3536868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0E00DC-C6B4-EE43-9162-E5A7FD7D16B1}"/>
              </a:ext>
            </a:extLst>
          </p:cNvPr>
          <p:cNvSpPr txBox="1"/>
          <p:nvPr/>
        </p:nvSpPr>
        <p:spPr>
          <a:xfrm>
            <a:off x="3054244" y="35369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089E90-D7B4-554F-9991-CC26D35B47C3}"/>
              </a:ext>
            </a:extLst>
          </p:cNvPr>
          <p:cNvSpPr txBox="1"/>
          <p:nvPr/>
        </p:nvSpPr>
        <p:spPr>
          <a:xfrm>
            <a:off x="5255817" y="3537880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01FD14-6E5C-3E43-8F05-6D3EC5F26DBA}"/>
              </a:ext>
            </a:extLst>
          </p:cNvPr>
          <p:cNvSpPr txBox="1"/>
          <p:nvPr/>
        </p:nvSpPr>
        <p:spPr>
          <a:xfrm>
            <a:off x="5498620" y="35358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🐧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01414A-374D-804A-BF7D-89EA72255E0B}"/>
              </a:ext>
            </a:extLst>
          </p:cNvPr>
          <p:cNvSpPr/>
          <p:nvPr/>
        </p:nvSpPr>
        <p:spPr>
          <a:xfrm>
            <a:off x="4093882" y="2346328"/>
            <a:ext cx="586442" cy="3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A86867-0119-2643-B3BE-F1FA5814E65E}"/>
              </a:ext>
            </a:extLst>
          </p:cNvPr>
          <p:cNvSpPr/>
          <p:nvPr/>
        </p:nvSpPr>
        <p:spPr>
          <a:xfrm>
            <a:off x="5307105" y="3532066"/>
            <a:ext cx="586442" cy="3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39D7A445-C9F3-4A4D-81EF-8199B09ABC19}"/>
              </a:ext>
            </a:extLst>
          </p:cNvPr>
          <p:cNvCxnSpPr>
            <a:cxnSpLocks/>
          </p:cNvCxnSpPr>
          <p:nvPr/>
        </p:nvCxnSpPr>
        <p:spPr>
          <a:xfrm flipV="1">
            <a:off x="3492985" y="2755457"/>
            <a:ext cx="648709" cy="776609"/>
          </a:xfrm>
          <a:prstGeom prst="straightConnector1">
            <a:avLst/>
          </a:prstGeom>
          <a:ln w="2222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EDAE716B-86FF-C341-A9E6-EDAB27261B76}"/>
              </a:ext>
            </a:extLst>
          </p:cNvPr>
          <p:cNvCxnSpPr>
            <a:cxnSpLocks/>
          </p:cNvCxnSpPr>
          <p:nvPr/>
        </p:nvCxnSpPr>
        <p:spPr>
          <a:xfrm flipH="1" flipV="1">
            <a:off x="4617170" y="2786152"/>
            <a:ext cx="638647" cy="698047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6239AE5-AAB1-C149-AA67-C31423AD5BEE}"/>
              </a:ext>
            </a:extLst>
          </p:cNvPr>
          <p:cNvSpPr txBox="1"/>
          <p:nvPr/>
        </p:nvSpPr>
        <p:spPr>
          <a:xfrm>
            <a:off x="3099206" y="2718398"/>
            <a:ext cx="75693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zxid: 77</a:t>
            </a:r>
          </a:p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epoch</a:t>
            </a:r>
            <a:r>
              <a:rPr kumimoji="1" lang="zh-CN" altLang="en-US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：</a:t>
            </a:r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</a:t>
            </a:r>
          </a:p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ACKEPOCH</a:t>
            </a:r>
            <a:endParaRPr kumimoji="1" lang="zh-CN" altLang="en-US" sz="9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DA1D2F8-8EE6-C949-A179-6FA5C10469B7}"/>
              </a:ext>
            </a:extLst>
          </p:cNvPr>
          <p:cNvSpPr txBox="1"/>
          <p:nvPr/>
        </p:nvSpPr>
        <p:spPr>
          <a:xfrm>
            <a:off x="4899900" y="2657599"/>
            <a:ext cx="75693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00B050"/>
                </a:solidFill>
              </a:rPr>
              <a:t>zxid: 88</a:t>
            </a:r>
          </a:p>
          <a:p>
            <a:r>
              <a:rPr kumimoji="1" lang="en-US" altLang="zh-CN" sz="900" dirty="0">
                <a:solidFill>
                  <a:srgbClr val="00B050"/>
                </a:solidFill>
              </a:rPr>
              <a:t>epoch</a:t>
            </a:r>
            <a:r>
              <a:rPr kumimoji="1" lang="zh-CN" altLang="en-US" sz="900" dirty="0">
                <a:solidFill>
                  <a:srgbClr val="00B050"/>
                </a:solidFill>
              </a:rPr>
              <a:t>：</a:t>
            </a:r>
            <a:r>
              <a:rPr kumimoji="1" lang="en-US" altLang="zh-CN" sz="900" dirty="0">
                <a:solidFill>
                  <a:srgbClr val="00B050"/>
                </a:solidFill>
              </a:rPr>
              <a:t>0</a:t>
            </a:r>
          </a:p>
          <a:p>
            <a:r>
              <a:rPr kumimoji="1" lang="en-US" altLang="zh-CN" sz="900" dirty="0">
                <a:solidFill>
                  <a:srgbClr val="00B050"/>
                </a:solidFill>
              </a:rPr>
              <a:t>ACKEPOCH</a:t>
            </a:r>
            <a:endParaRPr kumimoji="1" lang="zh-CN" alt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66146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上弧形箭头 41">
            <a:extLst>
              <a:ext uri="{FF2B5EF4-FFF2-40B4-BE49-F238E27FC236}">
                <a16:creationId xmlns:a16="http://schemas.microsoft.com/office/drawing/2014/main" id="{7ADDEC58-731C-2E49-81EC-34C02ADD95E2}"/>
              </a:ext>
            </a:extLst>
          </p:cNvPr>
          <p:cNvSpPr/>
          <p:nvPr/>
        </p:nvSpPr>
        <p:spPr>
          <a:xfrm rot="16200000">
            <a:off x="3657701" y="1885740"/>
            <a:ext cx="146608" cy="19432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A1D92F-DEB0-4F4E-8348-AC4FEC30BDB5}"/>
              </a:ext>
            </a:extLst>
          </p:cNvPr>
          <p:cNvSpPr txBox="1"/>
          <p:nvPr/>
        </p:nvSpPr>
        <p:spPr>
          <a:xfrm>
            <a:off x="4029497" y="2349066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2BDA6A-1B89-B749-9A2E-C6BC4E8D74D2}"/>
              </a:ext>
            </a:extLst>
          </p:cNvPr>
          <p:cNvSpPr txBox="1"/>
          <p:nvPr/>
        </p:nvSpPr>
        <p:spPr>
          <a:xfrm>
            <a:off x="4285397" y="2349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4EA018-472B-884E-A7F1-013FC18A4F40}"/>
              </a:ext>
            </a:extLst>
          </p:cNvPr>
          <p:cNvSpPr/>
          <p:nvPr/>
        </p:nvSpPr>
        <p:spPr>
          <a:xfrm>
            <a:off x="2862729" y="3536867"/>
            <a:ext cx="586442" cy="367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4B3EB6-574E-B944-9B97-9FBBBD2E2037}"/>
              </a:ext>
            </a:extLst>
          </p:cNvPr>
          <p:cNvSpPr txBox="1"/>
          <p:nvPr/>
        </p:nvSpPr>
        <p:spPr>
          <a:xfrm>
            <a:off x="2798344" y="3536868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0E00DC-C6B4-EE43-9162-E5A7FD7D16B1}"/>
              </a:ext>
            </a:extLst>
          </p:cNvPr>
          <p:cNvSpPr txBox="1"/>
          <p:nvPr/>
        </p:nvSpPr>
        <p:spPr>
          <a:xfrm>
            <a:off x="3054244" y="35369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089E90-D7B4-554F-9991-CC26D35B47C3}"/>
              </a:ext>
            </a:extLst>
          </p:cNvPr>
          <p:cNvSpPr txBox="1"/>
          <p:nvPr/>
        </p:nvSpPr>
        <p:spPr>
          <a:xfrm>
            <a:off x="5255817" y="3537880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01FD14-6E5C-3E43-8F05-6D3EC5F26DBA}"/>
              </a:ext>
            </a:extLst>
          </p:cNvPr>
          <p:cNvSpPr txBox="1"/>
          <p:nvPr/>
        </p:nvSpPr>
        <p:spPr>
          <a:xfrm>
            <a:off x="5498620" y="35358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🐧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01414A-374D-804A-BF7D-89EA72255E0B}"/>
              </a:ext>
            </a:extLst>
          </p:cNvPr>
          <p:cNvSpPr/>
          <p:nvPr/>
        </p:nvSpPr>
        <p:spPr>
          <a:xfrm>
            <a:off x="4093882" y="2346328"/>
            <a:ext cx="586442" cy="3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A86867-0119-2643-B3BE-F1FA5814E65E}"/>
              </a:ext>
            </a:extLst>
          </p:cNvPr>
          <p:cNvSpPr/>
          <p:nvPr/>
        </p:nvSpPr>
        <p:spPr>
          <a:xfrm>
            <a:off x="5307105" y="3532066"/>
            <a:ext cx="586442" cy="3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184B42D-AAD4-1642-A668-171F178C4906}"/>
              </a:ext>
            </a:extLst>
          </p:cNvPr>
          <p:cNvCxnSpPr/>
          <p:nvPr/>
        </p:nvCxnSpPr>
        <p:spPr>
          <a:xfrm>
            <a:off x="4744709" y="2718398"/>
            <a:ext cx="681585" cy="735106"/>
          </a:xfrm>
          <a:prstGeom prst="straightConnector1">
            <a:avLst/>
          </a:prstGeom>
          <a:ln w="222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A94C2D7-2C6B-5E4C-8300-C6EA51F69839}"/>
              </a:ext>
            </a:extLst>
          </p:cNvPr>
          <p:cNvCxnSpPr>
            <a:cxnSpLocks/>
          </p:cNvCxnSpPr>
          <p:nvPr/>
        </p:nvCxnSpPr>
        <p:spPr>
          <a:xfrm flipH="1">
            <a:off x="3340847" y="2718398"/>
            <a:ext cx="645211" cy="735106"/>
          </a:xfrm>
          <a:prstGeom prst="straightConnector1">
            <a:avLst/>
          </a:prstGeom>
          <a:ln w="222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E8B32379-B48A-844A-81EF-414387DBE76C}"/>
              </a:ext>
            </a:extLst>
          </p:cNvPr>
          <p:cNvSpPr/>
          <p:nvPr/>
        </p:nvSpPr>
        <p:spPr>
          <a:xfrm>
            <a:off x="3037876" y="1852133"/>
            <a:ext cx="555811" cy="143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2713D19-DBC1-C741-9914-C58FD0CA3D2E}"/>
              </a:ext>
            </a:extLst>
          </p:cNvPr>
          <p:cNvSpPr/>
          <p:nvPr/>
        </p:nvSpPr>
        <p:spPr>
          <a:xfrm>
            <a:off x="3037875" y="1995568"/>
            <a:ext cx="555811" cy="143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3D06320-C2F7-6444-828C-DC547CF5559E}"/>
              </a:ext>
            </a:extLst>
          </p:cNvPr>
          <p:cNvSpPr/>
          <p:nvPr/>
        </p:nvSpPr>
        <p:spPr>
          <a:xfrm>
            <a:off x="3037876" y="2136271"/>
            <a:ext cx="555811" cy="143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698D795-3E01-1541-AB7B-37CD86B94352}"/>
              </a:ext>
            </a:extLst>
          </p:cNvPr>
          <p:cNvSpPr/>
          <p:nvPr/>
        </p:nvSpPr>
        <p:spPr>
          <a:xfrm>
            <a:off x="3037875" y="2279706"/>
            <a:ext cx="555811" cy="143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4966455-7284-5747-8F7A-67079297E9D2}"/>
              </a:ext>
            </a:extLst>
          </p:cNvPr>
          <p:cNvSpPr/>
          <p:nvPr/>
        </p:nvSpPr>
        <p:spPr>
          <a:xfrm>
            <a:off x="3037874" y="2429424"/>
            <a:ext cx="555811" cy="143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A63DEB0-BAE6-9C4B-A053-5E953EFFD476}"/>
              </a:ext>
            </a:extLst>
          </p:cNvPr>
          <p:cNvSpPr/>
          <p:nvPr/>
        </p:nvSpPr>
        <p:spPr>
          <a:xfrm>
            <a:off x="3037873" y="2572859"/>
            <a:ext cx="555811" cy="143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AA68D59-9E33-B746-9830-9469BB722EDA}"/>
              </a:ext>
            </a:extLst>
          </p:cNvPr>
          <p:cNvSpPr/>
          <p:nvPr/>
        </p:nvSpPr>
        <p:spPr>
          <a:xfrm>
            <a:off x="3037874" y="2713562"/>
            <a:ext cx="555811" cy="143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2B4A821-0855-3844-9A19-45CE1871E6C8}"/>
              </a:ext>
            </a:extLst>
          </p:cNvPr>
          <p:cNvSpPr/>
          <p:nvPr/>
        </p:nvSpPr>
        <p:spPr>
          <a:xfrm>
            <a:off x="3037873" y="2856997"/>
            <a:ext cx="555811" cy="143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B2D6FE-E62C-E041-83A1-E61AFD4D6BE8}"/>
              </a:ext>
            </a:extLst>
          </p:cNvPr>
          <p:cNvSpPr txBox="1"/>
          <p:nvPr/>
        </p:nvSpPr>
        <p:spPr>
          <a:xfrm>
            <a:off x="3183952" y="280380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1</a:t>
            </a:r>
            <a:endParaRPr kumimoji="1" lang="zh-CN" altLang="en-US" sz="105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48B314F-2533-CA4C-86B6-66F4F5D91BFD}"/>
              </a:ext>
            </a:extLst>
          </p:cNvPr>
          <p:cNvSpPr txBox="1"/>
          <p:nvPr/>
        </p:nvSpPr>
        <p:spPr>
          <a:xfrm>
            <a:off x="3182700" y="2664467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2</a:t>
            </a:r>
            <a:endParaRPr kumimoji="1" lang="zh-CN" altLang="en-US" sz="105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DA6BBBF-A1F3-D843-AB76-A48DAF9DDC2B}"/>
              </a:ext>
            </a:extLst>
          </p:cNvPr>
          <p:cNvSpPr txBox="1"/>
          <p:nvPr/>
        </p:nvSpPr>
        <p:spPr>
          <a:xfrm>
            <a:off x="3179598" y="2515502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3</a:t>
            </a:r>
            <a:endParaRPr kumimoji="1" lang="zh-CN" altLang="en-US" sz="105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6ECE6C-59DE-AC40-8933-1DA63EA5E597}"/>
              </a:ext>
            </a:extLst>
          </p:cNvPr>
          <p:cNvSpPr txBox="1"/>
          <p:nvPr/>
        </p:nvSpPr>
        <p:spPr>
          <a:xfrm>
            <a:off x="3142493" y="232443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7749F17-4169-9746-9D09-8F79B29E1B74}"/>
              </a:ext>
            </a:extLst>
          </p:cNvPr>
          <p:cNvSpPr txBox="1"/>
          <p:nvPr/>
        </p:nvSpPr>
        <p:spPr>
          <a:xfrm>
            <a:off x="3152913" y="2224465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77</a:t>
            </a:r>
            <a:endParaRPr kumimoji="1" lang="zh-CN" altLang="en-US" sz="105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ED05609-1D64-3A4E-B1BF-D98C6588F526}"/>
              </a:ext>
            </a:extLst>
          </p:cNvPr>
          <p:cNvSpPr txBox="1"/>
          <p:nvPr/>
        </p:nvSpPr>
        <p:spPr>
          <a:xfrm>
            <a:off x="3158597" y="2087769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78</a:t>
            </a:r>
            <a:endParaRPr kumimoji="1" lang="zh-CN" altLang="en-US" sz="105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38566DE-245B-1B46-A13B-9882F5DB4C69}"/>
              </a:ext>
            </a:extLst>
          </p:cNvPr>
          <p:cNvSpPr txBox="1"/>
          <p:nvPr/>
        </p:nvSpPr>
        <p:spPr>
          <a:xfrm>
            <a:off x="3152913" y="187432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27D4AE3-1684-E147-87E0-6CB653DDE188}"/>
              </a:ext>
            </a:extLst>
          </p:cNvPr>
          <p:cNvSpPr txBox="1"/>
          <p:nvPr/>
        </p:nvSpPr>
        <p:spPr>
          <a:xfrm>
            <a:off x="3158597" y="1781031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99</a:t>
            </a:r>
            <a:endParaRPr kumimoji="1" lang="zh-CN" altLang="en-US" sz="1050" dirty="0"/>
          </a:p>
        </p:txBody>
      </p:sp>
      <p:sp>
        <p:nvSpPr>
          <p:cNvPr id="41" name="上弧形箭头 40">
            <a:extLst>
              <a:ext uri="{FF2B5EF4-FFF2-40B4-BE49-F238E27FC236}">
                <a16:creationId xmlns:a16="http://schemas.microsoft.com/office/drawing/2014/main" id="{7EC4820C-EC61-6D4B-B281-D17CAF0D4696}"/>
              </a:ext>
            </a:extLst>
          </p:cNvPr>
          <p:cNvSpPr/>
          <p:nvPr/>
        </p:nvSpPr>
        <p:spPr>
          <a:xfrm rot="16200000">
            <a:off x="3636862" y="2061282"/>
            <a:ext cx="143723" cy="19432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5" name="上弧形箭头 44">
            <a:extLst>
              <a:ext uri="{FF2B5EF4-FFF2-40B4-BE49-F238E27FC236}">
                <a16:creationId xmlns:a16="http://schemas.microsoft.com/office/drawing/2014/main" id="{ABF98818-08A1-164E-A7CD-F9FD0B61C5D7}"/>
              </a:ext>
            </a:extLst>
          </p:cNvPr>
          <p:cNvSpPr/>
          <p:nvPr/>
        </p:nvSpPr>
        <p:spPr>
          <a:xfrm rot="5221913" flipH="1">
            <a:off x="4980876" y="1931377"/>
            <a:ext cx="126344" cy="19432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9077A00-909F-BF45-A7C2-C1668F676572}"/>
              </a:ext>
            </a:extLst>
          </p:cNvPr>
          <p:cNvSpPr/>
          <p:nvPr/>
        </p:nvSpPr>
        <p:spPr>
          <a:xfrm>
            <a:off x="5161072" y="1889795"/>
            <a:ext cx="555811" cy="143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575DD06-AA94-2044-8A24-6DB5B390592E}"/>
              </a:ext>
            </a:extLst>
          </p:cNvPr>
          <p:cNvSpPr/>
          <p:nvPr/>
        </p:nvSpPr>
        <p:spPr>
          <a:xfrm>
            <a:off x="5161071" y="2033230"/>
            <a:ext cx="555811" cy="143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D172DDA-59CE-F843-B02A-1338193FC4D6}"/>
              </a:ext>
            </a:extLst>
          </p:cNvPr>
          <p:cNvSpPr/>
          <p:nvPr/>
        </p:nvSpPr>
        <p:spPr>
          <a:xfrm>
            <a:off x="5161072" y="2173933"/>
            <a:ext cx="555811" cy="143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155384C-EA58-4541-A5C9-C4A1FBFFF092}"/>
              </a:ext>
            </a:extLst>
          </p:cNvPr>
          <p:cNvSpPr/>
          <p:nvPr/>
        </p:nvSpPr>
        <p:spPr>
          <a:xfrm>
            <a:off x="5161071" y="2317368"/>
            <a:ext cx="555811" cy="143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6C5ADF8-4667-BC47-8A03-1E4F6DFBD222}"/>
              </a:ext>
            </a:extLst>
          </p:cNvPr>
          <p:cNvSpPr/>
          <p:nvPr/>
        </p:nvSpPr>
        <p:spPr>
          <a:xfrm>
            <a:off x="5161070" y="2467086"/>
            <a:ext cx="555811" cy="143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B5E9C03-0653-6E47-969D-2B5D3A5D173D}"/>
              </a:ext>
            </a:extLst>
          </p:cNvPr>
          <p:cNvSpPr/>
          <p:nvPr/>
        </p:nvSpPr>
        <p:spPr>
          <a:xfrm>
            <a:off x="5161069" y="2610521"/>
            <a:ext cx="555811" cy="143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7AEE5B3-284A-8445-A2D7-FA311F93ED7B}"/>
              </a:ext>
            </a:extLst>
          </p:cNvPr>
          <p:cNvSpPr/>
          <p:nvPr/>
        </p:nvSpPr>
        <p:spPr>
          <a:xfrm>
            <a:off x="5161070" y="2751224"/>
            <a:ext cx="555811" cy="143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5ED94A6-FC56-F845-9F99-748EFA1D2EF5}"/>
              </a:ext>
            </a:extLst>
          </p:cNvPr>
          <p:cNvSpPr/>
          <p:nvPr/>
        </p:nvSpPr>
        <p:spPr>
          <a:xfrm>
            <a:off x="5161069" y="2894659"/>
            <a:ext cx="555811" cy="143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2661455-7FB6-C749-B592-80A6879A1334}"/>
              </a:ext>
            </a:extLst>
          </p:cNvPr>
          <p:cNvSpPr txBox="1"/>
          <p:nvPr/>
        </p:nvSpPr>
        <p:spPr>
          <a:xfrm>
            <a:off x="5307148" y="2841463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1</a:t>
            </a:r>
            <a:endParaRPr kumimoji="1" lang="zh-CN" altLang="en-US" sz="105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39DCE0F-797A-4C49-9939-64F1C082F035}"/>
              </a:ext>
            </a:extLst>
          </p:cNvPr>
          <p:cNvSpPr txBox="1"/>
          <p:nvPr/>
        </p:nvSpPr>
        <p:spPr>
          <a:xfrm>
            <a:off x="5305896" y="2702129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2</a:t>
            </a:r>
            <a:endParaRPr kumimoji="1" lang="zh-CN" altLang="en-US" sz="105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7C39B52-CF0B-0449-AAF4-908418F42CD1}"/>
              </a:ext>
            </a:extLst>
          </p:cNvPr>
          <p:cNvSpPr txBox="1"/>
          <p:nvPr/>
        </p:nvSpPr>
        <p:spPr>
          <a:xfrm>
            <a:off x="5302794" y="2553164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3</a:t>
            </a:r>
            <a:endParaRPr kumimoji="1" lang="zh-CN" altLang="en-US" sz="105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3CC8769-91AB-634F-8FF7-BB9D63F133B7}"/>
              </a:ext>
            </a:extLst>
          </p:cNvPr>
          <p:cNvSpPr txBox="1"/>
          <p:nvPr/>
        </p:nvSpPr>
        <p:spPr>
          <a:xfrm>
            <a:off x="5265689" y="236209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AA8BE5B-83B3-BA4A-A206-B32F8DC710B8}"/>
              </a:ext>
            </a:extLst>
          </p:cNvPr>
          <p:cNvSpPr txBox="1"/>
          <p:nvPr/>
        </p:nvSpPr>
        <p:spPr>
          <a:xfrm>
            <a:off x="5276109" y="2262127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88</a:t>
            </a:r>
            <a:endParaRPr kumimoji="1" lang="zh-CN" altLang="en-US" sz="105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6F26CC2-B044-7049-8092-515A6D84A26C}"/>
              </a:ext>
            </a:extLst>
          </p:cNvPr>
          <p:cNvSpPr txBox="1"/>
          <p:nvPr/>
        </p:nvSpPr>
        <p:spPr>
          <a:xfrm>
            <a:off x="5281793" y="2125431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89</a:t>
            </a:r>
            <a:endParaRPr kumimoji="1" lang="zh-CN" altLang="en-US" sz="105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85ACBF1-7B37-5246-A1DC-FEECBE64011B}"/>
              </a:ext>
            </a:extLst>
          </p:cNvPr>
          <p:cNvSpPr txBox="1"/>
          <p:nvPr/>
        </p:nvSpPr>
        <p:spPr>
          <a:xfrm>
            <a:off x="5276109" y="191199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DE43BA8-DE49-AF4B-96AD-15BA8D6292C9}"/>
              </a:ext>
            </a:extLst>
          </p:cNvPr>
          <p:cNvSpPr txBox="1"/>
          <p:nvPr/>
        </p:nvSpPr>
        <p:spPr>
          <a:xfrm>
            <a:off x="5281793" y="1818693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99</a:t>
            </a:r>
            <a:endParaRPr kumimoji="1" lang="zh-CN" altLang="en-US" sz="1050" dirty="0"/>
          </a:p>
        </p:txBody>
      </p:sp>
      <p:sp>
        <p:nvSpPr>
          <p:cNvPr id="65" name="上弧形箭头 64">
            <a:extLst>
              <a:ext uri="{FF2B5EF4-FFF2-40B4-BE49-F238E27FC236}">
                <a16:creationId xmlns:a16="http://schemas.microsoft.com/office/drawing/2014/main" id="{EBC16F35-2BFF-3440-B6AA-3780F3DFB669}"/>
              </a:ext>
            </a:extLst>
          </p:cNvPr>
          <p:cNvSpPr/>
          <p:nvPr/>
        </p:nvSpPr>
        <p:spPr>
          <a:xfrm rot="5221913" flipH="1">
            <a:off x="4972142" y="2096389"/>
            <a:ext cx="126344" cy="19432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1211CFA-2B61-2F4E-B62B-81DE5C93C5AF}"/>
              </a:ext>
            </a:extLst>
          </p:cNvPr>
          <p:cNvSpPr txBox="1"/>
          <p:nvPr/>
        </p:nvSpPr>
        <p:spPr>
          <a:xfrm>
            <a:off x="4029428" y="182181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900" dirty="0">
                <a:solidFill>
                  <a:srgbClr val="7030A0"/>
                </a:solidFill>
              </a:rPr>
              <a:t>PROPOSAL</a:t>
            </a:r>
            <a:endParaRPr kumimoji="1" lang="en-US" altLang="zh-CN" sz="900" dirty="0">
              <a:solidFill>
                <a:srgbClr val="7030A0"/>
              </a:solidFill>
            </a:endParaRPr>
          </a:p>
          <a:p>
            <a:r>
              <a:rPr kumimoji="1" lang="en-US" altLang="zh-CN" sz="900" dirty="0">
                <a:solidFill>
                  <a:srgbClr val="7030A0"/>
                </a:solidFill>
              </a:rPr>
              <a:t>COMMIT</a:t>
            </a:r>
            <a:endParaRPr kumimoji="1" lang="zh-CN" altLang="en-US" sz="9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35319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EA1D92F-DEB0-4F4E-8348-AC4FEC30BDB5}"/>
              </a:ext>
            </a:extLst>
          </p:cNvPr>
          <p:cNvSpPr txBox="1"/>
          <p:nvPr/>
        </p:nvSpPr>
        <p:spPr>
          <a:xfrm>
            <a:off x="4029497" y="2349066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2BDA6A-1B89-B749-9A2E-C6BC4E8D74D2}"/>
              </a:ext>
            </a:extLst>
          </p:cNvPr>
          <p:cNvSpPr txBox="1"/>
          <p:nvPr/>
        </p:nvSpPr>
        <p:spPr>
          <a:xfrm>
            <a:off x="4285397" y="2349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4EA018-472B-884E-A7F1-013FC18A4F40}"/>
              </a:ext>
            </a:extLst>
          </p:cNvPr>
          <p:cNvSpPr/>
          <p:nvPr/>
        </p:nvSpPr>
        <p:spPr>
          <a:xfrm>
            <a:off x="2862729" y="3536867"/>
            <a:ext cx="586442" cy="367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4B3EB6-574E-B944-9B97-9FBBBD2E2037}"/>
              </a:ext>
            </a:extLst>
          </p:cNvPr>
          <p:cNvSpPr txBox="1"/>
          <p:nvPr/>
        </p:nvSpPr>
        <p:spPr>
          <a:xfrm>
            <a:off x="2798344" y="3536868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0E00DC-C6B4-EE43-9162-E5A7FD7D16B1}"/>
              </a:ext>
            </a:extLst>
          </p:cNvPr>
          <p:cNvSpPr txBox="1"/>
          <p:nvPr/>
        </p:nvSpPr>
        <p:spPr>
          <a:xfrm>
            <a:off x="3054244" y="35369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089E90-D7B4-554F-9991-CC26D35B47C3}"/>
              </a:ext>
            </a:extLst>
          </p:cNvPr>
          <p:cNvSpPr txBox="1"/>
          <p:nvPr/>
        </p:nvSpPr>
        <p:spPr>
          <a:xfrm>
            <a:off x="5255817" y="3537880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01FD14-6E5C-3E43-8F05-6D3EC5F26DBA}"/>
              </a:ext>
            </a:extLst>
          </p:cNvPr>
          <p:cNvSpPr txBox="1"/>
          <p:nvPr/>
        </p:nvSpPr>
        <p:spPr>
          <a:xfrm>
            <a:off x="5498620" y="35358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🐧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01414A-374D-804A-BF7D-89EA72255E0B}"/>
              </a:ext>
            </a:extLst>
          </p:cNvPr>
          <p:cNvSpPr/>
          <p:nvPr/>
        </p:nvSpPr>
        <p:spPr>
          <a:xfrm>
            <a:off x="4093882" y="2346328"/>
            <a:ext cx="586442" cy="3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A86867-0119-2643-B3BE-F1FA5814E65E}"/>
              </a:ext>
            </a:extLst>
          </p:cNvPr>
          <p:cNvSpPr/>
          <p:nvPr/>
        </p:nvSpPr>
        <p:spPr>
          <a:xfrm>
            <a:off x="5307105" y="3532066"/>
            <a:ext cx="586442" cy="3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标注 31">
            <a:extLst>
              <a:ext uri="{FF2B5EF4-FFF2-40B4-BE49-F238E27FC236}">
                <a16:creationId xmlns:a16="http://schemas.microsoft.com/office/drawing/2014/main" id="{1473581E-7ACF-E54F-B5F3-26B56C993BBB}"/>
              </a:ext>
            </a:extLst>
          </p:cNvPr>
          <p:cNvSpPr/>
          <p:nvPr/>
        </p:nvSpPr>
        <p:spPr>
          <a:xfrm>
            <a:off x="4029497" y="1479793"/>
            <a:ext cx="805468" cy="632633"/>
          </a:xfrm>
          <a:prstGeom prst="wedgeRoundRectCallout">
            <a:avLst>
              <a:gd name="adj1" fmla="val -24543"/>
              <a:gd name="adj2" fmla="val 77885"/>
              <a:gd name="adj3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D7D0B94-4188-A445-A0E1-ABC987D3BEC7}"/>
              </a:ext>
            </a:extLst>
          </p:cNvPr>
          <p:cNvSpPr txBox="1"/>
          <p:nvPr/>
        </p:nvSpPr>
        <p:spPr>
          <a:xfrm>
            <a:off x="4032122" y="1456097"/>
            <a:ext cx="63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7030A0"/>
                </a:solidFill>
              </a:rPr>
              <a:t>e: 0</a:t>
            </a:r>
          </a:p>
          <a:p>
            <a:r>
              <a:rPr kumimoji="1" lang="en-US" altLang="zh-CN" sz="900" dirty="0">
                <a:solidFill>
                  <a:srgbClr val="7030A0"/>
                </a:solidFill>
              </a:rPr>
              <a:t>z: 777</a:t>
            </a:r>
            <a:r>
              <a:rPr kumimoji="1" lang="zh-CN" altLang="en-US" sz="900" dirty="0">
                <a:solidFill>
                  <a:srgbClr val="7030A0"/>
                </a:solidFill>
              </a:rPr>
              <a:t> </a:t>
            </a:r>
            <a:endParaRPr kumimoji="1" lang="en-US" altLang="zh-CN" sz="900" dirty="0">
              <a:solidFill>
                <a:srgbClr val="7030A0"/>
              </a:solidFill>
            </a:endParaRPr>
          </a:p>
          <a:p>
            <a:r>
              <a:rPr kumimoji="1" lang="en-US" altLang="zh-CN" sz="900" dirty="0">
                <a:solidFill>
                  <a:srgbClr val="7030A0"/>
                </a:solidFill>
              </a:rPr>
              <a:t>l :</a:t>
            </a:r>
            <a:r>
              <a:rPr kumimoji="1" lang="zh-CN" altLang="en-US" sz="900" dirty="0">
                <a:solidFill>
                  <a:srgbClr val="7030A0"/>
                </a:solidFill>
              </a:rPr>
              <a:t>马果果</a:t>
            </a:r>
            <a:endParaRPr kumimoji="1" lang="en-US" altLang="zh-CN" sz="900" dirty="0">
              <a:solidFill>
                <a:srgbClr val="7030A0"/>
              </a:solidFill>
            </a:endParaRPr>
          </a:p>
          <a:p>
            <a:r>
              <a:rPr kumimoji="1" lang="en-US" altLang="zh-CN" sz="900" dirty="0">
                <a:solidFill>
                  <a:srgbClr val="7030A0"/>
                </a:solidFill>
              </a:rPr>
              <a:t>LEADING</a:t>
            </a:r>
            <a:endParaRPr kumimoji="1" lang="zh-CN" altLang="en-US" sz="900" dirty="0">
              <a:solidFill>
                <a:srgbClr val="7030A0"/>
              </a:solidFill>
            </a:endParaRPr>
          </a:p>
        </p:txBody>
      </p:sp>
      <p:sp>
        <p:nvSpPr>
          <p:cNvPr id="35" name="圆角矩形标注 34">
            <a:extLst>
              <a:ext uri="{FF2B5EF4-FFF2-40B4-BE49-F238E27FC236}">
                <a16:creationId xmlns:a16="http://schemas.microsoft.com/office/drawing/2014/main" id="{C96E6BBB-BAE8-FF41-915D-4BD79984CD33}"/>
              </a:ext>
            </a:extLst>
          </p:cNvPr>
          <p:cNvSpPr/>
          <p:nvPr/>
        </p:nvSpPr>
        <p:spPr>
          <a:xfrm>
            <a:off x="5530604" y="2663445"/>
            <a:ext cx="805468" cy="655880"/>
          </a:xfrm>
          <a:prstGeom prst="wedgeRoundRectCallout">
            <a:avLst>
              <a:gd name="adj1" fmla="val -29737"/>
              <a:gd name="adj2" fmla="val 80087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DD65CE5-72D0-C744-8545-736CA57615F8}"/>
              </a:ext>
            </a:extLst>
          </p:cNvPr>
          <p:cNvSpPr txBox="1"/>
          <p:nvPr/>
        </p:nvSpPr>
        <p:spPr>
          <a:xfrm>
            <a:off x="5530604" y="2660369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00B050"/>
                </a:solidFill>
              </a:rPr>
              <a:t>e: 0</a:t>
            </a:r>
          </a:p>
          <a:p>
            <a:r>
              <a:rPr kumimoji="1" lang="en-US" altLang="zh-CN" sz="900" dirty="0">
                <a:solidFill>
                  <a:srgbClr val="00B050"/>
                </a:solidFill>
              </a:rPr>
              <a:t>z:</a:t>
            </a:r>
            <a:r>
              <a:rPr kumimoji="1" lang="zh-CN" altLang="en-US" sz="900" dirty="0">
                <a:solidFill>
                  <a:srgbClr val="00B050"/>
                </a:solidFill>
              </a:rPr>
              <a:t> </a:t>
            </a:r>
            <a:r>
              <a:rPr kumimoji="1" lang="en-US" altLang="zh-CN" sz="900" dirty="0">
                <a:solidFill>
                  <a:srgbClr val="00B050"/>
                </a:solidFill>
              </a:rPr>
              <a:t>202</a:t>
            </a:r>
            <a:r>
              <a:rPr kumimoji="1" lang="zh-CN" altLang="en-US" sz="900" dirty="0">
                <a:solidFill>
                  <a:srgbClr val="00B050"/>
                </a:solidFill>
              </a:rPr>
              <a:t> </a:t>
            </a:r>
            <a:endParaRPr kumimoji="1" lang="en-US" altLang="zh-CN" sz="900" dirty="0">
              <a:solidFill>
                <a:srgbClr val="00B050"/>
              </a:solidFill>
            </a:endParaRPr>
          </a:p>
          <a:p>
            <a:r>
              <a:rPr kumimoji="1" lang="en-US" altLang="zh-CN" sz="900" dirty="0">
                <a:solidFill>
                  <a:srgbClr val="00B050"/>
                </a:solidFill>
              </a:rPr>
              <a:t>l :</a:t>
            </a:r>
            <a:r>
              <a:rPr kumimoji="1" lang="zh-CN" altLang="en-US" sz="900" dirty="0">
                <a:solidFill>
                  <a:srgbClr val="00B050"/>
                </a:solidFill>
              </a:rPr>
              <a:t>马果果</a:t>
            </a:r>
            <a:endParaRPr kumimoji="1" lang="en-US" altLang="zh-CN" sz="900" dirty="0">
              <a:solidFill>
                <a:srgbClr val="00B050"/>
              </a:solidFill>
            </a:endParaRPr>
          </a:p>
          <a:p>
            <a:r>
              <a:rPr kumimoji="1" lang="en-US" altLang="zh-CN" sz="900" dirty="0">
                <a:solidFill>
                  <a:srgbClr val="00B050"/>
                </a:solidFill>
              </a:rPr>
              <a:t>FOLLOWING</a:t>
            </a:r>
            <a:endParaRPr kumimoji="1" lang="zh-CN" altLang="en-US" sz="900" dirty="0">
              <a:solidFill>
                <a:srgbClr val="00B050"/>
              </a:solidFill>
            </a:endParaRPr>
          </a:p>
        </p:txBody>
      </p:sp>
      <p:sp>
        <p:nvSpPr>
          <p:cNvPr id="38" name="圆角矩形标注 37">
            <a:extLst>
              <a:ext uri="{FF2B5EF4-FFF2-40B4-BE49-F238E27FC236}">
                <a16:creationId xmlns:a16="http://schemas.microsoft.com/office/drawing/2014/main" id="{036B9880-0B33-E346-8BD9-6B4C7F556785}"/>
              </a:ext>
            </a:extLst>
          </p:cNvPr>
          <p:cNvSpPr/>
          <p:nvPr/>
        </p:nvSpPr>
        <p:spPr>
          <a:xfrm>
            <a:off x="2487236" y="2716294"/>
            <a:ext cx="805468" cy="612717"/>
          </a:xfrm>
          <a:prstGeom prst="wedgeRoundRectCallout">
            <a:avLst>
              <a:gd name="adj1" fmla="val 29622"/>
              <a:gd name="adj2" fmla="val 75683"/>
              <a:gd name="adj3" fmla="val 16667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5052FE3-F3C7-2C4C-96AA-0B449A33F7BC}"/>
              </a:ext>
            </a:extLst>
          </p:cNvPr>
          <p:cNvSpPr txBox="1"/>
          <p:nvPr/>
        </p:nvSpPr>
        <p:spPr>
          <a:xfrm>
            <a:off x="2478204" y="2699486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e: 0</a:t>
            </a:r>
          </a:p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z: 101</a:t>
            </a:r>
          </a:p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 :</a:t>
            </a:r>
            <a:r>
              <a:rPr kumimoji="1" lang="zh-CN" altLang="en-US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马果果</a:t>
            </a:r>
            <a:endParaRPr kumimoji="1" lang="en-US" altLang="zh-CN" sz="9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FOLLOWING</a:t>
            </a:r>
            <a:endParaRPr kumimoji="1" lang="zh-CN" altLang="en-US" sz="9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73040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EA1D92F-DEB0-4F4E-8348-AC4FEC30BDB5}"/>
              </a:ext>
            </a:extLst>
          </p:cNvPr>
          <p:cNvSpPr txBox="1"/>
          <p:nvPr/>
        </p:nvSpPr>
        <p:spPr>
          <a:xfrm>
            <a:off x="4029497" y="2349066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2BDA6A-1B89-B749-9A2E-C6BC4E8D74D2}"/>
              </a:ext>
            </a:extLst>
          </p:cNvPr>
          <p:cNvSpPr txBox="1"/>
          <p:nvPr/>
        </p:nvSpPr>
        <p:spPr>
          <a:xfrm>
            <a:off x="4285397" y="2349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4EA018-472B-884E-A7F1-013FC18A4F40}"/>
              </a:ext>
            </a:extLst>
          </p:cNvPr>
          <p:cNvSpPr/>
          <p:nvPr/>
        </p:nvSpPr>
        <p:spPr>
          <a:xfrm>
            <a:off x="2862729" y="3536867"/>
            <a:ext cx="586442" cy="367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4B3EB6-574E-B944-9B97-9FBBBD2E2037}"/>
              </a:ext>
            </a:extLst>
          </p:cNvPr>
          <p:cNvSpPr txBox="1"/>
          <p:nvPr/>
        </p:nvSpPr>
        <p:spPr>
          <a:xfrm>
            <a:off x="2798344" y="3536868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0E00DC-C6B4-EE43-9162-E5A7FD7D16B1}"/>
              </a:ext>
            </a:extLst>
          </p:cNvPr>
          <p:cNvSpPr txBox="1"/>
          <p:nvPr/>
        </p:nvSpPr>
        <p:spPr>
          <a:xfrm>
            <a:off x="3054244" y="35369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089E90-D7B4-554F-9991-CC26D35B47C3}"/>
              </a:ext>
            </a:extLst>
          </p:cNvPr>
          <p:cNvSpPr txBox="1"/>
          <p:nvPr/>
        </p:nvSpPr>
        <p:spPr>
          <a:xfrm>
            <a:off x="5255817" y="3537880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01FD14-6E5C-3E43-8F05-6D3EC5F26DBA}"/>
              </a:ext>
            </a:extLst>
          </p:cNvPr>
          <p:cNvSpPr txBox="1"/>
          <p:nvPr/>
        </p:nvSpPr>
        <p:spPr>
          <a:xfrm>
            <a:off x="5498620" y="35358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🐧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01414A-374D-804A-BF7D-89EA72255E0B}"/>
              </a:ext>
            </a:extLst>
          </p:cNvPr>
          <p:cNvSpPr/>
          <p:nvPr/>
        </p:nvSpPr>
        <p:spPr>
          <a:xfrm>
            <a:off x="4093882" y="2346328"/>
            <a:ext cx="586442" cy="3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A86867-0119-2643-B3BE-F1FA5814E65E}"/>
              </a:ext>
            </a:extLst>
          </p:cNvPr>
          <p:cNvSpPr/>
          <p:nvPr/>
        </p:nvSpPr>
        <p:spPr>
          <a:xfrm>
            <a:off x="5307105" y="3532066"/>
            <a:ext cx="586442" cy="3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184B42D-AAD4-1642-A668-171F178C4906}"/>
              </a:ext>
            </a:extLst>
          </p:cNvPr>
          <p:cNvCxnSpPr/>
          <p:nvPr/>
        </p:nvCxnSpPr>
        <p:spPr>
          <a:xfrm>
            <a:off x="4744709" y="2718398"/>
            <a:ext cx="681585" cy="735106"/>
          </a:xfrm>
          <a:prstGeom prst="straightConnector1">
            <a:avLst/>
          </a:prstGeom>
          <a:ln w="222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A94C2D7-2C6B-5E4C-8300-C6EA51F69839}"/>
              </a:ext>
            </a:extLst>
          </p:cNvPr>
          <p:cNvCxnSpPr>
            <a:cxnSpLocks/>
          </p:cNvCxnSpPr>
          <p:nvPr/>
        </p:nvCxnSpPr>
        <p:spPr>
          <a:xfrm flipH="1">
            <a:off x="3340847" y="2718398"/>
            <a:ext cx="645211" cy="735106"/>
          </a:xfrm>
          <a:prstGeom prst="straightConnector1">
            <a:avLst/>
          </a:prstGeom>
          <a:ln w="222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CF50A83-C018-3041-9054-B94DE6382B43}"/>
              </a:ext>
            </a:extLst>
          </p:cNvPr>
          <p:cNvSpPr txBox="1"/>
          <p:nvPr/>
        </p:nvSpPr>
        <p:spPr>
          <a:xfrm>
            <a:off x="3213828" y="263339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7030A0"/>
                </a:solidFill>
              </a:rPr>
              <a:t>zxid: 777</a:t>
            </a:r>
          </a:p>
          <a:p>
            <a:r>
              <a:rPr kumimoji="1" lang="en-US" altLang="zh-CN" sz="900" dirty="0">
                <a:solidFill>
                  <a:srgbClr val="7030A0"/>
                </a:solidFill>
              </a:rPr>
              <a:t>SNAP</a:t>
            </a:r>
            <a:endParaRPr kumimoji="1" lang="zh-CN" altLang="en-US" sz="900" dirty="0">
              <a:solidFill>
                <a:srgbClr val="7030A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DC2D927-BED7-284D-ADF8-7E44F9D4D938}"/>
              </a:ext>
            </a:extLst>
          </p:cNvPr>
          <p:cNvSpPr txBox="1"/>
          <p:nvPr/>
        </p:nvSpPr>
        <p:spPr>
          <a:xfrm>
            <a:off x="4975932" y="263339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7030A0"/>
                </a:solidFill>
              </a:rPr>
              <a:t>zxid: 777</a:t>
            </a:r>
          </a:p>
          <a:p>
            <a:r>
              <a:rPr kumimoji="1" lang="en-US" altLang="zh-CN" sz="900" dirty="0">
                <a:solidFill>
                  <a:srgbClr val="7030A0"/>
                </a:solidFill>
              </a:rPr>
              <a:t>SNAP</a:t>
            </a:r>
            <a:endParaRPr kumimoji="1" lang="zh-CN" altLang="en-US" sz="9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81800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EA1D92F-DEB0-4F4E-8348-AC4FEC30BDB5}"/>
              </a:ext>
            </a:extLst>
          </p:cNvPr>
          <p:cNvSpPr txBox="1"/>
          <p:nvPr/>
        </p:nvSpPr>
        <p:spPr>
          <a:xfrm>
            <a:off x="4029497" y="2349066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2BDA6A-1B89-B749-9A2E-C6BC4E8D74D2}"/>
              </a:ext>
            </a:extLst>
          </p:cNvPr>
          <p:cNvSpPr txBox="1"/>
          <p:nvPr/>
        </p:nvSpPr>
        <p:spPr>
          <a:xfrm>
            <a:off x="4285397" y="2349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4EA018-472B-884E-A7F1-013FC18A4F40}"/>
              </a:ext>
            </a:extLst>
          </p:cNvPr>
          <p:cNvSpPr/>
          <p:nvPr/>
        </p:nvSpPr>
        <p:spPr>
          <a:xfrm>
            <a:off x="2862729" y="3536867"/>
            <a:ext cx="586442" cy="367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4B3EB6-574E-B944-9B97-9FBBBD2E2037}"/>
              </a:ext>
            </a:extLst>
          </p:cNvPr>
          <p:cNvSpPr txBox="1"/>
          <p:nvPr/>
        </p:nvSpPr>
        <p:spPr>
          <a:xfrm>
            <a:off x="2798344" y="3536868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0E00DC-C6B4-EE43-9162-E5A7FD7D16B1}"/>
              </a:ext>
            </a:extLst>
          </p:cNvPr>
          <p:cNvSpPr txBox="1"/>
          <p:nvPr/>
        </p:nvSpPr>
        <p:spPr>
          <a:xfrm>
            <a:off x="3054244" y="35369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089E90-D7B4-554F-9991-CC26D35B47C3}"/>
              </a:ext>
            </a:extLst>
          </p:cNvPr>
          <p:cNvSpPr txBox="1"/>
          <p:nvPr/>
        </p:nvSpPr>
        <p:spPr>
          <a:xfrm>
            <a:off x="5255817" y="3537880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01FD14-6E5C-3E43-8F05-6D3EC5F26DBA}"/>
              </a:ext>
            </a:extLst>
          </p:cNvPr>
          <p:cNvSpPr txBox="1"/>
          <p:nvPr/>
        </p:nvSpPr>
        <p:spPr>
          <a:xfrm>
            <a:off x="5498620" y="35358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🐧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01414A-374D-804A-BF7D-89EA72255E0B}"/>
              </a:ext>
            </a:extLst>
          </p:cNvPr>
          <p:cNvSpPr/>
          <p:nvPr/>
        </p:nvSpPr>
        <p:spPr>
          <a:xfrm>
            <a:off x="4093882" y="2346328"/>
            <a:ext cx="586442" cy="3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A86867-0119-2643-B3BE-F1FA5814E65E}"/>
              </a:ext>
            </a:extLst>
          </p:cNvPr>
          <p:cNvSpPr/>
          <p:nvPr/>
        </p:nvSpPr>
        <p:spPr>
          <a:xfrm>
            <a:off x="5307105" y="3532066"/>
            <a:ext cx="586442" cy="3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标注 31">
            <a:extLst>
              <a:ext uri="{FF2B5EF4-FFF2-40B4-BE49-F238E27FC236}">
                <a16:creationId xmlns:a16="http://schemas.microsoft.com/office/drawing/2014/main" id="{1473581E-7ACF-E54F-B5F3-26B56C993BBB}"/>
              </a:ext>
            </a:extLst>
          </p:cNvPr>
          <p:cNvSpPr/>
          <p:nvPr/>
        </p:nvSpPr>
        <p:spPr>
          <a:xfrm>
            <a:off x="4029497" y="1479793"/>
            <a:ext cx="805468" cy="632633"/>
          </a:xfrm>
          <a:prstGeom prst="wedgeRoundRectCallout">
            <a:avLst>
              <a:gd name="adj1" fmla="val -24543"/>
              <a:gd name="adj2" fmla="val 77885"/>
              <a:gd name="adj3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D7D0B94-4188-A445-A0E1-ABC987D3BEC7}"/>
              </a:ext>
            </a:extLst>
          </p:cNvPr>
          <p:cNvSpPr txBox="1"/>
          <p:nvPr/>
        </p:nvSpPr>
        <p:spPr>
          <a:xfrm>
            <a:off x="4032122" y="1456097"/>
            <a:ext cx="63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7030A0"/>
                </a:solidFill>
              </a:rPr>
              <a:t>e: 0</a:t>
            </a:r>
          </a:p>
          <a:p>
            <a:r>
              <a:rPr kumimoji="1" lang="en-US" altLang="zh-CN" sz="900" dirty="0">
                <a:solidFill>
                  <a:srgbClr val="7030A0"/>
                </a:solidFill>
              </a:rPr>
              <a:t>z: 777</a:t>
            </a:r>
            <a:r>
              <a:rPr kumimoji="1" lang="zh-CN" altLang="en-US" sz="900" dirty="0">
                <a:solidFill>
                  <a:srgbClr val="7030A0"/>
                </a:solidFill>
              </a:rPr>
              <a:t> </a:t>
            </a:r>
            <a:endParaRPr kumimoji="1" lang="en-US" altLang="zh-CN" sz="900" dirty="0">
              <a:solidFill>
                <a:srgbClr val="7030A0"/>
              </a:solidFill>
            </a:endParaRPr>
          </a:p>
          <a:p>
            <a:r>
              <a:rPr kumimoji="1" lang="en-US" altLang="zh-CN" sz="900" dirty="0">
                <a:solidFill>
                  <a:srgbClr val="7030A0"/>
                </a:solidFill>
              </a:rPr>
              <a:t>l :</a:t>
            </a:r>
            <a:r>
              <a:rPr kumimoji="1" lang="zh-CN" altLang="en-US" sz="900" dirty="0">
                <a:solidFill>
                  <a:srgbClr val="7030A0"/>
                </a:solidFill>
              </a:rPr>
              <a:t>马果果</a:t>
            </a:r>
            <a:endParaRPr kumimoji="1" lang="en-US" altLang="zh-CN" sz="900" dirty="0">
              <a:solidFill>
                <a:srgbClr val="7030A0"/>
              </a:solidFill>
            </a:endParaRPr>
          </a:p>
          <a:p>
            <a:r>
              <a:rPr kumimoji="1" lang="en-US" altLang="zh-CN" sz="900" dirty="0">
                <a:solidFill>
                  <a:srgbClr val="7030A0"/>
                </a:solidFill>
              </a:rPr>
              <a:t>LEADING</a:t>
            </a:r>
            <a:endParaRPr kumimoji="1" lang="zh-CN" altLang="en-US" sz="900" dirty="0">
              <a:solidFill>
                <a:srgbClr val="7030A0"/>
              </a:solidFill>
            </a:endParaRPr>
          </a:p>
        </p:txBody>
      </p:sp>
      <p:sp>
        <p:nvSpPr>
          <p:cNvPr id="35" name="圆角矩形标注 34">
            <a:extLst>
              <a:ext uri="{FF2B5EF4-FFF2-40B4-BE49-F238E27FC236}">
                <a16:creationId xmlns:a16="http://schemas.microsoft.com/office/drawing/2014/main" id="{C96E6BBB-BAE8-FF41-915D-4BD79984CD33}"/>
              </a:ext>
            </a:extLst>
          </p:cNvPr>
          <p:cNvSpPr/>
          <p:nvPr/>
        </p:nvSpPr>
        <p:spPr>
          <a:xfrm>
            <a:off x="5530604" y="2663445"/>
            <a:ext cx="805468" cy="655880"/>
          </a:xfrm>
          <a:prstGeom prst="wedgeRoundRectCallout">
            <a:avLst>
              <a:gd name="adj1" fmla="val -29737"/>
              <a:gd name="adj2" fmla="val 80087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DD65CE5-72D0-C744-8545-736CA57615F8}"/>
              </a:ext>
            </a:extLst>
          </p:cNvPr>
          <p:cNvSpPr txBox="1"/>
          <p:nvPr/>
        </p:nvSpPr>
        <p:spPr>
          <a:xfrm>
            <a:off x="5530604" y="2660369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00B050"/>
                </a:solidFill>
              </a:rPr>
              <a:t>e: 0</a:t>
            </a:r>
          </a:p>
          <a:p>
            <a:r>
              <a:rPr kumimoji="1" lang="en-US" altLang="zh-CN" sz="900" dirty="0">
                <a:solidFill>
                  <a:srgbClr val="00B050"/>
                </a:solidFill>
              </a:rPr>
              <a:t>z:</a:t>
            </a:r>
            <a:r>
              <a:rPr kumimoji="1" lang="zh-CN" altLang="en-US" sz="900" dirty="0">
                <a:solidFill>
                  <a:srgbClr val="00B050"/>
                </a:solidFill>
              </a:rPr>
              <a:t> </a:t>
            </a:r>
            <a:r>
              <a:rPr kumimoji="1" lang="en-US" altLang="zh-CN" sz="900" dirty="0">
                <a:solidFill>
                  <a:srgbClr val="00B050"/>
                </a:solidFill>
              </a:rPr>
              <a:t>999</a:t>
            </a:r>
            <a:r>
              <a:rPr kumimoji="1" lang="zh-CN" altLang="en-US" sz="900" dirty="0">
                <a:solidFill>
                  <a:srgbClr val="00B050"/>
                </a:solidFill>
              </a:rPr>
              <a:t> </a:t>
            </a:r>
            <a:endParaRPr kumimoji="1" lang="en-US" altLang="zh-CN" sz="900" dirty="0">
              <a:solidFill>
                <a:srgbClr val="00B050"/>
              </a:solidFill>
            </a:endParaRPr>
          </a:p>
          <a:p>
            <a:r>
              <a:rPr kumimoji="1" lang="en-US" altLang="zh-CN" sz="900" dirty="0">
                <a:solidFill>
                  <a:srgbClr val="00B050"/>
                </a:solidFill>
              </a:rPr>
              <a:t>l :</a:t>
            </a:r>
            <a:r>
              <a:rPr kumimoji="1" lang="zh-CN" altLang="en-US" sz="900" dirty="0">
                <a:solidFill>
                  <a:srgbClr val="00B050"/>
                </a:solidFill>
              </a:rPr>
              <a:t>马果果</a:t>
            </a:r>
            <a:endParaRPr kumimoji="1" lang="en-US" altLang="zh-CN" sz="900" dirty="0">
              <a:solidFill>
                <a:srgbClr val="00B050"/>
              </a:solidFill>
            </a:endParaRPr>
          </a:p>
          <a:p>
            <a:r>
              <a:rPr kumimoji="1" lang="en-US" altLang="zh-CN" sz="900" dirty="0">
                <a:solidFill>
                  <a:srgbClr val="00B050"/>
                </a:solidFill>
              </a:rPr>
              <a:t>FOLLOWING</a:t>
            </a:r>
            <a:endParaRPr kumimoji="1" lang="zh-CN" altLang="en-US" sz="900" dirty="0">
              <a:solidFill>
                <a:srgbClr val="00B050"/>
              </a:solidFill>
            </a:endParaRPr>
          </a:p>
        </p:txBody>
      </p:sp>
      <p:sp>
        <p:nvSpPr>
          <p:cNvPr id="38" name="圆角矩形标注 37">
            <a:extLst>
              <a:ext uri="{FF2B5EF4-FFF2-40B4-BE49-F238E27FC236}">
                <a16:creationId xmlns:a16="http://schemas.microsoft.com/office/drawing/2014/main" id="{036B9880-0B33-E346-8BD9-6B4C7F556785}"/>
              </a:ext>
            </a:extLst>
          </p:cNvPr>
          <p:cNvSpPr/>
          <p:nvPr/>
        </p:nvSpPr>
        <p:spPr>
          <a:xfrm>
            <a:off x="2487236" y="2716294"/>
            <a:ext cx="805468" cy="612717"/>
          </a:xfrm>
          <a:prstGeom prst="wedgeRoundRectCallout">
            <a:avLst>
              <a:gd name="adj1" fmla="val 29622"/>
              <a:gd name="adj2" fmla="val 75683"/>
              <a:gd name="adj3" fmla="val 16667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5052FE3-F3C7-2C4C-96AA-0B449A33F7BC}"/>
              </a:ext>
            </a:extLst>
          </p:cNvPr>
          <p:cNvSpPr txBox="1"/>
          <p:nvPr/>
        </p:nvSpPr>
        <p:spPr>
          <a:xfrm>
            <a:off x="2478204" y="2699486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e: 0</a:t>
            </a:r>
          </a:p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z: 101</a:t>
            </a:r>
          </a:p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 :</a:t>
            </a:r>
            <a:r>
              <a:rPr kumimoji="1" lang="zh-CN" altLang="en-US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马果果</a:t>
            </a:r>
            <a:endParaRPr kumimoji="1" lang="en-US" altLang="zh-CN" sz="9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FOLLOWING</a:t>
            </a:r>
            <a:endParaRPr kumimoji="1" lang="zh-CN" altLang="en-US" sz="9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5779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EA1D92F-DEB0-4F4E-8348-AC4FEC30BDB5}"/>
              </a:ext>
            </a:extLst>
          </p:cNvPr>
          <p:cNvSpPr txBox="1"/>
          <p:nvPr/>
        </p:nvSpPr>
        <p:spPr>
          <a:xfrm>
            <a:off x="4029497" y="2349066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2BDA6A-1B89-B749-9A2E-C6BC4E8D74D2}"/>
              </a:ext>
            </a:extLst>
          </p:cNvPr>
          <p:cNvSpPr txBox="1"/>
          <p:nvPr/>
        </p:nvSpPr>
        <p:spPr>
          <a:xfrm>
            <a:off x="4285397" y="2349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4EA018-472B-884E-A7F1-013FC18A4F40}"/>
              </a:ext>
            </a:extLst>
          </p:cNvPr>
          <p:cNvSpPr/>
          <p:nvPr/>
        </p:nvSpPr>
        <p:spPr>
          <a:xfrm>
            <a:off x="2862729" y="3536867"/>
            <a:ext cx="586442" cy="367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4B3EB6-574E-B944-9B97-9FBBBD2E2037}"/>
              </a:ext>
            </a:extLst>
          </p:cNvPr>
          <p:cNvSpPr txBox="1"/>
          <p:nvPr/>
        </p:nvSpPr>
        <p:spPr>
          <a:xfrm>
            <a:off x="2798344" y="3536868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0E00DC-C6B4-EE43-9162-E5A7FD7D16B1}"/>
              </a:ext>
            </a:extLst>
          </p:cNvPr>
          <p:cNvSpPr txBox="1"/>
          <p:nvPr/>
        </p:nvSpPr>
        <p:spPr>
          <a:xfrm>
            <a:off x="3054244" y="35369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089E90-D7B4-554F-9991-CC26D35B47C3}"/>
              </a:ext>
            </a:extLst>
          </p:cNvPr>
          <p:cNvSpPr txBox="1"/>
          <p:nvPr/>
        </p:nvSpPr>
        <p:spPr>
          <a:xfrm>
            <a:off x="5255817" y="3537880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01FD14-6E5C-3E43-8F05-6D3EC5F26DBA}"/>
              </a:ext>
            </a:extLst>
          </p:cNvPr>
          <p:cNvSpPr txBox="1"/>
          <p:nvPr/>
        </p:nvSpPr>
        <p:spPr>
          <a:xfrm>
            <a:off x="5498620" y="35358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🐧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01414A-374D-804A-BF7D-89EA72255E0B}"/>
              </a:ext>
            </a:extLst>
          </p:cNvPr>
          <p:cNvSpPr/>
          <p:nvPr/>
        </p:nvSpPr>
        <p:spPr>
          <a:xfrm>
            <a:off x="4093882" y="2346328"/>
            <a:ext cx="586442" cy="3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A86867-0119-2643-B3BE-F1FA5814E65E}"/>
              </a:ext>
            </a:extLst>
          </p:cNvPr>
          <p:cNvSpPr/>
          <p:nvPr/>
        </p:nvSpPr>
        <p:spPr>
          <a:xfrm>
            <a:off x="5307105" y="3532066"/>
            <a:ext cx="586442" cy="3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184B42D-AAD4-1642-A668-171F178C4906}"/>
              </a:ext>
            </a:extLst>
          </p:cNvPr>
          <p:cNvCxnSpPr/>
          <p:nvPr/>
        </p:nvCxnSpPr>
        <p:spPr>
          <a:xfrm>
            <a:off x="4744709" y="2718398"/>
            <a:ext cx="681585" cy="735106"/>
          </a:xfrm>
          <a:prstGeom prst="straightConnector1">
            <a:avLst/>
          </a:prstGeom>
          <a:ln w="222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DC2D927-BED7-284D-ADF8-7E44F9D4D938}"/>
              </a:ext>
            </a:extLst>
          </p:cNvPr>
          <p:cNvSpPr txBox="1"/>
          <p:nvPr/>
        </p:nvSpPr>
        <p:spPr>
          <a:xfrm>
            <a:off x="4975932" y="263339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7030A0"/>
                </a:solidFill>
              </a:rPr>
              <a:t>zxid: 777</a:t>
            </a:r>
          </a:p>
          <a:p>
            <a:r>
              <a:rPr kumimoji="1" lang="en-US" altLang="zh-CN" sz="900" dirty="0">
                <a:solidFill>
                  <a:srgbClr val="7030A0"/>
                </a:solidFill>
              </a:rPr>
              <a:t>TRUNC</a:t>
            </a:r>
            <a:endParaRPr kumimoji="1" lang="zh-CN" altLang="en-US" sz="9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84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33B6E37-E33B-D944-AC63-BADBD8D09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26" y="573020"/>
            <a:ext cx="9612934" cy="600808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FB2CA3B-5A53-1749-84D8-A38BA15058CC}"/>
              </a:ext>
            </a:extLst>
          </p:cNvPr>
          <p:cNvSpPr txBox="1"/>
          <p:nvPr/>
        </p:nvSpPr>
        <p:spPr>
          <a:xfrm>
            <a:off x="1393372" y="15675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鸡太美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5FA83C-677A-1641-AE58-4B7C204C8BAE}"/>
              </a:ext>
            </a:extLst>
          </p:cNvPr>
          <p:cNvSpPr txBox="1"/>
          <p:nvPr/>
        </p:nvSpPr>
        <p:spPr>
          <a:xfrm>
            <a:off x="9419771" y="37737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马小云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0DBDFC-EEE0-5144-A5E6-0C7FB22685A8}"/>
              </a:ext>
            </a:extLst>
          </p:cNvPr>
          <p:cNvSpPr txBox="1"/>
          <p:nvPr/>
        </p:nvSpPr>
        <p:spPr>
          <a:xfrm>
            <a:off x="9419771" y="44123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马小腾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BED2A4-C54B-4342-8930-430B37260445}"/>
              </a:ext>
            </a:extLst>
          </p:cNvPr>
          <p:cNvSpPr txBox="1"/>
          <p:nvPr/>
        </p:nvSpPr>
        <p:spPr>
          <a:xfrm>
            <a:off x="9535186" y="5050972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坤坤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E7302A-8CEC-8F4A-AEF1-9080F7C6326C}"/>
              </a:ext>
            </a:extLst>
          </p:cNvPr>
          <p:cNvSpPr txBox="1"/>
          <p:nvPr/>
        </p:nvSpPr>
        <p:spPr>
          <a:xfrm>
            <a:off x="2572781" y="13828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更新视频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40092F9-7E94-8A45-B44F-2CDEA17B64F5}"/>
              </a:ext>
            </a:extLst>
          </p:cNvPr>
          <p:cNvSpPr txBox="1"/>
          <p:nvPr/>
        </p:nvSpPr>
        <p:spPr>
          <a:xfrm>
            <a:off x="2895946" y="1752208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跳舞 </a:t>
            </a:r>
            <a:r>
              <a:rPr kumimoji="1" lang="zh-CN" altLang="en-US" dirty="0">
                <a:solidFill>
                  <a:srgbClr val="FF0000"/>
                </a:solidFill>
              </a:rPr>
              <a:t>（有通知）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3A87C4-FD33-2F42-ADA1-C445406D8B04}"/>
              </a:ext>
            </a:extLst>
          </p:cNvPr>
          <p:cNvSpPr txBox="1"/>
          <p:nvPr/>
        </p:nvSpPr>
        <p:spPr>
          <a:xfrm>
            <a:off x="3116114" y="207397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20201128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558BCC-08F0-614F-88EB-EA342D895164}"/>
              </a:ext>
            </a:extLst>
          </p:cNvPr>
          <p:cNvSpPr txBox="1"/>
          <p:nvPr/>
        </p:nvSpPr>
        <p:spPr>
          <a:xfrm>
            <a:off x="3116114" y="241290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20201129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D7B26C-5D6C-5F45-AF7C-EB6B07C36135}"/>
              </a:ext>
            </a:extLst>
          </p:cNvPr>
          <p:cNvSpPr txBox="1"/>
          <p:nvPr/>
        </p:nvSpPr>
        <p:spPr>
          <a:xfrm>
            <a:off x="2645829" y="278223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7E1409B-ACFE-5040-9009-212637C2F1EF}"/>
              </a:ext>
            </a:extLst>
          </p:cNvPr>
          <p:cNvSpPr txBox="1"/>
          <p:nvPr/>
        </p:nvSpPr>
        <p:spPr>
          <a:xfrm>
            <a:off x="7456837" y="33478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41339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EA1D92F-DEB0-4F4E-8348-AC4FEC30BDB5}"/>
              </a:ext>
            </a:extLst>
          </p:cNvPr>
          <p:cNvSpPr txBox="1"/>
          <p:nvPr/>
        </p:nvSpPr>
        <p:spPr>
          <a:xfrm>
            <a:off x="4029497" y="2349066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2BDA6A-1B89-B749-9A2E-C6BC4E8D74D2}"/>
              </a:ext>
            </a:extLst>
          </p:cNvPr>
          <p:cNvSpPr txBox="1"/>
          <p:nvPr/>
        </p:nvSpPr>
        <p:spPr>
          <a:xfrm>
            <a:off x="4285397" y="2349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4EA018-472B-884E-A7F1-013FC18A4F40}"/>
              </a:ext>
            </a:extLst>
          </p:cNvPr>
          <p:cNvSpPr/>
          <p:nvPr/>
        </p:nvSpPr>
        <p:spPr>
          <a:xfrm>
            <a:off x="2862729" y="3536867"/>
            <a:ext cx="586442" cy="367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4B3EB6-574E-B944-9B97-9FBBBD2E2037}"/>
              </a:ext>
            </a:extLst>
          </p:cNvPr>
          <p:cNvSpPr txBox="1"/>
          <p:nvPr/>
        </p:nvSpPr>
        <p:spPr>
          <a:xfrm>
            <a:off x="2798344" y="3536868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0E00DC-C6B4-EE43-9162-E5A7FD7D16B1}"/>
              </a:ext>
            </a:extLst>
          </p:cNvPr>
          <p:cNvSpPr txBox="1"/>
          <p:nvPr/>
        </p:nvSpPr>
        <p:spPr>
          <a:xfrm>
            <a:off x="3054244" y="35369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089E90-D7B4-554F-9991-CC26D35B47C3}"/>
              </a:ext>
            </a:extLst>
          </p:cNvPr>
          <p:cNvSpPr txBox="1"/>
          <p:nvPr/>
        </p:nvSpPr>
        <p:spPr>
          <a:xfrm>
            <a:off x="5255817" y="3537880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01FD14-6E5C-3E43-8F05-6D3EC5F26DBA}"/>
              </a:ext>
            </a:extLst>
          </p:cNvPr>
          <p:cNvSpPr txBox="1"/>
          <p:nvPr/>
        </p:nvSpPr>
        <p:spPr>
          <a:xfrm>
            <a:off x="5498620" y="35358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🐧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01414A-374D-804A-BF7D-89EA72255E0B}"/>
              </a:ext>
            </a:extLst>
          </p:cNvPr>
          <p:cNvSpPr/>
          <p:nvPr/>
        </p:nvSpPr>
        <p:spPr>
          <a:xfrm>
            <a:off x="4093882" y="2346328"/>
            <a:ext cx="586442" cy="3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A86867-0119-2643-B3BE-F1FA5814E65E}"/>
              </a:ext>
            </a:extLst>
          </p:cNvPr>
          <p:cNvSpPr/>
          <p:nvPr/>
        </p:nvSpPr>
        <p:spPr>
          <a:xfrm>
            <a:off x="5307105" y="3532066"/>
            <a:ext cx="586442" cy="3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184B42D-AAD4-1642-A668-171F178C4906}"/>
              </a:ext>
            </a:extLst>
          </p:cNvPr>
          <p:cNvCxnSpPr/>
          <p:nvPr/>
        </p:nvCxnSpPr>
        <p:spPr>
          <a:xfrm>
            <a:off x="4744709" y="2718398"/>
            <a:ext cx="681585" cy="735106"/>
          </a:xfrm>
          <a:prstGeom prst="straightConnector1">
            <a:avLst/>
          </a:prstGeom>
          <a:ln w="222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A94C2D7-2C6B-5E4C-8300-C6EA51F69839}"/>
              </a:ext>
            </a:extLst>
          </p:cNvPr>
          <p:cNvCxnSpPr>
            <a:cxnSpLocks/>
          </p:cNvCxnSpPr>
          <p:nvPr/>
        </p:nvCxnSpPr>
        <p:spPr>
          <a:xfrm flipH="1">
            <a:off x="3340847" y="2718398"/>
            <a:ext cx="645211" cy="735106"/>
          </a:xfrm>
          <a:prstGeom prst="straightConnector1">
            <a:avLst/>
          </a:prstGeom>
          <a:ln w="222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CF50A83-C018-3041-9054-B94DE6382B43}"/>
              </a:ext>
            </a:extLst>
          </p:cNvPr>
          <p:cNvSpPr txBox="1"/>
          <p:nvPr/>
        </p:nvSpPr>
        <p:spPr>
          <a:xfrm>
            <a:off x="2888107" y="2625182"/>
            <a:ext cx="81785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7030A0"/>
                </a:solidFill>
              </a:rPr>
              <a:t>epoch:</a:t>
            </a:r>
            <a:r>
              <a:rPr kumimoji="1" lang="zh-CN" altLang="en-US" sz="900" dirty="0">
                <a:solidFill>
                  <a:srgbClr val="7030A0"/>
                </a:solidFill>
              </a:rPr>
              <a:t> </a:t>
            </a:r>
            <a:r>
              <a:rPr kumimoji="1" lang="en-US" altLang="zh-CN" sz="900" dirty="0">
                <a:solidFill>
                  <a:srgbClr val="7030A0"/>
                </a:solidFill>
              </a:rPr>
              <a:t>1</a:t>
            </a:r>
          </a:p>
          <a:p>
            <a:r>
              <a:rPr kumimoji="1" lang="en-US" altLang="zh-CN" sz="900" dirty="0">
                <a:solidFill>
                  <a:srgbClr val="7030A0"/>
                </a:solidFill>
              </a:rPr>
              <a:t>zxid: 0</a:t>
            </a:r>
          </a:p>
          <a:p>
            <a:r>
              <a:rPr kumimoji="1" lang="en-US" altLang="zh-CN" sz="900" dirty="0">
                <a:solidFill>
                  <a:srgbClr val="7030A0"/>
                </a:solidFill>
              </a:rPr>
              <a:t>NEWLEADER</a:t>
            </a:r>
            <a:endParaRPr kumimoji="1" lang="zh-CN" altLang="en-US" sz="900" dirty="0">
              <a:solidFill>
                <a:srgbClr val="7030A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6FC6516-DBF3-E24B-8DB4-1E91AFFC9645}"/>
              </a:ext>
            </a:extLst>
          </p:cNvPr>
          <p:cNvSpPr txBox="1"/>
          <p:nvPr/>
        </p:nvSpPr>
        <p:spPr>
          <a:xfrm>
            <a:off x="5061181" y="2625183"/>
            <a:ext cx="81785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7030A0"/>
                </a:solidFill>
              </a:rPr>
              <a:t>epoch:</a:t>
            </a:r>
            <a:r>
              <a:rPr kumimoji="1" lang="zh-CN" altLang="en-US" sz="900" dirty="0">
                <a:solidFill>
                  <a:srgbClr val="7030A0"/>
                </a:solidFill>
              </a:rPr>
              <a:t> </a:t>
            </a:r>
            <a:r>
              <a:rPr kumimoji="1" lang="en-US" altLang="zh-CN" sz="900" dirty="0">
                <a:solidFill>
                  <a:srgbClr val="7030A0"/>
                </a:solidFill>
              </a:rPr>
              <a:t>1</a:t>
            </a:r>
          </a:p>
          <a:p>
            <a:r>
              <a:rPr kumimoji="1" lang="en-US" altLang="zh-CN" sz="900" dirty="0">
                <a:solidFill>
                  <a:srgbClr val="7030A0"/>
                </a:solidFill>
              </a:rPr>
              <a:t>zxid: 0</a:t>
            </a:r>
          </a:p>
          <a:p>
            <a:r>
              <a:rPr kumimoji="1" lang="en-US" altLang="zh-CN" sz="900" dirty="0">
                <a:solidFill>
                  <a:srgbClr val="7030A0"/>
                </a:solidFill>
              </a:rPr>
              <a:t>NEWLEADER</a:t>
            </a:r>
            <a:endParaRPr kumimoji="1" lang="zh-CN" altLang="en-US" sz="9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9159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EA1D92F-DEB0-4F4E-8348-AC4FEC30BDB5}"/>
              </a:ext>
            </a:extLst>
          </p:cNvPr>
          <p:cNvSpPr txBox="1"/>
          <p:nvPr/>
        </p:nvSpPr>
        <p:spPr>
          <a:xfrm>
            <a:off x="4029497" y="2349066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2BDA6A-1B89-B749-9A2E-C6BC4E8D74D2}"/>
              </a:ext>
            </a:extLst>
          </p:cNvPr>
          <p:cNvSpPr txBox="1"/>
          <p:nvPr/>
        </p:nvSpPr>
        <p:spPr>
          <a:xfrm>
            <a:off x="4285397" y="2349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4EA018-472B-884E-A7F1-013FC18A4F40}"/>
              </a:ext>
            </a:extLst>
          </p:cNvPr>
          <p:cNvSpPr/>
          <p:nvPr/>
        </p:nvSpPr>
        <p:spPr>
          <a:xfrm>
            <a:off x="2862729" y="3536867"/>
            <a:ext cx="586442" cy="367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4B3EB6-574E-B944-9B97-9FBBBD2E2037}"/>
              </a:ext>
            </a:extLst>
          </p:cNvPr>
          <p:cNvSpPr txBox="1"/>
          <p:nvPr/>
        </p:nvSpPr>
        <p:spPr>
          <a:xfrm>
            <a:off x="2798344" y="3536868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0E00DC-C6B4-EE43-9162-E5A7FD7D16B1}"/>
              </a:ext>
            </a:extLst>
          </p:cNvPr>
          <p:cNvSpPr txBox="1"/>
          <p:nvPr/>
        </p:nvSpPr>
        <p:spPr>
          <a:xfrm>
            <a:off x="3054244" y="35369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089E90-D7B4-554F-9991-CC26D35B47C3}"/>
              </a:ext>
            </a:extLst>
          </p:cNvPr>
          <p:cNvSpPr txBox="1"/>
          <p:nvPr/>
        </p:nvSpPr>
        <p:spPr>
          <a:xfrm>
            <a:off x="5255817" y="3537880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01FD14-6E5C-3E43-8F05-6D3EC5F26DBA}"/>
              </a:ext>
            </a:extLst>
          </p:cNvPr>
          <p:cNvSpPr txBox="1"/>
          <p:nvPr/>
        </p:nvSpPr>
        <p:spPr>
          <a:xfrm>
            <a:off x="5498620" y="35358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🐧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01414A-374D-804A-BF7D-89EA72255E0B}"/>
              </a:ext>
            </a:extLst>
          </p:cNvPr>
          <p:cNvSpPr/>
          <p:nvPr/>
        </p:nvSpPr>
        <p:spPr>
          <a:xfrm>
            <a:off x="4093882" y="2346328"/>
            <a:ext cx="586442" cy="3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A86867-0119-2643-B3BE-F1FA5814E65E}"/>
              </a:ext>
            </a:extLst>
          </p:cNvPr>
          <p:cNvSpPr/>
          <p:nvPr/>
        </p:nvSpPr>
        <p:spPr>
          <a:xfrm>
            <a:off x="5307105" y="3532066"/>
            <a:ext cx="586442" cy="3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39D7A445-C9F3-4A4D-81EF-8199B09ABC19}"/>
              </a:ext>
            </a:extLst>
          </p:cNvPr>
          <p:cNvCxnSpPr>
            <a:cxnSpLocks/>
          </p:cNvCxnSpPr>
          <p:nvPr/>
        </p:nvCxnSpPr>
        <p:spPr>
          <a:xfrm flipV="1">
            <a:off x="3492985" y="2755457"/>
            <a:ext cx="648709" cy="776609"/>
          </a:xfrm>
          <a:prstGeom prst="straightConnector1">
            <a:avLst/>
          </a:prstGeom>
          <a:ln w="2222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EDAE716B-86FF-C341-A9E6-EDAB27261B76}"/>
              </a:ext>
            </a:extLst>
          </p:cNvPr>
          <p:cNvCxnSpPr>
            <a:cxnSpLocks/>
          </p:cNvCxnSpPr>
          <p:nvPr/>
        </p:nvCxnSpPr>
        <p:spPr>
          <a:xfrm flipH="1" flipV="1">
            <a:off x="4617170" y="2786152"/>
            <a:ext cx="638647" cy="698047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6239AE5-AAB1-C149-AA67-C31423AD5BEE}"/>
              </a:ext>
            </a:extLst>
          </p:cNvPr>
          <p:cNvSpPr txBox="1"/>
          <p:nvPr/>
        </p:nvSpPr>
        <p:spPr>
          <a:xfrm>
            <a:off x="3284019" y="2718397"/>
            <a:ext cx="66877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epoch</a:t>
            </a:r>
            <a:r>
              <a:rPr kumimoji="1" lang="zh-CN" altLang="en-US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：</a:t>
            </a:r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</a:t>
            </a:r>
          </a:p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zxid</a:t>
            </a:r>
            <a:r>
              <a:rPr kumimoji="1" lang="zh-CN" altLang="en-US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：</a:t>
            </a:r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</a:t>
            </a:r>
          </a:p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ACK</a:t>
            </a:r>
            <a:endParaRPr kumimoji="1" lang="zh-CN" altLang="en-US" sz="9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DA1D2F8-8EE6-C949-A179-6FA5C10469B7}"/>
              </a:ext>
            </a:extLst>
          </p:cNvPr>
          <p:cNvSpPr txBox="1"/>
          <p:nvPr/>
        </p:nvSpPr>
        <p:spPr>
          <a:xfrm>
            <a:off x="4921430" y="2718397"/>
            <a:ext cx="66877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00B050"/>
                </a:solidFill>
              </a:rPr>
              <a:t>epoch</a:t>
            </a:r>
            <a:r>
              <a:rPr kumimoji="1" lang="zh-CN" altLang="en-US" sz="900" dirty="0">
                <a:solidFill>
                  <a:srgbClr val="00B050"/>
                </a:solidFill>
              </a:rPr>
              <a:t>：</a:t>
            </a:r>
            <a:r>
              <a:rPr kumimoji="1" lang="en-US" altLang="zh-CN" sz="900" dirty="0">
                <a:solidFill>
                  <a:srgbClr val="00B050"/>
                </a:solidFill>
              </a:rPr>
              <a:t>1</a:t>
            </a:r>
          </a:p>
          <a:p>
            <a:r>
              <a:rPr kumimoji="1" lang="en-US" altLang="zh-CN" sz="900" dirty="0">
                <a:solidFill>
                  <a:srgbClr val="00B050"/>
                </a:solidFill>
              </a:rPr>
              <a:t>zxid: 0</a:t>
            </a:r>
          </a:p>
          <a:p>
            <a:r>
              <a:rPr kumimoji="1" lang="en-US" altLang="zh-CN" sz="900" dirty="0">
                <a:solidFill>
                  <a:srgbClr val="00B050"/>
                </a:solidFill>
              </a:rPr>
              <a:t>ACK</a:t>
            </a:r>
            <a:endParaRPr kumimoji="1" lang="zh-CN" alt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8605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EA1D92F-DEB0-4F4E-8348-AC4FEC30BDB5}"/>
              </a:ext>
            </a:extLst>
          </p:cNvPr>
          <p:cNvSpPr txBox="1"/>
          <p:nvPr/>
        </p:nvSpPr>
        <p:spPr>
          <a:xfrm>
            <a:off x="4029497" y="2349066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2BDA6A-1B89-B749-9A2E-C6BC4E8D74D2}"/>
              </a:ext>
            </a:extLst>
          </p:cNvPr>
          <p:cNvSpPr txBox="1"/>
          <p:nvPr/>
        </p:nvSpPr>
        <p:spPr>
          <a:xfrm>
            <a:off x="4285397" y="2349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4EA018-472B-884E-A7F1-013FC18A4F40}"/>
              </a:ext>
            </a:extLst>
          </p:cNvPr>
          <p:cNvSpPr/>
          <p:nvPr/>
        </p:nvSpPr>
        <p:spPr>
          <a:xfrm>
            <a:off x="2862729" y="3536867"/>
            <a:ext cx="586442" cy="367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4B3EB6-574E-B944-9B97-9FBBBD2E2037}"/>
              </a:ext>
            </a:extLst>
          </p:cNvPr>
          <p:cNvSpPr txBox="1"/>
          <p:nvPr/>
        </p:nvSpPr>
        <p:spPr>
          <a:xfrm>
            <a:off x="2798344" y="3536868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0E00DC-C6B4-EE43-9162-E5A7FD7D16B1}"/>
              </a:ext>
            </a:extLst>
          </p:cNvPr>
          <p:cNvSpPr txBox="1"/>
          <p:nvPr/>
        </p:nvSpPr>
        <p:spPr>
          <a:xfrm>
            <a:off x="3054244" y="35369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089E90-D7B4-554F-9991-CC26D35B47C3}"/>
              </a:ext>
            </a:extLst>
          </p:cNvPr>
          <p:cNvSpPr txBox="1"/>
          <p:nvPr/>
        </p:nvSpPr>
        <p:spPr>
          <a:xfrm>
            <a:off x="5255817" y="3537880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01FD14-6E5C-3E43-8F05-6D3EC5F26DBA}"/>
              </a:ext>
            </a:extLst>
          </p:cNvPr>
          <p:cNvSpPr txBox="1"/>
          <p:nvPr/>
        </p:nvSpPr>
        <p:spPr>
          <a:xfrm>
            <a:off x="5498620" y="35358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🐧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01414A-374D-804A-BF7D-89EA72255E0B}"/>
              </a:ext>
            </a:extLst>
          </p:cNvPr>
          <p:cNvSpPr/>
          <p:nvPr/>
        </p:nvSpPr>
        <p:spPr>
          <a:xfrm>
            <a:off x="4093882" y="2346328"/>
            <a:ext cx="586442" cy="3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A86867-0119-2643-B3BE-F1FA5814E65E}"/>
              </a:ext>
            </a:extLst>
          </p:cNvPr>
          <p:cNvSpPr/>
          <p:nvPr/>
        </p:nvSpPr>
        <p:spPr>
          <a:xfrm>
            <a:off x="5307105" y="3532066"/>
            <a:ext cx="586442" cy="3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184B42D-AAD4-1642-A668-171F178C4906}"/>
              </a:ext>
            </a:extLst>
          </p:cNvPr>
          <p:cNvCxnSpPr/>
          <p:nvPr/>
        </p:nvCxnSpPr>
        <p:spPr>
          <a:xfrm>
            <a:off x="4744709" y="2718398"/>
            <a:ext cx="681585" cy="735106"/>
          </a:xfrm>
          <a:prstGeom prst="straightConnector1">
            <a:avLst/>
          </a:prstGeom>
          <a:ln w="222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A94C2D7-2C6B-5E4C-8300-C6EA51F69839}"/>
              </a:ext>
            </a:extLst>
          </p:cNvPr>
          <p:cNvCxnSpPr>
            <a:cxnSpLocks/>
          </p:cNvCxnSpPr>
          <p:nvPr/>
        </p:nvCxnSpPr>
        <p:spPr>
          <a:xfrm flipH="1">
            <a:off x="3340847" y="2718398"/>
            <a:ext cx="645211" cy="735106"/>
          </a:xfrm>
          <a:prstGeom prst="straightConnector1">
            <a:avLst/>
          </a:prstGeom>
          <a:ln w="222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CF50A83-C018-3041-9054-B94DE6382B43}"/>
              </a:ext>
            </a:extLst>
          </p:cNvPr>
          <p:cNvSpPr txBox="1"/>
          <p:nvPr/>
        </p:nvSpPr>
        <p:spPr>
          <a:xfrm>
            <a:off x="2980210" y="262518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7030A0"/>
                </a:solidFill>
              </a:rPr>
              <a:t>zxid: -1</a:t>
            </a:r>
          </a:p>
          <a:p>
            <a:r>
              <a:rPr kumimoji="1" lang="en-US" altLang="zh-CN" sz="900" dirty="0">
                <a:solidFill>
                  <a:srgbClr val="7030A0"/>
                </a:solidFill>
              </a:rPr>
              <a:t>UPTODATE</a:t>
            </a:r>
            <a:endParaRPr kumimoji="1" lang="zh-CN" altLang="en-US" sz="900" dirty="0">
              <a:solidFill>
                <a:srgbClr val="7030A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6FC6516-DBF3-E24B-8DB4-1E91AFFC9645}"/>
              </a:ext>
            </a:extLst>
          </p:cNvPr>
          <p:cNvSpPr txBox="1"/>
          <p:nvPr/>
        </p:nvSpPr>
        <p:spPr>
          <a:xfrm>
            <a:off x="5061181" y="2625183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7030A0"/>
                </a:solidFill>
              </a:rPr>
              <a:t>zxid: -1</a:t>
            </a:r>
          </a:p>
          <a:p>
            <a:r>
              <a:rPr kumimoji="1" lang="en-US" altLang="zh-CN" sz="900" dirty="0">
                <a:solidFill>
                  <a:srgbClr val="7030A0"/>
                </a:solidFill>
              </a:rPr>
              <a:t>UPTODATE</a:t>
            </a:r>
            <a:endParaRPr kumimoji="1" lang="zh-CN" altLang="en-US" sz="9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27573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22789D2-15CC-E549-9D6F-A185FBAA7306}"/>
              </a:ext>
            </a:extLst>
          </p:cNvPr>
          <p:cNvSpPr/>
          <p:nvPr/>
        </p:nvSpPr>
        <p:spPr>
          <a:xfrm>
            <a:off x="2169458" y="2838823"/>
            <a:ext cx="4745318" cy="382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F7973E-39E7-5048-9EA0-46C907BF2057}"/>
              </a:ext>
            </a:extLst>
          </p:cNvPr>
          <p:cNvSpPr txBox="1"/>
          <p:nvPr/>
        </p:nvSpPr>
        <p:spPr>
          <a:xfrm>
            <a:off x="6541516" y="259918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队头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DE4A2F-DC95-4147-8E9C-81C9AD1E88A6}"/>
              </a:ext>
            </a:extLst>
          </p:cNvPr>
          <p:cNvSpPr/>
          <p:nvPr/>
        </p:nvSpPr>
        <p:spPr>
          <a:xfrm>
            <a:off x="6244052" y="2885141"/>
            <a:ext cx="594928" cy="2898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00B0F0"/>
                </a:solidFill>
              </a:rPr>
              <a:t>DIFF</a:t>
            </a:r>
            <a:endParaRPr kumimoji="1"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97054F-D48C-0142-8CDC-B87BA7F813B3}"/>
              </a:ext>
            </a:extLst>
          </p:cNvPr>
          <p:cNvSpPr/>
          <p:nvPr/>
        </p:nvSpPr>
        <p:spPr>
          <a:xfrm>
            <a:off x="4998764" y="2886635"/>
            <a:ext cx="1169492" cy="28985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FFC000"/>
                </a:solidFill>
              </a:rPr>
              <a:t>PROPOSAL</a:t>
            </a:r>
            <a:endParaRPr kumimoji="1" lang="zh-CN" altLang="en-US" sz="1600" dirty="0">
              <a:solidFill>
                <a:srgbClr val="FFC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FEC02E-6C8B-1946-9126-2AA622D017D2}"/>
              </a:ext>
            </a:extLst>
          </p:cNvPr>
          <p:cNvSpPr/>
          <p:nvPr/>
        </p:nvSpPr>
        <p:spPr>
          <a:xfrm>
            <a:off x="2228163" y="2885141"/>
            <a:ext cx="1344155" cy="2898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00B050"/>
                </a:solidFill>
              </a:rPr>
              <a:t>NEWLEADER</a:t>
            </a:r>
            <a:endParaRPr kumimoji="1"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A5C269-E840-7148-9C8B-549F93C77560}"/>
              </a:ext>
            </a:extLst>
          </p:cNvPr>
          <p:cNvSpPr/>
          <p:nvPr/>
        </p:nvSpPr>
        <p:spPr>
          <a:xfrm>
            <a:off x="3941734" y="2885141"/>
            <a:ext cx="981234" cy="28985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92D050"/>
                </a:solidFill>
              </a:rPr>
              <a:t>COMMIT</a:t>
            </a:r>
            <a:endParaRPr kumimoji="1" lang="zh-CN" altLang="en-US" sz="1600" dirty="0">
              <a:solidFill>
                <a:srgbClr val="92D05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1167A7-260C-A843-A247-7B7F9571C627}"/>
              </a:ext>
            </a:extLst>
          </p:cNvPr>
          <p:cNvSpPr txBox="1"/>
          <p:nvPr/>
        </p:nvSpPr>
        <p:spPr>
          <a:xfrm>
            <a:off x="3599008" y="28454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74CED313-1C6E-DF44-AAF7-A09A5B486319}"/>
              </a:ext>
            </a:extLst>
          </p:cNvPr>
          <p:cNvSpPr/>
          <p:nvPr/>
        </p:nvSpPr>
        <p:spPr>
          <a:xfrm rot="16200000">
            <a:off x="4766846" y="2099797"/>
            <a:ext cx="260262" cy="25959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381BFE-38B2-4746-85EC-B9C1ABCE965C}"/>
              </a:ext>
            </a:extLst>
          </p:cNvPr>
          <p:cNvSpPr txBox="1"/>
          <p:nvPr/>
        </p:nvSpPr>
        <p:spPr>
          <a:xfrm>
            <a:off x="3997528" y="3527898"/>
            <a:ext cx="20024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/>
              <a:t>若干个 </a:t>
            </a:r>
            <a:r>
              <a:rPr kumimoji="1" lang="en-US" altLang="zh-CN" sz="1050" dirty="0"/>
              <a:t>PROPOSAL</a:t>
            </a:r>
            <a:r>
              <a:rPr kumimoji="1" lang="zh-CN" altLang="en-US" sz="1050" dirty="0"/>
              <a:t> 和 </a:t>
            </a:r>
            <a:r>
              <a:rPr kumimoji="1" lang="en-US" altLang="zh-CN" sz="1050" dirty="0"/>
              <a:t>COMMIT</a:t>
            </a:r>
          </a:p>
          <a:p>
            <a:r>
              <a:rPr kumimoji="1" lang="zh-CN" altLang="en-US" sz="1050" dirty="0"/>
              <a:t>必须</a:t>
            </a:r>
            <a:r>
              <a:rPr kumimoji="1" lang="zh-CN" altLang="en-US" sz="1050" dirty="0">
                <a:solidFill>
                  <a:srgbClr val="FF0000"/>
                </a:solidFill>
              </a:rPr>
              <a:t>按顺序成对</a:t>
            </a:r>
            <a:r>
              <a:rPr kumimoji="1" lang="zh-CN" altLang="en-US" sz="1050" dirty="0"/>
              <a:t>出现</a:t>
            </a:r>
          </a:p>
        </p:txBody>
      </p:sp>
    </p:spTree>
    <p:extLst>
      <p:ext uri="{BB962C8B-B14F-4D97-AF65-F5344CB8AC3E}">
        <p14:creationId xmlns:p14="http://schemas.microsoft.com/office/powerpoint/2010/main" val="312999373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22789D2-15CC-E549-9D6F-A185FBAA7306}"/>
              </a:ext>
            </a:extLst>
          </p:cNvPr>
          <p:cNvSpPr/>
          <p:nvPr/>
        </p:nvSpPr>
        <p:spPr>
          <a:xfrm>
            <a:off x="3478306" y="2808941"/>
            <a:ext cx="2390588" cy="382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F7973E-39E7-5048-9EA0-46C907BF2057}"/>
              </a:ext>
            </a:extLst>
          </p:cNvPr>
          <p:cNvSpPr txBox="1"/>
          <p:nvPr/>
        </p:nvSpPr>
        <p:spPr>
          <a:xfrm>
            <a:off x="5495634" y="256930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队头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DE4A2F-DC95-4147-8E9C-81C9AD1E88A6}"/>
              </a:ext>
            </a:extLst>
          </p:cNvPr>
          <p:cNvSpPr/>
          <p:nvPr/>
        </p:nvSpPr>
        <p:spPr>
          <a:xfrm>
            <a:off x="4972424" y="2855259"/>
            <a:ext cx="820674" cy="2898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00B0F0"/>
                </a:solidFill>
              </a:rPr>
              <a:t>TRUNC</a:t>
            </a:r>
            <a:endParaRPr kumimoji="1"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FEC02E-6C8B-1946-9126-2AA622D017D2}"/>
              </a:ext>
            </a:extLst>
          </p:cNvPr>
          <p:cNvSpPr/>
          <p:nvPr/>
        </p:nvSpPr>
        <p:spPr>
          <a:xfrm>
            <a:off x="3550862" y="2855259"/>
            <a:ext cx="1344155" cy="2898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00B050"/>
                </a:solidFill>
              </a:rPr>
              <a:t>NEWLEADER</a:t>
            </a:r>
            <a:endParaRPr kumimoji="1" lang="zh-CN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9658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3541BEED-477E-5F49-B4E0-39A4777A70B5}"/>
              </a:ext>
            </a:extLst>
          </p:cNvPr>
          <p:cNvSpPr txBox="1"/>
          <p:nvPr/>
        </p:nvSpPr>
        <p:spPr>
          <a:xfrm>
            <a:off x="2757770" y="3102083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477EB4-608D-E14B-BCAB-8CC8E9E96F9F}"/>
              </a:ext>
            </a:extLst>
          </p:cNvPr>
          <p:cNvSpPr txBox="1"/>
          <p:nvPr/>
        </p:nvSpPr>
        <p:spPr>
          <a:xfrm>
            <a:off x="3050193" y="31020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F26CBF7-FCDF-9E41-8A12-E524EB0D9E14}"/>
              </a:ext>
            </a:extLst>
          </p:cNvPr>
          <p:cNvSpPr/>
          <p:nvPr/>
        </p:nvSpPr>
        <p:spPr>
          <a:xfrm>
            <a:off x="5325035" y="2252513"/>
            <a:ext cx="609600" cy="2534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C664C9-994E-4C4D-AC61-1EDFC56A6B2D}"/>
              </a:ext>
            </a:extLst>
          </p:cNvPr>
          <p:cNvSpPr txBox="1"/>
          <p:nvPr/>
        </p:nvSpPr>
        <p:spPr>
          <a:xfrm>
            <a:off x="5259955" y="3102083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FADF43-9A9C-3546-AB96-D9909D4EC568}"/>
              </a:ext>
            </a:extLst>
          </p:cNvPr>
          <p:cNvSpPr txBox="1"/>
          <p:nvPr/>
        </p:nvSpPr>
        <p:spPr>
          <a:xfrm>
            <a:off x="5519137" y="31020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595784-E6A3-7843-B08D-146725CC9767}"/>
              </a:ext>
            </a:extLst>
          </p:cNvPr>
          <p:cNvSpPr/>
          <p:nvPr/>
        </p:nvSpPr>
        <p:spPr>
          <a:xfrm>
            <a:off x="2793598" y="2252513"/>
            <a:ext cx="607013" cy="2534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B03EAC37-65B0-F046-A281-B62C2F0E4812}"/>
              </a:ext>
            </a:extLst>
          </p:cNvPr>
          <p:cNvSpPr/>
          <p:nvPr/>
        </p:nvSpPr>
        <p:spPr>
          <a:xfrm rot="10800000">
            <a:off x="3532424" y="2272815"/>
            <a:ext cx="1595718" cy="12550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E10846-7D95-8D48-B7D4-ED21CD7411DD}"/>
              </a:ext>
            </a:extLst>
          </p:cNvPr>
          <p:cNvSpPr txBox="1"/>
          <p:nvPr/>
        </p:nvSpPr>
        <p:spPr>
          <a:xfrm>
            <a:off x="3784391" y="2104736"/>
            <a:ext cx="1005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FFC000"/>
                </a:solidFill>
              </a:rPr>
              <a:t>FOLLOWERINFO</a:t>
            </a:r>
            <a:endParaRPr kumimoji="1" lang="zh-CN" altLang="en-US" sz="900" dirty="0">
              <a:solidFill>
                <a:srgbClr val="FFC000"/>
              </a:solidFill>
            </a:endParaRPr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16571CFC-5920-FE41-9A88-D7EAAAF84148}"/>
              </a:ext>
            </a:extLst>
          </p:cNvPr>
          <p:cNvSpPr/>
          <p:nvPr/>
        </p:nvSpPr>
        <p:spPr>
          <a:xfrm>
            <a:off x="3567054" y="2512224"/>
            <a:ext cx="1595718" cy="125506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7AC9A9A-1ACD-A540-BDF9-80039B34F38C}"/>
              </a:ext>
            </a:extLst>
          </p:cNvPr>
          <p:cNvSpPr txBox="1"/>
          <p:nvPr/>
        </p:nvSpPr>
        <p:spPr>
          <a:xfrm>
            <a:off x="3874158" y="2335568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7030A0"/>
                </a:solidFill>
              </a:rPr>
              <a:t>LEADERINFO</a:t>
            </a:r>
            <a:endParaRPr kumimoji="1" lang="zh-CN" altLang="en-US" sz="900" dirty="0">
              <a:solidFill>
                <a:srgbClr val="7030A0"/>
              </a:solidFill>
            </a:endParaRP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BA1EFD59-056B-4049-BF75-D49551DAD0CD}"/>
              </a:ext>
            </a:extLst>
          </p:cNvPr>
          <p:cNvSpPr/>
          <p:nvPr/>
        </p:nvSpPr>
        <p:spPr>
          <a:xfrm rot="10800000">
            <a:off x="3532424" y="2760352"/>
            <a:ext cx="1595718" cy="12550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CD8D580-EE06-C445-BDC9-965C627DAF44}"/>
              </a:ext>
            </a:extLst>
          </p:cNvPr>
          <p:cNvSpPr txBox="1"/>
          <p:nvPr/>
        </p:nvSpPr>
        <p:spPr>
          <a:xfrm>
            <a:off x="3922008" y="2591253"/>
            <a:ext cx="756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FFC000"/>
                </a:solidFill>
              </a:rPr>
              <a:t>ACKEPOCH</a:t>
            </a:r>
            <a:endParaRPr kumimoji="1" lang="zh-CN" altLang="en-US" sz="900" dirty="0">
              <a:solidFill>
                <a:srgbClr val="FFC000"/>
              </a:solidFill>
            </a:endParaRPr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299ABD80-84BA-B844-9607-F94CE08EE2C4}"/>
              </a:ext>
            </a:extLst>
          </p:cNvPr>
          <p:cNvSpPr/>
          <p:nvPr/>
        </p:nvSpPr>
        <p:spPr>
          <a:xfrm>
            <a:off x="3564964" y="3002644"/>
            <a:ext cx="1595718" cy="125506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208394E-8510-9E48-B27F-35294EAC72A2}"/>
              </a:ext>
            </a:extLst>
          </p:cNvPr>
          <p:cNvSpPr txBox="1"/>
          <p:nvPr/>
        </p:nvSpPr>
        <p:spPr>
          <a:xfrm>
            <a:off x="4121189" y="2839765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7030A0"/>
                </a:solidFill>
              </a:rPr>
              <a:t>DIFF</a:t>
            </a:r>
            <a:endParaRPr kumimoji="1" lang="zh-CN" altLang="en-US" sz="900" dirty="0">
              <a:solidFill>
                <a:srgbClr val="7030A0"/>
              </a:solidFill>
            </a:endParaRPr>
          </a:p>
        </p:txBody>
      </p:sp>
      <p:sp>
        <p:nvSpPr>
          <p:cNvPr id="28" name="右箭头 27">
            <a:extLst>
              <a:ext uri="{FF2B5EF4-FFF2-40B4-BE49-F238E27FC236}">
                <a16:creationId xmlns:a16="http://schemas.microsoft.com/office/drawing/2014/main" id="{44E320DD-4216-A04E-901D-E6954B6555E2}"/>
              </a:ext>
            </a:extLst>
          </p:cNvPr>
          <p:cNvSpPr/>
          <p:nvPr/>
        </p:nvSpPr>
        <p:spPr>
          <a:xfrm>
            <a:off x="3565791" y="3226754"/>
            <a:ext cx="1595718" cy="125506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333880C-E98A-454E-9463-4365139B5C8D}"/>
              </a:ext>
            </a:extLst>
          </p:cNvPr>
          <p:cNvSpPr txBox="1"/>
          <p:nvPr/>
        </p:nvSpPr>
        <p:spPr>
          <a:xfrm>
            <a:off x="3997475" y="3076436"/>
            <a:ext cx="740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7030A0"/>
                </a:solidFill>
              </a:rPr>
              <a:t>PROPOSAL</a:t>
            </a:r>
            <a:endParaRPr kumimoji="1" lang="zh-CN" altLang="en-US" sz="900" dirty="0">
              <a:solidFill>
                <a:srgbClr val="7030A0"/>
              </a:solidFill>
            </a:endParaRPr>
          </a:p>
        </p:txBody>
      </p:sp>
      <p:sp>
        <p:nvSpPr>
          <p:cNvPr id="30" name="右箭头 29">
            <a:extLst>
              <a:ext uri="{FF2B5EF4-FFF2-40B4-BE49-F238E27FC236}">
                <a16:creationId xmlns:a16="http://schemas.microsoft.com/office/drawing/2014/main" id="{6ABC0B07-5DCE-8244-A635-B4B827E91713}"/>
              </a:ext>
            </a:extLst>
          </p:cNvPr>
          <p:cNvSpPr/>
          <p:nvPr/>
        </p:nvSpPr>
        <p:spPr>
          <a:xfrm>
            <a:off x="3562874" y="3469127"/>
            <a:ext cx="1595718" cy="125506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5B76D6C-F73F-6F4A-BC14-0318B497CCA6}"/>
              </a:ext>
            </a:extLst>
          </p:cNvPr>
          <p:cNvSpPr txBox="1"/>
          <p:nvPr/>
        </p:nvSpPr>
        <p:spPr>
          <a:xfrm>
            <a:off x="4051436" y="3306658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7030A0"/>
                </a:solidFill>
              </a:rPr>
              <a:t>COMMIT</a:t>
            </a:r>
            <a:endParaRPr kumimoji="1" lang="zh-CN" altLang="en-US" sz="900" dirty="0">
              <a:solidFill>
                <a:srgbClr val="7030A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57381E0-319C-0B49-9CF2-9FAE02A1626A}"/>
              </a:ext>
            </a:extLst>
          </p:cNvPr>
          <p:cNvSpPr txBox="1"/>
          <p:nvPr/>
        </p:nvSpPr>
        <p:spPr>
          <a:xfrm>
            <a:off x="4189538" y="345234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33" name="右箭头 32">
            <a:extLst>
              <a:ext uri="{FF2B5EF4-FFF2-40B4-BE49-F238E27FC236}">
                <a16:creationId xmlns:a16="http://schemas.microsoft.com/office/drawing/2014/main" id="{D969DDD4-BDB9-8A43-9E93-5B421496EB92}"/>
              </a:ext>
            </a:extLst>
          </p:cNvPr>
          <p:cNvSpPr/>
          <p:nvPr/>
        </p:nvSpPr>
        <p:spPr>
          <a:xfrm>
            <a:off x="3569529" y="3775706"/>
            <a:ext cx="1595718" cy="125506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5ACDFBE-FFFA-F848-BFEC-356C194448E3}"/>
              </a:ext>
            </a:extLst>
          </p:cNvPr>
          <p:cNvSpPr txBox="1"/>
          <p:nvPr/>
        </p:nvSpPr>
        <p:spPr>
          <a:xfrm>
            <a:off x="3953896" y="3626876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7030A0"/>
                </a:solidFill>
              </a:rPr>
              <a:t>NEWLEADER</a:t>
            </a:r>
            <a:endParaRPr kumimoji="1" lang="zh-CN" altLang="en-US" sz="900" dirty="0">
              <a:solidFill>
                <a:srgbClr val="7030A0"/>
              </a:solidFill>
            </a:endParaRPr>
          </a:p>
        </p:txBody>
      </p:sp>
      <p:sp>
        <p:nvSpPr>
          <p:cNvPr id="35" name="右箭头 34">
            <a:extLst>
              <a:ext uri="{FF2B5EF4-FFF2-40B4-BE49-F238E27FC236}">
                <a16:creationId xmlns:a16="http://schemas.microsoft.com/office/drawing/2014/main" id="{4CCEA6C7-D0D5-2748-8D05-A96DB4CD1642}"/>
              </a:ext>
            </a:extLst>
          </p:cNvPr>
          <p:cNvSpPr/>
          <p:nvPr/>
        </p:nvSpPr>
        <p:spPr>
          <a:xfrm rot="10800000">
            <a:off x="3560399" y="4020979"/>
            <a:ext cx="1595718" cy="12550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198C5D0-8C70-464D-AD4D-A3DBA239C12F}"/>
              </a:ext>
            </a:extLst>
          </p:cNvPr>
          <p:cNvSpPr txBox="1"/>
          <p:nvPr/>
        </p:nvSpPr>
        <p:spPr>
          <a:xfrm>
            <a:off x="4160927" y="3859637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FFC000"/>
                </a:solidFill>
              </a:rPr>
              <a:t>ACK</a:t>
            </a:r>
            <a:endParaRPr kumimoji="1" lang="zh-CN" altLang="en-US" sz="900" dirty="0">
              <a:solidFill>
                <a:srgbClr val="FFC000"/>
              </a:solidFill>
            </a:endParaRPr>
          </a:p>
        </p:txBody>
      </p:sp>
      <p:sp>
        <p:nvSpPr>
          <p:cNvPr id="37" name="右箭头 36">
            <a:extLst>
              <a:ext uri="{FF2B5EF4-FFF2-40B4-BE49-F238E27FC236}">
                <a16:creationId xmlns:a16="http://schemas.microsoft.com/office/drawing/2014/main" id="{3CF404E7-59BD-3341-9227-4A6862269D26}"/>
              </a:ext>
            </a:extLst>
          </p:cNvPr>
          <p:cNvSpPr/>
          <p:nvPr/>
        </p:nvSpPr>
        <p:spPr>
          <a:xfrm>
            <a:off x="3560398" y="4271891"/>
            <a:ext cx="1595718" cy="125506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13B9DA6-EEDB-D648-B1A7-F462E154719C}"/>
              </a:ext>
            </a:extLst>
          </p:cNvPr>
          <p:cNvSpPr txBox="1"/>
          <p:nvPr/>
        </p:nvSpPr>
        <p:spPr>
          <a:xfrm>
            <a:off x="3991567" y="4120758"/>
            <a:ext cx="7425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7030A0"/>
                </a:solidFill>
              </a:rPr>
              <a:t>UPTODATE</a:t>
            </a:r>
            <a:endParaRPr kumimoji="1" lang="zh-CN" altLang="en-US" sz="900" dirty="0">
              <a:solidFill>
                <a:srgbClr val="7030A0"/>
              </a:solidFill>
            </a:endParaRPr>
          </a:p>
        </p:txBody>
      </p:sp>
      <p:sp>
        <p:nvSpPr>
          <p:cNvPr id="39" name="右箭头 38">
            <a:extLst>
              <a:ext uri="{FF2B5EF4-FFF2-40B4-BE49-F238E27FC236}">
                <a16:creationId xmlns:a16="http://schemas.microsoft.com/office/drawing/2014/main" id="{3544B564-BBBC-2B4D-A4CB-943FB530379A}"/>
              </a:ext>
            </a:extLst>
          </p:cNvPr>
          <p:cNvSpPr/>
          <p:nvPr/>
        </p:nvSpPr>
        <p:spPr>
          <a:xfrm rot="10800000">
            <a:off x="3560398" y="4542116"/>
            <a:ext cx="1595718" cy="12550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D88099F-7E02-F94C-837D-508990C7D36C}"/>
              </a:ext>
            </a:extLst>
          </p:cNvPr>
          <p:cNvSpPr txBox="1"/>
          <p:nvPr/>
        </p:nvSpPr>
        <p:spPr>
          <a:xfrm>
            <a:off x="3832225" y="4380774"/>
            <a:ext cx="1337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FFC000"/>
                </a:solidFill>
              </a:rPr>
              <a:t>ACK</a:t>
            </a:r>
            <a:r>
              <a:rPr kumimoji="1" lang="zh-CN" altLang="en-US" sz="900" dirty="0">
                <a:solidFill>
                  <a:srgbClr val="FFC000"/>
                </a:solidFill>
              </a:rPr>
              <a:t>（</a:t>
            </a:r>
            <a:r>
              <a:rPr kumimoji="1" lang="en-US" altLang="zh-CN" sz="900" dirty="0">
                <a:solidFill>
                  <a:srgbClr val="FFC000"/>
                </a:solidFill>
              </a:rPr>
              <a:t>Leader</a:t>
            </a:r>
            <a:r>
              <a:rPr kumimoji="1" lang="zh-CN" altLang="en-US" sz="900" dirty="0">
                <a:solidFill>
                  <a:srgbClr val="FFC000"/>
                </a:solidFill>
              </a:rPr>
              <a:t> 会忽略）</a:t>
            </a:r>
          </a:p>
        </p:txBody>
      </p:sp>
      <p:sp>
        <p:nvSpPr>
          <p:cNvPr id="41" name="下箭头 40">
            <a:extLst>
              <a:ext uri="{FF2B5EF4-FFF2-40B4-BE49-F238E27FC236}">
                <a16:creationId xmlns:a16="http://schemas.microsoft.com/office/drawing/2014/main" id="{45E7665D-38BD-7348-9EF3-D2234AEA2798}"/>
              </a:ext>
            </a:extLst>
          </p:cNvPr>
          <p:cNvSpPr/>
          <p:nvPr/>
        </p:nvSpPr>
        <p:spPr>
          <a:xfrm>
            <a:off x="2462658" y="2258793"/>
            <a:ext cx="173318" cy="18176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E5D66ED-F264-5E49-8711-BD57DB91779C}"/>
              </a:ext>
            </a:extLst>
          </p:cNvPr>
          <p:cNvSpPr txBox="1"/>
          <p:nvPr/>
        </p:nvSpPr>
        <p:spPr>
          <a:xfrm>
            <a:off x="2236096" y="2197068"/>
            <a:ext cx="3193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/>
              <a:t>时</a:t>
            </a:r>
            <a:endParaRPr kumimoji="1" lang="en-US" altLang="zh-CN" sz="1050" dirty="0"/>
          </a:p>
          <a:p>
            <a:r>
              <a:rPr kumimoji="1" lang="zh-CN" altLang="en-US" sz="1050" dirty="0"/>
              <a:t>间</a:t>
            </a:r>
            <a:endParaRPr kumimoji="1" lang="en-US" altLang="zh-CN" sz="1050" dirty="0"/>
          </a:p>
          <a:p>
            <a:r>
              <a:rPr kumimoji="1" lang="zh-CN" altLang="en-US" sz="1050" dirty="0"/>
              <a:t>顺</a:t>
            </a:r>
            <a:endParaRPr kumimoji="1" lang="en-US" altLang="zh-CN" sz="1050" dirty="0"/>
          </a:p>
          <a:p>
            <a:r>
              <a:rPr kumimoji="1" lang="zh-CN" altLang="en-US" sz="1050" dirty="0"/>
              <a:t>序</a:t>
            </a:r>
          </a:p>
        </p:txBody>
      </p:sp>
    </p:spTree>
    <p:extLst>
      <p:ext uri="{BB962C8B-B14F-4D97-AF65-F5344CB8AC3E}">
        <p14:creationId xmlns:p14="http://schemas.microsoft.com/office/powerpoint/2010/main" val="403076018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3541BEED-477E-5F49-B4E0-39A4777A70B5}"/>
              </a:ext>
            </a:extLst>
          </p:cNvPr>
          <p:cNvSpPr txBox="1"/>
          <p:nvPr/>
        </p:nvSpPr>
        <p:spPr>
          <a:xfrm>
            <a:off x="2757770" y="3102083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477EB4-608D-E14B-BCAB-8CC8E9E96F9F}"/>
              </a:ext>
            </a:extLst>
          </p:cNvPr>
          <p:cNvSpPr txBox="1"/>
          <p:nvPr/>
        </p:nvSpPr>
        <p:spPr>
          <a:xfrm>
            <a:off x="3050193" y="31020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F26CBF7-FCDF-9E41-8A12-E524EB0D9E14}"/>
              </a:ext>
            </a:extLst>
          </p:cNvPr>
          <p:cNvSpPr/>
          <p:nvPr/>
        </p:nvSpPr>
        <p:spPr>
          <a:xfrm>
            <a:off x="5325035" y="2252513"/>
            <a:ext cx="609600" cy="200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C664C9-994E-4C4D-AC61-1EDFC56A6B2D}"/>
              </a:ext>
            </a:extLst>
          </p:cNvPr>
          <p:cNvSpPr txBox="1"/>
          <p:nvPr/>
        </p:nvSpPr>
        <p:spPr>
          <a:xfrm>
            <a:off x="5259955" y="3102083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FADF43-9A9C-3546-AB96-D9909D4EC568}"/>
              </a:ext>
            </a:extLst>
          </p:cNvPr>
          <p:cNvSpPr txBox="1"/>
          <p:nvPr/>
        </p:nvSpPr>
        <p:spPr>
          <a:xfrm>
            <a:off x="5519137" y="31020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595784-E6A3-7843-B08D-146725CC9767}"/>
              </a:ext>
            </a:extLst>
          </p:cNvPr>
          <p:cNvSpPr/>
          <p:nvPr/>
        </p:nvSpPr>
        <p:spPr>
          <a:xfrm>
            <a:off x="2793598" y="2252513"/>
            <a:ext cx="607013" cy="200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B03EAC37-65B0-F046-A281-B62C2F0E4812}"/>
              </a:ext>
            </a:extLst>
          </p:cNvPr>
          <p:cNvSpPr/>
          <p:nvPr/>
        </p:nvSpPr>
        <p:spPr>
          <a:xfrm rot="10800000">
            <a:off x="3532424" y="2272815"/>
            <a:ext cx="1595718" cy="12550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E10846-7D95-8D48-B7D4-ED21CD7411DD}"/>
              </a:ext>
            </a:extLst>
          </p:cNvPr>
          <p:cNvSpPr txBox="1"/>
          <p:nvPr/>
        </p:nvSpPr>
        <p:spPr>
          <a:xfrm>
            <a:off x="3784391" y="2104736"/>
            <a:ext cx="1005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FFC000"/>
                </a:solidFill>
              </a:rPr>
              <a:t>FOLLOWERINFO</a:t>
            </a:r>
            <a:endParaRPr kumimoji="1" lang="zh-CN" altLang="en-US" sz="900" dirty="0">
              <a:solidFill>
                <a:srgbClr val="FFC000"/>
              </a:solidFill>
            </a:endParaRPr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16571CFC-5920-FE41-9A88-D7EAAAF84148}"/>
              </a:ext>
            </a:extLst>
          </p:cNvPr>
          <p:cNvSpPr/>
          <p:nvPr/>
        </p:nvSpPr>
        <p:spPr>
          <a:xfrm>
            <a:off x="3567054" y="2512224"/>
            <a:ext cx="1595718" cy="125506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7AC9A9A-1ACD-A540-BDF9-80039B34F38C}"/>
              </a:ext>
            </a:extLst>
          </p:cNvPr>
          <p:cNvSpPr txBox="1"/>
          <p:nvPr/>
        </p:nvSpPr>
        <p:spPr>
          <a:xfrm>
            <a:off x="3874158" y="2335568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7030A0"/>
                </a:solidFill>
              </a:rPr>
              <a:t>LEADERINFO</a:t>
            </a:r>
            <a:endParaRPr kumimoji="1" lang="zh-CN" altLang="en-US" sz="900" dirty="0">
              <a:solidFill>
                <a:srgbClr val="7030A0"/>
              </a:solidFill>
            </a:endParaRP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BA1EFD59-056B-4049-BF75-D49551DAD0CD}"/>
              </a:ext>
            </a:extLst>
          </p:cNvPr>
          <p:cNvSpPr/>
          <p:nvPr/>
        </p:nvSpPr>
        <p:spPr>
          <a:xfrm rot="10800000">
            <a:off x="3532424" y="2760352"/>
            <a:ext cx="1595718" cy="12550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CD8D580-EE06-C445-BDC9-965C627DAF44}"/>
              </a:ext>
            </a:extLst>
          </p:cNvPr>
          <p:cNvSpPr txBox="1"/>
          <p:nvPr/>
        </p:nvSpPr>
        <p:spPr>
          <a:xfrm>
            <a:off x="3922008" y="2591253"/>
            <a:ext cx="756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FFC000"/>
                </a:solidFill>
              </a:rPr>
              <a:t>ACKEPOCH</a:t>
            </a:r>
            <a:endParaRPr kumimoji="1" lang="zh-CN" altLang="en-US" sz="900" dirty="0">
              <a:solidFill>
                <a:srgbClr val="FFC000"/>
              </a:solidFill>
            </a:endParaRPr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299ABD80-84BA-B844-9607-F94CE08EE2C4}"/>
              </a:ext>
            </a:extLst>
          </p:cNvPr>
          <p:cNvSpPr/>
          <p:nvPr/>
        </p:nvSpPr>
        <p:spPr>
          <a:xfrm>
            <a:off x="3564964" y="3002644"/>
            <a:ext cx="1595718" cy="125506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208394E-8510-9E48-B27F-35294EAC72A2}"/>
              </a:ext>
            </a:extLst>
          </p:cNvPr>
          <p:cNvSpPr txBox="1"/>
          <p:nvPr/>
        </p:nvSpPr>
        <p:spPr>
          <a:xfrm>
            <a:off x="4121189" y="2839765"/>
            <a:ext cx="5421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7030A0"/>
                </a:solidFill>
              </a:rPr>
              <a:t>TRUNC</a:t>
            </a:r>
            <a:endParaRPr kumimoji="1" lang="zh-CN" altLang="en-US" sz="900" dirty="0">
              <a:solidFill>
                <a:srgbClr val="7030A0"/>
              </a:solidFill>
            </a:endParaRPr>
          </a:p>
        </p:txBody>
      </p:sp>
      <p:sp>
        <p:nvSpPr>
          <p:cNvPr id="33" name="右箭头 32">
            <a:extLst>
              <a:ext uri="{FF2B5EF4-FFF2-40B4-BE49-F238E27FC236}">
                <a16:creationId xmlns:a16="http://schemas.microsoft.com/office/drawing/2014/main" id="{D969DDD4-BDB9-8A43-9E93-5B421496EB92}"/>
              </a:ext>
            </a:extLst>
          </p:cNvPr>
          <p:cNvSpPr/>
          <p:nvPr/>
        </p:nvSpPr>
        <p:spPr>
          <a:xfrm>
            <a:off x="3564011" y="3276980"/>
            <a:ext cx="1595718" cy="125506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5ACDFBE-FFFA-F848-BFEC-356C194448E3}"/>
              </a:ext>
            </a:extLst>
          </p:cNvPr>
          <p:cNvSpPr txBox="1"/>
          <p:nvPr/>
        </p:nvSpPr>
        <p:spPr>
          <a:xfrm>
            <a:off x="3948378" y="3128150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7030A0"/>
                </a:solidFill>
              </a:rPr>
              <a:t>NEWLEADER</a:t>
            </a:r>
            <a:endParaRPr kumimoji="1" lang="zh-CN" altLang="en-US" sz="900" dirty="0">
              <a:solidFill>
                <a:srgbClr val="7030A0"/>
              </a:solidFill>
            </a:endParaRPr>
          </a:p>
        </p:txBody>
      </p:sp>
      <p:sp>
        <p:nvSpPr>
          <p:cNvPr id="35" name="右箭头 34">
            <a:extLst>
              <a:ext uri="{FF2B5EF4-FFF2-40B4-BE49-F238E27FC236}">
                <a16:creationId xmlns:a16="http://schemas.microsoft.com/office/drawing/2014/main" id="{4CCEA6C7-D0D5-2748-8D05-A96DB4CD1642}"/>
              </a:ext>
            </a:extLst>
          </p:cNvPr>
          <p:cNvSpPr/>
          <p:nvPr/>
        </p:nvSpPr>
        <p:spPr>
          <a:xfrm rot="10800000">
            <a:off x="3554881" y="3522253"/>
            <a:ext cx="1595718" cy="12550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198C5D0-8C70-464D-AD4D-A3DBA239C12F}"/>
              </a:ext>
            </a:extLst>
          </p:cNvPr>
          <p:cNvSpPr txBox="1"/>
          <p:nvPr/>
        </p:nvSpPr>
        <p:spPr>
          <a:xfrm>
            <a:off x="4155409" y="3360911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FFC000"/>
                </a:solidFill>
              </a:rPr>
              <a:t>ACK</a:t>
            </a:r>
            <a:endParaRPr kumimoji="1" lang="zh-CN" altLang="en-US" sz="900" dirty="0">
              <a:solidFill>
                <a:srgbClr val="FFC000"/>
              </a:solidFill>
            </a:endParaRPr>
          </a:p>
        </p:txBody>
      </p:sp>
      <p:sp>
        <p:nvSpPr>
          <p:cNvPr id="37" name="右箭头 36">
            <a:extLst>
              <a:ext uri="{FF2B5EF4-FFF2-40B4-BE49-F238E27FC236}">
                <a16:creationId xmlns:a16="http://schemas.microsoft.com/office/drawing/2014/main" id="{3CF404E7-59BD-3341-9227-4A6862269D26}"/>
              </a:ext>
            </a:extLst>
          </p:cNvPr>
          <p:cNvSpPr/>
          <p:nvPr/>
        </p:nvSpPr>
        <p:spPr>
          <a:xfrm>
            <a:off x="3554880" y="3773165"/>
            <a:ext cx="1595718" cy="125506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13B9DA6-EEDB-D648-B1A7-F462E154719C}"/>
              </a:ext>
            </a:extLst>
          </p:cNvPr>
          <p:cNvSpPr txBox="1"/>
          <p:nvPr/>
        </p:nvSpPr>
        <p:spPr>
          <a:xfrm>
            <a:off x="3986049" y="3622032"/>
            <a:ext cx="7425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7030A0"/>
                </a:solidFill>
              </a:rPr>
              <a:t>UPTODATE</a:t>
            </a:r>
            <a:endParaRPr kumimoji="1" lang="zh-CN" altLang="en-US" sz="900" dirty="0">
              <a:solidFill>
                <a:srgbClr val="7030A0"/>
              </a:solidFill>
            </a:endParaRPr>
          </a:p>
        </p:txBody>
      </p:sp>
      <p:sp>
        <p:nvSpPr>
          <p:cNvPr id="39" name="右箭头 38">
            <a:extLst>
              <a:ext uri="{FF2B5EF4-FFF2-40B4-BE49-F238E27FC236}">
                <a16:creationId xmlns:a16="http://schemas.microsoft.com/office/drawing/2014/main" id="{3544B564-BBBC-2B4D-A4CB-943FB530379A}"/>
              </a:ext>
            </a:extLst>
          </p:cNvPr>
          <p:cNvSpPr/>
          <p:nvPr/>
        </p:nvSpPr>
        <p:spPr>
          <a:xfrm rot="10800000">
            <a:off x="3554880" y="4043390"/>
            <a:ext cx="1595718" cy="12550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D88099F-7E02-F94C-837D-508990C7D36C}"/>
              </a:ext>
            </a:extLst>
          </p:cNvPr>
          <p:cNvSpPr txBox="1"/>
          <p:nvPr/>
        </p:nvSpPr>
        <p:spPr>
          <a:xfrm>
            <a:off x="3826707" y="3882048"/>
            <a:ext cx="1337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FFC000"/>
                </a:solidFill>
              </a:rPr>
              <a:t>ACK</a:t>
            </a:r>
            <a:r>
              <a:rPr kumimoji="1" lang="zh-CN" altLang="en-US" sz="900" dirty="0">
                <a:solidFill>
                  <a:srgbClr val="FFC000"/>
                </a:solidFill>
              </a:rPr>
              <a:t>（</a:t>
            </a:r>
            <a:r>
              <a:rPr kumimoji="1" lang="en-US" altLang="zh-CN" sz="900" dirty="0">
                <a:solidFill>
                  <a:srgbClr val="FFC000"/>
                </a:solidFill>
              </a:rPr>
              <a:t>Leader</a:t>
            </a:r>
            <a:r>
              <a:rPr kumimoji="1" lang="zh-CN" altLang="en-US" sz="900" dirty="0">
                <a:solidFill>
                  <a:srgbClr val="FFC000"/>
                </a:solidFill>
              </a:rPr>
              <a:t> 会忽略）</a:t>
            </a:r>
          </a:p>
        </p:txBody>
      </p:sp>
      <p:sp>
        <p:nvSpPr>
          <p:cNvPr id="41" name="下箭头 40">
            <a:extLst>
              <a:ext uri="{FF2B5EF4-FFF2-40B4-BE49-F238E27FC236}">
                <a16:creationId xmlns:a16="http://schemas.microsoft.com/office/drawing/2014/main" id="{45E7665D-38BD-7348-9EF3-D2234AEA2798}"/>
              </a:ext>
            </a:extLst>
          </p:cNvPr>
          <p:cNvSpPr/>
          <p:nvPr/>
        </p:nvSpPr>
        <p:spPr>
          <a:xfrm>
            <a:off x="2462658" y="2258793"/>
            <a:ext cx="173318" cy="18176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E5D66ED-F264-5E49-8711-BD57DB91779C}"/>
              </a:ext>
            </a:extLst>
          </p:cNvPr>
          <p:cNvSpPr txBox="1"/>
          <p:nvPr/>
        </p:nvSpPr>
        <p:spPr>
          <a:xfrm>
            <a:off x="2236096" y="2197068"/>
            <a:ext cx="3193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/>
              <a:t>时</a:t>
            </a:r>
            <a:endParaRPr kumimoji="1" lang="en-US" altLang="zh-CN" sz="1050" dirty="0"/>
          </a:p>
          <a:p>
            <a:r>
              <a:rPr kumimoji="1" lang="zh-CN" altLang="en-US" sz="1050" dirty="0"/>
              <a:t>间</a:t>
            </a:r>
            <a:endParaRPr kumimoji="1" lang="en-US" altLang="zh-CN" sz="1050" dirty="0"/>
          </a:p>
          <a:p>
            <a:r>
              <a:rPr kumimoji="1" lang="zh-CN" altLang="en-US" sz="1050" dirty="0"/>
              <a:t>顺</a:t>
            </a:r>
            <a:endParaRPr kumimoji="1" lang="en-US" altLang="zh-CN" sz="1050" dirty="0"/>
          </a:p>
          <a:p>
            <a:r>
              <a:rPr kumimoji="1" lang="zh-CN" altLang="en-US" sz="1050" dirty="0"/>
              <a:t>序</a:t>
            </a:r>
          </a:p>
        </p:txBody>
      </p:sp>
    </p:spTree>
    <p:extLst>
      <p:ext uri="{BB962C8B-B14F-4D97-AF65-F5344CB8AC3E}">
        <p14:creationId xmlns:p14="http://schemas.microsoft.com/office/powerpoint/2010/main" val="4052989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3541BEED-477E-5F49-B4E0-39A4777A70B5}"/>
              </a:ext>
            </a:extLst>
          </p:cNvPr>
          <p:cNvSpPr txBox="1"/>
          <p:nvPr/>
        </p:nvSpPr>
        <p:spPr>
          <a:xfrm>
            <a:off x="2757770" y="3102083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477EB4-608D-E14B-BCAB-8CC8E9E96F9F}"/>
              </a:ext>
            </a:extLst>
          </p:cNvPr>
          <p:cNvSpPr txBox="1"/>
          <p:nvPr/>
        </p:nvSpPr>
        <p:spPr>
          <a:xfrm>
            <a:off x="3050193" y="31020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F26CBF7-FCDF-9E41-8A12-E524EB0D9E14}"/>
              </a:ext>
            </a:extLst>
          </p:cNvPr>
          <p:cNvSpPr/>
          <p:nvPr/>
        </p:nvSpPr>
        <p:spPr>
          <a:xfrm>
            <a:off x="5325035" y="2252512"/>
            <a:ext cx="609600" cy="2193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C664C9-994E-4C4D-AC61-1EDFC56A6B2D}"/>
              </a:ext>
            </a:extLst>
          </p:cNvPr>
          <p:cNvSpPr txBox="1"/>
          <p:nvPr/>
        </p:nvSpPr>
        <p:spPr>
          <a:xfrm>
            <a:off x="5259955" y="3102083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FADF43-9A9C-3546-AB96-D9909D4EC568}"/>
              </a:ext>
            </a:extLst>
          </p:cNvPr>
          <p:cNvSpPr txBox="1"/>
          <p:nvPr/>
        </p:nvSpPr>
        <p:spPr>
          <a:xfrm>
            <a:off x="5519137" y="31020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595784-E6A3-7843-B08D-146725CC9767}"/>
              </a:ext>
            </a:extLst>
          </p:cNvPr>
          <p:cNvSpPr/>
          <p:nvPr/>
        </p:nvSpPr>
        <p:spPr>
          <a:xfrm>
            <a:off x="2793598" y="2252513"/>
            <a:ext cx="607013" cy="2193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B03EAC37-65B0-F046-A281-B62C2F0E4812}"/>
              </a:ext>
            </a:extLst>
          </p:cNvPr>
          <p:cNvSpPr/>
          <p:nvPr/>
        </p:nvSpPr>
        <p:spPr>
          <a:xfrm rot="10800000">
            <a:off x="3532424" y="2272815"/>
            <a:ext cx="1595718" cy="12550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E10846-7D95-8D48-B7D4-ED21CD7411DD}"/>
              </a:ext>
            </a:extLst>
          </p:cNvPr>
          <p:cNvSpPr txBox="1"/>
          <p:nvPr/>
        </p:nvSpPr>
        <p:spPr>
          <a:xfrm>
            <a:off x="3784391" y="2104736"/>
            <a:ext cx="1005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FFC000"/>
                </a:solidFill>
              </a:rPr>
              <a:t>FOLLOWERINFO</a:t>
            </a:r>
            <a:endParaRPr kumimoji="1" lang="zh-CN" altLang="en-US" sz="900" dirty="0">
              <a:solidFill>
                <a:srgbClr val="FFC000"/>
              </a:solidFill>
            </a:endParaRPr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16571CFC-5920-FE41-9A88-D7EAAAF84148}"/>
              </a:ext>
            </a:extLst>
          </p:cNvPr>
          <p:cNvSpPr/>
          <p:nvPr/>
        </p:nvSpPr>
        <p:spPr>
          <a:xfrm>
            <a:off x="3567054" y="2512224"/>
            <a:ext cx="1595718" cy="125506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7AC9A9A-1ACD-A540-BDF9-80039B34F38C}"/>
              </a:ext>
            </a:extLst>
          </p:cNvPr>
          <p:cNvSpPr txBox="1"/>
          <p:nvPr/>
        </p:nvSpPr>
        <p:spPr>
          <a:xfrm>
            <a:off x="3874158" y="2335568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7030A0"/>
                </a:solidFill>
              </a:rPr>
              <a:t>LEADERINFO</a:t>
            </a:r>
            <a:endParaRPr kumimoji="1" lang="zh-CN" altLang="en-US" sz="900" dirty="0">
              <a:solidFill>
                <a:srgbClr val="7030A0"/>
              </a:solidFill>
            </a:endParaRP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BA1EFD59-056B-4049-BF75-D49551DAD0CD}"/>
              </a:ext>
            </a:extLst>
          </p:cNvPr>
          <p:cNvSpPr/>
          <p:nvPr/>
        </p:nvSpPr>
        <p:spPr>
          <a:xfrm rot="10800000">
            <a:off x="3532424" y="2760352"/>
            <a:ext cx="1595718" cy="12550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CD8D580-EE06-C445-BDC9-965C627DAF44}"/>
              </a:ext>
            </a:extLst>
          </p:cNvPr>
          <p:cNvSpPr txBox="1"/>
          <p:nvPr/>
        </p:nvSpPr>
        <p:spPr>
          <a:xfrm>
            <a:off x="3922008" y="2591253"/>
            <a:ext cx="756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FFC000"/>
                </a:solidFill>
              </a:rPr>
              <a:t>ACKEPOCH</a:t>
            </a:r>
            <a:endParaRPr kumimoji="1" lang="zh-CN" altLang="en-US" sz="900" dirty="0">
              <a:solidFill>
                <a:srgbClr val="FFC000"/>
              </a:solidFill>
            </a:endParaRPr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299ABD80-84BA-B844-9607-F94CE08EE2C4}"/>
              </a:ext>
            </a:extLst>
          </p:cNvPr>
          <p:cNvSpPr/>
          <p:nvPr/>
        </p:nvSpPr>
        <p:spPr>
          <a:xfrm>
            <a:off x="3564964" y="3002644"/>
            <a:ext cx="1595718" cy="125506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208394E-8510-9E48-B27F-35294EAC72A2}"/>
              </a:ext>
            </a:extLst>
          </p:cNvPr>
          <p:cNvSpPr txBox="1"/>
          <p:nvPr/>
        </p:nvSpPr>
        <p:spPr>
          <a:xfrm>
            <a:off x="4121189" y="2839765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7030A0"/>
                </a:solidFill>
              </a:rPr>
              <a:t>SNAP</a:t>
            </a:r>
            <a:endParaRPr kumimoji="1" lang="zh-CN" altLang="en-US" sz="900" dirty="0">
              <a:solidFill>
                <a:srgbClr val="7030A0"/>
              </a:solidFill>
            </a:endParaRPr>
          </a:p>
        </p:txBody>
      </p:sp>
      <p:sp>
        <p:nvSpPr>
          <p:cNvPr id="33" name="右箭头 32">
            <a:extLst>
              <a:ext uri="{FF2B5EF4-FFF2-40B4-BE49-F238E27FC236}">
                <a16:creationId xmlns:a16="http://schemas.microsoft.com/office/drawing/2014/main" id="{D969DDD4-BDB9-8A43-9E93-5B421496EB92}"/>
              </a:ext>
            </a:extLst>
          </p:cNvPr>
          <p:cNvSpPr/>
          <p:nvPr/>
        </p:nvSpPr>
        <p:spPr>
          <a:xfrm>
            <a:off x="3564011" y="3492130"/>
            <a:ext cx="1595718" cy="125506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5ACDFBE-FFFA-F848-BFEC-356C194448E3}"/>
              </a:ext>
            </a:extLst>
          </p:cNvPr>
          <p:cNvSpPr txBox="1"/>
          <p:nvPr/>
        </p:nvSpPr>
        <p:spPr>
          <a:xfrm>
            <a:off x="3948378" y="3343300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7030A0"/>
                </a:solidFill>
              </a:rPr>
              <a:t>NEWLEADER</a:t>
            </a:r>
            <a:endParaRPr kumimoji="1" lang="zh-CN" altLang="en-US" sz="900" dirty="0">
              <a:solidFill>
                <a:srgbClr val="7030A0"/>
              </a:solidFill>
            </a:endParaRPr>
          </a:p>
        </p:txBody>
      </p:sp>
      <p:sp>
        <p:nvSpPr>
          <p:cNvPr id="35" name="右箭头 34">
            <a:extLst>
              <a:ext uri="{FF2B5EF4-FFF2-40B4-BE49-F238E27FC236}">
                <a16:creationId xmlns:a16="http://schemas.microsoft.com/office/drawing/2014/main" id="{4CCEA6C7-D0D5-2748-8D05-A96DB4CD1642}"/>
              </a:ext>
            </a:extLst>
          </p:cNvPr>
          <p:cNvSpPr/>
          <p:nvPr/>
        </p:nvSpPr>
        <p:spPr>
          <a:xfrm rot="10800000">
            <a:off x="3554881" y="3737403"/>
            <a:ext cx="1595718" cy="12550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198C5D0-8C70-464D-AD4D-A3DBA239C12F}"/>
              </a:ext>
            </a:extLst>
          </p:cNvPr>
          <p:cNvSpPr txBox="1"/>
          <p:nvPr/>
        </p:nvSpPr>
        <p:spPr>
          <a:xfrm>
            <a:off x="4155409" y="3576061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FFC000"/>
                </a:solidFill>
              </a:rPr>
              <a:t>ACK</a:t>
            </a:r>
            <a:endParaRPr kumimoji="1" lang="zh-CN" altLang="en-US" sz="900" dirty="0">
              <a:solidFill>
                <a:srgbClr val="FFC000"/>
              </a:solidFill>
            </a:endParaRPr>
          </a:p>
        </p:txBody>
      </p:sp>
      <p:sp>
        <p:nvSpPr>
          <p:cNvPr id="37" name="右箭头 36">
            <a:extLst>
              <a:ext uri="{FF2B5EF4-FFF2-40B4-BE49-F238E27FC236}">
                <a16:creationId xmlns:a16="http://schemas.microsoft.com/office/drawing/2014/main" id="{3CF404E7-59BD-3341-9227-4A6862269D26}"/>
              </a:ext>
            </a:extLst>
          </p:cNvPr>
          <p:cNvSpPr/>
          <p:nvPr/>
        </p:nvSpPr>
        <p:spPr>
          <a:xfrm>
            <a:off x="3554880" y="3988315"/>
            <a:ext cx="1595718" cy="125506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13B9DA6-EEDB-D648-B1A7-F462E154719C}"/>
              </a:ext>
            </a:extLst>
          </p:cNvPr>
          <p:cNvSpPr txBox="1"/>
          <p:nvPr/>
        </p:nvSpPr>
        <p:spPr>
          <a:xfrm>
            <a:off x="3986049" y="3837182"/>
            <a:ext cx="7425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7030A0"/>
                </a:solidFill>
              </a:rPr>
              <a:t>UPTODATE</a:t>
            </a:r>
            <a:endParaRPr kumimoji="1" lang="zh-CN" altLang="en-US" sz="900" dirty="0">
              <a:solidFill>
                <a:srgbClr val="7030A0"/>
              </a:solidFill>
            </a:endParaRPr>
          </a:p>
        </p:txBody>
      </p:sp>
      <p:sp>
        <p:nvSpPr>
          <p:cNvPr id="39" name="右箭头 38">
            <a:extLst>
              <a:ext uri="{FF2B5EF4-FFF2-40B4-BE49-F238E27FC236}">
                <a16:creationId xmlns:a16="http://schemas.microsoft.com/office/drawing/2014/main" id="{3544B564-BBBC-2B4D-A4CB-943FB530379A}"/>
              </a:ext>
            </a:extLst>
          </p:cNvPr>
          <p:cNvSpPr/>
          <p:nvPr/>
        </p:nvSpPr>
        <p:spPr>
          <a:xfrm rot="10800000">
            <a:off x="3554880" y="4258540"/>
            <a:ext cx="1595718" cy="12550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D88099F-7E02-F94C-837D-508990C7D36C}"/>
              </a:ext>
            </a:extLst>
          </p:cNvPr>
          <p:cNvSpPr txBox="1"/>
          <p:nvPr/>
        </p:nvSpPr>
        <p:spPr>
          <a:xfrm>
            <a:off x="3826707" y="4097198"/>
            <a:ext cx="1337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FFC000"/>
                </a:solidFill>
              </a:rPr>
              <a:t>ACK</a:t>
            </a:r>
            <a:r>
              <a:rPr kumimoji="1" lang="zh-CN" altLang="en-US" sz="900" dirty="0">
                <a:solidFill>
                  <a:srgbClr val="FFC000"/>
                </a:solidFill>
              </a:rPr>
              <a:t>（</a:t>
            </a:r>
            <a:r>
              <a:rPr kumimoji="1" lang="en-US" altLang="zh-CN" sz="900" dirty="0">
                <a:solidFill>
                  <a:srgbClr val="FFC000"/>
                </a:solidFill>
              </a:rPr>
              <a:t>Leader</a:t>
            </a:r>
            <a:r>
              <a:rPr kumimoji="1" lang="zh-CN" altLang="en-US" sz="900" dirty="0">
                <a:solidFill>
                  <a:srgbClr val="FFC000"/>
                </a:solidFill>
              </a:rPr>
              <a:t> 会忽略）</a:t>
            </a:r>
          </a:p>
        </p:txBody>
      </p:sp>
      <p:sp>
        <p:nvSpPr>
          <p:cNvPr id="41" name="下箭头 40">
            <a:extLst>
              <a:ext uri="{FF2B5EF4-FFF2-40B4-BE49-F238E27FC236}">
                <a16:creationId xmlns:a16="http://schemas.microsoft.com/office/drawing/2014/main" id="{45E7665D-38BD-7348-9EF3-D2234AEA2798}"/>
              </a:ext>
            </a:extLst>
          </p:cNvPr>
          <p:cNvSpPr/>
          <p:nvPr/>
        </p:nvSpPr>
        <p:spPr>
          <a:xfrm>
            <a:off x="2462658" y="2258793"/>
            <a:ext cx="173318" cy="18176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E5D66ED-F264-5E49-8711-BD57DB91779C}"/>
              </a:ext>
            </a:extLst>
          </p:cNvPr>
          <p:cNvSpPr txBox="1"/>
          <p:nvPr/>
        </p:nvSpPr>
        <p:spPr>
          <a:xfrm>
            <a:off x="2236096" y="2197068"/>
            <a:ext cx="3193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/>
              <a:t>时</a:t>
            </a:r>
            <a:endParaRPr kumimoji="1" lang="en-US" altLang="zh-CN" sz="1050" dirty="0"/>
          </a:p>
          <a:p>
            <a:r>
              <a:rPr kumimoji="1" lang="zh-CN" altLang="en-US" sz="1050" dirty="0"/>
              <a:t>间</a:t>
            </a:r>
            <a:endParaRPr kumimoji="1" lang="en-US" altLang="zh-CN" sz="1050" dirty="0"/>
          </a:p>
          <a:p>
            <a:r>
              <a:rPr kumimoji="1" lang="zh-CN" altLang="en-US" sz="1050" dirty="0"/>
              <a:t>顺</a:t>
            </a:r>
            <a:endParaRPr kumimoji="1" lang="en-US" altLang="zh-CN" sz="1050" dirty="0"/>
          </a:p>
          <a:p>
            <a:r>
              <a:rPr kumimoji="1" lang="zh-CN" altLang="en-US" sz="1050" dirty="0"/>
              <a:t>序</a:t>
            </a:r>
          </a:p>
        </p:txBody>
      </p:sp>
      <p:sp>
        <p:nvSpPr>
          <p:cNvPr id="28" name="右箭头 27">
            <a:extLst>
              <a:ext uri="{FF2B5EF4-FFF2-40B4-BE49-F238E27FC236}">
                <a16:creationId xmlns:a16="http://schemas.microsoft.com/office/drawing/2014/main" id="{1F6DD132-2662-4644-886F-CC704AC00C8E}"/>
              </a:ext>
            </a:extLst>
          </p:cNvPr>
          <p:cNvSpPr/>
          <p:nvPr/>
        </p:nvSpPr>
        <p:spPr>
          <a:xfrm>
            <a:off x="3554880" y="3239876"/>
            <a:ext cx="1595718" cy="125506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42904FA-2BCA-0549-B77F-FCC206FC21BD}"/>
              </a:ext>
            </a:extLst>
          </p:cNvPr>
          <p:cNvSpPr txBox="1"/>
          <p:nvPr/>
        </p:nvSpPr>
        <p:spPr>
          <a:xfrm>
            <a:off x="3808825" y="3082509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dirty="0">
                <a:solidFill>
                  <a:srgbClr val="7030A0"/>
                </a:solidFill>
              </a:rPr>
              <a:t>内存数据的序列化</a:t>
            </a:r>
          </a:p>
        </p:txBody>
      </p:sp>
    </p:spTree>
    <p:extLst>
      <p:ext uri="{BB962C8B-B14F-4D97-AF65-F5344CB8AC3E}">
        <p14:creationId xmlns:p14="http://schemas.microsoft.com/office/powerpoint/2010/main" val="242775771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10390C0-5989-1B4C-A4EF-C616A7520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26" y="573020"/>
            <a:ext cx="9612934" cy="600808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EBC8FD-613F-0147-BFAB-26BC1B91F3F5}"/>
              </a:ext>
            </a:extLst>
          </p:cNvPr>
          <p:cNvSpPr txBox="1"/>
          <p:nvPr/>
        </p:nvSpPr>
        <p:spPr>
          <a:xfrm>
            <a:off x="3506994" y="88559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ACL</a:t>
            </a:r>
            <a:r>
              <a:rPr kumimoji="1" lang="zh-CN" altLang="en-US" dirty="0"/>
              <a:t>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F3ADA5-9325-2640-936E-DC33B0B86898}"/>
              </a:ext>
            </a:extLst>
          </p:cNvPr>
          <p:cNvSpPr txBox="1"/>
          <p:nvPr/>
        </p:nvSpPr>
        <p:spPr>
          <a:xfrm>
            <a:off x="2303586" y="1360431"/>
            <a:ext cx="17732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050" dirty="0">
                <a:solidFill>
                  <a:srgbClr val="0070C0"/>
                </a:solidFill>
              </a:rPr>
              <a:t>[</a:t>
            </a:r>
          </a:p>
          <a:p>
            <a:r>
              <a:rPr kumimoji="1" lang="en" altLang="zh-CN" sz="1050" dirty="0">
                <a:solidFill>
                  <a:srgbClr val="0070C0"/>
                </a:solidFill>
              </a:rPr>
              <a:t>  "digest:user1:pwd1:RWC", </a:t>
            </a:r>
          </a:p>
          <a:p>
            <a:r>
              <a:rPr kumimoji="1" lang="en" altLang="zh-CN" sz="1050" dirty="0">
                <a:solidFill>
                  <a:srgbClr val="0070C0"/>
                </a:solidFill>
              </a:rPr>
              <a:t>  "ip:127.0.0.1:RWCDA”</a:t>
            </a:r>
          </a:p>
          <a:p>
            <a:r>
              <a:rPr kumimoji="1" lang="en" altLang="zh-CN" sz="1050" dirty="0">
                <a:solidFill>
                  <a:srgbClr val="0070C0"/>
                </a:solidFill>
              </a:rPr>
              <a:t>]</a:t>
            </a: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E4FEBC4A-5D88-304A-9685-3400FA2CDB67}"/>
              </a:ext>
            </a:extLst>
          </p:cNvPr>
          <p:cNvSpPr/>
          <p:nvPr/>
        </p:nvSpPr>
        <p:spPr>
          <a:xfrm>
            <a:off x="4132468" y="1656493"/>
            <a:ext cx="269548" cy="14653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A88F4A-EED0-F348-BA29-206095CF6CA4}"/>
              </a:ext>
            </a:extLst>
          </p:cNvPr>
          <p:cNvSpPr txBox="1"/>
          <p:nvPr/>
        </p:nvSpPr>
        <p:spPr>
          <a:xfrm>
            <a:off x="4577861" y="1598957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rgbClr val="0070C0"/>
                </a:solidFill>
              </a:rPr>
              <a:t>1</a:t>
            </a:r>
            <a:endParaRPr kumimoji="1"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E5A973-6F51-2E44-AE10-8AA86287E23A}"/>
              </a:ext>
            </a:extLst>
          </p:cNvPr>
          <p:cNvSpPr txBox="1"/>
          <p:nvPr/>
        </p:nvSpPr>
        <p:spPr>
          <a:xfrm>
            <a:off x="2303586" y="2099095"/>
            <a:ext cx="154080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050" dirty="0">
                <a:solidFill>
                  <a:srgbClr val="0070C0"/>
                </a:solidFill>
              </a:rPr>
              <a:t>[</a:t>
            </a:r>
          </a:p>
          <a:p>
            <a:r>
              <a:rPr kumimoji="1" lang="en" altLang="zh-CN" sz="1050" dirty="0">
                <a:solidFill>
                  <a:srgbClr val="0070C0"/>
                </a:solidFill>
              </a:rPr>
              <a:t>  "digest:user2:pwd2:R" </a:t>
            </a:r>
          </a:p>
          <a:p>
            <a:r>
              <a:rPr kumimoji="1" lang="en" altLang="zh-CN" sz="1050" dirty="0">
                <a:solidFill>
                  <a:srgbClr val="0070C0"/>
                </a:solidFill>
              </a:rPr>
              <a:t>]</a:t>
            </a: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3BD06597-7430-9849-9197-CD2D886A98C1}"/>
              </a:ext>
            </a:extLst>
          </p:cNvPr>
          <p:cNvSpPr/>
          <p:nvPr/>
        </p:nvSpPr>
        <p:spPr>
          <a:xfrm>
            <a:off x="4132468" y="2395157"/>
            <a:ext cx="269548" cy="14653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0C94C1-CB80-F143-8253-6755C3191CFF}"/>
              </a:ext>
            </a:extLst>
          </p:cNvPr>
          <p:cNvSpPr txBox="1"/>
          <p:nvPr/>
        </p:nvSpPr>
        <p:spPr>
          <a:xfrm>
            <a:off x="4577861" y="2337621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rgbClr val="0070C0"/>
                </a:solidFill>
              </a:rPr>
              <a:t>2</a:t>
            </a:r>
            <a:endParaRPr kumimoji="1"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7B0054-2625-FE48-86A5-215600731E86}"/>
              </a:ext>
            </a:extLst>
          </p:cNvPr>
          <p:cNvSpPr txBox="1"/>
          <p:nvPr/>
        </p:nvSpPr>
        <p:spPr>
          <a:xfrm>
            <a:off x="2303586" y="2978187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rgbClr val="00B050"/>
                </a:solidFill>
              </a:rPr>
              <a:t>1</a:t>
            </a:r>
            <a:endParaRPr kumimoji="1" lang="zh-CN" altLang="en-US" sz="1050" dirty="0">
              <a:solidFill>
                <a:srgbClr val="00B05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8B2F9D6-A912-9541-BE1F-DE53B14B7D7A}"/>
              </a:ext>
            </a:extLst>
          </p:cNvPr>
          <p:cNvSpPr txBox="1"/>
          <p:nvPr/>
        </p:nvSpPr>
        <p:spPr>
          <a:xfrm>
            <a:off x="2303586" y="3716851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rgbClr val="00B050"/>
                </a:solidFill>
              </a:rPr>
              <a:t>2</a:t>
            </a:r>
            <a:endParaRPr kumimoji="1" lang="zh-CN" altLang="en-US" sz="1050" dirty="0">
              <a:solidFill>
                <a:srgbClr val="00B050"/>
              </a:solidFill>
            </a:endParaRPr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DF21AC77-7FD3-A943-9607-E5C8BA413258}"/>
              </a:ext>
            </a:extLst>
          </p:cNvPr>
          <p:cNvSpPr/>
          <p:nvPr/>
        </p:nvSpPr>
        <p:spPr>
          <a:xfrm>
            <a:off x="2721372" y="3027686"/>
            <a:ext cx="269548" cy="14653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459EDC5D-2DE4-F84B-897B-3D6A75CA7809}"/>
              </a:ext>
            </a:extLst>
          </p:cNvPr>
          <p:cNvSpPr/>
          <p:nvPr/>
        </p:nvSpPr>
        <p:spPr>
          <a:xfrm>
            <a:off x="2721372" y="3766350"/>
            <a:ext cx="269548" cy="14653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6ABF9-2784-6F44-A3DE-37218D23314E}"/>
              </a:ext>
            </a:extLst>
          </p:cNvPr>
          <p:cNvSpPr txBox="1"/>
          <p:nvPr/>
        </p:nvSpPr>
        <p:spPr>
          <a:xfrm>
            <a:off x="3153509" y="2894856"/>
            <a:ext cx="17732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050" dirty="0">
                <a:solidFill>
                  <a:srgbClr val="00B050"/>
                </a:solidFill>
              </a:rPr>
              <a:t>[</a:t>
            </a:r>
          </a:p>
          <a:p>
            <a:r>
              <a:rPr kumimoji="1" lang="en" altLang="zh-CN" sz="1050" dirty="0">
                <a:solidFill>
                  <a:srgbClr val="00B050"/>
                </a:solidFill>
              </a:rPr>
              <a:t>  "digest:user1:pwd1:RWC", </a:t>
            </a:r>
          </a:p>
          <a:p>
            <a:r>
              <a:rPr kumimoji="1" lang="en" altLang="zh-CN" sz="1050" dirty="0">
                <a:solidFill>
                  <a:srgbClr val="00B050"/>
                </a:solidFill>
              </a:rPr>
              <a:t>  "ip:127.0.0.1:RWCDA”</a:t>
            </a:r>
          </a:p>
          <a:p>
            <a:r>
              <a:rPr kumimoji="1" lang="en" altLang="zh-CN" sz="1050" dirty="0">
                <a:solidFill>
                  <a:srgbClr val="00B050"/>
                </a:solidFill>
              </a:rPr>
              <a:t>]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B07A4D0-5DEA-8442-9812-32104FC101D5}"/>
              </a:ext>
            </a:extLst>
          </p:cNvPr>
          <p:cNvSpPr txBox="1"/>
          <p:nvPr/>
        </p:nvSpPr>
        <p:spPr>
          <a:xfrm>
            <a:off x="3153509" y="3633520"/>
            <a:ext cx="154080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050" dirty="0">
                <a:solidFill>
                  <a:srgbClr val="00B050"/>
                </a:solidFill>
              </a:rPr>
              <a:t>[</a:t>
            </a:r>
          </a:p>
          <a:p>
            <a:r>
              <a:rPr kumimoji="1" lang="en" altLang="zh-CN" sz="1050" dirty="0">
                <a:solidFill>
                  <a:srgbClr val="00B050"/>
                </a:solidFill>
              </a:rPr>
              <a:t>  "digest:user2:pwd2:R" </a:t>
            </a:r>
          </a:p>
          <a:p>
            <a:r>
              <a:rPr kumimoji="1" lang="en" altLang="zh-CN" sz="1050" dirty="0">
                <a:solidFill>
                  <a:srgbClr val="00B050"/>
                </a:solidFill>
              </a:rPr>
              <a:t>]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297CED-DAB5-8941-8D39-4C45492F0750}"/>
              </a:ext>
            </a:extLst>
          </p:cNvPr>
          <p:cNvSpPr/>
          <p:nvPr/>
        </p:nvSpPr>
        <p:spPr>
          <a:xfrm>
            <a:off x="2303586" y="1360431"/>
            <a:ext cx="2529473" cy="1315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BB131EC-8880-7A43-B822-C17A0DE8924C}"/>
              </a:ext>
            </a:extLst>
          </p:cNvPr>
          <p:cNvSpPr/>
          <p:nvPr/>
        </p:nvSpPr>
        <p:spPr>
          <a:xfrm>
            <a:off x="2303586" y="2865753"/>
            <a:ext cx="2529473" cy="137213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653432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0FCA0C-07CA-F34E-9C54-0B33468C0037}"/>
              </a:ext>
            </a:extLst>
          </p:cNvPr>
          <p:cNvSpPr txBox="1"/>
          <p:nvPr/>
        </p:nvSpPr>
        <p:spPr>
          <a:xfrm>
            <a:off x="5005225" y="30556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🐔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935C3E-1EC0-DF49-8113-EFC1FEAA9CF5}"/>
              </a:ext>
            </a:extLst>
          </p:cNvPr>
          <p:cNvSpPr txBox="1"/>
          <p:nvPr/>
        </p:nvSpPr>
        <p:spPr>
          <a:xfrm>
            <a:off x="4142312" y="3055623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EC28A8-AEA4-F843-A58E-356E5AC4FDA1}"/>
              </a:ext>
            </a:extLst>
          </p:cNvPr>
          <p:cNvSpPr txBox="1"/>
          <p:nvPr/>
        </p:nvSpPr>
        <p:spPr>
          <a:xfrm>
            <a:off x="4398212" y="30556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E3BA03-8A32-F34E-9614-FE03E2BC2DAB}"/>
              </a:ext>
            </a:extLst>
          </p:cNvPr>
          <p:cNvSpPr/>
          <p:nvPr/>
        </p:nvSpPr>
        <p:spPr>
          <a:xfrm>
            <a:off x="4206697" y="3052885"/>
            <a:ext cx="586442" cy="3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标注 6">
            <a:extLst>
              <a:ext uri="{FF2B5EF4-FFF2-40B4-BE49-F238E27FC236}">
                <a16:creationId xmlns:a16="http://schemas.microsoft.com/office/drawing/2014/main" id="{1DFE1C54-508B-4643-908A-C7C684F929EF}"/>
              </a:ext>
            </a:extLst>
          </p:cNvPr>
          <p:cNvSpPr/>
          <p:nvPr/>
        </p:nvSpPr>
        <p:spPr>
          <a:xfrm>
            <a:off x="5153528" y="2662075"/>
            <a:ext cx="1089058" cy="324569"/>
          </a:xfrm>
          <a:prstGeom prst="wedgeRectCallout">
            <a:avLst>
              <a:gd name="adj1" fmla="val -34864"/>
              <a:gd name="adj2" fmla="val 8989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A5CAF4-515A-764C-B983-C417C55BFA28}"/>
              </a:ext>
            </a:extLst>
          </p:cNvPr>
          <p:cNvSpPr txBox="1"/>
          <p:nvPr/>
        </p:nvSpPr>
        <p:spPr>
          <a:xfrm>
            <a:off x="5123838" y="2705125"/>
            <a:ext cx="11721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申请使用办事处</a:t>
            </a:r>
            <a:endParaRPr kumimoji="1" lang="en-US" altLang="zh-CN" sz="1100" dirty="0"/>
          </a:p>
          <a:p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57300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40D68F8-7C6A-524D-ACBE-305E8C06E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89" y="348342"/>
            <a:ext cx="9141281" cy="636219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46A71EA-2521-1B4A-82E2-3C6E4ADD6824}"/>
              </a:ext>
            </a:extLst>
          </p:cNvPr>
          <p:cNvSpPr txBox="1"/>
          <p:nvPr/>
        </p:nvSpPr>
        <p:spPr>
          <a:xfrm>
            <a:off x="2685143" y="1132115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鸡太美</a:t>
            </a:r>
            <a:r>
              <a:rPr kumimoji="1" lang="en-US" altLang="zh-CN" dirty="0"/>
              <a:t>/</a:t>
            </a:r>
            <a:r>
              <a:rPr kumimoji="1" lang="zh-CN" altLang="en-US" dirty="0"/>
              <a:t>更新视频</a:t>
            </a:r>
            <a:r>
              <a:rPr kumimoji="1" lang="en-US" altLang="zh-CN" dirty="0"/>
              <a:t>/</a:t>
            </a:r>
            <a:r>
              <a:rPr kumimoji="1" lang="zh-CN" altLang="en-US" dirty="0"/>
              <a:t>跳舞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EF8FADD-8B33-544C-BD00-3AE082738CE0}"/>
              </a:ext>
            </a:extLst>
          </p:cNvPr>
          <p:cNvSpPr txBox="1"/>
          <p:nvPr/>
        </p:nvSpPr>
        <p:spPr>
          <a:xfrm>
            <a:off x="4630058" y="1501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坤坤</a:t>
            </a:r>
          </a:p>
        </p:txBody>
      </p:sp>
    </p:spTree>
    <p:extLst>
      <p:ext uri="{BB962C8B-B14F-4D97-AF65-F5344CB8AC3E}">
        <p14:creationId xmlns:p14="http://schemas.microsoft.com/office/powerpoint/2010/main" val="324124945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6B67557-09D6-4845-BE80-8172C43A4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26" y="573020"/>
            <a:ext cx="9612934" cy="600808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BDECA8A-DD01-AD4A-9DCA-D591F732736A}"/>
              </a:ext>
            </a:extLst>
          </p:cNvPr>
          <p:cNvSpPr txBox="1"/>
          <p:nvPr/>
        </p:nvSpPr>
        <p:spPr>
          <a:xfrm>
            <a:off x="2553573" y="1491767"/>
            <a:ext cx="12779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50000"/>
                  </a:schemeClr>
                </a:solidFill>
              </a:rPr>
              <a:t>19980802</a:t>
            </a:r>
            <a:r>
              <a:rPr kumimoji="1" lang="zh-CN" altLang="en-US" sz="1000" dirty="0"/>
              <a:t> </a:t>
            </a:r>
            <a:r>
              <a:rPr kumimoji="1" lang="en-US" altLang="zh-CN" sz="1000" dirty="0"/>
              <a:t>	=&gt;</a:t>
            </a:r>
            <a:endParaRPr kumimoji="1" lang="zh-CN" altLang="en-US" sz="1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A19C5E-2CC1-EF41-9395-C36222B15711}"/>
              </a:ext>
            </a:extLst>
          </p:cNvPr>
          <p:cNvSpPr txBox="1"/>
          <p:nvPr/>
        </p:nvSpPr>
        <p:spPr>
          <a:xfrm>
            <a:off x="3907343" y="1491766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50000"/>
                  </a:schemeClr>
                </a:solidFill>
              </a:rPr>
              <a:t>(19980802, </a:t>
            </a:r>
            <a:r>
              <a:rPr kumimoji="1" lang="zh-CN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000" dirty="0">
                <a:solidFill>
                  <a:schemeClr val="bg1">
                    <a:lumMod val="50000"/>
                  </a:schemeClr>
                </a:solidFill>
              </a:rPr>
              <a:t>6000)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D157AF-26A9-6942-8748-3C4089A01B40}"/>
              </a:ext>
            </a:extLst>
          </p:cNvPr>
          <p:cNvSpPr txBox="1"/>
          <p:nvPr/>
        </p:nvSpPr>
        <p:spPr>
          <a:xfrm>
            <a:off x="3237929" y="8477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会话管理页</a:t>
            </a:r>
          </a:p>
        </p:txBody>
      </p:sp>
    </p:spTree>
    <p:extLst>
      <p:ext uri="{BB962C8B-B14F-4D97-AF65-F5344CB8AC3E}">
        <p14:creationId xmlns:p14="http://schemas.microsoft.com/office/powerpoint/2010/main" val="329025910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0A03126C-4580-B04D-A28A-9CC32264E52B}"/>
              </a:ext>
            </a:extLst>
          </p:cNvPr>
          <p:cNvCxnSpPr/>
          <p:nvPr/>
        </p:nvCxnSpPr>
        <p:spPr>
          <a:xfrm>
            <a:off x="1579418" y="1787236"/>
            <a:ext cx="46670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9437D30-F7E4-5446-B444-D8B5AAA4C4CE}"/>
              </a:ext>
            </a:extLst>
          </p:cNvPr>
          <p:cNvSpPr txBox="1"/>
          <p:nvPr/>
        </p:nvSpPr>
        <p:spPr>
          <a:xfrm>
            <a:off x="959561" y="165739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>
                <a:solidFill>
                  <a:srgbClr val="0070C0"/>
                </a:solidFill>
              </a:rPr>
              <a:t>时间轴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E365C5-721F-414F-9838-D091A6272466}"/>
              </a:ext>
            </a:extLst>
          </p:cNvPr>
          <p:cNvSpPr/>
          <p:nvPr/>
        </p:nvSpPr>
        <p:spPr>
          <a:xfrm>
            <a:off x="1680358" y="1657398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AC1D6-9B5C-5D4D-AE2D-E83D4F6F4C7C}"/>
              </a:ext>
            </a:extLst>
          </p:cNvPr>
          <p:cNvSpPr/>
          <p:nvPr/>
        </p:nvSpPr>
        <p:spPr>
          <a:xfrm>
            <a:off x="1090550" y="527263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85132478-6924-2F47-8DE6-1926F0AF2B0A}"/>
              </a:ext>
            </a:extLst>
          </p:cNvPr>
          <p:cNvSpPr/>
          <p:nvPr/>
        </p:nvSpPr>
        <p:spPr>
          <a:xfrm>
            <a:off x="1649778" y="1426224"/>
            <a:ext cx="106878" cy="16625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0DBD84-9055-C645-9D84-A6D23CA87AD2}"/>
              </a:ext>
            </a:extLst>
          </p:cNvPr>
          <p:cNvSpPr txBox="1"/>
          <p:nvPr/>
        </p:nvSpPr>
        <p:spPr>
          <a:xfrm>
            <a:off x="1113409" y="1210780"/>
            <a:ext cx="1210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dirty="0"/>
              <a:t>假设当前时间戳在这里</a:t>
            </a:r>
            <a:endParaRPr kumimoji="1" lang="en-US" altLang="zh-CN" sz="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57F5046-0B8C-ED49-B367-1CF0BEE8A602}"/>
              </a:ext>
            </a:extLst>
          </p:cNvPr>
          <p:cNvSpPr txBox="1"/>
          <p:nvPr/>
        </p:nvSpPr>
        <p:spPr>
          <a:xfrm>
            <a:off x="1347076" y="178050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25314000</a:t>
            </a:r>
            <a:endParaRPr kumimoji="1" lang="zh-CN" altLang="en-US" sz="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61FB70-4E8F-6945-8420-FED8C5E86858}"/>
              </a:ext>
            </a:extLst>
          </p:cNvPr>
          <p:cNvSpPr/>
          <p:nvPr/>
        </p:nvSpPr>
        <p:spPr>
          <a:xfrm>
            <a:off x="2596737" y="1657398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38FAE5-9B63-3940-8B5E-2A5F2BC4CA83}"/>
              </a:ext>
            </a:extLst>
          </p:cNvPr>
          <p:cNvSpPr/>
          <p:nvPr/>
        </p:nvSpPr>
        <p:spPr>
          <a:xfrm>
            <a:off x="3513116" y="1650670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873F021-A546-8C4B-906B-25D5BDC5CCED}"/>
              </a:ext>
            </a:extLst>
          </p:cNvPr>
          <p:cNvSpPr/>
          <p:nvPr/>
        </p:nvSpPr>
        <p:spPr>
          <a:xfrm>
            <a:off x="4429495" y="1664724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56D6A24-4D2B-E546-AC37-6167403BE5A9}"/>
              </a:ext>
            </a:extLst>
          </p:cNvPr>
          <p:cNvSpPr/>
          <p:nvPr/>
        </p:nvSpPr>
        <p:spPr>
          <a:xfrm>
            <a:off x="5301421" y="1657398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3DF3C709-2B17-D04E-A541-E80EC06195D4}"/>
              </a:ext>
            </a:extLst>
          </p:cNvPr>
          <p:cNvSpPr/>
          <p:nvPr/>
        </p:nvSpPr>
        <p:spPr>
          <a:xfrm rot="16200000">
            <a:off x="3841807" y="811469"/>
            <a:ext cx="260262" cy="27504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7EAB7DC-CE92-554A-8F68-FD6245506453}"/>
              </a:ext>
            </a:extLst>
          </p:cNvPr>
          <p:cNvSpPr txBox="1"/>
          <p:nvPr/>
        </p:nvSpPr>
        <p:spPr>
          <a:xfrm>
            <a:off x="5871863" y="170450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1041503-F5DB-C74A-AAE6-BF2BBA0F665D}"/>
              </a:ext>
            </a:extLst>
          </p:cNvPr>
          <p:cNvSpPr txBox="1"/>
          <p:nvPr/>
        </p:nvSpPr>
        <p:spPr>
          <a:xfrm>
            <a:off x="3167179" y="2329009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dirty="0"/>
              <a:t>每隔一段固定时间（例子中是 </a:t>
            </a:r>
            <a:r>
              <a:rPr kumimoji="1" lang="en-US" altLang="zh-CN" sz="900" dirty="0"/>
              <a:t>3000</a:t>
            </a:r>
            <a:r>
              <a:rPr kumimoji="1" lang="zh-CN" altLang="en-US" sz="900" dirty="0"/>
              <a:t>）</a:t>
            </a:r>
            <a:endParaRPr kumimoji="1" lang="en-US" altLang="zh-CN" sz="900" dirty="0"/>
          </a:p>
          <a:p>
            <a:r>
              <a:rPr kumimoji="1" lang="zh-CN" altLang="en-US" sz="900" dirty="0"/>
              <a:t>就会检查一次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1CE25D7-8B27-CF4D-8D8F-8B2B9FB9ECA2}"/>
              </a:ext>
            </a:extLst>
          </p:cNvPr>
          <p:cNvSpPr txBox="1"/>
          <p:nvPr/>
        </p:nvSpPr>
        <p:spPr>
          <a:xfrm>
            <a:off x="2248605" y="178290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25317000</a:t>
            </a:r>
            <a:endParaRPr kumimoji="1" lang="zh-CN" altLang="en-US" sz="6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6B52E14-368B-6E41-A397-E809FD0E676D}"/>
              </a:ext>
            </a:extLst>
          </p:cNvPr>
          <p:cNvSpPr txBox="1"/>
          <p:nvPr/>
        </p:nvSpPr>
        <p:spPr>
          <a:xfrm>
            <a:off x="3167179" y="178050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25320000</a:t>
            </a:r>
            <a:endParaRPr kumimoji="1" lang="zh-CN" altLang="en-US" sz="6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F61E1F1-4A31-0C4B-A827-2361ADA052AA}"/>
              </a:ext>
            </a:extLst>
          </p:cNvPr>
          <p:cNvSpPr txBox="1"/>
          <p:nvPr/>
        </p:nvSpPr>
        <p:spPr>
          <a:xfrm>
            <a:off x="4090716" y="1796265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25323000</a:t>
            </a:r>
            <a:endParaRPr kumimoji="1" lang="zh-CN" altLang="en-US" sz="6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044E801-7CB4-E248-8307-77FF22643E15}"/>
              </a:ext>
            </a:extLst>
          </p:cNvPr>
          <p:cNvSpPr txBox="1"/>
          <p:nvPr/>
        </p:nvSpPr>
        <p:spPr>
          <a:xfrm>
            <a:off x="4954218" y="1780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25326000</a:t>
            </a:r>
            <a:endParaRPr kumimoji="1" lang="zh-CN" altLang="en-US" sz="600" dirty="0"/>
          </a:p>
        </p:txBody>
      </p:sp>
    </p:spTree>
    <p:extLst>
      <p:ext uri="{BB962C8B-B14F-4D97-AF65-F5344CB8AC3E}">
        <p14:creationId xmlns:p14="http://schemas.microsoft.com/office/powerpoint/2010/main" val="342902743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0A03126C-4580-B04D-A28A-9CC32264E52B}"/>
              </a:ext>
            </a:extLst>
          </p:cNvPr>
          <p:cNvCxnSpPr/>
          <p:nvPr/>
        </p:nvCxnSpPr>
        <p:spPr>
          <a:xfrm>
            <a:off x="1579418" y="1787236"/>
            <a:ext cx="46670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9437D30-F7E4-5446-B444-D8B5AAA4C4CE}"/>
              </a:ext>
            </a:extLst>
          </p:cNvPr>
          <p:cNvSpPr txBox="1"/>
          <p:nvPr/>
        </p:nvSpPr>
        <p:spPr>
          <a:xfrm>
            <a:off x="959561" y="165739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>
                <a:solidFill>
                  <a:srgbClr val="0070C0"/>
                </a:solidFill>
              </a:rPr>
              <a:t>时间轴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E365C5-721F-414F-9838-D091A6272466}"/>
              </a:ext>
            </a:extLst>
          </p:cNvPr>
          <p:cNvSpPr/>
          <p:nvPr/>
        </p:nvSpPr>
        <p:spPr>
          <a:xfrm>
            <a:off x="1680358" y="1657398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AC1D6-9B5C-5D4D-AE2D-E83D4F6F4C7C}"/>
              </a:ext>
            </a:extLst>
          </p:cNvPr>
          <p:cNvSpPr/>
          <p:nvPr/>
        </p:nvSpPr>
        <p:spPr>
          <a:xfrm>
            <a:off x="1090550" y="527263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85132478-6924-2F47-8DE6-1926F0AF2B0A}"/>
              </a:ext>
            </a:extLst>
          </p:cNvPr>
          <p:cNvSpPr/>
          <p:nvPr/>
        </p:nvSpPr>
        <p:spPr>
          <a:xfrm>
            <a:off x="3482536" y="1447797"/>
            <a:ext cx="106878" cy="16625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0DBD84-9055-C645-9D84-A6D23CA87AD2}"/>
              </a:ext>
            </a:extLst>
          </p:cNvPr>
          <p:cNvSpPr txBox="1"/>
          <p:nvPr/>
        </p:nvSpPr>
        <p:spPr>
          <a:xfrm>
            <a:off x="3084569" y="1244277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dirty="0"/>
              <a:t>鸡太美超时时间</a:t>
            </a:r>
            <a:endParaRPr kumimoji="1" lang="en-US" altLang="zh-CN" sz="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57F5046-0B8C-ED49-B367-1CF0BEE8A602}"/>
              </a:ext>
            </a:extLst>
          </p:cNvPr>
          <p:cNvSpPr txBox="1"/>
          <p:nvPr/>
        </p:nvSpPr>
        <p:spPr>
          <a:xfrm>
            <a:off x="1347076" y="178050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25314000</a:t>
            </a:r>
            <a:endParaRPr kumimoji="1" lang="zh-CN" altLang="en-US" sz="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61FB70-4E8F-6945-8420-FED8C5E86858}"/>
              </a:ext>
            </a:extLst>
          </p:cNvPr>
          <p:cNvSpPr/>
          <p:nvPr/>
        </p:nvSpPr>
        <p:spPr>
          <a:xfrm>
            <a:off x="2596737" y="1657398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38FAE5-9B63-3940-8B5E-2A5F2BC4CA83}"/>
              </a:ext>
            </a:extLst>
          </p:cNvPr>
          <p:cNvSpPr/>
          <p:nvPr/>
        </p:nvSpPr>
        <p:spPr>
          <a:xfrm>
            <a:off x="3513116" y="1650670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873F021-A546-8C4B-906B-25D5BDC5CCED}"/>
              </a:ext>
            </a:extLst>
          </p:cNvPr>
          <p:cNvSpPr/>
          <p:nvPr/>
        </p:nvSpPr>
        <p:spPr>
          <a:xfrm>
            <a:off x="4429495" y="1664724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56D6A24-4D2B-E546-AC37-6167403BE5A9}"/>
              </a:ext>
            </a:extLst>
          </p:cNvPr>
          <p:cNvSpPr/>
          <p:nvPr/>
        </p:nvSpPr>
        <p:spPr>
          <a:xfrm>
            <a:off x="5301421" y="1657398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7EAB7DC-CE92-554A-8F68-FD6245506453}"/>
              </a:ext>
            </a:extLst>
          </p:cNvPr>
          <p:cNvSpPr txBox="1"/>
          <p:nvPr/>
        </p:nvSpPr>
        <p:spPr>
          <a:xfrm>
            <a:off x="5871863" y="170450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1CE25D7-8B27-CF4D-8D8F-8B2B9FB9ECA2}"/>
              </a:ext>
            </a:extLst>
          </p:cNvPr>
          <p:cNvSpPr txBox="1"/>
          <p:nvPr/>
        </p:nvSpPr>
        <p:spPr>
          <a:xfrm>
            <a:off x="2248605" y="178290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25317000</a:t>
            </a:r>
            <a:endParaRPr kumimoji="1" lang="zh-CN" altLang="en-US" sz="6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6B52E14-368B-6E41-A397-E809FD0E676D}"/>
              </a:ext>
            </a:extLst>
          </p:cNvPr>
          <p:cNvSpPr txBox="1"/>
          <p:nvPr/>
        </p:nvSpPr>
        <p:spPr>
          <a:xfrm>
            <a:off x="3167179" y="178050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25320000</a:t>
            </a:r>
            <a:endParaRPr kumimoji="1" lang="zh-CN" altLang="en-US" sz="600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F61E1F1-4A31-0C4B-A827-2361ADA052AA}"/>
              </a:ext>
            </a:extLst>
          </p:cNvPr>
          <p:cNvSpPr txBox="1"/>
          <p:nvPr/>
        </p:nvSpPr>
        <p:spPr>
          <a:xfrm>
            <a:off x="4090716" y="1796265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25323000</a:t>
            </a:r>
            <a:endParaRPr kumimoji="1" lang="zh-CN" altLang="en-US" sz="6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044E801-7CB4-E248-8307-77FF22643E15}"/>
              </a:ext>
            </a:extLst>
          </p:cNvPr>
          <p:cNvSpPr txBox="1"/>
          <p:nvPr/>
        </p:nvSpPr>
        <p:spPr>
          <a:xfrm>
            <a:off x="4954218" y="1780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25326000</a:t>
            </a:r>
            <a:endParaRPr kumimoji="1" lang="zh-CN" altLang="en-US" sz="600" dirty="0"/>
          </a:p>
        </p:txBody>
      </p:sp>
    </p:spTree>
    <p:extLst>
      <p:ext uri="{BB962C8B-B14F-4D97-AF65-F5344CB8AC3E}">
        <p14:creationId xmlns:p14="http://schemas.microsoft.com/office/powerpoint/2010/main" val="57217998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6B67557-09D6-4845-BE80-8172C43A4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26" y="573020"/>
            <a:ext cx="9612934" cy="600808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BDECA8A-DD01-AD4A-9DCA-D591F732736A}"/>
              </a:ext>
            </a:extLst>
          </p:cNvPr>
          <p:cNvSpPr txBox="1"/>
          <p:nvPr/>
        </p:nvSpPr>
        <p:spPr>
          <a:xfrm>
            <a:off x="2553573" y="1491767"/>
            <a:ext cx="12779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50000"/>
                  </a:schemeClr>
                </a:solidFill>
              </a:rPr>
              <a:t>19980802</a:t>
            </a:r>
            <a:r>
              <a:rPr kumimoji="1" lang="zh-CN" altLang="en-US" sz="1000" dirty="0"/>
              <a:t> </a:t>
            </a:r>
            <a:r>
              <a:rPr kumimoji="1" lang="en-US" altLang="zh-CN" sz="1000" dirty="0"/>
              <a:t>	=&gt;</a:t>
            </a:r>
            <a:endParaRPr kumimoji="1" lang="zh-CN" altLang="en-US" sz="1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A19C5E-2CC1-EF41-9395-C36222B15711}"/>
              </a:ext>
            </a:extLst>
          </p:cNvPr>
          <p:cNvSpPr txBox="1"/>
          <p:nvPr/>
        </p:nvSpPr>
        <p:spPr>
          <a:xfrm>
            <a:off x="3907343" y="1491766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50000"/>
                  </a:schemeClr>
                </a:solidFill>
              </a:rPr>
              <a:t>(19980802, </a:t>
            </a:r>
            <a:r>
              <a:rPr kumimoji="1" lang="zh-CN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000" dirty="0">
                <a:solidFill>
                  <a:schemeClr val="bg1">
                    <a:lumMod val="50000"/>
                  </a:schemeClr>
                </a:solidFill>
              </a:rPr>
              <a:t>6000)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D157AF-26A9-6942-8748-3C4089A01B40}"/>
              </a:ext>
            </a:extLst>
          </p:cNvPr>
          <p:cNvSpPr txBox="1"/>
          <p:nvPr/>
        </p:nvSpPr>
        <p:spPr>
          <a:xfrm>
            <a:off x="3237929" y="8477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会话管理页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D29F17-A2EE-BD45-8986-DA966A9EBC37}"/>
              </a:ext>
            </a:extLst>
          </p:cNvPr>
          <p:cNvSpPr txBox="1"/>
          <p:nvPr/>
        </p:nvSpPr>
        <p:spPr>
          <a:xfrm>
            <a:off x="3907343" y="1877143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25320000</a:t>
            </a:r>
            <a:endParaRPr kumimoji="1"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57CE95-89EE-654C-B6DD-2FF622E6EC8F}"/>
              </a:ext>
            </a:extLst>
          </p:cNvPr>
          <p:cNvSpPr txBox="1"/>
          <p:nvPr/>
        </p:nvSpPr>
        <p:spPr>
          <a:xfrm>
            <a:off x="2376759" y="1877144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50000"/>
                  </a:schemeClr>
                </a:solidFill>
              </a:rPr>
              <a:t>(19980802, </a:t>
            </a:r>
            <a:r>
              <a:rPr kumimoji="1" lang="zh-CN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000" dirty="0">
                <a:solidFill>
                  <a:schemeClr val="bg1">
                    <a:lumMod val="50000"/>
                  </a:schemeClr>
                </a:solidFill>
              </a:rPr>
              <a:t>6000)</a:t>
            </a:r>
            <a:r>
              <a:rPr kumimoji="1" lang="zh-CN" altLang="en-US" sz="10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kumimoji="1" lang="en-US" altLang="zh-CN" sz="1000" dirty="0"/>
              <a:t>=&gt;</a:t>
            </a:r>
            <a:endParaRPr kumimoji="1" lang="zh-CN" altLang="en-US" sz="1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F1FDE9-1462-5D48-9147-50E519E7FE5D}"/>
              </a:ext>
            </a:extLst>
          </p:cNvPr>
          <p:cNvSpPr txBox="1"/>
          <p:nvPr/>
        </p:nvSpPr>
        <p:spPr>
          <a:xfrm>
            <a:off x="2553573" y="2262521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25320000</a:t>
            </a:r>
            <a:endParaRPr kumimoji="1"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68970E-C62F-734C-B2D9-52F3C1D12906}"/>
              </a:ext>
            </a:extLst>
          </p:cNvPr>
          <p:cNvSpPr txBox="1"/>
          <p:nvPr/>
        </p:nvSpPr>
        <p:spPr>
          <a:xfrm>
            <a:off x="3472868" y="2274962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=&gt;</a:t>
            </a:r>
            <a:endParaRPr kumimoji="1" lang="zh-CN" altLang="en-US" sz="1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7EC521-8D6A-CA4C-8E54-CEFF79E31CC8}"/>
              </a:ext>
            </a:extLst>
          </p:cNvPr>
          <p:cNvSpPr txBox="1"/>
          <p:nvPr/>
        </p:nvSpPr>
        <p:spPr>
          <a:xfrm>
            <a:off x="3833605" y="2262520"/>
            <a:ext cx="12394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[</a:t>
            </a:r>
            <a:r>
              <a:rPr kumimoji="1" lang="en-US" altLang="zh-CN" sz="1000" dirty="0">
                <a:solidFill>
                  <a:schemeClr val="bg1">
                    <a:lumMod val="50000"/>
                  </a:schemeClr>
                </a:solidFill>
              </a:rPr>
              <a:t>(19980802, </a:t>
            </a:r>
            <a:r>
              <a:rPr kumimoji="1" lang="zh-CN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000" dirty="0">
                <a:solidFill>
                  <a:schemeClr val="bg1">
                    <a:lumMod val="50000"/>
                  </a:schemeClr>
                </a:solidFill>
              </a:rPr>
              <a:t>6000)</a:t>
            </a:r>
            <a:r>
              <a:rPr kumimoji="1" lang="en-US" altLang="zh-CN" sz="1000" dirty="0"/>
              <a:t>]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8732366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0A03126C-4580-B04D-A28A-9CC32264E52B}"/>
              </a:ext>
            </a:extLst>
          </p:cNvPr>
          <p:cNvCxnSpPr/>
          <p:nvPr/>
        </p:nvCxnSpPr>
        <p:spPr>
          <a:xfrm>
            <a:off x="1579418" y="1787236"/>
            <a:ext cx="46670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9437D30-F7E4-5446-B444-D8B5AAA4C4CE}"/>
              </a:ext>
            </a:extLst>
          </p:cNvPr>
          <p:cNvSpPr txBox="1"/>
          <p:nvPr/>
        </p:nvSpPr>
        <p:spPr>
          <a:xfrm>
            <a:off x="959561" y="165739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>
                <a:solidFill>
                  <a:srgbClr val="0070C0"/>
                </a:solidFill>
              </a:rPr>
              <a:t>时间轴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E365C5-721F-414F-9838-D091A6272466}"/>
              </a:ext>
            </a:extLst>
          </p:cNvPr>
          <p:cNvSpPr/>
          <p:nvPr/>
        </p:nvSpPr>
        <p:spPr>
          <a:xfrm>
            <a:off x="1680358" y="1657398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AC1D6-9B5C-5D4D-AE2D-E83D4F6F4C7C}"/>
              </a:ext>
            </a:extLst>
          </p:cNvPr>
          <p:cNvSpPr/>
          <p:nvPr/>
        </p:nvSpPr>
        <p:spPr>
          <a:xfrm>
            <a:off x="1090550" y="527263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0DBD84-9055-C645-9D84-A6D23CA87AD2}"/>
              </a:ext>
            </a:extLst>
          </p:cNvPr>
          <p:cNvSpPr txBox="1"/>
          <p:nvPr/>
        </p:nvSpPr>
        <p:spPr>
          <a:xfrm>
            <a:off x="3187161" y="1244277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dirty="0"/>
              <a:t>当前时间戳</a:t>
            </a:r>
            <a:endParaRPr kumimoji="1" lang="en-US" altLang="zh-CN" sz="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57F5046-0B8C-ED49-B367-1CF0BEE8A602}"/>
              </a:ext>
            </a:extLst>
          </p:cNvPr>
          <p:cNvSpPr txBox="1"/>
          <p:nvPr/>
        </p:nvSpPr>
        <p:spPr>
          <a:xfrm>
            <a:off x="1347076" y="178050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25314000</a:t>
            </a:r>
            <a:endParaRPr kumimoji="1" lang="zh-CN" altLang="en-US" sz="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61FB70-4E8F-6945-8420-FED8C5E86858}"/>
              </a:ext>
            </a:extLst>
          </p:cNvPr>
          <p:cNvSpPr/>
          <p:nvPr/>
        </p:nvSpPr>
        <p:spPr>
          <a:xfrm>
            <a:off x="2596737" y="1657398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38FAE5-9B63-3940-8B5E-2A5F2BC4CA83}"/>
              </a:ext>
            </a:extLst>
          </p:cNvPr>
          <p:cNvSpPr/>
          <p:nvPr/>
        </p:nvSpPr>
        <p:spPr>
          <a:xfrm>
            <a:off x="3513116" y="1650670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873F021-A546-8C4B-906B-25D5BDC5CCED}"/>
              </a:ext>
            </a:extLst>
          </p:cNvPr>
          <p:cNvSpPr/>
          <p:nvPr/>
        </p:nvSpPr>
        <p:spPr>
          <a:xfrm>
            <a:off x="4429495" y="1664724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56D6A24-4D2B-E546-AC37-6167403BE5A9}"/>
              </a:ext>
            </a:extLst>
          </p:cNvPr>
          <p:cNvSpPr/>
          <p:nvPr/>
        </p:nvSpPr>
        <p:spPr>
          <a:xfrm>
            <a:off x="5301421" y="1657398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7EAB7DC-CE92-554A-8F68-FD6245506453}"/>
              </a:ext>
            </a:extLst>
          </p:cNvPr>
          <p:cNvSpPr txBox="1"/>
          <p:nvPr/>
        </p:nvSpPr>
        <p:spPr>
          <a:xfrm>
            <a:off x="5871863" y="170450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1CE25D7-8B27-CF4D-8D8F-8B2B9FB9ECA2}"/>
              </a:ext>
            </a:extLst>
          </p:cNvPr>
          <p:cNvSpPr txBox="1"/>
          <p:nvPr/>
        </p:nvSpPr>
        <p:spPr>
          <a:xfrm>
            <a:off x="2248605" y="178290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25317000</a:t>
            </a:r>
            <a:endParaRPr kumimoji="1" lang="zh-CN" altLang="en-US" sz="6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6B52E14-368B-6E41-A397-E809FD0E676D}"/>
              </a:ext>
            </a:extLst>
          </p:cNvPr>
          <p:cNvSpPr txBox="1"/>
          <p:nvPr/>
        </p:nvSpPr>
        <p:spPr>
          <a:xfrm>
            <a:off x="3167179" y="178050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25320000</a:t>
            </a:r>
            <a:endParaRPr kumimoji="1" lang="zh-CN" altLang="en-US" sz="600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F61E1F1-4A31-0C4B-A827-2361ADA052AA}"/>
              </a:ext>
            </a:extLst>
          </p:cNvPr>
          <p:cNvSpPr txBox="1"/>
          <p:nvPr/>
        </p:nvSpPr>
        <p:spPr>
          <a:xfrm>
            <a:off x="4090716" y="1796265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25323000</a:t>
            </a:r>
            <a:endParaRPr kumimoji="1" lang="zh-CN" altLang="en-US" sz="6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044E801-7CB4-E248-8307-77FF22643E15}"/>
              </a:ext>
            </a:extLst>
          </p:cNvPr>
          <p:cNvSpPr txBox="1"/>
          <p:nvPr/>
        </p:nvSpPr>
        <p:spPr>
          <a:xfrm>
            <a:off x="4954218" y="1780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25326000</a:t>
            </a:r>
            <a:endParaRPr kumimoji="1" lang="zh-CN" altLang="en-US" sz="600" dirty="0"/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02BD90AD-0061-5B4F-9197-B1131F5F27FE}"/>
              </a:ext>
            </a:extLst>
          </p:cNvPr>
          <p:cNvSpPr/>
          <p:nvPr/>
        </p:nvSpPr>
        <p:spPr>
          <a:xfrm>
            <a:off x="3482535" y="1459721"/>
            <a:ext cx="106878" cy="16625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10983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0A03126C-4580-B04D-A28A-9CC32264E52B}"/>
              </a:ext>
            </a:extLst>
          </p:cNvPr>
          <p:cNvCxnSpPr/>
          <p:nvPr/>
        </p:nvCxnSpPr>
        <p:spPr>
          <a:xfrm>
            <a:off x="1579418" y="1787236"/>
            <a:ext cx="46670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9437D30-F7E4-5446-B444-D8B5AAA4C4CE}"/>
              </a:ext>
            </a:extLst>
          </p:cNvPr>
          <p:cNvSpPr txBox="1"/>
          <p:nvPr/>
        </p:nvSpPr>
        <p:spPr>
          <a:xfrm>
            <a:off x="959561" y="165739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>
                <a:solidFill>
                  <a:srgbClr val="0070C0"/>
                </a:solidFill>
              </a:rPr>
              <a:t>时间轴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E365C5-721F-414F-9838-D091A6272466}"/>
              </a:ext>
            </a:extLst>
          </p:cNvPr>
          <p:cNvSpPr/>
          <p:nvPr/>
        </p:nvSpPr>
        <p:spPr>
          <a:xfrm>
            <a:off x="1680358" y="1657398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AC1D6-9B5C-5D4D-AE2D-E83D4F6F4C7C}"/>
              </a:ext>
            </a:extLst>
          </p:cNvPr>
          <p:cNvSpPr/>
          <p:nvPr/>
        </p:nvSpPr>
        <p:spPr>
          <a:xfrm>
            <a:off x="1090550" y="527263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85132478-6924-2F47-8DE6-1926F0AF2B0A}"/>
              </a:ext>
            </a:extLst>
          </p:cNvPr>
          <p:cNvSpPr/>
          <p:nvPr/>
        </p:nvSpPr>
        <p:spPr>
          <a:xfrm rot="10800000">
            <a:off x="3370981" y="1958647"/>
            <a:ext cx="106878" cy="166255"/>
          </a:xfrm>
          <a:prstGeom prst="downArrow">
            <a:avLst/>
          </a:prstGeom>
          <a:solidFill>
            <a:srgbClr val="FF7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7887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0DBD84-9055-C645-9D84-A6D23CA87AD2}"/>
              </a:ext>
            </a:extLst>
          </p:cNvPr>
          <p:cNvSpPr txBox="1"/>
          <p:nvPr/>
        </p:nvSpPr>
        <p:spPr>
          <a:xfrm>
            <a:off x="3126901" y="2158498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dirty="0"/>
              <a:t>鸡太美</a:t>
            </a:r>
            <a:endParaRPr kumimoji="1" lang="en-US" altLang="zh-CN" sz="800" dirty="0"/>
          </a:p>
          <a:p>
            <a:r>
              <a:rPr kumimoji="1" lang="zh-CN" altLang="en-US" sz="800" dirty="0"/>
              <a:t>自认为的</a:t>
            </a:r>
            <a:endParaRPr kumimoji="1" lang="en-US" altLang="zh-CN" sz="800" dirty="0"/>
          </a:p>
          <a:p>
            <a:r>
              <a:rPr kumimoji="1" lang="zh-CN" altLang="en-US" sz="800" dirty="0"/>
              <a:t>超时时间</a:t>
            </a:r>
            <a:endParaRPr kumimoji="1" lang="en-US" altLang="zh-CN" sz="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57F5046-0B8C-ED49-B367-1CF0BEE8A602}"/>
              </a:ext>
            </a:extLst>
          </p:cNvPr>
          <p:cNvSpPr txBox="1"/>
          <p:nvPr/>
        </p:nvSpPr>
        <p:spPr>
          <a:xfrm>
            <a:off x="1347076" y="178050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25314000</a:t>
            </a:r>
            <a:endParaRPr kumimoji="1" lang="zh-CN" altLang="en-US" sz="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61FB70-4E8F-6945-8420-FED8C5E86858}"/>
              </a:ext>
            </a:extLst>
          </p:cNvPr>
          <p:cNvSpPr/>
          <p:nvPr/>
        </p:nvSpPr>
        <p:spPr>
          <a:xfrm>
            <a:off x="2596737" y="1657398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38FAE5-9B63-3940-8B5E-2A5F2BC4CA83}"/>
              </a:ext>
            </a:extLst>
          </p:cNvPr>
          <p:cNvSpPr/>
          <p:nvPr/>
        </p:nvSpPr>
        <p:spPr>
          <a:xfrm>
            <a:off x="3513116" y="1650670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873F021-A546-8C4B-906B-25D5BDC5CCED}"/>
              </a:ext>
            </a:extLst>
          </p:cNvPr>
          <p:cNvSpPr/>
          <p:nvPr/>
        </p:nvSpPr>
        <p:spPr>
          <a:xfrm>
            <a:off x="4429495" y="1664724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56D6A24-4D2B-E546-AC37-6167403BE5A9}"/>
              </a:ext>
            </a:extLst>
          </p:cNvPr>
          <p:cNvSpPr/>
          <p:nvPr/>
        </p:nvSpPr>
        <p:spPr>
          <a:xfrm>
            <a:off x="5301421" y="1657398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7EAB7DC-CE92-554A-8F68-FD6245506453}"/>
              </a:ext>
            </a:extLst>
          </p:cNvPr>
          <p:cNvSpPr txBox="1"/>
          <p:nvPr/>
        </p:nvSpPr>
        <p:spPr>
          <a:xfrm>
            <a:off x="5871863" y="170450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1CE25D7-8B27-CF4D-8D8F-8B2B9FB9ECA2}"/>
              </a:ext>
            </a:extLst>
          </p:cNvPr>
          <p:cNvSpPr txBox="1"/>
          <p:nvPr/>
        </p:nvSpPr>
        <p:spPr>
          <a:xfrm>
            <a:off x="2248605" y="178290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25317000</a:t>
            </a:r>
            <a:endParaRPr kumimoji="1" lang="zh-CN" altLang="en-US" sz="6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6B52E14-368B-6E41-A397-E809FD0E676D}"/>
              </a:ext>
            </a:extLst>
          </p:cNvPr>
          <p:cNvSpPr txBox="1"/>
          <p:nvPr/>
        </p:nvSpPr>
        <p:spPr>
          <a:xfrm>
            <a:off x="3167179" y="178050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25320000</a:t>
            </a:r>
            <a:endParaRPr kumimoji="1" lang="zh-CN" altLang="en-US" sz="6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F61E1F1-4A31-0C4B-A827-2361ADA052AA}"/>
              </a:ext>
            </a:extLst>
          </p:cNvPr>
          <p:cNvSpPr txBox="1"/>
          <p:nvPr/>
        </p:nvSpPr>
        <p:spPr>
          <a:xfrm>
            <a:off x="4090716" y="1796265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25323000</a:t>
            </a:r>
            <a:endParaRPr kumimoji="1" lang="zh-CN" altLang="en-US" sz="6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044E801-7CB4-E248-8307-77FF22643E15}"/>
              </a:ext>
            </a:extLst>
          </p:cNvPr>
          <p:cNvSpPr txBox="1"/>
          <p:nvPr/>
        </p:nvSpPr>
        <p:spPr>
          <a:xfrm>
            <a:off x="4954218" y="1780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25326000</a:t>
            </a:r>
            <a:endParaRPr kumimoji="1" lang="zh-CN" altLang="en-US" sz="600" dirty="0"/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23AD2BB5-48DB-294F-B33F-65BB7D1DC1D5}"/>
              </a:ext>
            </a:extLst>
          </p:cNvPr>
          <p:cNvSpPr/>
          <p:nvPr/>
        </p:nvSpPr>
        <p:spPr>
          <a:xfrm>
            <a:off x="1649778" y="1426224"/>
            <a:ext cx="106878" cy="16625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0E9C78-EE1F-FE45-9703-3623744DB73A}"/>
              </a:ext>
            </a:extLst>
          </p:cNvPr>
          <p:cNvSpPr txBox="1"/>
          <p:nvPr/>
        </p:nvSpPr>
        <p:spPr>
          <a:xfrm>
            <a:off x="1366786" y="1209189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dirty="0"/>
              <a:t>当前时间戳</a:t>
            </a:r>
            <a:endParaRPr kumimoji="1" lang="en-US" altLang="zh-CN" sz="800" dirty="0"/>
          </a:p>
        </p:txBody>
      </p:sp>
      <p:sp>
        <p:nvSpPr>
          <p:cNvPr id="20" name="下箭头 19">
            <a:extLst>
              <a:ext uri="{FF2B5EF4-FFF2-40B4-BE49-F238E27FC236}">
                <a16:creationId xmlns:a16="http://schemas.microsoft.com/office/drawing/2014/main" id="{0A9103E7-739F-DC40-BF66-89BC2953EEBE}"/>
              </a:ext>
            </a:extLst>
          </p:cNvPr>
          <p:cNvSpPr/>
          <p:nvPr/>
        </p:nvSpPr>
        <p:spPr>
          <a:xfrm>
            <a:off x="2566156" y="1425851"/>
            <a:ext cx="106878" cy="16625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31E3860-6B54-244E-8C73-4F30A1B7AEF0}"/>
              </a:ext>
            </a:extLst>
          </p:cNvPr>
          <p:cNvSpPr txBox="1"/>
          <p:nvPr/>
        </p:nvSpPr>
        <p:spPr>
          <a:xfrm>
            <a:off x="2360366" y="1004791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dirty="0"/>
              <a:t>鸡太美</a:t>
            </a:r>
            <a:endParaRPr kumimoji="1" lang="en-US" altLang="zh-CN" sz="800" dirty="0"/>
          </a:p>
          <a:p>
            <a:r>
              <a:rPr kumimoji="1" lang="zh-CN" altLang="en-US" sz="800" dirty="0"/>
              <a:t>实际的</a:t>
            </a:r>
            <a:endParaRPr kumimoji="1" lang="en-US" altLang="zh-CN" sz="800" dirty="0"/>
          </a:p>
          <a:p>
            <a:r>
              <a:rPr kumimoji="1" lang="zh-CN" altLang="en-US" sz="800" dirty="0"/>
              <a:t>超时时间</a:t>
            </a:r>
            <a:endParaRPr kumimoji="1" lang="en-US" altLang="zh-CN" sz="800" dirty="0"/>
          </a:p>
        </p:txBody>
      </p:sp>
    </p:spTree>
    <p:extLst>
      <p:ext uri="{BB962C8B-B14F-4D97-AF65-F5344CB8AC3E}">
        <p14:creationId xmlns:p14="http://schemas.microsoft.com/office/powerpoint/2010/main" val="406676851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0A03126C-4580-B04D-A28A-9CC32264E52B}"/>
              </a:ext>
            </a:extLst>
          </p:cNvPr>
          <p:cNvCxnSpPr/>
          <p:nvPr/>
        </p:nvCxnSpPr>
        <p:spPr>
          <a:xfrm>
            <a:off x="1579418" y="1787236"/>
            <a:ext cx="46670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9437D30-F7E4-5446-B444-D8B5AAA4C4CE}"/>
              </a:ext>
            </a:extLst>
          </p:cNvPr>
          <p:cNvSpPr txBox="1"/>
          <p:nvPr/>
        </p:nvSpPr>
        <p:spPr>
          <a:xfrm>
            <a:off x="959561" y="165739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>
                <a:solidFill>
                  <a:srgbClr val="0070C0"/>
                </a:solidFill>
              </a:rPr>
              <a:t>时间轴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E365C5-721F-414F-9838-D091A6272466}"/>
              </a:ext>
            </a:extLst>
          </p:cNvPr>
          <p:cNvSpPr/>
          <p:nvPr/>
        </p:nvSpPr>
        <p:spPr>
          <a:xfrm>
            <a:off x="1680358" y="1657398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AC1D6-9B5C-5D4D-AE2D-E83D4F6F4C7C}"/>
              </a:ext>
            </a:extLst>
          </p:cNvPr>
          <p:cNvSpPr/>
          <p:nvPr/>
        </p:nvSpPr>
        <p:spPr>
          <a:xfrm>
            <a:off x="1090550" y="527263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85132478-6924-2F47-8DE6-1926F0AF2B0A}"/>
              </a:ext>
            </a:extLst>
          </p:cNvPr>
          <p:cNvSpPr/>
          <p:nvPr/>
        </p:nvSpPr>
        <p:spPr>
          <a:xfrm rot="10800000">
            <a:off x="3934202" y="1958647"/>
            <a:ext cx="106878" cy="166255"/>
          </a:xfrm>
          <a:prstGeom prst="downArrow">
            <a:avLst/>
          </a:prstGeom>
          <a:solidFill>
            <a:srgbClr val="FF7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7887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0DBD84-9055-C645-9D84-A6D23CA87AD2}"/>
              </a:ext>
            </a:extLst>
          </p:cNvPr>
          <p:cNvSpPr txBox="1"/>
          <p:nvPr/>
        </p:nvSpPr>
        <p:spPr>
          <a:xfrm>
            <a:off x="3690122" y="2158498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dirty="0"/>
              <a:t>鸡太美</a:t>
            </a:r>
            <a:endParaRPr kumimoji="1" lang="en-US" altLang="zh-CN" sz="800" dirty="0"/>
          </a:p>
          <a:p>
            <a:r>
              <a:rPr kumimoji="1" lang="zh-CN" altLang="en-US" sz="800" dirty="0"/>
              <a:t>自认为的</a:t>
            </a:r>
            <a:endParaRPr kumimoji="1" lang="en-US" altLang="zh-CN" sz="800" dirty="0"/>
          </a:p>
          <a:p>
            <a:r>
              <a:rPr kumimoji="1" lang="zh-CN" altLang="en-US" sz="800" dirty="0"/>
              <a:t>超时时间</a:t>
            </a:r>
            <a:endParaRPr kumimoji="1" lang="en-US" altLang="zh-CN" sz="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57F5046-0B8C-ED49-B367-1CF0BEE8A602}"/>
              </a:ext>
            </a:extLst>
          </p:cNvPr>
          <p:cNvSpPr txBox="1"/>
          <p:nvPr/>
        </p:nvSpPr>
        <p:spPr>
          <a:xfrm>
            <a:off x="1347076" y="178050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25314000</a:t>
            </a:r>
            <a:endParaRPr kumimoji="1" lang="zh-CN" altLang="en-US" sz="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61FB70-4E8F-6945-8420-FED8C5E86858}"/>
              </a:ext>
            </a:extLst>
          </p:cNvPr>
          <p:cNvSpPr/>
          <p:nvPr/>
        </p:nvSpPr>
        <p:spPr>
          <a:xfrm>
            <a:off x="2596737" y="1657398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38FAE5-9B63-3940-8B5E-2A5F2BC4CA83}"/>
              </a:ext>
            </a:extLst>
          </p:cNvPr>
          <p:cNvSpPr/>
          <p:nvPr/>
        </p:nvSpPr>
        <p:spPr>
          <a:xfrm>
            <a:off x="3513116" y="1650670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873F021-A546-8C4B-906B-25D5BDC5CCED}"/>
              </a:ext>
            </a:extLst>
          </p:cNvPr>
          <p:cNvSpPr/>
          <p:nvPr/>
        </p:nvSpPr>
        <p:spPr>
          <a:xfrm>
            <a:off x="4429495" y="1664724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56D6A24-4D2B-E546-AC37-6167403BE5A9}"/>
              </a:ext>
            </a:extLst>
          </p:cNvPr>
          <p:cNvSpPr/>
          <p:nvPr/>
        </p:nvSpPr>
        <p:spPr>
          <a:xfrm>
            <a:off x="5301421" y="1657398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7EAB7DC-CE92-554A-8F68-FD6245506453}"/>
              </a:ext>
            </a:extLst>
          </p:cNvPr>
          <p:cNvSpPr txBox="1"/>
          <p:nvPr/>
        </p:nvSpPr>
        <p:spPr>
          <a:xfrm>
            <a:off x="5871863" y="170450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1CE25D7-8B27-CF4D-8D8F-8B2B9FB9ECA2}"/>
              </a:ext>
            </a:extLst>
          </p:cNvPr>
          <p:cNvSpPr txBox="1"/>
          <p:nvPr/>
        </p:nvSpPr>
        <p:spPr>
          <a:xfrm>
            <a:off x="2248605" y="178290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25317000</a:t>
            </a:r>
            <a:endParaRPr kumimoji="1" lang="zh-CN" altLang="en-US" sz="6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6B52E14-368B-6E41-A397-E809FD0E676D}"/>
              </a:ext>
            </a:extLst>
          </p:cNvPr>
          <p:cNvSpPr txBox="1"/>
          <p:nvPr/>
        </p:nvSpPr>
        <p:spPr>
          <a:xfrm>
            <a:off x="3167179" y="178050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25320000</a:t>
            </a:r>
            <a:endParaRPr kumimoji="1" lang="zh-CN" altLang="en-US" sz="6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F61E1F1-4A31-0C4B-A827-2361ADA052AA}"/>
              </a:ext>
            </a:extLst>
          </p:cNvPr>
          <p:cNvSpPr txBox="1"/>
          <p:nvPr/>
        </p:nvSpPr>
        <p:spPr>
          <a:xfrm>
            <a:off x="4090716" y="1796265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25323000</a:t>
            </a:r>
            <a:endParaRPr kumimoji="1" lang="zh-CN" altLang="en-US" sz="6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044E801-7CB4-E248-8307-77FF22643E15}"/>
              </a:ext>
            </a:extLst>
          </p:cNvPr>
          <p:cNvSpPr txBox="1"/>
          <p:nvPr/>
        </p:nvSpPr>
        <p:spPr>
          <a:xfrm>
            <a:off x="4954218" y="1780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25326000</a:t>
            </a:r>
            <a:endParaRPr kumimoji="1" lang="zh-CN" altLang="en-US" sz="600" dirty="0"/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23AD2BB5-48DB-294F-B33F-65BB7D1DC1D5}"/>
              </a:ext>
            </a:extLst>
          </p:cNvPr>
          <p:cNvSpPr/>
          <p:nvPr/>
        </p:nvSpPr>
        <p:spPr>
          <a:xfrm>
            <a:off x="1649778" y="1426224"/>
            <a:ext cx="106878" cy="16625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0E9C78-EE1F-FE45-9703-3623744DB73A}"/>
              </a:ext>
            </a:extLst>
          </p:cNvPr>
          <p:cNvSpPr txBox="1"/>
          <p:nvPr/>
        </p:nvSpPr>
        <p:spPr>
          <a:xfrm>
            <a:off x="1366786" y="1209189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dirty="0"/>
              <a:t>当前时间戳</a:t>
            </a:r>
            <a:endParaRPr kumimoji="1" lang="en-US" altLang="zh-CN" sz="800" dirty="0"/>
          </a:p>
        </p:txBody>
      </p:sp>
      <p:sp>
        <p:nvSpPr>
          <p:cNvPr id="20" name="下箭头 19">
            <a:extLst>
              <a:ext uri="{FF2B5EF4-FFF2-40B4-BE49-F238E27FC236}">
                <a16:creationId xmlns:a16="http://schemas.microsoft.com/office/drawing/2014/main" id="{0A9103E7-739F-DC40-BF66-89BC2953EEBE}"/>
              </a:ext>
            </a:extLst>
          </p:cNvPr>
          <p:cNvSpPr/>
          <p:nvPr/>
        </p:nvSpPr>
        <p:spPr>
          <a:xfrm>
            <a:off x="3480554" y="1425851"/>
            <a:ext cx="106878" cy="16625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31E3860-6B54-244E-8C73-4F30A1B7AEF0}"/>
              </a:ext>
            </a:extLst>
          </p:cNvPr>
          <p:cNvSpPr txBox="1"/>
          <p:nvPr/>
        </p:nvSpPr>
        <p:spPr>
          <a:xfrm>
            <a:off x="3274764" y="1004791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dirty="0"/>
              <a:t>鸡太美</a:t>
            </a:r>
            <a:endParaRPr kumimoji="1" lang="en-US" altLang="zh-CN" sz="800" dirty="0"/>
          </a:p>
          <a:p>
            <a:r>
              <a:rPr kumimoji="1" lang="zh-CN" altLang="en-US" sz="800" dirty="0"/>
              <a:t>实际的</a:t>
            </a:r>
            <a:endParaRPr kumimoji="1" lang="en-US" altLang="zh-CN" sz="800" dirty="0"/>
          </a:p>
          <a:p>
            <a:r>
              <a:rPr kumimoji="1" lang="zh-CN" altLang="en-US" sz="800" dirty="0"/>
              <a:t>超时时间</a:t>
            </a:r>
            <a:endParaRPr kumimoji="1" lang="en-US" altLang="zh-CN" sz="800" dirty="0"/>
          </a:p>
        </p:txBody>
      </p:sp>
    </p:spTree>
    <p:extLst>
      <p:ext uri="{BB962C8B-B14F-4D97-AF65-F5344CB8AC3E}">
        <p14:creationId xmlns:p14="http://schemas.microsoft.com/office/powerpoint/2010/main" val="139620918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6B67557-09D6-4845-BE80-8172C43A4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26" y="573020"/>
            <a:ext cx="9612934" cy="600808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BDECA8A-DD01-AD4A-9DCA-D591F732736A}"/>
              </a:ext>
            </a:extLst>
          </p:cNvPr>
          <p:cNvSpPr txBox="1"/>
          <p:nvPr/>
        </p:nvSpPr>
        <p:spPr>
          <a:xfrm>
            <a:off x="2553573" y="1224565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50000"/>
                  </a:schemeClr>
                </a:solidFill>
              </a:rPr>
              <a:t>19980802</a:t>
            </a:r>
            <a:endParaRPr kumimoji="1" lang="zh-CN" altLang="en-US" sz="1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A19C5E-2CC1-EF41-9395-C36222B15711}"/>
              </a:ext>
            </a:extLst>
          </p:cNvPr>
          <p:cNvSpPr txBox="1"/>
          <p:nvPr/>
        </p:nvSpPr>
        <p:spPr>
          <a:xfrm>
            <a:off x="3907343" y="1224564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50000"/>
                  </a:schemeClr>
                </a:solidFill>
              </a:rPr>
              <a:t>(19980802, </a:t>
            </a:r>
            <a:r>
              <a:rPr kumimoji="1" lang="zh-CN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000" dirty="0">
                <a:solidFill>
                  <a:schemeClr val="bg1">
                    <a:lumMod val="50000"/>
                  </a:schemeClr>
                </a:solidFill>
              </a:rPr>
              <a:t>6000)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D157AF-26A9-6942-8748-3C4089A01B40}"/>
              </a:ext>
            </a:extLst>
          </p:cNvPr>
          <p:cNvSpPr txBox="1"/>
          <p:nvPr/>
        </p:nvSpPr>
        <p:spPr>
          <a:xfrm>
            <a:off x="3237929" y="8477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会话管理页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D29F17-A2EE-BD45-8986-DA966A9EBC37}"/>
              </a:ext>
            </a:extLst>
          </p:cNvPr>
          <p:cNvSpPr txBox="1"/>
          <p:nvPr/>
        </p:nvSpPr>
        <p:spPr>
          <a:xfrm>
            <a:off x="3907343" y="2285331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25320000</a:t>
            </a:r>
            <a:endParaRPr kumimoji="1"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57CE95-89EE-654C-B6DD-2FF622E6EC8F}"/>
              </a:ext>
            </a:extLst>
          </p:cNvPr>
          <p:cNvSpPr txBox="1"/>
          <p:nvPr/>
        </p:nvSpPr>
        <p:spPr>
          <a:xfrm>
            <a:off x="2376759" y="2285332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50000"/>
                  </a:schemeClr>
                </a:solidFill>
              </a:rPr>
              <a:t>(19980802, </a:t>
            </a:r>
            <a:r>
              <a:rPr kumimoji="1" lang="zh-CN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000" dirty="0">
                <a:solidFill>
                  <a:schemeClr val="bg1">
                    <a:lumMod val="50000"/>
                  </a:schemeClr>
                </a:solidFill>
              </a:rPr>
              <a:t>6000)</a:t>
            </a:r>
            <a:endParaRPr kumimoji="1" lang="zh-CN" altLang="en-US" sz="1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F1FDE9-1462-5D48-9147-50E519E7FE5D}"/>
              </a:ext>
            </a:extLst>
          </p:cNvPr>
          <p:cNvSpPr txBox="1"/>
          <p:nvPr/>
        </p:nvSpPr>
        <p:spPr>
          <a:xfrm>
            <a:off x="2553573" y="434228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25320000</a:t>
            </a:r>
            <a:endParaRPr kumimoji="1"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68970E-C62F-734C-B2D9-52F3C1D12906}"/>
              </a:ext>
            </a:extLst>
          </p:cNvPr>
          <p:cNvSpPr txBox="1"/>
          <p:nvPr/>
        </p:nvSpPr>
        <p:spPr>
          <a:xfrm>
            <a:off x="3485105" y="4342286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=&gt;</a:t>
            </a:r>
            <a:endParaRPr kumimoji="1" lang="zh-CN" altLang="en-US" sz="1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7EC521-8D6A-CA4C-8E54-CEFF79E31CC8}"/>
              </a:ext>
            </a:extLst>
          </p:cNvPr>
          <p:cNvSpPr txBox="1"/>
          <p:nvPr/>
        </p:nvSpPr>
        <p:spPr>
          <a:xfrm>
            <a:off x="3839689" y="4095727"/>
            <a:ext cx="1335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[</a:t>
            </a:r>
          </a:p>
          <a:p>
            <a:r>
              <a:rPr kumimoji="1" lang="zh-CN" altLang="en-US" sz="10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kumimoji="1" lang="en-US" altLang="zh-CN" sz="1000" dirty="0">
                <a:solidFill>
                  <a:schemeClr val="bg1">
                    <a:lumMod val="50000"/>
                  </a:schemeClr>
                </a:solidFill>
              </a:rPr>
              <a:t>(19980802, </a:t>
            </a:r>
            <a:r>
              <a:rPr kumimoji="1" lang="zh-CN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000" dirty="0">
                <a:solidFill>
                  <a:schemeClr val="bg1">
                    <a:lumMod val="50000"/>
                  </a:schemeClr>
                </a:solidFill>
              </a:rPr>
              <a:t>6000),</a:t>
            </a:r>
          </a:p>
          <a:p>
            <a:r>
              <a:rPr kumimoji="1" lang="en-US" altLang="zh-CN" sz="1000" dirty="0">
                <a:solidFill>
                  <a:srgbClr val="00B0F0"/>
                </a:solidFill>
              </a:rPr>
              <a:t>    (22222222, </a:t>
            </a:r>
            <a:r>
              <a:rPr kumimoji="1" lang="zh-CN" altLang="en-US" sz="1000" dirty="0">
                <a:solidFill>
                  <a:srgbClr val="00B0F0"/>
                </a:solidFill>
              </a:rPr>
              <a:t> </a:t>
            </a:r>
            <a:r>
              <a:rPr kumimoji="1" lang="en-US" altLang="zh-CN" sz="1000" dirty="0">
                <a:solidFill>
                  <a:srgbClr val="00B0F0"/>
                </a:solidFill>
              </a:rPr>
              <a:t>7500)</a:t>
            </a:r>
            <a:endParaRPr kumimoji="1" lang="en-US" altLang="zh-CN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CN" sz="1000" dirty="0"/>
              <a:t>]</a:t>
            </a:r>
            <a:endParaRPr kumimoji="1" lang="zh-CN" altLang="en-US" sz="1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1828D8-81AD-A644-A578-04CB4325ED60}"/>
              </a:ext>
            </a:extLst>
          </p:cNvPr>
          <p:cNvSpPr txBox="1"/>
          <p:nvPr/>
        </p:nvSpPr>
        <p:spPr>
          <a:xfrm>
            <a:off x="3485105" y="1224563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=&gt;</a:t>
            </a:r>
            <a:endParaRPr kumimoji="1" lang="zh-CN" altLang="en-US" sz="1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98D3FAA-8734-9942-B31D-3D34C414B3CC}"/>
              </a:ext>
            </a:extLst>
          </p:cNvPr>
          <p:cNvSpPr txBox="1"/>
          <p:nvPr/>
        </p:nvSpPr>
        <p:spPr>
          <a:xfrm>
            <a:off x="3491404" y="2295156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=&gt;</a:t>
            </a:r>
            <a:endParaRPr kumimoji="1" lang="zh-CN" altLang="en-US" sz="1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C0DD46-FBB4-5D49-B4E5-6092A0F5FE7A}"/>
              </a:ext>
            </a:extLst>
          </p:cNvPr>
          <p:cNvSpPr txBox="1"/>
          <p:nvPr/>
        </p:nvSpPr>
        <p:spPr>
          <a:xfrm>
            <a:off x="2553573" y="139074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rgbClr val="FF7887"/>
                </a:solidFill>
              </a:rPr>
              <a:t>20171002</a:t>
            </a:r>
            <a:endParaRPr kumimoji="1" lang="zh-CN" altLang="en-US" sz="1000" dirty="0">
              <a:solidFill>
                <a:srgbClr val="FF7887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31BEA6-3B2E-9D43-BA0D-4A8F034A3E5C}"/>
              </a:ext>
            </a:extLst>
          </p:cNvPr>
          <p:cNvSpPr txBox="1"/>
          <p:nvPr/>
        </p:nvSpPr>
        <p:spPr>
          <a:xfrm>
            <a:off x="3907343" y="1390747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rgbClr val="FF7887"/>
                </a:solidFill>
              </a:rPr>
              <a:t>(20171002, </a:t>
            </a:r>
            <a:r>
              <a:rPr kumimoji="1" lang="zh-CN" altLang="en-US" sz="1000" dirty="0">
                <a:solidFill>
                  <a:srgbClr val="FF7887"/>
                </a:solidFill>
              </a:rPr>
              <a:t> </a:t>
            </a:r>
            <a:r>
              <a:rPr kumimoji="1" lang="en-US" altLang="zh-CN" sz="1000" dirty="0">
                <a:solidFill>
                  <a:srgbClr val="FF7887"/>
                </a:solidFill>
              </a:rPr>
              <a:t>3000)</a:t>
            </a:r>
            <a:endParaRPr kumimoji="1" lang="zh-CN" altLang="en-US" sz="1000" dirty="0">
              <a:solidFill>
                <a:srgbClr val="FF7887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67EEF5B-C74B-3D47-AE27-341AE6FEE3DA}"/>
              </a:ext>
            </a:extLst>
          </p:cNvPr>
          <p:cNvSpPr txBox="1"/>
          <p:nvPr/>
        </p:nvSpPr>
        <p:spPr>
          <a:xfrm>
            <a:off x="3485105" y="1390746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=&gt;</a:t>
            </a:r>
            <a:endParaRPr kumimoji="1" lang="zh-CN" altLang="en-US" sz="1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02E3737-EED9-3344-A30B-0E35F0F3DB32}"/>
              </a:ext>
            </a:extLst>
          </p:cNvPr>
          <p:cNvSpPr txBox="1"/>
          <p:nvPr/>
        </p:nvSpPr>
        <p:spPr>
          <a:xfrm>
            <a:off x="2553573" y="15643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chemeClr val="accent4">
                    <a:lumMod val="75000"/>
                  </a:schemeClr>
                </a:solidFill>
              </a:rPr>
              <a:t>19900804</a:t>
            </a:r>
            <a:endParaRPr kumimoji="1" lang="zh-CN" alt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18B3581-CD67-1B48-9DF9-F0E9FEF1F5D8}"/>
              </a:ext>
            </a:extLst>
          </p:cNvPr>
          <p:cNvSpPr txBox="1"/>
          <p:nvPr/>
        </p:nvSpPr>
        <p:spPr>
          <a:xfrm>
            <a:off x="3907343" y="1564346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chemeClr val="accent4">
                    <a:lumMod val="75000"/>
                  </a:schemeClr>
                </a:solidFill>
              </a:rPr>
              <a:t>(19900804, </a:t>
            </a:r>
            <a:r>
              <a:rPr kumimoji="1" lang="zh-CN" altLang="en-US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kumimoji="1" lang="en-US" altLang="zh-CN" sz="1000" dirty="0">
                <a:solidFill>
                  <a:schemeClr val="accent4">
                    <a:lumMod val="75000"/>
                  </a:schemeClr>
                </a:solidFill>
              </a:rPr>
              <a:t>4500)</a:t>
            </a:r>
            <a:endParaRPr kumimoji="1" lang="zh-CN" alt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A11A60C-6763-024C-90B6-8E6A201F9A0E}"/>
              </a:ext>
            </a:extLst>
          </p:cNvPr>
          <p:cNvSpPr txBox="1"/>
          <p:nvPr/>
        </p:nvSpPr>
        <p:spPr>
          <a:xfrm>
            <a:off x="3485105" y="1564345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=&gt;</a:t>
            </a:r>
            <a:endParaRPr kumimoji="1" lang="zh-CN" altLang="en-US" sz="1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1CA4BB6-7724-5942-BABF-EDA203D40762}"/>
              </a:ext>
            </a:extLst>
          </p:cNvPr>
          <p:cNvSpPr txBox="1"/>
          <p:nvPr/>
        </p:nvSpPr>
        <p:spPr>
          <a:xfrm>
            <a:off x="2553573" y="172835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rgbClr val="92D050"/>
                </a:solidFill>
              </a:rPr>
              <a:t>11111111</a:t>
            </a:r>
            <a:endParaRPr kumimoji="1" lang="zh-CN" altLang="en-US" sz="1000" dirty="0">
              <a:solidFill>
                <a:srgbClr val="92D05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FE3E5CD-A0CE-9543-A339-227E719F440B}"/>
              </a:ext>
            </a:extLst>
          </p:cNvPr>
          <p:cNvSpPr txBox="1"/>
          <p:nvPr/>
        </p:nvSpPr>
        <p:spPr>
          <a:xfrm>
            <a:off x="3907343" y="1728358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rgbClr val="92D050"/>
                </a:solidFill>
              </a:rPr>
              <a:t>(11111111, </a:t>
            </a:r>
            <a:r>
              <a:rPr kumimoji="1" lang="zh-CN" altLang="en-US" sz="1000" dirty="0">
                <a:solidFill>
                  <a:srgbClr val="92D050"/>
                </a:solidFill>
              </a:rPr>
              <a:t> </a:t>
            </a:r>
            <a:r>
              <a:rPr kumimoji="1" lang="en-US" altLang="zh-CN" sz="1000" dirty="0">
                <a:solidFill>
                  <a:srgbClr val="92D050"/>
                </a:solidFill>
              </a:rPr>
              <a:t>3500)</a:t>
            </a:r>
            <a:endParaRPr kumimoji="1" lang="zh-CN" altLang="en-US" sz="1000" dirty="0">
              <a:solidFill>
                <a:srgbClr val="92D05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9148045-A3FE-1C45-BC5B-3CA7F483FC69}"/>
              </a:ext>
            </a:extLst>
          </p:cNvPr>
          <p:cNvSpPr txBox="1"/>
          <p:nvPr/>
        </p:nvSpPr>
        <p:spPr>
          <a:xfrm>
            <a:off x="3485105" y="1725622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=&gt;</a:t>
            </a:r>
            <a:endParaRPr kumimoji="1" lang="zh-CN" altLang="en-US" sz="1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174974E-D4F1-DE4E-A1EA-40DD44AB2ABD}"/>
              </a:ext>
            </a:extLst>
          </p:cNvPr>
          <p:cNvSpPr txBox="1"/>
          <p:nvPr/>
        </p:nvSpPr>
        <p:spPr>
          <a:xfrm>
            <a:off x="2553573" y="1898641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rgbClr val="00B0F0"/>
                </a:solidFill>
              </a:rPr>
              <a:t>22222222</a:t>
            </a:r>
            <a:endParaRPr kumimoji="1" lang="zh-CN" altLang="en-US" sz="1000" dirty="0">
              <a:solidFill>
                <a:srgbClr val="00B0F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38F4F83-9EF8-DA48-A3AD-FA89B423A676}"/>
              </a:ext>
            </a:extLst>
          </p:cNvPr>
          <p:cNvSpPr txBox="1"/>
          <p:nvPr/>
        </p:nvSpPr>
        <p:spPr>
          <a:xfrm>
            <a:off x="3907343" y="1898640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rgbClr val="00B0F0"/>
                </a:solidFill>
              </a:rPr>
              <a:t>(22222222, </a:t>
            </a:r>
            <a:r>
              <a:rPr kumimoji="1" lang="zh-CN" altLang="en-US" sz="1000" dirty="0">
                <a:solidFill>
                  <a:srgbClr val="00B0F0"/>
                </a:solidFill>
              </a:rPr>
              <a:t> </a:t>
            </a:r>
            <a:r>
              <a:rPr kumimoji="1" lang="en-US" altLang="zh-CN" sz="1000" dirty="0">
                <a:solidFill>
                  <a:srgbClr val="00B0F0"/>
                </a:solidFill>
              </a:rPr>
              <a:t>7500)</a:t>
            </a:r>
            <a:endParaRPr kumimoji="1" lang="zh-CN" altLang="en-US" sz="1000" dirty="0">
              <a:solidFill>
                <a:srgbClr val="00B0F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0D96500-BC5D-6141-811E-2F2D7A71187A}"/>
              </a:ext>
            </a:extLst>
          </p:cNvPr>
          <p:cNvSpPr txBox="1"/>
          <p:nvPr/>
        </p:nvSpPr>
        <p:spPr>
          <a:xfrm>
            <a:off x="3485105" y="1895904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=&gt;</a:t>
            </a:r>
            <a:endParaRPr kumimoji="1" lang="zh-CN" altLang="en-US" sz="1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BE5307D-C1A7-5E4E-B787-F7196932C4B0}"/>
              </a:ext>
            </a:extLst>
          </p:cNvPr>
          <p:cNvSpPr txBox="1"/>
          <p:nvPr/>
        </p:nvSpPr>
        <p:spPr>
          <a:xfrm>
            <a:off x="3907343" y="244255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</a:rPr>
              <a:t>25317000</a:t>
            </a:r>
            <a:endParaRPr kumimoji="1"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BF52BFB-7638-754D-96B9-CFD88FD091CB}"/>
              </a:ext>
            </a:extLst>
          </p:cNvPr>
          <p:cNvSpPr txBox="1"/>
          <p:nvPr/>
        </p:nvSpPr>
        <p:spPr>
          <a:xfrm>
            <a:off x="2376759" y="2442555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rgbClr val="FF7887"/>
                </a:solidFill>
              </a:rPr>
              <a:t>(20171002, </a:t>
            </a:r>
            <a:r>
              <a:rPr kumimoji="1" lang="zh-CN" altLang="en-US" sz="1000" dirty="0">
                <a:solidFill>
                  <a:srgbClr val="FF7887"/>
                </a:solidFill>
              </a:rPr>
              <a:t> </a:t>
            </a:r>
            <a:r>
              <a:rPr kumimoji="1" lang="en-US" altLang="zh-CN" sz="1000" dirty="0">
                <a:solidFill>
                  <a:srgbClr val="FF7887"/>
                </a:solidFill>
              </a:rPr>
              <a:t>3000)</a:t>
            </a:r>
            <a:endParaRPr kumimoji="1" lang="zh-CN" altLang="en-US" sz="1000" dirty="0">
              <a:solidFill>
                <a:srgbClr val="FF7887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040070E-5992-8945-A8B4-864AAEA93112}"/>
              </a:ext>
            </a:extLst>
          </p:cNvPr>
          <p:cNvSpPr txBox="1"/>
          <p:nvPr/>
        </p:nvSpPr>
        <p:spPr>
          <a:xfrm>
            <a:off x="3491404" y="2452379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=&gt;</a:t>
            </a:r>
            <a:endParaRPr kumimoji="1" lang="zh-CN" altLang="en-US" sz="1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8ADFE9C-70BF-5241-AD15-637AC6DB968A}"/>
              </a:ext>
            </a:extLst>
          </p:cNvPr>
          <p:cNvSpPr txBox="1"/>
          <p:nvPr/>
        </p:nvSpPr>
        <p:spPr>
          <a:xfrm>
            <a:off x="3907343" y="259914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</a:rPr>
              <a:t>25317000</a:t>
            </a:r>
            <a:endParaRPr kumimoji="1"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50F1AFA-1AF9-EB42-AE0C-3D6940C8D8FD}"/>
              </a:ext>
            </a:extLst>
          </p:cNvPr>
          <p:cNvSpPr txBox="1"/>
          <p:nvPr/>
        </p:nvSpPr>
        <p:spPr>
          <a:xfrm>
            <a:off x="2376759" y="2599149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chemeClr val="accent4">
                    <a:lumMod val="75000"/>
                  </a:schemeClr>
                </a:solidFill>
              </a:rPr>
              <a:t>(19900804, </a:t>
            </a:r>
            <a:r>
              <a:rPr kumimoji="1" lang="zh-CN" altLang="en-US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kumimoji="1" lang="en-US" altLang="zh-CN" sz="1000" dirty="0">
                <a:solidFill>
                  <a:schemeClr val="accent4">
                    <a:lumMod val="75000"/>
                  </a:schemeClr>
                </a:solidFill>
              </a:rPr>
              <a:t>4500)</a:t>
            </a:r>
            <a:endParaRPr kumimoji="1" lang="zh-CN" alt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6C2331C-B30A-1B43-B7B7-F91E3610CE1F}"/>
              </a:ext>
            </a:extLst>
          </p:cNvPr>
          <p:cNvSpPr txBox="1"/>
          <p:nvPr/>
        </p:nvSpPr>
        <p:spPr>
          <a:xfrm>
            <a:off x="3491404" y="2608973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=&gt;</a:t>
            </a:r>
            <a:endParaRPr kumimoji="1" lang="zh-CN" altLang="en-US" sz="10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E8162F3-55A1-5C40-A069-F271CBB6CF34}"/>
              </a:ext>
            </a:extLst>
          </p:cNvPr>
          <p:cNvSpPr txBox="1"/>
          <p:nvPr/>
        </p:nvSpPr>
        <p:spPr>
          <a:xfrm>
            <a:off x="3907343" y="274555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</a:rPr>
              <a:t>25317000</a:t>
            </a:r>
            <a:endParaRPr kumimoji="1"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4055F90-DD8C-9D45-AFB7-26D1CC5134CF}"/>
              </a:ext>
            </a:extLst>
          </p:cNvPr>
          <p:cNvSpPr txBox="1"/>
          <p:nvPr/>
        </p:nvSpPr>
        <p:spPr>
          <a:xfrm>
            <a:off x="2376759" y="2745557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rgbClr val="92D050"/>
                </a:solidFill>
              </a:rPr>
              <a:t>(11111111, </a:t>
            </a:r>
            <a:r>
              <a:rPr kumimoji="1" lang="zh-CN" altLang="en-US" sz="1000" dirty="0">
                <a:solidFill>
                  <a:srgbClr val="92D050"/>
                </a:solidFill>
              </a:rPr>
              <a:t> </a:t>
            </a:r>
            <a:r>
              <a:rPr kumimoji="1" lang="en-US" altLang="zh-CN" sz="1000" dirty="0">
                <a:solidFill>
                  <a:srgbClr val="92D050"/>
                </a:solidFill>
              </a:rPr>
              <a:t>3500)</a:t>
            </a:r>
            <a:endParaRPr kumimoji="1" lang="zh-CN" altLang="en-US" sz="1000" dirty="0">
              <a:solidFill>
                <a:srgbClr val="92D05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43E6252-3C50-4B4F-A24C-1BD2A9B92C0A}"/>
              </a:ext>
            </a:extLst>
          </p:cNvPr>
          <p:cNvSpPr txBox="1"/>
          <p:nvPr/>
        </p:nvSpPr>
        <p:spPr>
          <a:xfrm>
            <a:off x="3491404" y="2755381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=&gt;</a:t>
            </a:r>
            <a:endParaRPr kumimoji="1" lang="zh-CN" altLang="en-US" sz="10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A91D2D7-8062-8F4E-9FD2-F8F6DB27ECF2}"/>
              </a:ext>
            </a:extLst>
          </p:cNvPr>
          <p:cNvSpPr txBox="1"/>
          <p:nvPr/>
        </p:nvSpPr>
        <p:spPr>
          <a:xfrm>
            <a:off x="3907343" y="2888663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25320000</a:t>
            </a:r>
            <a:endParaRPr kumimoji="1"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A281CF9-DBC0-8D4E-A654-6F2B461F3237}"/>
              </a:ext>
            </a:extLst>
          </p:cNvPr>
          <p:cNvSpPr txBox="1"/>
          <p:nvPr/>
        </p:nvSpPr>
        <p:spPr>
          <a:xfrm>
            <a:off x="2376759" y="2888664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rgbClr val="00B0F0"/>
                </a:solidFill>
              </a:rPr>
              <a:t>(22222222, </a:t>
            </a:r>
            <a:r>
              <a:rPr kumimoji="1" lang="zh-CN" altLang="en-US" sz="1000" dirty="0">
                <a:solidFill>
                  <a:srgbClr val="00B0F0"/>
                </a:solidFill>
              </a:rPr>
              <a:t> </a:t>
            </a:r>
            <a:r>
              <a:rPr kumimoji="1" lang="en-US" altLang="zh-CN" sz="1000" dirty="0">
                <a:solidFill>
                  <a:srgbClr val="00B0F0"/>
                </a:solidFill>
              </a:rPr>
              <a:t>7500)</a:t>
            </a:r>
            <a:endParaRPr kumimoji="1" lang="zh-CN" altLang="en-US" sz="1000" dirty="0">
              <a:solidFill>
                <a:srgbClr val="00B0F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C718604-3369-F947-968E-FD5C0F1DCF76}"/>
              </a:ext>
            </a:extLst>
          </p:cNvPr>
          <p:cNvSpPr txBox="1"/>
          <p:nvPr/>
        </p:nvSpPr>
        <p:spPr>
          <a:xfrm>
            <a:off x="3491404" y="2898488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=&gt;</a:t>
            </a:r>
            <a:endParaRPr kumimoji="1" lang="zh-CN" altLang="en-US" sz="1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5E74F3D-70F8-EC46-B07A-9C371F0AAEB5}"/>
              </a:ext>
            </a:extLst>
          </p:cNvPr>
          <p:cNvSpPr txBox="1"/>
          <p:nvPr/>
        </p:nvSpPr>
        <p:spPr>
          <a:xfrm>
            <a:off x="2553573" y="3449352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</a:rPr>
              <a:t>25317000</a:t>
            </a:r>
            <a:endParaRPr kumimoji="1"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711C3A7-8B03-974F-8DAF-67980CA76071}"/>
              </a:ext>
            </a:extLst>
          </p:cNvPr>
          <p:cNvSpPr txBox="1"/>
          <p:nvPr/>
        </p:nvSpPr>
        <p:spPr>
          <a:xfrm>
            <a:off x="3485105" y="3449352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=&gt;</a:t>
            </a:r>
            <a:endParaRPr kumimoji="1" lang="zh-CN" altLang="en-US" sz="10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55FE86F-54B2-B74B-A6A8-FBFFA52F4915}"/>
              </a:ext>
            </a:extLst>
          </p:cNvPr>
          <p:cNvSpPr txBox="1"/>
          <p:nvPr/>
        </p:nvSpPr>
        <p:spPr>
          <a:xfrm>
            <a:off x="3839689" y="3202793"/>
            <a:ext cx="13356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[</a:t>
            </a:r>
          </a:p>
          <a:p>
            <a:r>
              <a:rPr kumimoji="1" lang="zh-CN" altLang="en-US" sz="10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kumimoji="1" lang="en-US" altLang="zh-CN" sz="1000" dirty="0">
                <a:solidFill>
                  <a:srgbClr val="FF7887"/>
                </a:solidFill>
              </a:rPr>
              <a:t>(20171002, </a:t>
            </a:r>
            <a:r>
              <a:rPr kumimoji="1" lang="zh-CN" altLang="en-US" sz="1000" dirty="0">
                <a:solidFill>
                  <a:srgbClr val="FF7887"/>
                </a:solidFill>
              </a:rPr>
              <a:t> </a:t>
            </a:r>
            <a:r>
              <a:rPr kumimoji="1" lang="en-US" altLang="zh-CN" sz="1000" dirty="0">
                <a:solidFill>
                  <a:srgbClr val="FF7887"/>
                </a:solidFill>
              </a:rPr>
              <a:t>3000),</a:t>
            </a:r>
            <a:endParaRPr kumimoji="1" lang="en-US" altLang="zh-CN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CN" sz="1000" dirty="0">
                <a:solidFill>
                  <a:srgbClr val="00B0F0"/>
                </a:solidFill>
              </a:rPr>
              <a:t>    </a:t>
            </a:r>
            <a:r>
              <a:rPr kumimoji="1" lang="en-US" altLang="zh-CN" sz="1000" dirty="0">
                <a:solidFill>
                  <a:schemeClr val="accent4">
                    <a:lumMod val="75000"/>
                  </a:schemeClr>
                </a:solidFill>
              </a:rPr>
              <a:t>(19900804, </a:t>
            </a:r>
            <a:r>
              <a:rPr kumimoji="1" lang="zh-CN" altLang="en-US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kumimoji="1" lang="en-US" altLang="zh-CN" sz="1000" dirty="0">
                <a:solidFill>
                  <a:schemeClr val="accent4">
                    <a:lumMod val="75000"/>
                  </a:schemeClr>
                </a:solidFill>
              </a:rPr>
              <a:t>4500),</a:t>
            </a:r>
          </a:p>
          <a:p>
            <a:r>
              <a:rPr kumimoji="1" lang="en-US" altLang="zh-CN" sz="1000" dirty="0">
                <a:solidFill>
                  <a:schemeClr val="accent4">
                    <a:lumMod val="75000"/>
                  </a:schemeClr>
                </a:solidFill>
              </a:rPr>
              <a:t>    </a:t>
            </a:r>
            <a:r>
              <a:rPr kumimoji="1" lang="en-US" altLang="zh-CN" sz="1000" dirty="0">
                <a:solidFill>
                  <a:srgbClr val="92D050"/>
                </a:solidFill>
              </a:rPr>
              <a:t>(11111111, </a:t>
            </a:r>
            <a:r>
              <a:rPr kumimoji="1" lang="zh-CN" altLang="en-US" sz="1000" dirty="0">
                <a:solidFill>
                  <a:srgbClr val="92D050"/>
                </a:solidFill>
              </a:rPr>
              <a:t> </a:t>
            </a:r>
            <a:r>
              <a:rPr kumimoji="1" lang="en-US" altLang="zh-CN" sz="1000" dirty="0">
                <a:solidFill>
                  <a:srgbClr val="92D050"/>
                </a:solidFill>
              </a:rPr>
              <a:t>3500)</a:t>
            </a:r>
            <a:endParaRPr kumimoji="1" lang="zh-CN" altLang="en-US" sz="10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kumimoji="1" lang="en-US" altLang="zh-CN" sz="1000" dirty="0"/>
              <a:t>]</a:t>
            </a:r>
            <a:endParaRPr kumimoji="1" lang="zh-CN" altLang="en-US" sz="10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FDC9F98-2EE6-1949-A477-BAAFDFB6E046}"/>
              </a:ext>
            </a:extLst>
          </p:cNvPr>
          <p:cNvSpPr/>
          <p:nvPr/>
        </p:nvSpPr>
        <p:spPr>
          <a:xfrm>
            <a:off x="2418607" y="1191585"/>
            <a:ext cx="2756704" cy="1007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199EF36-D5BA-2B40-9714-CE3E31077A50}"/>
              </a:ext>
            </a:extLst>
          </p:cNvPr>
          <p:cNvSpPr/>
          <p:nvPr/>
        </p:nvSpPr>
        <p:spPr>
          <a:xfrm>
            <a:off x="2418608" y="3242222"/>
            <a:ext cx="2756702" cy="1561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54665F3-5E98-534D-9073-B80D9ADF1F74}"/>
              </a:ext>
            </a:extLst>
          </p:cNvPr>
          <p:cNvSpPr/>
          <p:nvPr/>
        </p:nvSpPr>
        <p:spPr>
          <a:xfrm>
            <a:off x="2418607" y="2296506"/>
            <a:ext cx="2756703" cy="848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35669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0A03126C-4580-B04D-A28A-9CC32264E52B}"/>
              </a:ext>
            </a:extLst>
          </p:cNvPr>
          <p:cNvCxnSpPr/>
          <p:nvPr/>
        </p:nvCxnSpPr>
        <p:spPr>
          <a:xfrm>
            <a:off x="1579418" y="1787236"/>
            <a:ext cx="46670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9437D30-F7E4-5446-B444-D8B5AAA4C4CE}"/>
              </a:ext>
            </a:extLst>
          </p:cNvPr>
          <p:cNvSpPr txBox="1"/>
          <p:nvPr/>
        </p:nvSpPr>
        <p:spPr>
          <a:xfrm>
            <a:off x="959561" y="165739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>
                <a:solidFill>
                  <a:srgbClr val="0070C0"/>
                </a:solidFill>
              </a:rPr>
              <a:t>时间轴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E365C5-721F-414F-9838-D091A6272466}"/>
              </a:ext>
            </a:extLst>
          </p:cNvPr>
          <p:cNvSpPr/>
          <p:nvPr/>
        </p:nvSpPr>
        <p:spPr>
          <a:xfrm>
            <a:off x="1680358" y="1657398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AC1D6-9B5C-5D4D-AE2D-E83D4F6F4C7C}"/>
              </a:ext>
            </a:extLst>
          </p:cNvPr>
          <p:cNvSpPr/>
          <p:nvPr/>
        </p:nvSpPr>
        <p:spPr>
          <a:xfrm>
            <a:off x="1090550" y="527263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85132478-6924-2F47-8DE6-1926F0AF2B0A}"/>
              </a:ext>
            </a:extLst>
          </p:cNvPr>
          <p:cNvSpPr/>
          <p:nvPr/>
        </p:nvSpPr>
        <p:spPr>
          <a:xfrm>
            <a:off x="2565166" y="1425850"/>
            <a:ext cx="106878" cy="166255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7887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57F5046-0B8C-ED49-B367-1CF0BEE8A602}"/>
              </a:ext>
            </a:extLst>
          </p:cNvPr>
          <p:cNvSpPr txBox="1"/>
          <p:nvPr/>
        </p:nvSpPr>
        <p:spPr>
          <a:xfrm>
            <a:off x="1347076" y="178050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25314000</a:t>
            </a:r>
            <a:endParaRPr kumimoji="1" lang="zh-CN" altLang="en-US" sz="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61FB70-4E8F-6945-8420-FED8C5E86858}"/>
              </a:ext>
            </a:extLst>
          </p:cNvPr>
          <p:cNvSpPr/>
          <p:nvPr/>
        </p:nvSpPr>
        <p:spPr>
          <a:xfrm>
            <a:off x="2596737" y="1657398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38FAE5-9B63-3940-8B5E-2A5F2BC4CA83}"/>
              </a:ext>
            </a:extLst>
          </p:cNvPr>
          <p:cNvSpPr/>
          <p:nvPr/>
        </p:nvSpPr>
        <p:spPr>
          <a:xfrm>
            <a:off x="3513116" y="1650670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873F021-A546-8C4B-906B-25D5BDC5CCED}"/>
              </a:ext>
            </a:extLst>
          </p:cNvPr>
          <p:cNvSpPr/>
          <p:nvPr/>
        </p:nvSpPr>
        <p:spPr>
          <a:xfrm>
            <a:off x="4429495" y="1664724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56D6A24-4D2B-E546-AC37-6167403BE5A9}"/>
              </a:ext>
            </a:extLst>
          </p:cNvPr>
          <p:cNvSpPr/>
          <p:nvPr/>
        </p:nvSpPr>
        <p:spPr>
          <a:xfrm>
            <a:off x="5301421" y="1657398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7EAB7DC-CE92-554A-8F68-FD6245506453}"/>
              </a:ext>
            </a:extLst>
          </p:cNvPr>
          <p:cNvSpPr txBox="1"/>
          <p:nvPr/>
        </p:nvSpPr>
        <p:spPr>
          <a:xfrm>
            <a:off x="5871863" y="170450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1CE25D7-8B27-CF4D-8D8F-8B2B9FB9ECA2}"/>
              </a:ext>
            </a:extLst>
          </p:cNvPr>
          <p:cNvSpPr txBox="1"/>
          <p:nvPr/>
        </p:nvSpPr>
        <p:spPr>
          <a:xfrm>
            <a:off x="2248605" y="178290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</a:rPr>
              <a:t>25317000</a:t>
            </a:r>
            <a:endParaRPr kumimoji="1" lang="zh-CN" altLang="en-US" sz="600" dirty="0">
              <a:solidFill>
                <a:srgbClr val="7030A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6B52E14-368B-6E41-A397-E809FD0E676D}"/>
              </a:ext>
            </a:extLst>
          </p:cNvPr>
          <p:cNvSpPr txBox="1"/>
          <p:nvPr/>
        </p:nvSpPr>
        <p:spPr>
          <a:xfrm>
            <a:off x="3167179" y="178050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25320000</a:t>
            </a:r>
            <a:endParaRPr kumimoji="1" lang="zh-CN" altLang="en-US" sz="600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F61E1F1-4A31-0C4B-A827-2361ADA052AA}"/>
              </a:ext>
            </a:extLst>
          </p:cNvPr>
          <p:cNvSpPr txBox="1"/>
          <p:nvPr/>
        </p:nvSpPr>
        <p:spPr>
          <a:xfrm>
            <a:off x="4090716" y="1796265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25323000</a:t>
            </a:r>
            <a:endParaRPr kumimoji="1" lang="zh-CN" altLang="en-US" sz="6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044E801-7CB4-E248-8307-77FF22643E15}"/>
              </a:ext>
            </a:extLst>
          </p:cNvPr>
          <p:cNvSpPr txBox="1"/>
          <p:nvPr/>
        </p:nvSpPr>
        <p:spPr>
          <a:xfrm>
            <a:off x="4954218" y="1780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25326000</a:t>
            </a:r>
            <a:endParaRPr kumimoji="1" lang="zh-CN" altLang="en-US" sz="600" dirty="0"/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23AD2BB5-48DB-294F-B33F-65BB7D1DC1D5}"/>
              </a:ext>
            </a:extLst>
          </p:cNvPr>
          <p:cNvSpPr/>
          <p:nvPr/>
        </p:nvSpPr>
        <p:spPr>
          <a:xfrm>
            <a:off x="1649778" y="1426224"/>
            <a:ext cx="106878" cy="16625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0E9C78-EE1F-FE45-9703-3623744DB73A}"/>
              </a:ext>
            </a:extLst>
          </p:cNvPr>
          <p:cNvSpPr txBox="1"/>
          <p:nvPr/>
        </p:nvSpPr>
        <p:spPr>
          <a:xfrm>
            <a:off x="1366786" y="1209189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dirty="0"/>
              <a:t>当前时间戳</a:t>
            </a:r>
            <a:endParaRPr kumimoji="1" lang="en-US" altLang="zh-CN" sz="800" dirty="0"/>
          </a:p>
        </p:txBody>
      </p:sp>
      <p:sp>
        <p:nvSpPr>
          <p:cNvPr id="20" name="下箭头 19">
            <a:extLst>
              <a:ext uri="{FF2B5EF4-FFF2-40B4-BE49-F238E27FC236}">
                <a16:creationId xmlns:a16="http://schemas.microsoft.com/office/drawing/2014/main" id="{0A9103E7-739F-DC40-BF66-89BC2953EEBE}"/>
              </a:ext>
            </a:extLst>
          </p:cNvPr>
          <p:cNvSpPr/>
          <p:nvPr/>
        </p:nvSpPr>
        <p:spPr>
          <a:xfrm>
            <a:off x="3480554" y="1425851"/>
            <a:ext cx="106878" cy="16625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19A12D3-2327-164A-B340-9BE815734BF8}"/>
              </a:ext>
            </a:extLst>
          </p:cNvPr>
          <p:cNvSpPr/>
          <p:nvPr/>
        </p:nvSpPr>
        <p:spPr>
          <a:xfrm>
            <a:off x="3191630" y="1047140"/>
            <a:ext cx="7916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50000"/>
                  </a:schemeClr>
                </a:solidFill>
              </a:rPr>
              <a:t>19980802</a:t>
            </a:r>
          </a:p>
          <a:p>
            <a:r>
              <a:rPr kumimoji="1" lang="en-US" altLang="zh-CN" sz="1000" dirty="0">
                <a:solidFill>
                  <a:srgbClr val="00B0F0"/>
                </a:solidFill>
              </a:rPr>
              <a:t>22222222</a:t>
            </a:r>
            <a:endParaRPr kumimoji="1" lang="en-US" altLang="zh-CN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924CE5-25A8-9F44-9763-E7E29A70F40E}"/>
              </a:ext>
            </a:extLst>
          </p:cNvPr>
          <p:cNvSpPr/>
          <p:nvPr/>
        </p:nvSpPr>
        <p:spPr>
          <a:xfrm>
            <a:off x="2243603" y="878691"/>
            <a:ext cx="7688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000" dirty="0">
                <a:solidFill>
                  <a:srgbClr val="FF7887"/>
                </a:solidFill>
              </a:rPr>
              <a:t>20171002</a:t>
            </a:r>
            <a:endParaRPr kumimoji="1" lang="en-US" altLang="zh-CN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CN" sz="1000" dirty="0">
                <a:solidFill>
                  <a:schemeClr val="accent4">
                    <a:lumMod val="75000"/>
                  </a:schemeClr>
                </a:solidFill>
              </a:rPr>
              <a:t>19900804</a:t>
            </a:r>
          </a:p>
          <a:p>
            <a:r>
              <a:rPr kumimoji="1" lang="en-US" altLang="zh-CN" sz="1000" dirty="0">
                <a:solidFill>
                  <a:srgbClr val="92D050"/>
                </a:solidFill>
              </a:rPr>
              <a:t>11111111</a:t>
            </a:r>
            <a:endParaRPr kumimoji="1" lang="zh-CN" alt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99763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0A03126C-4580-B04D-A28A-9CC32264E52B}"/>
              </a:ext>
            </a:extLst>
          </p:cNvPr>
          <p:cNvCxnSpPr/>
          <p:nvPr/>
        </p:nvCxnSpPr>
        <p:spPr>
          <a:xfrm>
            <a:off x="1579418" y="1787236"/>
            <a:ext cx="46670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9437D30-F7E4-5446-B444-D8B5AAA4C4CE}"/>
              </a:ext>
            </a:extLst>
          </p:cNvPr>
          <p:cNvSpPr txBox="1"/>
          <p:nvPr/>
        </p:nvSpPr>
        <p:spPr>
          <a:xfrm>
            <a:off x="959561" y="165739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>
                <a:solidFill>
                  <a:srgbClr val="0070C0"/>
                </a:solidFill>
              </a:rPr>
              <a:t>时间轴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E365C5-721F-414F-9838-D091A6272466}"/>
              </a:ext>
            </a:extLst>
          </p:cNvPr>
          <p:cNvSpPr/>
          <p:nvPr/>
        </p:nvSpPr>
        <p:spPr>
          <a:xfrm>
            <a:off x="1680358" y="1657398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85132478-6924-2F47-8DE6-1926F0AF2B0A}"/>
              </a:ext>
            </a:extLst>
          </p:cNvPr>
          <p:cNvSpPr/>
          <p:nvPr/>
        </p:nvSpPr>
        <p:spPr>
          <a:xfrm>
            <a:off x="3482536" y="1447797"/>
            <a:ext cx="106878" cy="16625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0DBD84-9055-C645-9D84-A6D23CA87AD2}"/>
              </a:ext>
            </a:extLst>
          </p:cNvPr>
          <p:cNvSpPr txBox="1"/>
          <p:nvPr/>
        </p:nvSpPr>
        <p:spPr>
          <a:xfrm>
            <a:off x="3084569" y="1261246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dirty="0"/>
              <a:t>鸡太美超时时间</a:t>
            </a:r>
            <a:endParaRPr kumimoji="1" lang="en-US" altLang="zh-CN" sz="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57F5046-0B8C-ED49-B367-1CF0BEE8A602}"/>
              </a:ext>
            </a:extLst>
          </p:cNvPr>
          <p:cNvSpPr txBox="1"/>
          <p:nvPr/>
        </p:nvSpPr>
        <p:spPr>
          <a:xfrm>
            <a:off x="1347076" y="178050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25314000</a:t>
            </a:r>
            <a:endParaRPr kumimoji="1" lang="zh-CN" altLang="en-US" sz="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61FB70-4E8F-6945-8420-FED8C5E86858}"/>
              </a:ext>
            </a:extLst>
          </p:cNvPr>
          <p:cNvSpPr/>
          <p:nvPr/>
        </p:nvSpPr>
        <p:spPr>
          <a:xfrm>
            <a:off x="2596737" y="1657398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38FAE5-9B63-3940-8B5E-2A5F2BC4CA83}"/>
              </a:ext>
            </a:extLst>
          </p:cNvPr>
          <p:cNvSpPr/>
          <p:nvPr/>
        </p:nvSpPr>
        <p:spPr>
          <a:xfrm>
            <a:off x="3513116" y="1650670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873F021-A546-8C4B-906B-25D5BDC5CCED}"/>
              </a:ext>
            </a:extLst>
          </p:cNvPr>
          <p:cNvSpPr/>
          <p:nvPr/>
        </p:nvSpPr>
        <p:spPr>
          <a:xfrm>
            <a:off x="4429495" y="1664724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56D6A24-4D2B-E546-AC37-6167403BE5A9}"/>
              </a:ext>
            </a:extLst>
          </p:cNvPr>
          <p:cNvSpPr/>
          <p:nvPr/>
        </p:nvSpPr>
        <p:spPr>
          <a:xfrm>
            <a:off x="5301421" y="1657398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7EAB7DC-CE92-554A-8F68-FD6245506453}"/>
              </a:ext>
            </a:extLst>
          </p:cNvPr>
          <p:cNvSpPr txBox="1"/>
          <p:nvPr/>
        </p:nvSpPr>
        <p:spPr>
          <a:xfrm>
            <a:off x="5871863" y="170450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1CE25D7-8B27-CF4D-8D8F-8B2B9FB9ECA2}"/>
              </a:ext>
            </a:extLst>
          </p:cNvPr>
          <p:cNvSpPr txBox="1"/>
          <p:nvPr/>
        </p:nvSpPr>
        <p:spPr>
          <a:xfrm>
            <a:off x="2248605" y="178290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25317000</a:t>
            </a:r>
            <a:endParaRPr kumimoji="1" lang="zh-CN" altLang="en-US" sz="6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6B52E14-368B-6E41-A397-E809FD0E676D}"/>
              </a:ext>
            </a:extLst>
          </p:cNvPr>
          <p:cNvSpPr txBox="1"/>
          <p:nvPr/>
        </p:nvSpPr>
        <p:spPr>
          <a:xfrm>
            <a:off x="3167179" y="178050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25320000</a:t>
            </a:r>
            <a:endParaRPr kumimoji="1" lang="zh-CN" altLang="en-US" sz="600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F61E1F1-4A31-0C4B-A827-2361ADA052AA}"/>
              </a:ext>
            </a:extLst>
          </p:cNvPr>
          <p:cNvSpPr txBox="1"/>
          <p:nvPr/>
        </p:nvSpPr>
        <p:spPr>
          <a:xfrm>
            <a:off x="4090716" y="1796265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25323000</a:t>
            </a:r>
            <a:endParaRPr kumimoji="1" lang="zh-CN" altLang="en-US" sz="6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044E801-7CB4-E248-8307-77FF22643E15}"/>
              </a:ext>
            </a:extLst>
          </p:cNvPr>
          <p:cNvSpPr txBox="1"/>
          <p:nvPr/>
        </p:nvSpPr>
        <p:spPr>
          <a:xfrm>
            <a:off x="4954218" y="1780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25326000</a:t>
            </a:r>
            <a:endParaRPr kumimoji="1" lang="zh-CN" altLang="en-US" sz="600" dirty="0"/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567CA2CB-3A9D-3044-9B75-A24C13A8A797}"/>
              </a:ext>
            </a:extLst>
          </p:cNvPr>
          <p:cNvSpPr/>
          <p:nvPr/>
        </p:nvSpPr>
        <p:spPr>
          <a:xfrm>
            <a:off x="2772002" y="1461852"/>
            <a:ext cx="106878" cy="16625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9568B32-EE7F-7A41-9031-129D7C42B28D}"/>
              </a:ext>
            </a:extLst>
          </p:cNvPr>
          <p:cNvSpPr txBox="1"/>
          <p:nvPr/>
        </p:nvSpPr>
        <p:spPr>
          <a:xfrm>
            <a:off x="2453768" y="126011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dirty="0"/>
              <a:t>当前时间戳</a:t>
            </a:r>
            <a:endParaRPr kumimoji="1" lang="en-US" altLang="zh-CN" sz="800" dirty="0"/>
          </a:p>
        </p:txBody>
      </p:sp>
    </p:spTree>
    <p:extLst>
      <p:ext uri="{BB962C8B-B14F-4D97-AF65-F5344CB8AC3E}">
        <p14:creationId xmlns:p14="http://schemas.microsoft.com/office/powerpoint/2010/main" val="2408577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40D68F8-7C6A-524D-ACBE-305E8C06E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89" y="348342"/>
            <a:ext cx="9141281" cy="636219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46A71EA-2521-1B4A-82E2-3C6E4ADD6824}"/>
              </a:ext>
            </a:extLst>
          </p:cNvPr>
          <p:cNvSpPr txBox="1"/>
          <p:nvPr/>
        </p:nvSpPr>
        <p:spPr>
          <a:xfrm>
            <a:off x="2685143" y="1132115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鸡太美</a:t>
            </a:r>
            <a:r>
              <a:rPr kumimoji="1" lang="en-US" altLang="zh-CN" dirty="0"/>
              <a:t>/</a:t>
            </a:r>
            <a:r>
              <a:rPr kumimoji="1" lang="zh-CN" altLang="en-US" dirty="0"/>
              <a:t>更新视频</a:t>
            </a:r>
            <a:r>
              <a:rPr kumimoji="1" lang="en-US" altLang="zh-CN" dirty="0"/>
              <a:t>/</a:t>
            </a:r>
            <a:r>
              <a:rPr kumimoji="1" lang="zh-CN" altLang="en-US" dirty="0"/>
              <a:t>跳舞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EF8FADD-8B33-544C-BD00-3AE082738CE0}"/>
              </a:ext>
            </a:extLst>
          </p:cNvPr>
          <p:cNvSpPr txBox="1"/>
          <p:nvPr/>
        </p:nvSpPr>
        <p:spPr>
          <a:xfrm>
            <a:off x="4630058" y="1501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坤坤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AE9311-2719-F34E-9E63-42AE3414E4A0}"/>
              </a:ext>
            </a:extLst>
          </p:cNvPr>
          <p:cNvSpPr txBox="1"/>
          <p:nvPr/>
        </p:nvSpPr>
        <p:spPr>
          <a:xfrm>
            <a:off x="4630058" y="18707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马小云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839D6C-425E-D44B-A6C0-9D2AF10E3C16}"/>
              </a:ext>
            </a:extLst>
          </p:cNvPr>
          <p:cNvSpPr txBox="1"/>
          <p:nvPr/>
        </p:nvSpPr>
        <p:spPr>
          <a:xfrm>
            <a:off x="2685143" y="2469886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鸡太美</a:t>
            </a:r>
            <a:r>
              <a:rPr kumimoji="1" lang="en-US" altLang="zh-CN" dirty="0"/>
              <a:t>/</a:t>
            </a:r>
            <a:r>
              <a:rPr kumimoji="1" lang="zh-CN" altLang="en-US" dirty="0"/>
              <a:t>更新视频</a:t>
            </a:r>
            <a:r>
              <a:rPr kumimoji="1" lang="en-US" altLang="zh-CN" dirty="0"/>
              <a:t>/</a:t>
            </a:r>
            <a:r>
              <a:rPr kumimoji="1" lang="zh-CN" altLang="en-US" dirty="0"/>
              <a:t>篮球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A5DB50-B29A-0544-91CD-00C2AC47C78E}"/>
              </a:ext>
            </a:extLst>
          </p:cNvPr>
          <p:cNvSpPr txBox="1"/>
          <p:nvPr/>
        </p:nvSpPr>
        <p:spPr>
          <a:xfrm>
            <a:off x="4630057" y="28775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东东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E51180-6BAE-2340-88C7-BDC2105DC470}"/>
              </a:ext>
            </a:extLst>
          </p:cNvPr>
          <p:cNvSpPr txBox="1"/>
          <p:nvPr/>
        </p:nvSpPr>
        <p:spPr>
          <a:xfrm>
            <a:off x="2685143" y="336732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鸡太美</a:t>
            </a:r>
            <a:r>
              <a:rPr kumimoji="1" lang="en-US" altLang="zh-CN" dirty="0"/>
              <a:t>/</a:t>
            </a:r>
            <a:r>
              <a:rPr kumimoji="1" lang="zh-CN" altLang="en-US" dirty="0"/>
              <a:t>直播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D7C7E6-A50E-EC4E-AD4F-1AC880A366A1}"/>
              </a:ext>
            </a:extLst>
          </p:cNvPr>
          <p:cNvSpPr txBox="1"/>
          <p:nvPr/>
        </p:nvSpPr>
        <p:spPr>
          <a:xfrm>
            <a:off x="4630057" y="3805379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马小云</a:t>
            </a:r>
            <a:endParaRPr kumimoji="1" lang="en-US" altLang="zh-CN" dirty="0"/>
          </a:p>
          <a:p>
            <a:r>
              <a:rPr kumimoji="1" lang="zh-CN" altLang="en-US" dirty="0"/>
              <a:t>马小腾</a:t>
            </a:r>
          </a:p>
        </p:txBody>
      </p:sp>
    </p:spTree>
    <p:extLst>
      <p:ext uri="{BB962C8B-B14F-4D97-AF65-F5344CB8AC3E}">
        <p14:creationId xmlns:p14="http://schemas.microsoft.com/office/powerpoint/2010/main" val="411410179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0A03126C-4580-B04D-A28A-9CC32264E52B}"/>
              </a:ext>
            </a:extLst>
          </p:cNvPr>
          <p:cNvCxnSpPr/>
          <p:nvPr/>
        </p:nvCxnSpPr>
        <p:spPr>
          <a:xfrm>
            <a:off x="1579418" y="1787236"/>
            <a:ext cx="46670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9437D30-F7E4-5446-B444-D8B5AAA4C4CE}"/>
              </a:ext>
            </a:extLst>
          </p:cNvPr>
          <p:cNvSpPr txBox="1"/>
          <p:nvPr/>
        </p:nvSpPr>
        <p:spPr>
          <a:xfrm>
            <a:off x="959561" y="165739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>
                <a:solidFill>
                  <a:srgbClr val="0070C0"/>
                </a:solidFill>
              </a:rPr>
              <a:t>时间轴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E365C5-721F-414F-9838-D091A6272466}"/>
              </a:ext>
            </a:extLst>
          </p:cNvPr>
          <p:cNvSpPr/>
          <p:nvPr/>
        </p:nvSpPr>
        <p:spPr>
          <a:xfrm>
            <a:off x="1680358" y="1657398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85132478-6924-2F47-8DE6-1926F0AF2B0A}"/>
              </a:ext>
            </a:extLst>
          </p:cNvPr>
          <p:cNvSpPr/>
          <p:nvPr/>
        </p:nvSpPr>
        <p:spPr>
          <a:xfrm>
            <a:off x="3476598" y="1447797"/>
            <a:ext cx="106878" cy="166255"/>
          </a:xfrm>
          <a:prstGeom prst="downArrow">
            <a:avLst/>
          </a:prstGeom>
          <a:solidFill>
            <a:srgbClr val="F7B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0DBD84-9055-C645-9D84-A6D23CA87AD2}"/>
              </a:ext>
            </a:extLst>
          </p:cNvPr>
          <p:cNvSpPr txBox="1"/>
          <p:nvPr/>
        </p:nvSpPr>
        <p:spPr>
          <a:xfrm>
            <a:off x="3246538" y="1137006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dirty="0">
                <a:solidFill>
                  <a:srgbClr val="F7BACA"/>
                </a:solidFill>
              </a:rPr>
              <a:t>鸡太美</a:t>
            </a:r>
            <a:endParaRPr kumimoji="1" lang="en-US" altLang="zh-CN" sz="800" dirty="0">
              <a:solidFill>
                <a:srgbClr val="F7BACA"/>
              </a:solidFill>
            </a:endParaRPr>
          </a:p>
          <a:p>
            <a:r>
              <a:rPr kumimoji="1" lang="zh-CN" altLang="en-US" sz="800" dirty="0">
                <a:solidFill>
                  <a:srgbClr val="F7BACA"/>
                </a:solidFill>
              </a:rPr>
              <a:t>原超时时间</a:t>
            </a:r>
            <a:endParaRPr kumimoji="1" lang="en-US" altLang="zh-CN" sz="800" dirty="0">
              <a:solidFill>
                <a:srgbClr val="F7BACA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57F5046-0B8C-ED49-B367-1CF0BEE8A602}"/>
              </a:ext>
            </a:extLst>
          </p:cNvPr>
          <p:cNvSpPr txBox="1"/>
          <p:nvPr/>
        </p:nvSpPr>
        <p:spPr>
          <a:xfrm>
            <a:off x="1347076" y="178050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25314000</a:t>
            </a:r>
            <a:endParaRPr kumimoji="1" lang="zh-CN" altLang="en-US" sz="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61FB70-4E8F-6945-8420-FED8C5E86858}"/>
              </a:ext>
            </a:extLst>
          </p:cNvPr>
          <p:cNvSpPr/>
          <p:nvPr/>
        </p:nvSpPr>
        <p:spPr>
          <a:xfrm>
            <a:off x="2596737" y="1657398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38FAE5-9B63-3940-8B5E-2A5F2BC4CA83}"/>
              </a:ext>
            </a:extLst>
          </p:cNvPr>
          <p:cNvSpPr/>
          <p:nvPr/>
        </p:nvSpPr>
        <p:spPr>
          <a:xfrm>
            <a:off x="3513116" y="1650670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873F021-A546-8C4B-906B-25D5BDC5CCED}"/>
              </a:ext>
            </a:extLst>
          </p:cNvPr>
          <p:cNvSpPr/>
          <p:nvPr/>
        </p:nvSpPr>
        <p:spPr>
          <a:xfrm>
            <a:off x="4429495" y="1664724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56D6A24-4D2B-E546-AC37-6167403BE5A9}"/>
              </a:ext>
            </a:extLst>
          </p:cNvPr>
          <p:cNvSpPr/>
          <p:nvPr/>
        </p:nvSpPr>
        <p:spPr>
          <a:xfrm>
            <a:off x="5301421" y="1657398"/>
            <a:ext cx="45719" cy="13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7EAB7DC-CE92-554A-8F68-FD6245506453}"/>
              </a:ext>
            </a:extLst>
          </p:cNvPr>
          <p:cNvSpPr txBox="1"/>
          <p:nvPr/>
        </p:nvSpPr>
        <p:spPr>
          <a:xfrm>
            <a:off x="5871863" y="170450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1CE25D7-8B27-CF4D-8D8F-8B2B9FB9ECA2}"/>
              </a:ext>
            </a:extLst>
          </p:cNvPr>
          <p:cNvSpPr txBox="1"/>
          <p:nvPr/>
        </p:nvSpPr>
        <p:spPr>
          <a:xfrm>
            <a:off x="2248605" y="178290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25317000</a:t>
            </a:r>
            <a:endParaRPr kumimoji="1" lang="zh-CN" altLang="en-US" sz="6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6B52E14-368B-6E41-A397-E809FD0E676D}"/>
              </a:ext>
            </a:extLst>
          </p:cNvPr>
          <p:cNvSpPr txBox="1"/>
          <p:nvPr/>
        </p:nvSpPr>
        <p:spPr>
          <a:xfrm>
            <a:off x="3167179" y="178050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7BACA"/>
                </a:solidFill>
              </a:rPr>
              <a:t>25320000</a:t>
            </a:r>
            <a:endParaRPr kumimoji="1" lang="zh-CN" altLang="en-US" sz="600" dirty="0">
              <a:solidFill>
                <a:srgbClr val="F7BACA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F61E1F1-4A31-0C4B-A827-2361ADA052AA}"/>
              </a:ext>
            </a:extLst>
          </p:cNvPr>
          <p:cNvSpPr txBox="1"/>
          <p:nvPr/>
        </p:nvSpPr>
        <p:spPr>
          <a:xfrm>
            <a:off x="4090716" y="1796265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25323000</a:t>
            </a:r>
            <a:endParaRPr kumimoji="1" lang="zh-CN" altLang="en-US" sz="600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044E801-7CB4-E248-8307-77FF22643E15}"/>
              </a:ext>
            </a:extLst>
          </p:cNvPr>
          <p:cNvSpPr txBox="1"/>
          <p:nvPr/>
        </p:nvSpPr>
        <p:spPr>
          <a:xfrm>
            <a:off x="4954218" y="1780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25326000</a:t>
            </a:r>
            <a:endParaRPr kumimoji="1" lang="zh-CN" altLang="en-US" sz="600" dirty="0"/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567CA2CB-3A9D-3044-9B75-A24C13A8A797}"/>
              </a:ext>
            </a:extLst>
          </p:cNvPr>
          <p:cNvSpPr/>
          <p:nvPr/>
        </p:nvSpPr>
        <p:spPr>
          <a:xfrm>
            <a:off x="2772002" y="1461852"/>
            <a:ext cx="106878" cy="16625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9568B32-EE7F-7A41-9031-129D7C42B28D}"/>
              </a:ext>
            </a:extLst>
          </p:cNvPr>
          <p:cNvSpPr txBox="1"/>
          <p:nvPr/>
        </p:nvSpPr>
        <p:spPr>
          <a:xfrm>
            <a:off x="2453768" y="126011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dirty="0"/>
              <a:t>当前时间戳</a:t>
            </a:r>
            <a:endParaRPr kumimoji="1" lang="en-US" altLang="zh-CN" sz="800" dirty="0"/>
          </a:p>
        </p:txBody>
      </p:sp>
      <p:sp>
        <p:nvSpPr>
          <p:cNvPr id="20" name="下箭头 19">
            <a:extLst>
              <a:ext uri="{FF2B5EF4-FFF2-40B4-BE49-F238E27FC236}">
                <a16:creationId xmlns:a16="http://schemas.microsoft.com/office/drawing/2014/main" id="{0F6318C5-8123-1C44-8229-D21D88E3E6C1}"/>
              </a:ext>
            </a:extLst>
          </p:cNvPr>
          <p:cNvSpPr/>
          <p:nvPr/>
        </p:nvSpPr>
        <p:spPr>
          <a:xfrm>
            <a:off x="4404285" y="1447797"/>
            <a:ext cx="106878" cy="16625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CBC7326-D509-494F-A16F-A35ABCEFA15C}"/>
              </a:ext>
            </a:extLst>
          </p:cNvPr>
          <p:cNvSpPr txBox="1"/>
          <p:nvPr/>
        </p:nvSpPr>
        <p:spPr>
          <a:xfrm>
            <a:off x="4174225" y="1137006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dirty="0">
                <a:solidFill>
                  <a:srgbClr val="FF0000"/>
                </a:solidFill>
              </a:rPr>
              <a:t>鸡太美</a:t>
            </a:r>
            <a:endParaRPr kumimoji="1" lang="en-US" altLang="zh-CN" sz="800" dirty="0">
              <a:solidFill>
                <a:srgbClr val="FF0000"/>
              </a:solidFill>
            </a:endParaRPr>
          </a:p>
          <a:p>
            <a:r>
              <a:rPr kumimoji="1" lang="zh-CN" altLang="en-US" sz="800" dirty="0">
                <a:solidFill>
                  <a:srgbClr val="FF0000"/>
                </a:solidFill>
              </a:rPr>
              <a:t>新超时时间</a:t>
            </a:r>
            <a:endParaRPr kumimoji="1" lang="en-US" altLang="zh-CN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95745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6B67557-09D6-4845-BE80-8172C43A4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26" y="573020"/>
            <a:ext cx="9612934" cy="600808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BDECA8A-DD01-AD4A-9DCA-D591F732736A}"/>
              </a:ext>
            </a:extLst>
          </p:cNvPr>
          <p:cNvSpPr txBox="1"/>
          <p:nvPr/>
        </p:nvSpPr>
        <p:spPr>
          <a:xfrm>
            <a:off x="2553573" y="1224565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50000"/>
                  </a:schemeClr>
                </a:solidFill>
              </a:rPr>
              <a:t>19980802</a:t>
            </a:r>
            <a:endParaRPr kumimoji="1" lang="zh-CN" altLang="en-US" sz="1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A19C5E-2CC1-EF41-9395-C36222B15711}"/>
              </a:ext>
            </a:extLst>
          </p:cNvPr>
          <p:cNvSpPr txBox="1"/>
          <p:nvPr/>
        </p:nvSpPr>
        <p:spPr>
          <a:xfrm>
            <a:off x="3907343" y="1224564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50000"/>
                  </a:schemeClr>
                </a:solidFill>
              </a:rPr>
              <a:t>(19980802, </a:t>
            </a:r>
            <a:r>
              <a:rPr kumimoji="1" lang="zh-CN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000" dirty="0">
                <a:solidFill>
                  <a:schemeClr val="bg1">
                    <a:lumMod val="50000"/>
                  </a:schemeClr>
                </a:solidFill>
              </a:rPr>
              <a:t>6000)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D157AF-26A9-6942-8748-3C4089A01B40}"/>
              </a:ext>
            </a:extLst>
          </p:cNvPr>
          <p:cNvSpPr txBox="1"/>
          <p:nvPr/>
        </p:nvSpPr>
        <p:spPr>
          <a:xfrm>
            <a:off x="3237929" y="8477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会话管理页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D29F17-A2EE-BD45-8986-DA966A9EBC37}"/>
              </a:ext>
            </a:extLst>
          </p:cNvPr>
          <p:cNvSpPr txBox="1"/>
          <p:nvPr/>
        </p:nvSpPr>
        <p:spPr>
          <a:xfrm>
            <a:off x="3907343" y="2285331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trike="sngStrike" dirty="0">
                <a:solidFill>
                  <a:srgbClr val="FF0000"/>
                </a:solidFill>
              </a:rPr>
              <a:t>25320000</a:t>
            </a:r>
            <a:endParaRPr kumimoji="1" lang="zh-CN" altLang="en-US" sz="1000" strike="sngStrike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57CE95-89EE-654C-B6DD-2FF622E6EC8F}"/>
              </a:ext>
            </a:extLst>
          </p:cNvPr>
          <p:cNvSpPr txBox="1"/>
          <p:nvPr/>
        </p:nvSpPr>
        <p:spPr>
          <a:xfrm>
            <a:off x="2376759" y="2285332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50000"/>
                  </a:schemeClr>
                </a:solidFill>
              </a:rPr>
              <a:t>(19980802, </a:t>
            </a:r>
            <a:r>
              <a:rPr kumimoji="1" lang="zh-CN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000" dirty="0">
                <a:solidFill>
                  <a:schemeClr val="bg1">
                    <a:lumMod val="50000"/>
                  </a:schemeClr>
                </a:solidFill>
              </a:rPr>
              <a:t>6000)</a:t>
            </a:r>
            <a:endParaRPr kumimoji="1" lang="zh-CN" altLang="en-US" sz="1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F1FDE9-1462-5D48-9147-50E519E7FE5D}"/>
              </a:ext>
            </a:extLst>
          </p:cNvPr>
          <p:cNvSpPr txBox="1"/>
          <p:nvPr/>
        </p:nvSpPr>
        <p:spPr>
          <a:xfrm>
            <a:off x="2553573" y="4461040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25320000</a:t>
            </a:r>
            <a:endParaRPr kumimoji="1"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68970E-C62F-734C-B2D9-52F3C1D12906}"/>
              </a:ext>
            </a:extLst>
          </p:cNvPr>
          <p:cNvSpPr txBox="1"/>
          <p:nvPr/>
        </p:nvSpPr>
        <p:spPr>
          <a:xfrm>
            <a:off x="3485105" y="4461040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=&gt;</a:t>
            </a:r>
            <a:endParaRPr kumimoji="1" lang="zh-CN" altLang="en-US" sz="1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7EC521-8D6A-CA4C-8E54-CEFF79E31CC8}"/>
              </a:ext>
            </a:extLst>
          </p:cNvPr>
          <p:cNvSpPr txBox="1"/>
          <p:nvPr/>
        </p:nvSpPr>
        <p:spPr>
          <a:xfrm>
            <a:off x="3839689" y="4214481"/>
            <a:ext cx="1335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[</a:t>
            </a:r>
          </a:p>
          <a:p>
            <a:r>
              <a:rPr kumimoji="1" lang="zh-CN" altLang="en-US" sz="10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kumimoji="1" lang="en-US" altLang="zh-CN" sz="1000" strike="sngStrike" dirty="0">
                <a:solidFill>
                  <a:schemeClr val="bg1">
                    <a:lumMod val="50000"/>
                  </a:schemeClr>
                </a:solidFill>
              </a:rPr>
              <a:t>(19980802, </a:t>
            </a:r>
            <a:r>
              <a:rPr kumimoji="1" lang="zh-CN" altLang="en-US" sz="1000" strike="sngStrik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000" strike="sngStrike" dirty="0">
                <a:solidFill>
                  <a:schemeClr val="bg1">
                    <a:lumMod val="50000"/>
                  </a:schemeClr>
                </a:solidFill>
              </a:rPr>
              <a:t>6000),</a:t>
            </a:r>
          </a:p>
          <a:p>
            <a:r>
              <a:rPr kumimoji="1" lang="en-US" altLang="zh-CN" sz="1000" dirty="0">
                <a:solidFill>
                  <a:srgbClr val="00B0F0"/>
                </a:solidFill>
              </a:rPr>
              <a:t>    (22222222, </a:t>
            </a:r>
            <a:r>
              <a:rPr kumimoji="1" lang="zh-CN" altLang="en-US" sz="1000" dirty="0">
                <a:solidFill>
                  <a:srgbClr val="00B0F0"/>
                </a:solidFill>
              </a:rPr>
              <a:t> </a:t>
            </a:r>
            <a:r>
              <a:rPr kumimoji="1" lang="en-US" altLang="zh-CN" sz="1000" dirty="0">
                <a:solidFill>
                  <a:srgbClr val="00B0F0"/>
                </a:solidFill>
              </a:rPr>
              <a:t>7500)</a:t>
            </a:r>
            <a:endParaRPr kumimoji="1" lang="en-US" altLang="zh-CN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CN" sz="1000" dirty="0"/>
              <a:t>]</a:t>
            </a:r>
            <a:endParaRPr kumimoji="1" lang="zh-CN" altLang="en-US" sz="1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1828D8-81AD-A644-A578-04CB4325ED60}"/>
              </a:ext>
            </a:extLst>
          </p:cNvPr>
          <p:cNvSpPr txBox="1"/>
          <p:nvPr/>
        </p:nvSpPr>
        <p:spPr>
          <a:xfrm>
            <a:off x="3485105" y="1224563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=&gt;</a:t>
            </a:r>
            <a:endParaRPr kumimoji="1" lang="zh-CN" altLang="en-US" sz="1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98D3FAA-8734-9942-B31D-3D34C414B3CC}"/>
              </a:ext>
            </a:extLst>
          </p:cNvPr>
          <p:cNvSpPr txBox="1"/>
          <p:nvPr/>
        </p:nvSpPr>
        <p:spPr>
          <a:xfrm>
            <a:off x="3491404" y="2295156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=&gt;</a:t>
            </a:r>
            <a:endParaRPr kumimoji="1" lang="zh-CN" altLang="en-US" sz="1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C0DD46-FBB4-5D49-B4E5-6092A0F5FE7A}"/>
              </a:ext>
            </a:extLst>
          </p:cNvPr>
          <p:cNvSpPr txBox="1"/>
          <p:nvPr/>
        </p:nvSpPr>
        <p:spPr>
          <a:xfrm>
            <a:off x="2553573" y="139074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rgbClr val="FF7887"/>
                </a:solidFill>
              </a:rPr>
              <a:t>20171002</a:t>
            </a:r>
            <a:endParaRPr kumimoji="1" lang="zh-CN" altLang="en-US" sz="1000" dirty="0">
              <a:solidFill>
                <a:srgbClr val="FF7887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31BEA6-3B2E-9D43-BA0D-4A8F034A3E5C}"/>
              </a:ext>
            </a:extLst>
          </p:cNvPr>
          <p:cNvSpPr txBox="1"/>
          <p:nvPr/>
        </p:nvSpPr>
        <p:spPr>
          <a:xfrm>
            <a:off x="3907343" y="1390747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rgbClr val="FF7887"/>
                </a:solidFill>
              </a:rPr>
              <a:t>(20171002, </a:t>
            </a:r>
            <a:r>
              <a:rPr kumimoji="1" lang="zh-CN" altLang="en-US" sz="1000" dirty="0">
                <a:solidFill>
                  <a:srgbClr val="FF7887"/>
                </a:solidFill>
              </a:rPr>
              <a:t> </a:t>
            </a:r>
            <a:r>
              <a:rPr kumimoji="1" lang="en-US" altLang="zh-CN" sz="1000" dirty="0">
                <a:solidFill>
                  <a:srgbClr val="FF7887"/>
                </a:solidFill>
              </a:rPr>
              <a:t>3000)</a:t>
            </a:r>
            <a:endParaRPr kumimoji="1" lang="zh-CN" altLang="en-US" sz="1000" dirty="0">
              <a:solidFill>
                <a:srgbClr val="FF7887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67EEF5B-C74B-3D47-AE27-341AE6FEE3DA}"/>
              </a:ext>
            </a:extLst>
          </p:cNvPr>
          <p:cNvSpPr txBox="1"/>
          <p:nvPr/>
        </p:nvSpPr>
        <p:spPr>
          <a:xfrm>
            <a:off x="3485105" y="1390746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=&gt;</a:t>
            </a:r>
            <a:endParaRPr kumimoji="1" lang="zh-CN" altLang="en-US" sz="1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02E3737-EED9-3344-A30B-0E35F0F3DB32}"/>
              </a:ext>
            </a:extLst>
          </p:cNvPr>
          <p:cNvSpPr txBox="1"/>
          <p:nvPr/>
        </p:nvSpPr>
        <p:spPr>
          <a:xfrm>
            <a:off x="2553573" y="15643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chemeClr val="accent4">
                    <a:lumMod val="75000"/>
                  </a:schemeClr>
                </a:solidFill>
              </a:rPr>
              <a:t>19900804</a:t>
            </a:r>
            <a:endParaRPr kumimoji="1" lang="zh-CN" alt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18B3581-CD67-1B48-9DF9-F0E9FEF1F5D8}"/>
              </a:ext>
            </a:extLst>
          </p:cNvPr>
          <p:cNvSpPr txBox="1"/>
          <p:nvPr/>
        </p:nvSpPr>
        <p:spPr>
          <a:xfrm>
            <a:off x="3907343" y="1564346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chemeClr val="accent4">
                    <a:lumMod val="75000"/>
                  </a:schemeClr>
                </a:solidFill>
              </a:rPr>
              <a:t>(19900804, </a:t>
            </a:r>
            <a:r>
              <a:rPr kumimoji="1" lang="zh-CN" altLang="en-US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kumimoji="1" lang="en-US" altLang="zh-CN" sz="1000" dirty="0">
                <a:solidFill>
                  <a:schemeClr val="accent4">
                    <a:lumMod val="75000"/>
                  </a:schemeClr>
                </a:solidFill>
              </a:rPr>
              <a:t>4500)</a:t>
            </a:r>
            <a:endParaRPr kumimoji="1" lang="zh-CN" alt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A11A60C-6763-024C-90B6-8E6A201F9A0E}"/>
              </a:ext>
            </a:extLst>
          </p:cNvPr>
          <p:cNvSpPr txBox="1"/>
          <p:nvPr/>
        </p:nvSpPr>
        <p:spPr>
          <a:xfrm>
            <a:off x="3485105" y="1564345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=&gt;</a:t>
            </a:r>
            <a:endParaRPr kumimoji="1" lang="zh-CN" altLang="en-US" sz="1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1CA4BB6-7724-5942-BABF-EDA203D40762}"/>
              </a:ext>
            </a:extLst>
          </p:cNvPr>
          <p:cNvSpPr txBox="1"/>
          <p:nvPr/>
        </p:nvSpPr>
        <p:spPr>
          <a:xfrm>
            <a:off x="2553573" y="172835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rgbClr val="92D050"/>
                </a:solidFill>
              </a:rPr>
              <a:t>11111111</a:t>
            </a:r>
            <a:endParaRPr kumimoji="1" lang="zh-CN" altLang="en-US" sz="1000" dirty="0">
              <a:solidFill>
                <a:srgbClr val="92D05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FE3E5CD-A0CE-9543-A339-227E719F440B}"/>
              </a:ext>
            </a:extLst>
          </p:cNvPr>
          <p:cNvSpPr txBox="1"/>
          <p:nvPr/>
        </p:nvSpPr>
        <p:spPr>
          <a:xfrm>
            <a:off x="3907343" y="1728358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rgbClr val="92D050"/>
                </a:solidFill>
              </a:rPr>
              <a:t>(11111111, </a:t>
            </a:r>
            <a:r>
              <a:rPr kumimoji="1" lang="zh-CN" altLang="en-US" sz="1000" dirty="0">
                <a:solidFill>
                  <a:srgbClr val="92D050"/>
                </a:solidFill>
              </a:rPr>
              <a:t> </a:t>
            </a:r>
            <a:r>
              <a:rPr kumimoji="1" lang="en-US" altLang="zh-CN" sz="1000" dirty="0">
                <a:solidFill>
                  <a:srgbClr val="92D050"/>
                </a:solidFill>
              </a:rPr>
              <a:t>3500)</a:t>
            </a:r>
            <a:endParaRPr kumimoji="1" lang="zh-CN" altLang="en-US" sz="1000" dirty="0">
              <a:solidFill>
                <a:srgbClr val="92D05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9148045-A3FE-1C45-BC5B-3CA7F483FC69}"/>
              </a:ext>
            </a:extLst>
          </p:cNvPr>
          <p:cNvSpPr txBox="1"/>
          <p:nvPr/>
        </p:nvSpPr>
        <p:spPr>
          <a:xfrm>
            <a:off x="3485105" y="1725622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=&gt;</a:t>
            </a:r>
            <a:endParaRPr kumimoji="1" lang="zh-CN" altLang="en-US" sz="1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174974E-D4F1-DE4E-A1EA-40DD44AB2ABD}"/>
              </a:ext>
            </a:extLst>
          </p:cNvPr>
          <p:cNvSpPr txBox="1"/>
          <p:nvPr/>
        </p:nvSpPr>
        <p:spPr>
          <a:xfrm>
            <a:off x="2553573" y="1898641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rgbClr val="00B0F0"/>
                </a:solidFill>
              </a:rPr>
              <a:t>22222222</a:t>
            </a:r>
            <a:endParaRPr kumimoji="1" lang="zh-CN" altLang="en-US" sz="1000" dirty="0">
              <a:solidFill>
                <a:srgbClr val="00B0F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38F4F83-9EF8-DA48-A3AD-FA89B423A676}"/>
              </a:ext>
            </a:extLst>
          </p:cNvPr>
          <p:cNvSpPr txBox="1"/>
          <p:nvPr/>
        </p:nvSpPr>
        <p:spPr>
          <a:xfrm>
            <a:off x="3907343" y="1898640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rgbClr val="00B0F0"/>
                </a:solidFill>
              </a:rPr>
              <a:t>(22222222, </a:t>
            </a:r>
            <a:r>
              <a:rPr kumimoji="1" lang="zh-CN" altLang="en-US" sz="1000" dirty="0">
                <a:solidFill>
                  <a:srgbClr val="00B0F0"/>
                </a:solidFill>
              </a:rPr>
              <a:t> </a:t>
            </a:r>
            <a:r>
              <a:rPr kumimoji="1" lang="en-US" altLang="zh-CN" sz="1000" dirty="0">
                <a:solidFill>
                  <a:srgbClr val="00B0F0"/>
                </a:solidFill>
              </a:rPr>
              <a:t>7500)</a:t>
            </a:r>
            <a:endParaRPr kumimoji="1" lang="zh-CN" altLang="en-US" sz="1000" dirty="0">
              <a:solidFill>
                <a:srgbClr val="00B0F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0D96500-BC5D-6141-811E-2F2D7A71187A}"/>
              </a:ext>
            </a:extLst>
          </p:cNvPr>
          <p:cNvSpPr txBox="1"/>
          <p:nvPr/>
        </p:nvSpPr>
        <p:spPr>
          <a:xfrm>
            <a:off x="3485105" y="1895904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=&gt;</a:t>
            </a:r>
            <a:endParaRPr kumimoji="1" lang="zh-CN" altLang="en-US" sz="1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BE5307D-C1A7-5E4E-B787-F7196932C4B0}"/>
              </a:ext>
            </a:extLst>
          </p:cNvPr>
          <p:cNvSpPr txBox="1"/>
          <p:nvPr/>
        </p:nvSpPr>
        <p:spPr>
          <a:xfrm>
            <a:off x="3907343" y="2602871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</a:rPr>
              <a:t>25317000</a:t>
            </a:r>
            <a:endParaRPr kumimoji="1"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BF52BFB-7638-754D-96B9-CFD88FD091CB}"/>
              </a:ext>
            </a:extLst>
          </p:cNvPr>
          <p:cNvSpPr txBox="1"/>
          <p:nvPr/>
        </p:nvSpPr>
        <p:spPr>
          <a:xfrm>
            <a:off x="2376759" y="2602872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rgbClr val="FF7887"/>
                </a:solidFill>
              </a:rPr>
              <a:t>(20171002, </a:t>
            </a:r>
            <a:r>
              <a:rPr kumimoji="1" lang="zh-CN" altLang="en-US" sz="1000" dirty="0">
                <a:solidFill>
                  <a:srgbClr val="FF7887"/>
                </a:solidFill>
              </a:rPr>
              <a:t> </a:t>
            </a:r>
            <a:r>
              <a:rPr kumimoji="1" lang="en-US" altLang="zh-CN" sz="1000" dirty="0">
                <a:solidFill>
                  <a:srgbClr val="FF7887"/>
                </a:solidFill>
              </a:rPr>
              <a:t>3000)</a:t>
            </a:r>
            <a:endParaRPr kumimoji="1" lang="zh-CN" altLang="en-US" sz="1000" dirty="0">
              <a:solidFill>
                <a:srgbClr val="FF7887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040070E-5992-8945-A8B4-864AAEA93112}"/>
              </a:ext>
            </a:extLst>
          </p:cNvPr>
          <p:cNvSpPr txBox="1"/>
          <p:nvPr/>
        </p:nvSpPr>
        <p:spPr>
          <a:xfrm>
            <a:off x="3491404" y="2612696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=&gt;</a:t>
            </a:r>
            <a:endParaRPr kumimoji="1" lang="zh-CN" altLang="en-US" sz="1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8ADFE9C-70BF-5241-AD15-637AC6DB968A}"/>
              </a:ext>
            </a:extLst>
          </p:cNvPr>
          <p:cNvSpPr txBox="1"/>
          <p:nvPr/>
        </p:nvSpPr>
        <p:spPr>
          <a:xfrm>
            <a:off x="3907343" y="2759465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</a:rPr>
              <a:t>25317000</a:t>
            </a:r>
            <a:endParaRPr kumimoji="1"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50F1AFA-1AF9-EB42-AE0C-3D6940C8D8FD}"/>
              </a:ext>
            </a:extLst>
          </p:cNvPr>
          <p:cNvSpPr txBox="1"/>
          <p:nvPr/>
        </p:nvSpPr>
        <p:spPr>
          <a:xfrm>
            <a:off x="2376759" y="2759466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chemeClr val="accent4">
                    <a:lumMod val="75000"/>
                  </a:schemeClr>
                </a:solidFill>
              </a:rPr>
              <a:t>(19900804, </a:t>
            </a:r>
            <a:r>
              <a:rPr kumimoji="1" lang="zh-CN" altLang="en-US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kumimoji="1" lang="en-US" altLang="zh-CN" sz="1000" dirty="0">
                <a:solidFill>
                  <a:schemeClr val="accent4">
                    <a:lumMod val="75000"/>
                  </a:schemeClr>
                </a:solidFill>
              </a:rPr>
              <a:t>4500)</a:t>
            </a:r>
            <a:endParaRPr kumimoji="1" lang="zh-CN" alt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6C2331C-B30A-1B43-B7B7-F91E3610CE1F}"/>
              </a:ext>
            </a:extLst>
          </p:cNvPr>
          <p:cNvSpPr txBox="1"/>
          <p:nvPr/>
        </p:nvSpPr>
        <p:spPr>
          <a:xfrm>
            <a:off x="3491404" y="2769290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=&gt;</a:t>
            </a:r>
            <a:endParaRPr kumimoji="1" lang="zh-CN" altLang="en-US" sz="10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E8162F3-55A1-5C40-A069-F271CBB6CF34}"/>
              </a:ext>
            </a:extLst>
          </p:cNvPr>
          <p:cNvSpPr txBox="1"/>
          <p:nvPr/>
        </p:nvSpPr>
        <p:spPr>
          <a:xfrm>
            <a:off x="3907343" y="2905873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</a:rPr>
              <a:t>25317000</a:t>
            </a:r>
            <a:endParaRPr kumimoji="1"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4055F90-DD8C-9D45-AFB7-26D1CC5134CF}"/>
              </a:ext>
            </a:extLst>
          </p:cNvPr>
          <p:cNvSpPr txBox="1"/>
          <p:nvPr/>
        </p:nvSpPr>
        <p:spPr>
          <a:xfrm>
            <a:off x="2376759" y="2905874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rgbClr val="92D050"/>
                </a:solidFill>
              </a:rPr>
              <a:t>(11111111, </a:t>
            </a:r>
            <a:r>
              <a:rPr kumimoji="1" lang="zh-CN" altLang="en-US" sz="1000" dirty="0">
                <a:solidFill>
                  <a:srgbClr val="92D050"/>
                </a:solidFill>
              </a:rPr>
              <a:t> </a:t>
            </a:r>
            <a:r>
              <a:rPr kumimoji="1" lang="en-US" altLang="zh-CN" sz="1000" dirty="0">
                <a:solidFill>
                  <a:srgbClr val="92D050"/>
                </a:solidFill>
              </a:rPr>
              <a:t>3500)</a:t>
            </a:r>
            <a:endParaRPr kumimoji="1" lang="zh-CN" altLang="en-US" sz="1000" dirty="0">
              <a:solidFill>
                <a:srgbClr val="92D05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43E6252-3C50-4B4F-A24C-1BD2A9B92C0A}"/>
              </a:ext>
            </a:extLst>
          </p:cNvPr>
          <p:cNvSpPr txBox="1"/>
          <p:nvPr/>
        </p:nvSpPr>
        <p:spPr>
          <a:xfrm>
            <a:off x="3491404" y="2915698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=&gt;</a:t>
            </a:r>
            <a:endParaRPr kumimoji="1" lang="zh-CN" altLang="en-US" sz="10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A91D2D7-8062-8F4E-9FD2-F8F6DB27ECF2}"/>
              </a:ext>
            </a:extLst>
          </p:cNvPr>
          <p:cNvSpPr txBox="1"/>
          <p:nvPr/>
        </p:nvSpPr>
        <p:spPr>
          <a:xfrm>
            <a:off x="3907343" y="3048980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25320000</a:t>
            </a:r>
            <a:endParaRPr kumimoji="1"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A281CF9-DBC0-8D4E-A654-6F2B461F3237}"/>
              </a:ext>
            </a:extLst>
          </p:cNvPr>
          <p:cNvSpPr txBox="1"/>
          <p:nvPr/>
        </p:nvSpPr>
        <p:spPr>
          <a:xfrm>
            <a:off x="2376759" y="3048981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rgbClr val="00B0F0"/>
                </a:solidFill>
              </a:rPr>
              <a:t>(22222222, </a:t>
            </a:r>
            <a:r>
              <a:rPr kumimoji="1" lang="zh-CN" altLang="en-US" sz="1000" dirty="0">
                <a:solidFill>
                  <a:srgbClr val="00B0F0"/>
                </a:solidFill>
              </a:rPr>
              <a:t> </a:t>
            </a:r>
            <a:r>
              <a:rPr kumimoji="1" lang="en-US" altLang="zh-CN" sz="1000" dirty="0">
                <a:solidFill>
                  <a:srgbClr val="00B0F0"/>
                </a:solidFill>
              </a:rPr>
              <a:t>7500)</a:t>
            </a:r>
            <a:endParaRPr kumimoji="1" lang="zh-CN" altLang="en-US" sz="1000" dirty="0">
              <a:solidFill>
                <a:srgbClr val="00B0F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C718604-3369-F947-968E-FD5C0F1DCF76}"/>
              </a:ext>
            </a:extLst>
          </p:cNvPr>
          <p:cNvSpPr txBox="1"/>
          <p:nvPr/>
        </p:nvSpPr>
        <p:spPr>
          <a:xfrm>
            <a:off x="3491404" y="3058805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=&gt;</a:t>
            </a:r>
            <a:endParaRPr kumimoji="1" lang="zh-CN" altLang="en-US" sz="1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5E74F3D-70F8-EC46-B07A-9C371F0AAEB5}"/>
              </a:ext>
            </a:extLst>
          </p:cNvPr>
          <p:cNvSpPr txBox="1"/>
          <p:nvPr/>
        </p:nvSpPr>
        <p:spPr>
          <a:xfrm>
            <a:off x="2553573" y="35681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</a:rPr>
              <a:t>25317000</a:t>
            </a:r>
            <a:endParaRPr kumimoji="1"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711C3A7-8B03-974F-8DAF-67980CA76071}"/>
              </a:ext>
            </a:extLst>
          </p:cNvPr>
          <p:cNvSpPr txBox="1"/>
          <p:nvPr/>
        </p:nvSpPr>
        <p:spPr>
          <a:xfrm>
            <a:off x="3485105" y="3568106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=&gt;</a:t>
            </a:r>
            <a:endParaRPr kumimoji="1" lang="zh-CN" altLang="en-US" sz="10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55FE86F-54B2-B74B-A6A8-FBFFA52F4915}"/>
              </a:ext>
            </a:extLst>
          </p:cNvPr>
          <p:cNvSpPr txBox="1"/>
          <p:nvPr/>
        </p:nvSpPr>
        <p:spPr>
          <a:xfrm>
            <a:off x="3839689" y="3321547"/>
            <a:ext cx="13356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[</a:t>
            </a:r>
          </a:p>
          <a:p>
            <a:r>
              <a:rPr kumimoji="1" lang="zh-CN" altLang="en-US" sz="10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kumimoji="1" lang="en-US" altLang="zh-CN" sz="1000" dirty="0">
                <a:solidFill>
                  <a:srgbClr val="FF7887"/>
                </a:solidFill>
              </a:rPr>
              <a:t>(20171002, </a:t>
            </a:r>
            <a:r>
              <a:rPr kumimoji="1" lang="zh-CN" altLang="en-US" sz="1000" dirty="0">
                <a:solidFill>
                  <a:srgbClr val="FF7887"/>
                </a:solidFill>
              </a:rPr>
              <a:t> </a:t>
            </a:r>
            <a:r>
              <a:rPr kumimoji="1" lang="en-US" altLang="zh-CN" sz="1000" dirty="0">
                <a:solidFill>
                  <a:srgbClr val="FF7887"/>
                </a:solidFill>
              </a:rPr>
              <a:t>3000),</a:t>
            </a:r>
            <a:endParaRPr kumimoji="1" lang="en-US" altLang="zh-CN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CN" sz="1000" dirty="0">
                <a:solidFill>
                  <a:srgbClr val="00B0F0"/>
                </a:solidFill>
              </a:rPr>
              <a:t>    </a:t>
            </a:r>
            <a:r>
              <a:rPr kumimoji="1" lang="en-US" altLang="zh-CN" sz="1000" dirty="0">
                <a:solidFill>
                  <a:schemeClr val="accent4">
                    <a:lumMod val="75000"/>
                  </a:schemeClr>
                </a:solidFill>
              </a:rPr>
              <a:t>(19900804, </a:t>
            </a:r>
            <a:r>
              <a:rPr kumimoji="1" lang="zh-CN" altLang="en-US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kumimoji="1" lang="en-US" altLang="zh-CN" sz="1000" dirty="0">
                <a:solidFill>
                  <a:schemeClr val="accent4">
                    <a:lumMod val="75000"/>
                  </a:schemeClr>
                </a:solidFill>
              </a:rPr>
              <a:t>4500),</a:t>
            </a:r>
          </a:p>
          <a:p>
            <a:r>
              <a:rPr kumimoji="1" lang="en-US" altLang="zh-CN" sz="1000" dirty="0">
                <a:solidFill>
                  <a:schemeClr val="accent4">
                    <a:lumMod val="75000"/>
                  </a:schemeClr>
                </a:solidFill>
              </a:rPr>
              <a:t>    </a:t>
            </a:r>
            <a:r>
              <a:rPr kumimoji="1" lang="en-US" altLang="zh-CN" sz="1000" dirty="0">
                <a:solidFill>
                  <a:srgbClr val="92D050"/>
                </a:solidFill>
              </a:rPr>
              <a:t>(11111111, </a:t>
            </a:r>
            <a:r>
              <a:rPr kumimoji="1" lang="zh-CN" altLang="en-US" sz="1000" dirty="0">
                <a:solidFill>
                  <a:srgbClr val="92D050"/>
                </a:solidFill>
              </a:rPr>
              <a:t> </a:t>
            </a:r>
            <a:r>
              <a:rPr kumimoji="1" lang="en-US" altLang="zh-CN" sz="1000" dirty="0">
                <a:solidFill>
                  <a:srgbClr val="92D050"/>
                </a:solidFill>
              </a:rPr>
              <a:t>3500)</a:t>
            </a:r>
            <a:endParaRPr kumimoji="1" lang="zh-CN" altLang="en-US" sz="10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kumimoji="1" lang="en-US" altLang="zh-CN" sz="1000" dirty="0"/>
              <a:t>]</a:t>
            </a:r>
            <a:endParaRPr kumimoji="1" lang="zh-CN" altLang="en-US" sz="10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FDC9F98-2EE6-1949-A477-BAAFDFB6E046}"/>
              </a:ext>
            </a:extLst>
          </p:cNvPr>
          <p:cNvSpPr/>
          <p:nvPr/>
        </p:nvSpPr>
        <p:spPr>
          <a:xfrm>
            <a:off x="2418607" y="1191585"/>
            <a:ext cx="2756704" cy="1007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199EF36-D5BA-2B40-9714-CE3E31077A50}"/>
              </a:ext>
            </a:extLst>
          </p:cNvPr>
          <p:cNvSpPr/>
          <p:nvPr/>
        </p:nvSpPr>
        <p:spPr>
          <a:xfrm>
            <a:off x="2418608" y="3360976"/>
            <a:ext cx="2756702" cy="2036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54665F3-5E98-534D-9073-B80D9ADF1F74}"/>
              </a:ext>
            </a:extLst>
          </p:cNvPr>
          <p:cNvSpPr/>
          <p:nvPr/>
        </p:nvSpPr>
        <p:spPr>
          <a:xfrm>
            <a:off x="2418607" y="2296506"/>
            <a:ext cx="2756703" cy="1015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DB99425-AC06-DD46-89FC-D9FADC1B0C01}"/>
              </a:ext>
            </a:extLst>
          </p:cNvPr>
          <p:cNvSpPr txBox="1"/>
          <p:nvPr/>
        </p:nvSpPr>
        <p:spPr>
          <a:xfrm>
            <a:off x="3907342" y="2431005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002060"/>
                </a:solidFill>
              </a:rPr>
              <a:t>25323000</a:t>
            </a:r>
            <a:endParaRPr kumimoji="1" lang="zh-CN" altLang="en-US" sz="1000" dirty="0">
              <a:solidFill>
                <a:srgbClr val="002060"/>
              </a:solidFill>
            </a:endParaRPr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63221E51-1983-A947-9A41-42047CA01D6F}"/>
              </a:ext>
            </a:extLst>
          </p:cNvPr>
          <p:cNvSpPr/>
          <p:nvPr/>
        </p:nvSpPr>
        <p:spPr>
          <a:xfrm rot="4128123">
            <a:off x="4626518" y="2373949"/>
            <a:ext cx="80982" cy="247014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89506B7-F521-ED45-84ED-02BE9D5DE12F}"/>
              </a:ext>
            </a:extLst>
          </p:cNvPr>
          <p:cNvSpPr txBox="1"/>
          <p:nvPr/>
        </p:nvSpPr>
        <p:spPr>
          <a:xfrm>
            <a:off x="4734620" y="2265346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rgbClr val="002060"/>
                </a:solidFill>
              </a:rPr>
              <a:t>更新成</a:t>
            </a:r>
            <a:endParaRPr lang="en-US" altLang="zh-CN" sz="700" dirty="0">
              <a:solidFill>
                <a:srgbClr val="002060"/>
              </a:solidFill>
            </a:endParaRPr>
          </a:p>
          <a:p>
            <a:r>
              <a:rPr kumimoji="1" lang="zh-CN" altLang="en-US" sz="700" dirty="0">
                <a:solidFill>
                  <a:srgbClr val="002060"/>
                </a:solidFill>
              </a:rPr>
              <a:t>新的</a:t>
            </a:r>
            <a:endParaRPr kumimoji="1" lang="en-US" altLang="zh-CN" sz="700" dirty="0">
              <a:solidFill>
                <a:srgbClr val="002060"/>
              </a:solidFill>
            </a:endParaRPr>
          </a:p>
          <a:p>
            <a:r>
              <a:rPr kumimoji="1" lang="zh-CN" altLang="en-US" sz="700" dirty="0">
                <a:solidFill>
                  <a:srgbClr val="002060"/>
                </a:solidFill>
              </a:rPr>
              <a:t>时间戳</a:t>
            </a:r>
          </a:p>
        </p:txBody>
      </p:sp>
      <p:sp>
        <p:nvSpPr>
          <p:cNvPr id="47" name="下箭头 46">
            <a:extLst>
              <a:ext uri="{FF2B5EF4-FFF2-40B4-BE49-F238E27FC236}">
                <a16:creationId xmlns:a16="http://schemas.microsoft.com/office/drawing/2014/main" id="{C5A66A1F-39B5-5543-8D70-FC6DE1A9660B}"/>
              </a:ext>
            </a:extLst>
          </p:cNvPr>
          <p:cNvSpPr/>
          <p:nvPr/>
        </p:nvSpPr>
        <p:spPr>
          <a:xfrm rot="3390422">
            <a:off x="4715470" y="4235610"/>
            <a:ext cx="80982" cy="247014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B0A1CD5-452A-224A-A1C9-C315D07B5F69}"/>
              </a:ext>
            </a:extLst>
          </p:cNvPr>
          <p:cNvSpPr txBox="1"/>
          <p:nvPr/>
        </p:nvSpPr>
        <p:spPr>
          <a:xfrm>
            <a:off x="4811109" y="4175959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rgbClr val="002060"/>
                </a:solidFill>
              </a:rPr>
              <a:t>删除</a:t>
            </a:r>
            <a:endParaRPr lang="en-US" altLang="zh-CN" sz="700" dirty="0">
              <a:solidFill>
                <a:srgbClr val="00206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E9B321E-46F8-E142-B2D0-6DFD8FDCF7A9}"/>
              </a:ext>
            </a:extLst>
          </p:cNvPr>
          <p:cNvSpPr txBox="1"/>
          <p:nvPr/>
        </p:nvSpPr>
        <p:spPr>
          <a:xfrm>
            <a:off x="2553573" y="4987513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002060"/>
                </a:solidFill>
              </a:rPr>
              <a:t>25323000</a:t>
            </a:r>
            <a:endParaRPr kumimoji="1"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F0BFD38-5FED-CD44-9BAF-DCE836FB6C57}"/>
              </a:ext>
            </a:extLst>
          </p:cNvPr>
          <p:cNvSpPr txBox="1"/>
          <p:nvPr/>
        </p:nvSpPr>
        <p:spPr>
          <a:xfrm>
            <a:off x="3485105" y="4987513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=&gt;</a:t>
            </a:r>
            <a:endParaRPr kumimoji="1" lang="zh-CN" altLang="en-US" sz="10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B13B868-8C57-EB4C-93BF-E9E076AFC112}"/>
              </a:ext>
            </a:extLst>
          </p:cNvPr>
          <p:cNvSpPr txBox="1"/>
          <p:nvPr/>
        </p:nvSpPr>
        <p:spPr>
          <a:xfrm>
            <a:off x="3839689" y="4998304"/>
            <a:ext cx="1327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/>
              <a:t>[</a:t>
            </a:r>
            <a:r>
              <a:rPr kumimoji="1" lang="en-US" altLang="zh-CN" sz="1000" dirty="0">
                <a:solidFill>
                  <a:schemeClr val="bg1">
                    <a:lumMod val="50000"/>
                  </a:schemeClr>
                </a:solidFill>
              </a:rPr>
              <a:t>(19980802, </a:t>
            </a:r>
            <a:r>
              <a:rPr kumimoji="1" lang="zh-CN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000" dirty="0">
                <a:solidFill>
                  <a:schemeClr val="bg1">
                    <a:lumMod val="50000"/>
                  </a:schemeClr>
                </a:solidFill>
              </a:rPr>
              <a:t>6000)</a:t>
            </a:r>
            <a:r>
              <a:rPr kumimoji="1" lang="en-US" altLang="zh-CN" sz="1000" dirty="0"/>
              <a:t>]</a:t>
            </a:r>
            <a:endParaRPr kumimoji="1" lang="zh-CN" altLang="en-US" sz="1000" dirty="0"/>
          </a:p>
        </p:txBody>
      </p:sp>
      <p:sp>
        <p:nvSpPr>
          <p:cNvPr id="52" name="下箭头 51">
            <a:extLst>
              <a:ext uri="{FF2B5EF4-FFF2-40B4-BE49-F238E27FC236}">
                <a16:creationId xmlns:a16="http://schemas.microsoft.com/office/drawing/2014/main" id="{C6A1AF39-4E11-DC4F-AB80-6CB92FF6E3AA}"/>
              </a:ext>
            </a:extLst>
          </p:cNvPr>
          <p:cNvSpPr/>
          <p:nvPr/>
        </p:nvSpPr>
        <p:spPr>
          <a:xfrm rot="20433708">
            <a:off x="2819948" y="4810276"/>
            <a:ext cx="80982" cy="247014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AFAC27F-51BD-BD4C-92F9-26C26E030A39}"/>
              </a:ext>
            </a:extLst>
          </p:cNvPr>
          <p:cNvSpPr txBox="1"/>
          <p:nvPr/>
        </p:nvSpPr>
        <p:spPr>
          <a:xfrm>
            <a:off x="2359664" y="4660734"/>
            <a:ext cx="10823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rgbClr val="002060"/>
                </a:solidFill>
              </a:rPr>
              <a:t>新增新的检查时间节点</a:t>
            </a:r>
            <a:endParaRPr lang="en-US" altLang="zh-CN" sz="7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64828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0FCA0C-07CA-F34E-9C54-0B33468C0037}"/>
              </a:ext>
            </a:extLst>
          </p:cNvPr>
          <p:cNvSpPr txBox="1"/>
          <p:nvPr/>
        </p:nvSpPr>
        <p:spPr>
          <a:xfrm>
            <a:off x="5112103" y="35600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🐔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935C3E-1EC0-DF49-8113-EFC1FEAA9CF5}"/>
              </a:ext>
            </a:extLst>
          </p:cNvPr>
          <p:cNvSpPr txBox="1"/>
          <p:nvPr/>
        </p:nvSpPr>
        <p:spPr>
          <a:xfrm>
            <a:off x="4142312" y="3055623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EC28A8-AEA4-F843-A58E-356E5AC4FDA1}"/>
              </a:ext>
            </a:extLst>
          </p:cNvPr>
          <p:cNvSpPr txBox="1"/>
          <p:nvPr/>
        </p:nvSpPr>
        <p:spPr>
          <a:xfrm>
            <a:off x="4398212" y="30556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E3BA03-8A32-F34E-9614-FE03E2BC2DAB}"/>
              </a:ext>
            </a:extLst>
          </p:cNvPr>
          <p:cNvSpPr/>
          <p:nvPr/>
        </p:nvSpPr>
        <p:spPr>
          <a:xfrm>
            <a:off x="4206697" y="3052885"/>
            <a:ext cx="586442" cy="3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标注 6">
            <a:extLst>
              <a:ext uri="{FF2B5EF4-FFF2-40B4-BE49-F238E27FC236}">
                <a16:creationId xmlns:a16="http://schemas.microsoft.com/office/drawing/2014/main" id="{1DFE1C54-508B-4643-908A-C7C684F929EF}"/>
              </a:ext>
            </a:extLst>
          </p:cNvPr>
          <p:cNvSpPr/>
          <p:nvPr/>
        </p:nvSpPr>
        <p:spPr>
          <a:xfrm>
            <a:off x="5260406" y="3166461"/>
            <a:ext cx="1089058" cy="324569"/>
          </a:xfrm>
          <a:prstGeom prst="wedgeRectCallout">
            <a:avLst>
              <a:gd name="adj1" fmla="val -34864"/>
              <a:gd name="adj2" fmla="val 8989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A5CAF4-515A-764C-B983-C417C55BFA28}"/>
              </a:ext>
            </a:extLst>
          </p:cNvPr>
          <p:cNvSpPr txBox="1"/>
          <p:nvPr/>
        </p:nvSpPr>
        <p:spPr>
          <a:xfrm>
            <a:off x="5230716" y="3209511"/>
            <a:ext cx="11721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申请使用办事处</a:t>
            </a:r>
            <a:endParaRPr kumimoji="1" lang="en-US" altLang="zh-CN" sz="1100" dirty="0"/>
          </a:p>
          <a:p>
            <a:endParaRPr kumimoji="1" lang="zh-CN" altLang="en-US" sz="11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163AA80-5BC7-0B4A-B2E0-E27FF8E2CE7E}"/>
              </a:ext>
            </a:extLst>
          </p:cNvPr>
          <p:cNvSpPr txBox="1"/>
          <p:nvPr/>
        </p:nvSpPr>
        <p:spPr>
          <a:xfrm>
            <a:off x="4142312" y="3558345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2D6AED6-03DD-9E4C-849A-2723CF69E60D}"/>
              </a:ext>
            </a:extLst>
          </p:cNvPr>
          <p:cNvSpPr txBox="1"/>
          <p:nvPr/>
        </p:nvSpPr>
        <p:spPr>
          <a:xfrm>
            <a:off x="4398212" y="35583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BFA37B4-7462-7446-AF64-D4481BEADFC8}"/>
              </a:ext>
            </a:extLst>
          </p:cNvPr>
          <p:cNvSpPr/>
          <p:nvPr/>
        </p:nvSpPr>
        <p:spPr>
          <a:xfrm>
            <a:off x="4206697" y="3555607"/>
            <a:ext cx="586442" cy="3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左箭头 5">
            <a:extLst>
              <a:ext uri="{FF2B5EF4-FFF2-40B4-BE49-F238E27FC236}">
                <a16:creationId xmlns:a16="http://schemas.microsoft.com/office/drawing/2014/main" id="{DBA8C8D1-D464-764B-8ABB-BAA52645D2E8}"/>
              </a:ext>
            </a:extLst>
          </p:cNvPr>
          <p:cNvSpPr/>
          <p:nvPr/>
        </p:nvSpPr>
        <p:spPr>
          <a:xfrm>
            <a:off x="4892620" y="3688508"/>
            <a:ext cx="184067" cy="106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411635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8B29D00-8E26-6041-AA3F-FFD5C473A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280" y="1136105"/>
            <a:ext cx="2714264" cy="322820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B92F8E9-4B6D-0E4B-851E-6BF0DB429FDA}"/>
              </a:ext>
            </a:extLst>
          </p:cNvPr>
          <p:cNvSpPr txBox="1"/>
          <p:nvPr/>
        </p:nvSpPr>
        <p:spPr>
          <a:xfrm>
            <a:off x="2475515" y="193266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50000"/>
                  </a:schemeClr>
                </a:solidFill>
              </a:rPr>
              <a:t>19980802</a:t>
            </a:r>
            <a:endParaRPr kumimoji="1" lang="zh-CN" altLang="en-US" sz="1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0E3B95-0711-3E4C-8EDA-F9399D8E8C79}"/>
              </a:ext>
            </a:extLst>
          </p:cNvPr>
          <p:cNvSpPr txBox="1"/>
          <p:nvPr/>
        </p:nvSpPr>
        <p:spPr>
          <a:xfrm>
            <a:off x="3829285" y="1932667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50000"/>
                  </a:schemeClr>
                </a:solidFill>
              </a:rPr>
              <a:t>6000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953345-3D24-834F-A24F-264645CEE8A7}"/>
              </a:ext>
            </a:extLst>
          </p:cNvPr>
          <p:cNvSpPr txBox="1"/>
          <p:nvPr/>
        </p:nvSpPr>
        <p:spPr>
          <a:xfrm>
            <a:off x="3247996" y="1932667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=&gt;</a:t>
            </a:r>
            <a:endParaRPr kumimoji="1" lang="zh-CN" altLang="en-US" sz="1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C052-EA1D-FC4A-9A51-EA725266375D}"/>
              </a:ext>
            </a:extLst>
          </p:cNvPr>
          <p:cNvSpPr txBox="1"/>
          <p:nvPr/>
        </p:nvSpPr>
        <p:spPr>
          <a:xfrm>
            <a:off x="2475515" y="2098851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rgbClr val="FF7887"/>
                </a:solidFill>
              </a:rPr>
              <a:t>20171002</a:t>
            </a:r>
            <a:endParaRPr kumimoji="1" lang="zh-CN" altLang="en-US" sz="1000" dirty="0">
              <a:solidFill>
                <a:srgbClr val="FF7887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AD76E9-6C67-0847-BFC9-4183C7025037}"/>
              </a:ext>
            </a:extLst>
          </p:cNvPr>
          <p:cNvSpPr txBox="1"/>
          <p:nvPr/>
        </p:nvSpPr>
        <p:spPr>
          <a:xfrm>
            <a:off x="3829285" y="2098850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rgbClr val="FF7887"/>
                </a:solidFill>
              </a:rPr>
              <a:t>3000</a:t>
            </a:r>
            <a:endParaRPr kumimoji="1" lang="zh-CN" altLang="en-US" sz="1000" dirty="0">
              <a:solidFill>
                <a:srgbClr val="FF7887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30D09B-DEE2-4B42-8BED-1BC94AECB48C}"/>
              </a:ext>
            </a:extLst>
          </p:cNvPr>
          <p:cNvSpPr txBox="1"/>
          <p:nvPr/>
        </p:nvSpPr>
        <p:spPr>
          <a:xfrm>
            <a:off x="3247996" y="2098850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=&gt;</a:t>
            </a:r>
            <a:endParaRPr kumimoji="1" lang="zh-CN" altLang="en-US" sz="1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09257F-B0AD-C740-A270-15ED8B66AAA8}"/>
              </a:ext>
            </a:extLst>
          </p:cNvPr>
          <p:cNvSpPr txBox="1"/>
          <p:nvPr/>
        </p:nvSpPr>
        <p:spPr>
          <a:xfrm>
            <a:off x="2475515" y="2272450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chemeClr val="accent4">
                    <a:lumMod val="75000"/>
                  </a:schemeClr>
                </a:solidFill>
              </a:rPr>
              <a:t>19900804</a:t>
            </a:r>
            <a:endParaRPr kumimoji="1" lang="zh-CN" alt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3416E6-D4B3-A94D-BD5E-A0F2AF1152E0}"/>
              </a:ext>
            </a:extLst>
          </p:cNvPr>
          <p:cNvSpPr txBox="1"/>
          <p:nvPr/>
        </p:nvSpPr>
        <p:spPr>
          <a:xfrm>
            <a:off x="3829285" y="2272449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chemeClr val="accent4">
                    <a:lumMod val="75000"/>
                  </a:schemeClr>
                </a:solidFill>
              </a:rPr>
              <a:t>4500</a:t>
            </a:r>
            <a:endParaRPr kumimoji="1" lang="zh-CN" alt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AD46BC5-A8E8-F44F-902E-9ED9BEF00370}"/>
              </a:ext>
            </a:extLst>
          </p:cNvPr>
          <p:cNvSpPr txBox="1"/>
          <p:nvPr/>
        </p:nvSpPr>
        <p:spPr>
          <a:xfrm>
            <a:off x="3247996" y="2272449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=&gt;</a:t>
            </a:r>
            <a:endParaRPr kumimoji="1" lang="zh-CN" altLang="en-US" sz="1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7388C59-44D7-9743-A434-FE8C10D36847}"/>
              </a:ext>
            </a:extLst>
          </p:cNvPr>
          <p:cNvSpPr txBox="1"/>
          <p:nvPr/>
        </p:nvSpPr>
        <p:spPr>
          <a:xfrm>
            <a:off x="2475515" y="2436462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rgbClr val="92D050"/>
                </a:solidFill>
              </a:rPr>
              <a:t>11111111</a:t>
            </a:r>
            <a:endParaRPr kumimoji="1" lang="zh-CN" altLang="en-US" sz="1000" dirty="0">
              <a:solidFill>
                <a:srgbClr val="92D05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B4414B-FD85-F346-AC24-0FBCF0CD1D7D}"/>
              </a:ext>
            </a:extLst>
          </p:cNvPr>
          <p:cNvSpPr txBox="1"/>
          <p:nvPr/>
        </p:nvSpPr>
        <p:spPr>
          <a:xfrm>
            <a:off x="3829285" y="2436461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rgbClr val="92D050"/>
                </a:solidFill>
              </a:rPr>
              <a:t>3500</a:t>
            </a:r>
            <a:endParaRPr kumimoji="1" lang="zh-CN" altLang="en-US" sz="1000" dirty="0">
              <a:solidFill>
                <a:srgbClr val="92D05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200FA2D-301A-FB45-BE09-14044A23A3FC}"/>
              </a:ext>
            </a:extLst>
          </p:cNvPr>
          <p:cNvSpPr txBox="1"/>
          <p:nvPr/>
        </p:nvSpPr>
        <p:spPr>
          <a:xfrm>
            <a:off x="3247996" y="2433726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=&gt;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0174298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8160BE-4FAE-494F-BD57-5A7DD282EB9F}"/>
              </a:ext>
            </a:extLst>
          </p:cNvPr>
          <p:cNvSpPr txBox="1"/>
          <p:nvPr/>
        </p:nvSpPr>
        <p:spPr>
          <a:xfrm>
            <a:off x="2475205" y="2603999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10CDC7-F30B-6B45-A0F4-835868DB8FD4}"/>
              </a:ext>
            </a:extLst>
          </p:cNvPr>
          <p:cNvSpPr txBox="1"/>
          <p:nvPr/>
        </p:nvSpPr>
        <p:spPr>
          <a:xfrm>
            <a:off x="2731105" y="26039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C90380-7A79-CC4F-8128-A60DA2D6E317}"/>
              </a:ext>
            </a:extLst>
          </p:cNvPr>
          <p:cNvSpPr/>
          <p:nvPr/>
        </p:nvSpPr>
        <p:spPr>
          <a:xfrm>
            <a:off x="2539590" y="2601261"/>
            <a:ext cx="586442" cy="3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93E794-CA65-8F45-8BCE-1FC59A28344E}"/>
              </a:ext>
            </a:extLst>
          </p:cNvPr>
          <p:cNvSpPr txBox="1"/>
          <p:nvPr/>
        </p:nvSpPr>
        <p:spPr>
          <a:xfrm>
            <a:off x="4409942" y="2601261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8339C5-AA15-7945-9B2B-6461F680DDBF}"/>
              </a:ext>
            </a:extLst>
          </p:cNvPr>
          <p:cNvSpPr txBox="1"/>
          <p:nvPr/>
        </p:nvSpPr>
        <p:spPr>
          <a:xfrm>
            <a:off x="4665842" y="26012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AA3224-7969-C14F-B61F-F2EFEBA1D8D1}"/>
              </a:ext>
            </a:extLst>
          </p:cNvPr>
          <p:cNvSpPr/>
          <p:nvPr/>
        </p:nvSpPr>
        <p:spPr>
          <a:xfrm>
            <a:off x="4474327" y="2598523"/>
            <a:ext cx="586442" cy="3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F8C8A0DA-5550-4843-8EBB-646CDFD09883}"/>
              </a:ext>
            </a:extLst>
          </p:cNvPr>
          <p:cNvSpPr/>
          <p:nvPr/>
        </p:nvSpPr>
        <p:spPr>
          <a:xfrm>
            <a:off x="3297509" y="2693020"/>
            <a:ext cx="1025912" cy="195146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7FEB67-8C70-054F-B800-8C0B2091FAEA}"/>
              </a:ext>
            </a:extLst>
          </p:cNvPr>
          <p:cNvSpPr txBox="1"/>
          <p:nvPr/>
        </p:nvSpPr>
        <p:spPr>
          <a:xfrm>
            <a:off x="3566783" y="2538337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rgbClr val="7030A0"/>
                </a:solidFill>
              </a:rPr>
              <a:t>PING</a:t>
            </a:r>
            <a:endParaRPr kumimoji="1" lang="zh-CN" altLang="en-US" sz="1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48451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B5CC41D-E7B5-764F-913E-1ACBA90EC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591" y="2770520"/>
            <a:ext cx="1303535" cy="84439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18160BE-4FAE-494F-BD57-5A7DD282EB9F}"/>
              </a:ext>
            </a:extLst>
          </p:cNvPr>
          <p:cNvSpPr txBox="1"/>
          <p:nvPr/>
        </p:nvSpPr>
        <p:spPr>
          <a:xfrm>
            <a:off x="2475205" y="2603999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10CDC7-F30B-6B45-A0F4-835868DB8FD4}"/>
              </a:ext>
            </a:extLst>
          </p:cNvPr>
          <p:cNvSpPr txBox="1"/>
          <p:nvPr/>
        </p:nvSpPr>
        <p:spPr>
          <a:xfrm>
            <a:off x="2731105" y="26039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C90380-7A79-CC4F-8128-A60DA2D6E317}"/>
              </a:ext>
            </a:extLst>
          </p:cNvPr>
          <p:cNvSpPr/>
          <p:nvPr/>
        </p:nvSpPr>
        <p:spPr>
          <a:xfrm>
            <a:off x="2539590" y="2601261"/>
            <a:ext cx="586442" cy="3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93E794-CA65-8F45-8BCE-1FC59A28344E}"/>
              </a:ext>
            </a:extLst>
          </p:cNvPr>
          <p:cNvSpPr txBox="1"/>
          <p:nvPr/>
        </p:nvSpPr>
        <p:spPr>
          <a:xfrm>
            <a:off x="4409942" y="2601261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8339C5-AA15-7945-9B2B-6461F680DDBF}"/>
              </a:ext>
            </a:extLst>
          </p:cNvPr>
          <p:cNvSpPr txBox="1"/>
          <p:nvPr/>
        </p:nvSpPr>
        <p:spPr>
          <a:xfrm>
            <a:off x="4665842" y="26012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AA3224-7969-C14F-B61F-F2EFEBA1D8D1}"/>
              </a:ext>
            </a:extLst>
          </p:cNvPr>
          <p:cNvSpPr/>
          <p:nvPr/>
        </p:nvSpPr>
        <p:spPr>
          <a:xfrm>
            <a:off x="4474327" y="2598523"/>
            <a:ext cx="586442" cy="3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F8C8A0DA-5550-4843-8EBB-646CDFD09883}"/>
              </a:ext>
            </a:extLst>
          </p:cNvPr>
          <p:cNvSpPr/>
          <p:nvPr/>
        </p:nvSpPr>
        <p:spPr>
          <a:xfrm rot="10800000">
            <a:off x="3297509" y="2693020"/>
            <a:ext cx="1025912" cy="19514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7FEB67-8C70-054F-B800-8C0B2091FAEA}"/>
              </a:ext>
            </a:extLst>
          </p:cNvPr>
          <p:cNvSpPr txBox="1"/>
          <p:nvPr/>
        </p:nvSpPr>
        <p:spPr>
          <a:xfrm>
            <a:off x="3556970" y="247089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PING</a:t>
            </a:r>
            <a:endParaRPr kumimoji="1" lang="zh-CN" altLang="en-US" sz="1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36716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8B29D00-8E26-6041-AA3F-FFD5C473A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280" y="1136105"/>
            <a:ext cx="2714264" cy="322820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B92F8E9-4B6D-0E4B-851E-6BF0DB429FDA}"/>
              </a:ext>
            </a:extLst>
          </p:cNvPr>
          <p:cNvSpPr txBox="1"/>
          <p:nvPr/>
        </p:nvSpPr>
        <p:spPr>
          <a:xfrm>
            <a:off x="2475515" y="193266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trike="sngStrike" dirty="0">
                <a:solidFill>
                  <a:schemeClr val="bg1">
                    <a:lumMod val="50000"/>
                  </a:schemeClr>
                </a:solidFill>
              </a:rPr>
              <a:t>19980802</a:t>
            </a:r>
            <a:endParaRPr kumimoji="1" lang="zh-CN" altLang="en-US" sz="1000" strike="sngStrike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0E3B95-0711-3E4C-8EDA-F9399D8E8C79}"/>
              </a:ext>
            </a:extLst>
          </p:cNvPr>
          <p:cNvSpPr txBox="1"/>
          <p:nvPr/>
        </p:nvSpPr>
        <p:spPr>
          <a:xfrm>
            <a:off x="3829285" y="1932667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trike="sngStrike" dirty="0">
                <a:solidFill>
                  <a:schemeClr val="bg1">
                    <a:lumMod val="50000"/>
                  </a:schemeClr>
                </a:solidFill>
              </a:rPr>
              <a:t>6000</a:t>
            </a:r>
            <a:endParaRPr kumimoji="1" lang="zh-CN" altLang="en-US" sz="1000" strike="sngStrik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953345-3D24-834F-A24F-264645CEE8A7}"/>
              </a:ext>
            </a:extLst>
          </p:cNvPr>
          <p:cNvSpPr txBox="1"/>
          <p:nvPr/>
        </p:nvSpPr>
        <p:spPr>
          <a:xfrm>
            <a:off x="3247996" y="1932667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trike="sngStrike" dirty="0"/>
              <a:t>=&gt;</a:t>
            </a:r>
            <a:endParaRPr kumimoji="1" lang="zh-CN" altLang="en-US" sz="1000" strike="sngStrike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C052-EA1D-FC4A-9A51-EA725266375D}"/>
              </a:ext>
            </a:extLst>
          </p:cNvPr>
          <p:cNvSpPr txBox="1"/>
          <p:nvPr/>
        </p:nvSpPr>
        <p:spPr>
          <a:xfrm>
            <a:off x="2475515" y="2098851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trike="sngStrike" dirty="0">
                <a:solidFill>
                  <a:srgbClr val="FF7887"/>
                </a:solidFill>
              </a:rPr>
              <a:t>20171002</a:t>
            </a:r>
            <a:endParaRPr kumimoji="1" lang="zh-CN" altLang="en-US" sz="1000" strike="sngStrike" dirty="0">
              <a:solidFill>
                <a:srgbClr val="FF7887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AD76E9-6C67-0847-BFC9-4183C7025037}"/>
              </a:ext>
            </a:extLst>
          </p:cNvPr>
          <p:cNvSpPr txBox="1"/>
          <p:nvPr/>
        </p:nvSpPr>
        <p:spPr>
          <a:xfrm>
            <a:off x="3829285" y="2098850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trike="sngStrike" dirty="0">
                <a:solidFill>
                  <a:srgbClr val="FF7887"/>
                </a:solidFill>
              </a:rPr>
              <a:t>3000</a:t>
            </a:r>
            <a:endParaRPr kumimoji="1" lang="zh-CN" altLang="en-US" sz="1000" strike="sngStrike" dirty="0">
              <a:solidFill>
                <a:srgbClr val="FF7887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30D09B-DEE2-4B42-8BED-1BC94AECB48C}"/>
              </a:ext>
            </a:extLst>
          </p:cNvPr>
          <p:cNvSpPr txBox="1"/>
          <p:nvPr/>
        </p:nvSpPr>
        <p:spPr>
          <a:xfrm>
            <a:off x="3247996" y="2098850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trike="sngStrike" dirty="0"/>
              <a:t>=&gt;</a:t>
            </a:r>
            <a:endParaRPr kumimoji="1" lang="zh-CN" altLang="en-US" sz="1000" strike="sngStrike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09257F-B0AD-C740-A270-15ED8B66AAA8}"/>
              </a:ext>
            </a:extLst>
          </p:cNvPr>
          <p:cNvSpPr txBox="1"/>
          <p:nvPr/>
        </p:nvSpPr>
        <p:spPr>
          <a:xfrm>
            <a:off x="2475515" y="2272450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trike="sngStrike" dirty="0">
                <a:solidFill>
                  <a:schemeClr val="accent4">
                    <a:lumMod val="75000"/>
                  </a:schemeClr>
                </a:solidFill>
              </a:rPr>
              <a:t>19900804</a:t>
            </a:r>
            <a:endParaRPr kumimoji="1" lang="zh-CN" altLang="en-US" sz="1000" strike="sngStrik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3416E6-D4B3-A94D-BD5E-A0F2AF1152E0}"/>
              </a:ext>
            </a:extLst>
          </p:cNvPr>
          <p:cNvSpPr txBox="1"/>
          <p:nvPr/>
        </p:nvSpPr>
        <p:spPr>
          <a:xfrm>
            <a:off x="3829285" y="2272449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trike="sngStrike" dirty="0">
                <a:solidFill>
                  <a:schemeClr val="accent4">
                    <a:lumMod val="75000"/>
                  </a:schemeClr>
                </a:solidFill>
              </a:rPr>
              <a:t>4500</a:t>
            </a:r>
            <a:endParaRPr kumimoji="1" lang="zh-CN" altLang="en-US" sz="1000" strike="sngStrik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AD46BC5-A8E8-F44F-902E-9ED9BEF00370}"/>
              </a:ext>
            </a:extLst>
          </p:cNvPr>
          <p:cNvSpPr txBox="1"/>
          <p:nvPr/>
        </p:nvSpPr>
        <p:spPr>
          <a:xfrm>
            <a:off x="3247996" y="2272449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trike="sngStrike" dirty="0"/>
              <a:t>=&gt;</a:t>
            </a:r>
            <a:endParaRPr kumimoji="1" lang="zh-CN" altLang="en-US" sz="1000" strike="sngStrike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7388C59-44D7-9743-A434-FE8C10D36847}"/>
              </a:ext>
            </a:extLst>
          </p:cNvPr>
          <p:cNvSpPr txBox="1"/>
          <p:nvPr/>
        </p:nvSpPr>
        <p:spPr>
          <a:xfrm>
            <a:off x="2475515" y="2436462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trike="sngStrike" dirty="0">
                <a:solidFill>
                  <a:srgbClr val="92D050"/>
                </a:solidFill>
              </a:rPr>
              <a:t>11111111</a:t>
            </a:r>
            <a:endParaRPr kumimoji="1" lang="zh-CN" altLang="en-US" sz="1000" strike="sngStrike" dirty="0">
              <a:solidFill>
                <a:srgbClr val="92D05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B4414B-FD85-F346-AC24-0FBCF0CD1D7D}"/>
              </a:ext>
            </a:extLst>
          </p:cNvPr>
          <p:cNvSpPr txBox="1"/>
          <p:nvPr/>
        </p:nvSpPr>
        <p:spPr>
          <a:xfrm>
            <a:off x="3829285" y="2436461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trike="sngStrike" dirty="0">
                <a:solidFill>
                  <a:srgbClr val="92D050"/>
                </a:solidFill>
              </a:rPr>
              <a:t>3500</a:t>
            </a:r>
            <a:endParaRPr kumimoji="1" lang="zh-CN" altLang="en-US" sz="1000" strike="sngStrike" dirty="0">
              <a:solidFill>
                <a:srgbClr val="92D05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200FA2D-301A-FB45-BE09-14044A23A3FC}"/>
              </a:ext>
            </a:extLst>
          </p:cNvPr>
          <p:cNvSpPr txBox="1"/>
          <p:nvPr/>
        </p:nvSpPr>
        <p:spPr>
          <a:xfrm>
            <a:off x="3247996" y="2433726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trike="sngStrike" dirty="0"/>
              <a:t>=&gt;</a:t>
            </a:r>
            <a:endParaRPr kumimoji="1" lang="zh-CN" altLang="en-US" sz="1000" strike="sngStrike" dirty="0"/>
          </a:p>
        </p:txBody>
      </p:sp>
    </p:spTree>
    <p:extLst>
      <p:ext uri="{BB962C8B-B14F-4D97-AF65-F5344CB8AC3E}">
        <p14:creationId xmlns:p14="http://schemas.microsoft.com/office/powerpoint/2010/main" val="75343783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FE2EBFF-63FA-2F48-93D0-33C3BBE0F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367" y="2412807"/>
            <a:ext cx="2755900" cy="20955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7B68381-D1F9-804C-8585-EAD79E724B65}"/>
              </a:ext>
            </a:extLst>
          </p:cNvPr>
          <p:cNvSpPr txBox="1"/>
          <p:nvPr/>
        </p:nvSpPr>
        <p:spPr>
          <a:xfrm rot="20844147">
            <a:off x="5462153" y="3536492"/>
            <a:ext cx="1768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你们不点赞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我 </a:t>
            </a:r>
            <a:r>
              <a:rPr kumimoji="1" lang="en-US" altLang="zh-CN" dirty="0">
                <a:solidFill>
                  <a:schemeClr val="bg1"/>
                </a:solidFill>
              </a:rPr>
              <a:t>TMD</a:t>
            </a:r>
            <a:r>
              <a:rPr kumimoji="1" lang="zh-CN" altLang="en-US" dirty="0">
                <a:solidFill>
                  <a:schemeClr val="bg1"/>
                </a:solidFill>
              </a:rPr>
              <a:t> 烦死了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0ABA17-47F6-AC4B-B395-9B41D60A1582}"/>
              </a:ext>
            </a:extLst>
          </p:cNvPr>
          <p:cNvSpPr txBox="1"/>
          <p:nvPr/>
        </p:nvSpPr>
        <p:spPr>
          <a:xfrm rot="20719551">
            <a:off x="5537002" y="3105404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</a:rPr>
              <a:t>爽言爽语 </a:t>
            </a:r>
            <a:r>
              <a:rPr kumimoji="1" lang="en-US" altLang="zh-CN" sz="1400" dirty="0">
                <a:solidFill>
                  <a:schemeClr val="bg1"/>
                </a:solidFill>
              </a:rPr>
              <a:t>x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1024</a:t>
            </a:r>
          </a:p>
        </p:txBody>
      </p:sp>
    </p:spTree>
    <p:extLst>
      <p:ext uri="{BB962C8B-B14F-4D97-AF65-F5344CB8AC3E}">
        <p14:creationId xmlns:p14="http://schemas.microsoft.com/office/powerpoint/2010/main" val="109885913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82495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789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2C49155-C638-7747-9F46-C603D6113813}"/>
              </a:ext>
            </a:extLst>
          </p:cNvPr>
          <p:cNvSpPr txBox="1"/>
          <p:nvPr/>
        </p:nvSpPr>
        <p:spPr>
          <a:xfrm>
            <a:off x="1861950" y="3468595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2A10DD-B2DA-F54A-B5F6-633C07F5DEC4}"/>
              </a:ext>
            </a:extLst>
          </p:cNvPr>
          <p:cNvSpPr txBox="1"/>
          <p:nvPr/>
        </p:nvSpPr>
        <p:spPr>
          <a:xfrm>
            <a:off x="2104753" y="34665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AA86A9-275D-ED4B-BC04-1B8E98B55D38}"/>
              </a:ext>
            </a:extLst>
          </p:cNvPr>
          <p:cNvSpPr txBox="1"/>
          <p:nvPr/>
        </p:nvSpPr>
        <p:spPr>
          <a:xfrm>
            <a:off x="1984234" y="4191626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🐔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500031-B10A-CD4A-9D9D-4F2783A20B18}"/>
              </a:ext>
            </a:extLst>
          </p:cNvPr>
          <p:cNvSpPr/>
          <p:nvPr/>
        </p:nvSpPr>
        <p:spPr>
          <a:xfrm>
            <a:off x="1700454" y="3897663"/>
            <a:ext cx="1041798" cy="66329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3E58E2-DC2C-FC41-8116-2CD0369A1D13}"/>
              </a:ext>
            </a:extLst>
          </p:cNvPr>
          <p:cNvSpPr txBox="1"/>
          <p:nvPr/>
        </p:nvSpPr>
        <p:spPr>
          <a:xfrm>
            <a:off x="2181697" y="423779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✨</a:t>
            </a:r>
            <a:endParaRPr kumimoji="1"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BA10ABF-13BF-3447-A610-29A4BCF60C97}"/>
              </a:ext>
            </a:extLst>
          </p:cNvPr>
          <p:cNvSpPr/>
          <p:nvPr/>
        </p:nvSpPr>
        <p:spPr>
          <a:xfrm>
            <a:off x="1984234" y="3833096"/>
            <a:ext cx="450937" cy="234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044806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91542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6681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83FA974-8DDC-E949-9F2F-9197F3D6CC75}"/>
              </a:ext>
            </a:extLst>
          </p:cNvPr>
          <p:cNvSpPr/>
          <p:nvPr/>
        </p:nvSpPr>
        <p:spPr>
          <a:xfrm>
            <a:off x="270790" y="546791"/>
            <a:ext cx="2543401" cy="993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722DA1-3EDF-CF4A-9B68-689C9CD8A8A2}"/>
              </a:ext>
            </a:extLst>
          </p:cNvPr>
          <p:cNvSpPr txBox="1"/>
          <p:nvPr/>
        </p:nvSpPr>
        <p:spPr>
          <a:xfrm>
            <a:off x="976589" y="57654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proposal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CBADA0-52DC-194D-BAF2-93BDD9CEC3FE}"/>
              </a:ext>
            </a:extLst>
          </p:cNvPr>
          <p:cNvSpPr/>
          <p:nvPr/>
        </p:nvSpPr>
        <p:spPr>
          <a:xfrm>
            <a:off x="3237829" y="546791"/>
            <a:ext cx="5153136" cy="2754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DB43FA-920A-7A48-8DEF-C589FEA1EE1D}"/>
              </a:ext>
            </a:extLst>
          </p:cNvPr>
          <p:cNvSpPr txBox="1"/>
          <p:nvPr/>
        </p:nvSpPr>
        <p:spPr>
          <a:xfrm>
            <a:off x="4003740" y="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commit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2247A4-D089-1E4F-AF5E-CA15087ADAB7}"/>
              </a:ext>
            </a:extLst>
          </p:cNvPr>
          <p:cNvSpPr txBox="1"/>
          <p:nvPr/>
        </p:nvSpPr>
        <p:spPr>
          <a:xfrm>
            <a:off x="3237829" y="631675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/>
              <a:t>queuedRequests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8ECEBCB-0B9F-6B4A-84E1-9DB41631CB63}"/>
              </a:ext>
            </a:extLst>
          </p:cNvPr>
          <p:cNvSpPr txBox="1"/>
          <p:nvPr/>
        </p:nvSpPr>
        <p:spPr>
          <a:xfrm>
            <a:off x="3237828" y="1540107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/>
              <a:t>queuedWriteRequests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2037D9D-0819-5744-A11E-961A247C3A2D}"/>
              </a:ext>
            </a:extLst>
          </p:cNvPr>
          <p:cNvSpPr txBox="1"/>
          <p:nvPr/>
        </p:nvSpPr>
        <p:spPr>
          <a:xfrm>
            <a:off x="3237829" y="1085891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/>
              <a:t>pendingRequests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EC6E13-F57D-A44E-BD33-EC7A0CA55767}"/>
              </a:ext>
            </a:extLst>
          </p:cNvPr>
          <p:cNvSpPr txBox="1"/>
          <p:nvPr/>
        </p:nvSpPr>
        <p:spPr>
          <a:xfrm>
            <a:off x="5285825" y="108589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Map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CB55EEA-AFDB-0C4E-9066-A48D04763E3F}"/>
              </a:ext>
            </a:extLst>
          </p:cNvPr>
          <p:cNvSpPr/>
          <p:nvPr/>
        </p:nvSpPr>
        <p:spPr>
          <a:xfrm>
            <a:off x="8700638" y="546790"/>
            <a:ext cx="2713226" cy="1206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6CE598F-5C9B-974E-A84E-092CB5998C89}"/>
              </a:ext>
            </a:extLst>
          </p:cNvPr>
          <p:cNvSpPr txBox="1"/>
          <p:nvPr/>
        </p:nvSpPr>
        <p:spPr>
          <a:xfrm>
            <a:off x="9572229" y="12545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leader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569EB5F-7430-114A-851A-B3FAAB1AB9F4}"/>
              </a:ext>
            </a:extLst>
          </p:cNvPr>
          <p:cNvSpPr txBox="1"/>
          <p:nvPr/>
        </p:nvSpPr>
        <p:spPr>
          <a:xfrm>
            <a:off x="8956675" y="96547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广播给所有参与者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A3B3AD-F0CF-AC4C-9649-EC5A6D704B0E}"/>
              </a:ext>
            </a:extLst>
          </p:cNvPr>
          <p:cNvSpPr txBox="1"/>
          <p:nvPr/>
        </p:nvSpPr>
        <p:spPr>
          <a:xfrm>
            <a:off x="9275672" y="1909439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/>
              <a:t>LearnerHandler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E15A9D8-EFA4-9E42-87C2-5DFF795986D2}"/>
              </a:ext>
            </a:extLst>
          </p:cNvPr>
          <p:cNvSpPr/>
          <p:nvPr/>
        </p:nvSpPr>
        <p:spPr>
          <a:xfrm>
            <a:off x="8700638" y="2434715"/>
            <a:ext cx="2713226" cy="1206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CEDE437-4498-044A-A099-47E758E6CE4B}"/>
              </a:ext>
            </a:extLst>
          </p:cNvPr>
          <p:cNvSpPr txBox="1"/>
          <p:nvPr/>
        </p:nvSpPr>
        <p:spPr>
          <a:xfrm>
            <a:off x="8814603" y="2590659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/>
              <a:t>queuedPackets</a:t>
            </a:r>
            <a:endParaRPr kumimoji="1" lang="zh-CN" altLang="en-US" dirty="0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2FD0C583-FEDF-934A-85D5-5947A78A0D11}"/>
              </a:ext>
            </a:extLst>
          </p:cNvPr>
          <p:cNvSpPr/>
          <p:nvPr/>
        </p:nvSpPr>
        <p:spPr>
          <a:xfrm>
            <a:off x="2710086" y="4294233"/>
            <a:ext cx="1055483" cy="247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32B20FB-9E6F-9A40-A49D-F986138866B5}"/>
              </a:ext>
            </a:extLst>
          </p:cNvPr>
          <p:cNvSpPr txBox="1"/>
          <p:nvPr/>
        </p:nvSpPr>
        <p:spPr>
          <a:xfrm>
            <a:off x="1592132" y="372214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Leader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DE1092D-1218-864A-9164-E22A795732BE}"/>
              </a:ext>
            </a:extLst>
          </p:cNvPr>
          <p:cNvSpPr txBox="1"/>
          <p:nvPr/>
        </p:nvSpPr>
        <p:spPr>
          <a:xfrm>
            <a:off x="4262788" y="372214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Follower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03DA670-83A9-984F-8C18-D3F10C0DBCF5}"/>
              </a:ext>
            </a:extLst>
          </p:cNvPr>
          <p:cNvSpPr txBox="1"/>
          <p:nvPr/>
        </p:nvSpPr>
        <p:spPr>
          <a:xfrm>
            <a:off x="2590855" y="3997367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PROPOSAL</a:t>
            </a:r>
            <a:endParaRPr kumimoji="1" lang="zh-CN" altLang="en-US" dirty="0"/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4321213B-CBF8-5A4C-B51C-88CC7856E9C3}"/>
              </a:ext>
            </a:extLst>
          </p:cNvPr>
          <p:cNvSpPr/>
          <p:nvPr/>
        </p:nvSpPr>
        <p:spPr>
          <a:xfrm rot="10800000">
            <a:off x="2710085" y="4838526"/>
            <a:ext cx="1055483" cy="247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A484884-3731-9E4A-8821-EDE75AECBD42}"/>
              </a:ext>
            </a:extLst>
          </p:cNvPr>
          <p:cNvSpPr txBox="1"/>
          <p:nvPr/>
        </p:nvSpPr>
        <p:spPr>
          <a:xfrm>
            <a:off x="2936301" y="455767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ACK</a:t>
            </a:r>
            <a:endParaRPr kumimoji="1" lang="zh-CN" altLang="en-US" dirty="0"/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600A46D1-6B31-4548-8604-282B66CD3AE7}"/>
              </a:ext>
            </a:extLst>
          </p:cNvPr>
          <p:cNvSpPr/>
          <p:nvPr/>
        </p:nvSpPr>
        <p:spPr>
          <a:xfrm>
            <a:off x="2710085" y="5480862"/>
            <a:ext cx="1055483" cy="247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25AE15E-2FB8-7440-B52C-738AC52154E0}"/>
              </a:ext>
            </a:extLst>
          </p:cNvPr>
          <p:cNvSpPr txBox="1"/>
          <p:nvPr/>
        </p:nvSpPr>
        <p:spPr>
          <a:xfrm>
            <a:off x="2710084" y="5148532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COMMIT</a:t>
            </a:r>
            <a:endParaRPr kumimoji="1" lang="zh-CN" altLang="en-US" dirty="0"/>
          </a:p>
        </p:txBody>
      </p:sp>
      <p:sp>
        <p:nvSpPr>
          <p:cNvPr id="31" name="右箭头 30">
            <a:extLst>
              <a:ext uri="{FF2B5EF4-FFF2-40B4-BE49-F238E27FC236}">
                <a16:creationId xmlns:a16="http://schemas.microsoft.com/office/drawing/2014/main" id="{5C234FE9-A9BB-474F-8BA9-66F8A941948B}"/>
              </a:ext>
            </a:extLst>
          </p:cNvPr>
          <p:cNvSpPr/>
          <p:nvPr/>
        </p:nvSpPr>
        <p:spPr>
          <a:xfrm>
            <a:off x="2724673" y="6063826"/>
            <a:ext cx="3740673" cy="233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CF205E4-205D-E44C-8482-66BF77FD6F6D}"/>
              </a:ext>
            </a:extLst>
          </p:cNvPr>
          <p:cNvSpPr txBox="1"/>
          <p:nvPr/>
        </p:nvSpPr>
        <p:spPr>
          <a:xfrm>
            <a:off x="2710084" y="5755404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INFORM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3FD7AFD-DED2-0D4B-9A70-BAC86B7291F7}"/>
              </a:ext>
            </a:extLst>
          </p:cNvPr>
          <p:cNvSpPr txBox="1"/>
          <p:nvPr/>
        </p:nvSpPr>
        <p:spPr>
          <a:xfrm>
            <a:off x="6669741" y="3722146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Observer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46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23F3776-A046-284B-9766-77573A9B1257}"/>
              </a:ext>
            </a:extLst>
          </p:cNvPr>
          <p:cNvGrpSpPr/>
          <p:nvPr/>
        </p:nvGrpSpPr>
        <p:grpSpPr>
          <a:xfrm>
            <a:off x="845507" y="1923789"/>
            <a:ext cx="3048000" cy="3048000"/>
            <a:chOff x="845507" y="1923789"/>
            <a:chExt cx="3048000" cy="30480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92064B11-BE12-9644-9F0F-B4F80783F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507" y="1923789"/>
              <a:ext cx="3048000" cy="3048000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36AB618-E0E8-1944-B79C-F22EE8FF3393}"/>
                </a:ext>
              </a:extLst>
            </p:cNvPr>
            <p:cNvSpPr txBox="1"/>
            <p:nvPr/>
          </p:nvSpPr>
          <p:spPr>
            <a:xfrm>
              <a:off x="2110636" y="231731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粉丝签售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唯一凭证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851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B5CEA3-82D4-1B48-AE59-A7316B2AB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07" y="1742162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93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BD9C271-B79C-2A4E-8F4C-DB031B984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682" y="1704640"/>
            <a:ext cx="3757117" cy="31742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3B7E7E-F33C-F84A-9EB6-7306E50B5355}"/>
              </a:ext>
            </a:extLst>
          </p:cNvPr>
          <p:cNvSpPr txBox="1"/>
          <p:nvPr/>
        </p:nvSpPr>
        <p:spPr>
          <a:xfrm>
            <a:off x="4432350" y="3367795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EA18B7-53E7-B347-85BC-FB3B38555866}"/>
              </a:ext>
            </a:extLst>
          </p:cNvPr>
          <p:cNvSpPr txBox="1"/>
          <p:nvPr/>
        </p:nvSpPr>
        <p:spPr>
          <a:xfrm>
            <a:off x="4675153" y="33657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2F3B94-1109-994E-94B6-3686721E0D39}"/>
              </a:ext>
            </a:extLst>
          </p:cNvPr>
          <p:cNvSpPr txBox="1"/>
          <p:nvPr/>
        </p:nvSpPr>
        <p:spPr>
          <a:xfrm>
            <a:off x="3830400" y="32917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🐶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1BE4159-049C-6B4E-8B7B-F4175CDAB7DF}"/>
              </a:ext>
            </a:extLst>
          </p:cNvPr>
          <p:cNvSpPr txBox="1"/>
          <p:nvPr/>
        </p:nvSpPr>
        <p:spPr>
          <a:xfrm>
            <a:off x="4675153" y="2635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🐎💵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197B64-5835-7F48-B376-B8AEFE9DEFE4}"/>
              </a:ext>
            </a:extLst>
          </p:cNvPr>
          <p:cNvSpPr txBox="1"/>
          <p:nvPr/>
        </p:nvSpPr>
        <p:spPr>
          <a:xfrm>
            <a:off x="4016852" y="32917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🥤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634DE4-7F4C-F942-816A-5311110D9E41}"/>
              </a:ext>
            </a:extLst>
          </p:cNvPr>
          <p:cNvSpPr txBox="1"/>
          <p:nvPr/>
        </p:nvSpPr>
        <p:spPr>
          <a:xfrm>
            <a:off x="4917956" y="31117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🐶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2EFA72-829B-7E49-B3A8-5A167452001C}"/>
              </a:ext>
            </a:extLst>
          </p:cNvPr>
          <p:cNvSpPr txBox="1"/>
          <p:nvPr/>
        </p:nvSpPr>
        <p:spPr>
          <a:xfrm>
            <a:off x="3577570" y="28198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🐂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B181AA7-1F6C-2842-BACF-6303DF9CD301}"/>
              </a:ext>
            </a:extLst>
          </p:cNvPr>
          <p:cNvSpPr txBox="1"/>
          <p:nvPr/>
        </p:nvSpPr>
        <p:spPr>
          <a:xfrm>
            <a:off x="4381057" y="30083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🐒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05AC33C-8529-0C47-B547-8504A3D84881}"/>
              </a:ext>
            </a:extLst>
          </p:cNvPr>
          <p:cNvSpPr txBox="1"/>
          <p:nvPr/>
        </p:nvSpPr>
        <p:spPr>
          <a:xfrm>
            <a:off x="3991206" y="26864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🐱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6526E81-1DAA-6944-8947-84EC7EF6DAF2}"/>
              </a:ext>
            </a:extLst>
          </p:cNvPr>
          <p:cNvSpPr txBox="1"/>
          <p:nvPr/>
        </p:nvSpPr>
        <p:spPr>
          <a:xfrm>
            <a:off x="4062192" y="30179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871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0B3544D-C644-944D-97C5-679F56166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444" y="4113391"/>
            <a:ext cx="241300" cy="2413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01D1990-14AB-4F47-9ED3-44A926200F53}"/>
              </a:ext>
            </a:extLst>
          </p:cNvPr>
          <p:cNvSpPr txBox="1"/>
          <p:nvPr/>
        </p:nvSpPr>
        <p:spPr>
          <a:xfrm>
            <a:off x="2267662" y="4191626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🐔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6FDE5D-0CF4-9D43-847E-CC3B3137F023}"/>
              </a:ext>
            </a:extLst>
          </p:cNvPr>
          <p:cNvSpPr/>
          <p:nvPr/>
        </p:nvSpPr>
        <p:spPr>
          <a:xfrm>
            <a:off x="1700454" y="3897663"/>
            <a:ext cx="1041798" cy="66329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DA161F-FA28-DB4E-AF5C-ED9E71E9E3E6}"/>
              </a:ext>
            </a:extLst>
          </p:cNvPr>
          <p:cNvSpPr txBox="1"/>
          <p:nvPr/>
        </p:nvSpPr>
        <p:spPr>
          <a:xfrm>
            <a:off x="2465125" y="423779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✨</a:t>
            </a:r>
            <a:endParaRPr kumimoji="1"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E149A0-D886-1F4C-9A78-DA0FD7A7337D}"/>
              </a:ext>
            </a:extLst>
          </p:cNvPr>
          <p:cNvSpPr/>
          <p:nvPr/>
        </p:nvSpPr>
        <p:spPr>
          <a:xfrm>
            <a:off x="1984234" y="3833096"/>
            <a:ext cx="450937" cy="234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A81AC1-5504-EB42-B966-8B6281DF179C}"/>
              </a:ext>
            </a:extLst>
          </p:cNvPr>
          <p:cNvSpPr txBox="1"/>
          <p:nvPr/>
        </p:nvSpPr>
        <p:spPr>
          <a:xfrm>
            <a:off x="1776309" y="41916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🐶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5B53AD-23A0-F14F-BE8B-202F17B28AAC}"/>
              </a:ext>
            </a:extLst>
          </p:cNvPr>
          <p:cNvSpPr txBox="1"/>
          <p:nvPr/>
        </p:nvSpPr>
        <p:spPr>
          <a:xfrm>
            <a:off x="2019673" y="41916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💽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6DB82E-8B4D-9A4E-B8CF-42D82963DE5F}"/>
              </a:ext>
            </a:extLst>
          </p:cNvPr>
          <p:cNvSpPr txBox="1"/>
          <p:nvPr/>
        </p:nvSpPr>
        <p:spPr>
          <a:xfrm rot="5400000">
            <a:off x="2121303" y="4067274"/>
            <a:ext cx="36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✒️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7783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1B3B0A71-48E6-474E-BA7A-152AF3BFA5DC}"/>
              </a:ext>
            </a:extLst>
          </p:cNvPr>
          <p:cNvSpPr txBox="1"/>
          <p:nvPr/>
        </p:nvSpPr>
        <p:spPr>
          <a:xfrm>
            <a:off x="672886" y="6138536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🐔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8A90599-226C-064D-A8CF-39BC967098A3}"/>
              </a:ext>
            </a:extLst>
          </p:cNvPr>
          <p:cNvSpPr/>
          <p:nvPr/>
        </p:nvSpPr>
        <p:spPr>
          <a:xfrm>
            <a:off x="390054" y="5856063"/>
            <a:ext cx="1041798" cy="66329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CDB2C5-45C2-F547-B3BA-019D859930AD}"/>
              </a:ext>
            </a:extLst>
          </p:cNvPr>
          <p:cNvSpPr txBox="1"/>
          <p:nvPr/>
        </p:nvSpPr>
        <p:spPr>
          <a:xfrm>
            <a:off x="870349" y="618470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✨</a:t>
            </a:r>
            <a:endParaRPr kumimoji="1" lang="zh-CN" altLang="en-US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751C73-CB5E-AB48-AFEF-1D8F05B97A11}"/>
              </a:ext>
            </a:extLst>
          </p:cNvPr>
          <p:cNvSpPr/>
          <p:nvPr/>
        </p:nvSpPr>
        <p:spPr>
          <a:xfrm>
            <a:off x="673834" y="5791496"/>
            <a:ext cx="450937" cy="234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414EE7E-7D1F-8A48-9A11-E868FCAF432F}"/>
              </a:ext>
            </a:extLst>
          </p:cNvPr>
          <p:cNvSpPr txBox="1"/>
          <p:nvPr/>
        </p:nvSpPr>
        <p:spPr>
          <a:xfrm>
            <a:off x="2088783" y="5027661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BDD7261-7019-3F4B-9413-F20830631B91}"/>
              </a:ext>
            </a:extLst>
          </p:cNvPr>
          <p:cNvSpPr txBox="1"/>
          <p:nvPr/>
        </p:nvSpPr>
        <p:spPr>
          <a:xfrm>
            <a:off x="2331586" y="50255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3B24521-DAD4-C448-B167-200B8203C568}"/>
              </a:ext>
            </a:extLst>
          </p:cNvPr>
          <p:cNvSpPr/>
          <p:nvPr/>
        </p:nvSpPr>
        <p:spPr>
          <a:xfrm>
            <a:off x="1826192" y="4852800"/>
            <a:ext cx="280901" cy="6454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D0474D3-07D1-B247-8517-AB629C97E5FF}"/>
              </a:ext>
            </a:extLst>
          </p:cNvPr>
          <p:cNvSpPr txBox="1"/>
          <p:nvPr/>
        </p:nvSpPr>
        <p:spPr>
          <a:xfrm>
            <a:off x="2088783" y="478582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领号处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68B9EA2-49D3-BA43-ABB8-16955B79CDB8}"/>
              </a:ext>
            </a:extLst>
          </p:cNvPr>
          <p:cNvSpPr txBox="1"/>
          <p:nvPr/>
        </p:nvSpPr>
        <p:spPr>
          <a:xfrm>
            <a:off x="547183" y="652402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售票处</a:t>
            </a:r>
          </a:p>
        </p:txBody>
      </p:sp>
    </p:spTree>
    <p:extLst>
      <p:ext uri="{BB962C8B-B14F-4D97-AF65-F5344CB8AC3E}">
        <p14:creationId xmlns:p14="http://schemas.microsoft.com/office/powerpoint/2010/main" val="142761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671E3795-DAC8-4C4E-8064-8CA55C19736B}"/>
              </a:ext>
            </a:extLst>
          </p:cNvPr>
          <p:cNvSpPr txBox="1"/>
          <p:nvPr/>
        </p:nvSpPr>
        <p:spPr>
          <a:xfrm>
            <a:off x="1525414" y="21269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👮‍♀️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5655124-B029-3543-B5AB-08EDFA3A7535}"/>
              </a:ext>
            </a:extLst>
          </p:cNvPr>
          <p:cNvSpPr txBox="1"/>
          <p:nvPr/>
        </p:nvSpPr>
        <p:spPr>
          <a:xfrm>
            <a:off x="1143067" y="8950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👮‍♀️</a:t>
            </a:r>
            <a:endParaRPr kumimoji="1"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C2A1448-2371-804F-A870-9D61AADD43C1}"/>
              </a:ext>
            </a:extLst>
          </p:cNvPr>
          <p:cNvSpPr/>
          <p:nvPr/>
        </p:nvSpPr>
        <p:spPr>
          <a:xfrm>
            <a:off x="1034144" y="838200"/>
            <a:ext cx="2576962" cy="2059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F8449B-899B-4E45-A4F8-7F6A655F8AA4}"/>
              </a:ext>
            </a:extLst>
          </p:cNvPr>
          <p:cNvSpPr txBox="1"/>
          <p:nvPr/>
        </p:nvSpPr>
        <p:spPr>
          <a:xfrm>
            <a:off x="1143067" y="955494"/>
            <a:ext cx="40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🦁️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67EA5D-F57F-B64F-80B9-03BFCF203854}"/>
              </a:ext>
            </a:extLst>
          </p:cNvPr>
          <p:cNvSpPr txBox="1"/>
          <p:nvPr/>
        </p:nvSpPr>
        <p:spPr>
          <a:xfrm>
            <a:off x="1529011" y="21644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🐯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C710DC-AC50-DD43-9FE2-954D2177B473}"/>
              </a:ext>
            </a:extLst>
          </p:cNvPr>
          <p:cNvSpPr txBox="1"/>
          <p:nvPr/>
        </p:nvSpPr>
        <p:spPr>
          <a:xfrm>
            <a:off x="2160365" y="17466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🐑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42FB18-4841-0F49-8A1D-97348FE64B12}"/>
              </a:ext>
            </a:extLst>
          </p:cNvPr>
          <p:cNvSpPr txBox="1"/>
          <p:nvPr/>
        </p:nvSpPr>
        <p:spPr>
          <a:xfrm>
            <a:off x="3001741" y="16978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🐂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E433A4-4FE8-DD40-9547-EA2CA0B18FB0}"/>
              </a:ext>
            </a:extLst>
          </p:cNvPr>
          <p:cNvSpPr txBox="1"/>
          <p:nvPr/>
        </p:nvSpPr>
        <p:spPr>
          <a:xfrm>
            <a:off x="1727690" y="11448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3AADBD-935F-3D4D-A66F-90782F22D016}"/>
              </a:ext>
            </a:extLst>
          </p:cNvPr>
          <p:cNvSpPr txBox="1"/>
          <p:nvPr/>
        </p:nvSpPr>
        <p:spPr>
          <a:xfrm>
            <a:off x="2579532" y="11472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🐘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45780A-2DF5-EF40-802B-E4B3F4CE1F2A}"/>
              </a:ext>
            </a:extLst>
          </p:cNvPr>
          <p:cNvSpPr txBox="1"/>
          <p:nvPr/>
        </p:nvSpPr>
        <p:spPr>
          <a:xfrm>
            <a:off x="3040726" y="22232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🐶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097E40-28D5-9641-B820-7E7FF70D6CC9}"/>
              </a:ext>
            </a:extLst>
          </p:cNvPr>
          <p:cNvSpPr txBox="1"/>
          <p:nvPr/>
        </p:nvSpPr>
        <p:spPr>
          <a:xfrm>
            <a:off x="970683" y="2512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🐱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6EF87F8-C2FD-9A4B-B8B8-0EB229BEED33}"/>
              </a:ext>
            </a:extLst>
          </p:cNvPr>
          <p:cNvSpPr txBox="1"/>
          <p:nvPr/>
        </p:nvSpPr>
        <p:spPr>
          <a:xfrm>
            <a:off x="3086685" y="10212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🐔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2DA9232-7812-854A-BFD5-E9D453C3E379}"/>
              </a:ext>
            </a:extLst>
          </p:cNvPr>
          <p:cNvSpPr txBox="1"/>
          <p:nvPr/>
        </p:nvSpPr>
        <p:spPr>
          <a:xfrm>
            <a:off x="1168028" y="15865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🐷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F2C2064-AB24-8446-80D6-F032E5EA8F2D}"/>
              </a:ext>
            </a:extLst>
          </p:cNvPr>
          <p:cNvSpPr txBox="1"/>
          <p:nvPr/>
        </p:nvSpPr>
        <p:spPr>
          <a:xfrm>
            <a:off x="1907127" y="52508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动物村庄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D9B5C4D-CE75-FD43-A0BD-1A0408C7A4E2}"/>
              </a:ext>
            </a:extLst>
          </p:cNvPr>
          <p:cNvSpPr txBox="1"/>
          <p:nvPr/>
        </p:nvSpPr>
        <p:spPr>
          <a:xfrm>
            <a:off x="2167453" y="240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🐒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1A5593E-1880-DF47-98D9-1D774662DBD9}"/>
              </a:ext>
            </a:extLst>
          </p:cNvPr>
          <p:cNvSpPr txBox="1"/>
          <p:nvPr/>
        </p:nvSpPr>
        <p:spPr>
          <a:xfrm>
            <a:off x="2926007" y="16824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⛏️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DFC4497-6750-9D4B-8A79-4B533BEF7B57}"/>
              </a:ext>
            </a:extLst>
          </p:cNvPr>
          <p:cNvSpPr txBox="1"/>
          <p:nvPr/>
        </p:nvSpPr>
        <p:spPr>
          <a:xfrm>
            <a:off x="2951458" y="23065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1A8BF6E-A99A-324A-9C86-A76C8AAF8A80}"/>
              </a:ext>
            </a:extLst>
          </p:cNvPr>
          <p:cNvSpPr txBox="1"/>
          <p:nvPr/>
        </p:nvSpPr>
        <p:spPr>
          <a:xfrm>
            <a:off x="1821110" y="11384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🚗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F38A103-B59D-2F47-8807-90059183A8BB}"/>
              </a:ext>
            </a:extLst>
          </p:cNvPr>
          <p:cNvSpPr txBox="1"/>
          <p:nvPr/>
        </p:nvSpPr>
        <p:spPr>
          <a:xfrm>
            <a:off x="1055781" y="2512527"/>
            <a:ext cx="3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💉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0D4744D-EDA7-9841-8D8E-9EF3E299ACA8}"/>
              </a:ext>
            </a:extLst>
          </p:cNvPr>
          <p:cNvSpPr txBox="1"/>
          <p:nvPr/>
        </p:nvSpPr>
        <p:spPr>
          <a:xfrm>
            <a:off x="2241190" y="17643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👔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6CA8467-724D-8C4D-B1EE-42E57431E025}"/>
              </a:ext>
            </a:extLst>
          </p:cNvPr>
          <p:cNvSpPr txBox="1"/>
          <p:nvPr/>
        </p:nvSpPr>
        <p:spPr>
          <a:xfrm>
            <a:off x="3162419" y="10767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💃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2FA4131-2FDD-F34D-99C5-10C5EB7FD983}"/>
              </a:ext>
            </a:extLst>
          </p:cNvPr>
          <p:cNvSpPr txBox="1"/>
          <p:nvPr/>
        </p:nvSpPr>
        <p:spPr>
          <a:xfrm>
            <a:off x="2493771" y="10796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⛑️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D9027E0-D729-A540-9A6C-4E39A899E393}"/>
              </a:ext>
            </a:extLst>
          </p:cNvPr>
          <p:cNvSpPr txBox="1"/>
          <p:nvPr/>
        </p:nvSpPr>
        <p:spPr>
          <a:xfrm>
            <a:off x="1252168" y="1631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🎤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80C5DB0-1CD2-664C-A906-40E64EEBA9C3}"/>
              </a:ext>
            </a:extLst>
          </p:cNvPr>
          <p:cNvSpPr txBox="1"/>
          <p:nvPr/>
        </p:nvSpPr>
        <p:spPr>
          <a:xfrm>
            <a:off x="2285934" y="24231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661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1B3B0A71-48E6-474E-BA7A-152AF3BFA5DC}"/>
              </a:ext>
            </a:extLst>
          </p:cNvPr>
          <p:cNvSpPr txBox="1"/>
          <p:nvPr/>
        </p:nvSpPr>
        <p:spPr>
          <a:xfrm>
            <a:off x="2048086" y="5288936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🐔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8A90599-226C-064D-A8CF-39BC967098A3}"/>
              </a:ext>
            </a:extLst>
          </p:cNvPr>
          <p:cNvSpPr/>
          <p:nvPr/>
        </p:nvSpPr>
        <p:spPr>
          <a:xfrm>
            <a:off x="1765254" y="5006463"/>
            <a:ext cx="1041798" cy="66329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CDB2C5-45C2-F547-B3BA-019D859930AD}"/>
              </a:ext>
            </a:extLst>
          </p:cNvPr>
          <p:cNvSpPr txBox="1"/>
          <p:nvPr/>
        </p:nvSpPr>
        <p:spPr>
          <a:xfrm>
            <a:off x="2245549" y="533510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✨</a:t>
            </a:r>
            <a:endParaRPr kumimoji="1" lang="zh-CN" altLang="en-US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751C73-CB5E-AB48-AFEF-1D8F05B97A11}"/>
              </a:ext>
            </a:extLst>
          </p:cNvPr>
          <p:cNvSpPr/>
          <p:nvPr/>
        </p:nvSpPr>
        <p:spPr>
          <a:xfrm>
            <a:off x="2049034" y="4941896"/>
            <a:ext cx="450937" cy="234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414EE7E-7D1F-8A48-9A11-E868FCAF432F}"/>
              </a:ext>
            </a:extLst>
          </p:cNvPr>
          <p:cNvSpPr txBox="1"/>
          <p:nvPr/>
        </p:nvSpPr>
        <p:spPr>
          <a:xfrm>
            <a:off x="3463983" y="4178061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BDD7261-7019-3F4B-9413-F20830631B91}"/>
              </a:ext>
            </a:extLst>
          </p:cNvPr>
          <p:cNvSpPr txBox="1"/>
          <p:nvPr/>
        </p:nvSpPr>
        <p:spPr>
          <a:xfrm>
            <a:off x="3706786" y="41759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3B24521-DAD4-C448-B167-200B8203C568}"/>
              </a:ext>
            </a:extLst>
          </p:cNvPr>
          <p:cNvSpPr/>
          <p:nvPr/>
        </p:nvSpPr>
        <p:spPr>
          <a:xfrm>
            <a:off x="3201392" y="4003200"/>
            <a:ext cx="280901" cy="6454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D0474D3-07D1-B247-8517-AB629C97E5FF}"/>
              </a:ext>
            </a:extLst>
          </p:cNvPr>
          <p:cNvSpPr txBox="1"/>
          <p:nvPr/>
        </p:nvSpPr>
        <p:spPr>
          <a:xfrm>
            <a:off x="3463983" y="393622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领号处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68B9EA2-49D3-BA43-ABB8-16955B79CDB8}"/>
              </a:ext>
            </a:extLst>
          </p:cNvPr>
          <p:cNvSpPr txBox="1"/>
          <p:nvPr/>
        </p:nvSpPr>
        <p:spPr>
          <a:xfrm>
            <a:off x="1922383" y="567442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售票处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11F4144-E59D-5442-8549-CF9A46491826}"/>
              </a:ext>
            </a:extLst>
          </p:cNvPr>
          <p:cNvSpPr txBox="1"/>
          <p:nvPr/>
        </p:nvSpPr>
        <p:spPr>
          <a:xfrm>
            <a:off x="1528182" y="43525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🐶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9B018F6-2CDF-F947-91B5-0BD4D552BAA3}"/>
              </a:ext>
            </a:extLst>
          </p:cNvPr>
          <p:cNvSpPr txBox="1"/>
          <p:nvPr/>
        </p:nvSpPr>
        <p:spPr>
          <a:xfrm>
            <a:off x="2304727" y="36740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🐎💵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3E17CF6-9DC8-6449-82B3-907E9C907280}"/>
              </a:ext>
            </a:extLst>
          </p:cNvPr>
          <p:cNvSpPr txBox="1"/>
          <p:nvPr/>
        </p:nvSpPr>
        <p:spPr>
          <a:xfrm>
            <a:off x="1714634" y="43525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🥤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1BA3BD7-D9B5-7D41-A1AB-BF3CC8B272C2}"/>
              </a:ext>
            </a:extLst>
          </p:cNvPr>
          <p:cNvSpPr txBox="1"/>
          <p:nvPr/>
        </p:nvSpPr>
        <p:spPr>
          <a:xfrm>
            <a:off x="2084473" y="50081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🐶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D48555F-9E62-2E49-B566-3FEA9FB45D25}"/>
              </a:ext>
            </a:extLst>
          </p:cNvPr>
          <p:cNvSpPr txBox="1"/>
          <p:nvPr/>
        </p:nvSpPr>
        <p:spPr>
          <a:xfrm>
            <a:off x="2104485" y="40893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🐂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EC585FB-923B-3746-9188-D7ADA02C79EA}"/>
              </a:ext>
            </a:extLst>
          </p:cNvPr>
          <p:cNvSpPr txBox="1"/>
          <p:nvPr/>
        </p:nvSpPr>
        <p:spPr>
          <a:xfrm>
            <a:off x="1669909" y="37243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🐒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5AFC441-2274-4144-9EC5-215E5233E6B1}"/>
              </a:ext>
            </a:extLst>
          </p:cNvPr>
          <p:cNvSpPr txBox="1"/>
          <p:nvPr/>
        </p:nvSpPr>
        <p:spPr>
          <a:xfrm>
            <a:off x="1280058" y="34025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🐱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6EAF325-5093-B14A-A303-2A39F1BCADF9}"/>
              </a:ext>
            </a:extLst>
          </p:cNvPr>
          <p:cNvSpPr txBox="1"/>
          <p:nvPr/>
        </p:nvSpPr>
        <p:spPr>
          <a:xfrm>
            <a:off x="1119812" y="3883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🐧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525736-3DCC-4D43-A4D1-4F7251DBB554}"/>
              </a:ext>
            </a:extLst>
          </p:cNvPr>
          <p:cNvSpPr txBox="1"/>
          <p:nvPr/>
        </p:nvSpPr>
        <p:spPr>
          <a:xfrm>
            <a:off x="2025802" y="504780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1</a:t>
            </a:r>
            <a:endParaRPr kumimoji="1" lang="zh-CN" altLang="en-US" sz="1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9F754E-CC08-6C4F-83CE-9AF765217C52}"/>
              </a:ext>
            </a:extLst>
          </p:cNvPr>
          <p:cNvSpPr txBox="1"/>
          <p:nvPr/>
        </p:nvSpPr>
        <p:spPr>
          <a:xfrm>
            <a:off x="2255598" y="372201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2</a:t>
            </a:r>
            <a:endParaRPr kumimoji="1" lang="zh-CN" altLang="en-US" sz="12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14833B4-62FC-344B-8C08-ABD952C3A9AE}"/>
              </a:ext>
            </a:extLst>
          </p:cNvPr>
          <p:cNvSpPr txBox="1"/>
          <p:nvPr/>
        </p:nvSpPr>
        <p:spPr>
          <a:xfrm>
            <a:off x="1448214" y="437740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</a:t>
            </a:r>
            <a:endParaRPr kumimoji="1" lang="zh-CN" altLang="en-US" sz="12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262BCA6-7373-C247-B5E4-10C00AA90DB8}"/>
              </a:ext>
            </a:extLst>
          </p:cNvPr>
          <p:cNvSpPr txBox="1"/>
          <p:nvPr/>
        </p:nvSpPr>
        <p:spPr>
          <a:xfrm>
            <a:off x="1057082" y="3905239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4</a:t>
            </a:r>
            <a:endParaRPr kumimoji="1" lang="zh-CN" altLang="en-US" sz="12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113AC8D-6EE3-E84A-B7E0-3EFC7B15B6B9}"/>
              </a:ext>
            </a:extLst>
          </p:cNvPr>
          <p:cNvSpPr txBox="1"/>
          <p:nvPr/>
        </p:nvSpPr>
        <p:spPr>
          <a:xfrm>
            <a:off x="1648456" y="3780411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5</a:t>
            </a:r>
            <a:endParaRPr kumimoji="1" lang="zh-CN" altLang="en-US" sz="1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772B827-4470-9C46-9E41-A6F8D0E1BEBB}"/>
              </a:ext>
            </a:extLst>
          </p:cNvPr>
          <p:cNvSpPr txBox="1"/>
          <p:nvPr/>
        </p:nvSpPr>
        <p:spPr>
          <a:xfrm>
            <a:off x="2059020" y="414712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</a:t>
            </a:r>
            <a:endParaRPr kumimoji="1" lang="zh-CN" altLang="en-US" sz="12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ADC3DF1-60F2-8343-AC8B-9BF89A04CCD9}"/>
              </a:ext>
            </a:extLst>
          </p:cNvPr>
          <p:cNvSpPr txBox="1"/>
          <p:nvPr/>
        </p:nvSpPr>
        <p:spPr>
          <a:xfrm>
            <a:off x="1235148" y="341860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</a:t>
            </a:r>
            <a:endParaRPr kumimoji="1" lang="zh-CN" altLang="en-US" sz="1200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978379F-F545-5040-A6D7-00D5CE2BCE4C}"/>
              </a:ext>
            </a:extLst>
          </p:cNvPr>
          <p:cNvGrpSpPr/>
          <p:nvPr/>
        </p:nvGrpSpPr>
        <p:grpSpPr>
          <a:xfrm>
            <a:off x="4598278" y="806822"/>
            <a:ext cx="4098147" cy="4042330"/>
            <a:chOff x="4598278" y="806822"/>
            <a:chExt cx="4098147" cy="404233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1D23972-F85A-CB48-A6D7-892879F1C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98278" y="806822"/>
              <a:ext cx="4098147" cy="4014321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979FDB1-2173-E342-9CDB-A076F660D186}"/>
                </a:ext>
              </a:extLst>
            </p:cNvPr>
            <p:cNvSpPr txBox="1"/>
            <p:nvPr/>
          </p:nvSpPr>
          <p:spPr>
            <a:xfrm>
              <a:off x="5600415" y="4325932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 dirty="0">
                  <a:latin typeface="Wawati SC" pitchFamily="82" charset="-122"/>
                  <a:ea typeface="Wawati SC" pitchFamily="82" charset="-122"/>
                </a:rPr>
                <a:t>记得点赞哦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1281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C75ACD3-4E93-7649-968E-3A8BC37C1083}"/>
              </a:ext>
            </a:extLst>
          </p:cNvPr>
          <p:cNvSpPr/>
          <p:nvPr/>
        </p:nvSpPr>
        <p:spPr>
          <a:xfrm>
            <a:off x="2442442" y="2536854"/>
            <a:ext cx="2882117" cy="1776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18C81C-BAC2-664D-8F0C-52434D76805B}"/>
              </a:ext>
            </a:extLst>
          </p:cNvPr>
          <p:cNvSpPr txBox="1"/>
          <p:nvPr/>
        </p:nvSpPr>
        <p:spPr>
          <a:xfrm>
            <a:off x="2442442" y="4013148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7737BA-C1F0-5343-96B5-76453E184283}"/>
              </a:ext>
            </a:extLst>
          </p:cNvPr>
          <p:cNvSpPr txBox="1"/>
          <p:nvPr/>
        </p:nvSpPr>
        <p:spPr>
          <a:xfrm>
            <a:off x="2685245" y="40110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E0F7FF-96C8-0841-84BE-5B1516388D37}"/>
              </a:ext>
            </a:extLst>
          </p:cNvPr>
          <p:cNvSpPr/>
          <p:nvPr/>
        </p:nvSpPr>
        <p:spPr>
          <a:xfrm>
            <a:off x="2492346" y="3749177"/>
            <a:ext cx="550259" cy="259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B0F164-0AE0-FF4E-A002-E1FBD29C1C92}"/>
              </a:ext>
            </a:extLst>
          </p:cNvPr>
          <p:cNvSpPr txBox="1"/>
          <p:nvPr/>
        </p:nvSpPr>
        <p:spPr>
          <a:xfrm>
            <a:off x="2456430" y="37491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💻</a:t>
            </a:r>
            <a:endParaRPr kumimoji="1"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610D899-2FB1-7745-B209-9510AC89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122" y="3772036"/>
            <a:ext cx="381019" cy="1070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CED695E-8CE4-8C48-84ED-92EC441E7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967" y="4056954"/>
            <a:ext cx="797066" cy="23823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D8FA93D-F324-3345-92CA-62B9DC5390DD}"/>
              </a:ext>
            </a:extLst>
          </p:cNvPr>
          <p:cNvSpPr/>
          <p:nvPr/>
        </p:nvSpPr>
        <p:spPr>
          <a:xfrm>
            <a:off x="4296633" y="2839681"/>
            <a:ext cx="534074" cy="194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DAC551A-24C4-124F-A932-EC8291699126}"/>
              </a:ext>
            </a:extLst>
          </p:cNvPr>
          <p:cNvSpPr/>
          <p:nvPr/>
        </p:nvSpPr>
        <p:spPr>
          <a:xfrm>
            <a:off x="3567001" y="2839681"/>
            <a:ext cx="534074" cy="194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3794BF-0483-874B-85A7-6E8574E228D9}"/>
              </a:ext>
            </a:extLst>
          </p:cNvPr>
          <p:cNvSpPr/>
          <p:nvPr/>
        </p:nvSpPr>
        <p:spPr>
          <a:xfrm>
            <a:off x="2837369" y="2839681"/>
            <a:ext cx="534074" cy="194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598E52F-6967-7547-8F60-AA6B9FF3A31B}"/>
              </a:ext>
            </a:extLst>
          </p:cNvPr>
          <p:cNvSpPr txBox="1"/>
          <p:nvPr/>
        </p:nvSpPr>
        <p:spPr>
          <a:xfrm>
            <a:off x="4355921" y="25368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🦁️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2B35C93-715D-7D4E-A203-8A3EC66973B5}"/>
              </a:ext>
            </a:extLst>
          </p:cNvPr>
          <p:cNvSpPr txBox="1"/>
          <p:nvPr/>
        </p:nvSpPr>
        <p:spPr>
          <a:xfrm>
            <a:off x="4563670" y="25368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889EB9-7268-8B40-900F-E31CE95AC312}"/>
              </a:ext>
            </a:extLst>
          </p:cNvPr>
          <p:cNvSpPr txBox="1"/>
          <p:nvPr/>
        </p:nvSpPr>
        <p:spPr>
          <a:xfrm>
            <a:off x="3596622" y="253685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🐯S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FDD662-0C0C-834E-8E93-5BD262ADEE54}"/>
              </a:ext>
            </a:extLst>
          </p:cNvPr>
          <p:cNvSpPr txBox="1"/>
          <p:nvPr/>
        </p:nvSpPr>
        <p:spPr>
          <a:xfrm>
            <a:off x="2874981" y="253685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🐻F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EAA6C1E-BB8B-3E4D-A1E5-0F8E04900370}"/>
              </a:ext>
            </a:extLst>
          </p:cNvPr>
          <p:cNvSpPr/>
          <p:nvPr/>
        </p:nvSpPr>
        <p:spPr>
          <a:xfrm>
            <a:off x="5069180" y="3010228"/>
            <a:ext cx="450937" cy="414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下箭头 18">
            <a:extLst>
              <a:ext uri="{FF2B5EF4-FFF2-40B4-BE49-F238E27FC236}">
                <a16:creationId xmlns:a16="http://schemas.microsoft.com/office/drawing/2014/main" id="{820AF121-2706-EE4D-9AB9-125A6023D2B2}"/>
              </a:ext>
            </a:extLst>
          </p:cNvPr>
          <p:cNvSpPr/>
          <p:nvPr/>
        </p:nvSpPr>
        <p:spPr>
          <a:xfrm rot="2104576" flipH="1">
            <a:off x="5400824" y="2736628"/>
            <a:ext cx="157481" cy="33194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E16630E-4273-5647-8232-34C6DB579B4B}"/>
              </a:ext>
            </a:extLst>
          </p:cNvPr>
          <p:cNvSpPr txBox="1"/>
          <p:nvPr/>
        </p:nvSpPr>
        <p:spPr>
          <a:xfrm>
            <a:off x="5294648" y="250239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办事处入口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EFE65CD-D1C2-A849-94D2-DAB6660B11D8}"/>
              </a:ext>
            </a:extLst>
          </p:cNvPr>
          <p:cNvSpPr txBox="1"/>
          <p:nvPr/>
        </p:nvSpPr>
        <p:spPr>
          <a:xfrm>
            <a:off x="5247128" y="30556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🐔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79D5B22-FE0B-F643-9DFF-DDB4BDFB6BAC}"/>
              </a:ext>
            </a:extLst>
          </p:cNvPr>
          <p:cNvSpPr txBox="1"/>
          <p:nvPr/>
        </p:nvSpPr>
        <p:spPr>
          <a:xfrm>
            <a:off x="5490316" y="30556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🐰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4E2FA22-274B-494C-A59A-67E77CED02B5}"/>
              </a:ext>
            </a:extLst>
          </p:cNvPr>
          <p:cNvSpPr txBox="1"/>
          <p:nvPr/>
        </p:nvSpPr>
        <p:spPr>
          <a:xfrm>
            <a:off x="5757138" y="30556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🐶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9C86DFD-CD08-9143-BA57-BD7C939E6E46}"/>
              </a:ext>
            </a:extLst>
          </p:cNvPr>
          <p:cNvSpPr txBox="1"/>
          <p:nvPr/>
        </p:nvSpPr>
        <p:spPr>
          <a:xfrm>
            <a:off x="6041006" y="30556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🐷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3465DA7-0BCF-2E4C-B38F-BEF15F12D925}"/>
              </a:ext>
            </a:extLst>
          </p:cNvPr>
          <p:cNvSpPr txBox="1"/>
          <p:nvPr/>
        </p:nvSpPr>
        <p:spPr>
          <a:xfrm>
            <a:off x="6314937" y="305562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1418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C247777-9AE7-0C4F-83C0-43E65037A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1800521"/>
            <a:ext cx="5228216" cy="33673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F31C816-5A2B-8C4D-AA43-C108FAEEF7ED}"/>
              </a:ext>
            </a:extLst>
          </p:cNvPr>
          <p:cNvSpPr txBox="1"/>
          <p:nvPr/>
        </p:nvSpPr>
        <p:spPr>
          <a:xfrm>
            <a:off x="3517751" y="2205318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新增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aaa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bbb</a:t>
            </a:r>
            <a:r>
              <a:rPr kumimoji="1" lang="en-US" altLang="zh-CN" dirty="0"/>
              <a:t>/ccc</a:t>
            </a:r>
            <a:r>
              <a:rPr kumimoji="1" lang="zh-CN" altLang="en-US" dirty="0"/>
              <a:t>节点，数据</a:t>
            </a:r>
            <a:r>
              <a:rPr kumimoji="1" lang="en-US" altLang="zh-CN" dirty="0"/>
              <a:t>xxx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4EE269-7F8F-AA4F-A682-8133EA85F1E0}"/>
              </a:ext>
            </a:extLst>
          </p:cNvPr>
          <p:cNvSpPr txBox="1"/>
          <p:nvPr/>
        </p:nvSpPr>
        <p:spPr>
          <a:xfrm>
            <a:off x="3517751" y="2610115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删除</a:t>
            </a:r>
            <a:r>
              <a:rPr kumimoji="1" lang="en-US" altLang="zh-CN" dirty="0"/>
              <a:t>/xxx</a:t>
            </a:r>
            <a:r>
              <a:rPr kumimoji="1" lang="zh-CN" altLang="en-US" dirty="0"/>
              <a:t>节点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E79E29-7BFA-3B4E-BFA2-90C1561D7F1A}"/>
              </a:ext>
            </a:extLst>
          </p:cNvPr>
          <p:cNvSpPr txBox="1"/>
          <p:nvPr/>
        </p:nvSpPr>
        <p:spPr>
          <a:xfrm>
            <a:off x="3517751" y="3014912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修改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zzz</a:t>
            </a:r>
            <a:r>
              <a:rPr kumimoji="1" lang="zh-CN" altLang="en-US" dirty="0"/>
              <a:t>节点的数据为</a:t>
            </a:r>
            <a:r>
              <a:rPr kumimoji="1" lang="en-US" altLang="zh-CN" dirty="0"/>
              <a:t>111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119815-8D95-6341-A141-A9BD3E8AC1C2}"/>
              </a:ext>
            </a:extLst>
          </p:cNvPr>
          <p:cNvSpPr txBox="1"/>
          <p:nvPr/>
        </p:nvSpPr>
        <p:spPr>
          <a:xfrm>
            <a:off x="3517751" y="375263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新增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8D241D-F39E-AF40-9F86-0A313751C93D}"/>
              </a:ext>
            </a:extLst>
          </p:cNvPr>
          <p:cNvSpPr txBox="1"/>
          <p:nvPr/>
        </p:nvSpPr>
        <p:spPr>
          <a:xfrm>
            <a:off x="3517751" y="3383301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修改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F5A6D2-FCBE-5343-9E10-9843A9D6C19D}"/>
              </a:ext>
            </a:extLst>
          </p:cNvPr>
          <p:cNvSpPr txBox="1"/>
          <p:nvPr/>
        </p:nvSpPr>
        <p:spPr>
          <a:xfrm>
            <a:off x="3564540" y="414253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3442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33B6E37-E33B-D944-AC63-BADBD8D09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26" y="573020"/>
            <a:ext cx="9612934" cy="60080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DE7302A-8CEC-8F4A-AEF1-9080F7C6326C}"/>
              </a:ext>
            </a:extLst>
          </p:cNvPr>
          <p:cNvSpPr txBox="1"/>
          <p:nvPr/>
        </p:nvSpPr>
        <p:spPr>
          <a:xfrm>
            <a:off x="2251911" y="1254923"/>
            <a:ext cx="40441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/</a:t>
            </a:r>
          </a:p>
          <a:p>
            <a:r>
              <a:rPr kumimoji="1" lang="en-US" altLang="zh-CN" sz="1400" dirty="0"/>
              <a:t>/</a:t>
            </a:r>
            <a:r>
              <a:rPr kumimoji="1" lang="zh-CN" altLang="en-US" sz="1400" dirty="0"/>
              <a:t>鸡太美</a:t>
            </a:r>
            <a:endParaRPr kumimoji="1" lang="en-US" altLang="zh-CN" sz="1400" dirty="0"/>
          </a:p>
          <a:p>
            <a:r>
              <a:rPr kumimoji="1" lang="en-US" altLang="zh-CN" sz="1400" dirty="0"/>
              <a:t>/</a:t>
            </a:r>
            <a:r>
              <a:rPr kumimoji="1" lang="zh-CN" altLang="en-US" sz="1400" dirty="0"/>
              <a:t>鸡太美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更新视频</a:t>
            </a:r>
            <a:endParaRPr kumimoji="1" lang="en-US" altLang="zh-CN" sz="1400" dirty="0"/>
          </a:p>
          <a:p>
            <a:r>
              <a:rPr kumimoji="1" lang="en-US" altLang="zh-CN" sz="1400" dirty="0"/>
              <a:t>/</a:t>
            </a:r>
            <a:r>
              <a:rPr kumimoji="1" lang="zh-CN" altLang="en-US" sz="1400" dirty="0"/>
              <a:t>鸡太美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更新视频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跳舞</a:t>
            </a:r>
            <a:endParaRPr kumimoji="1" lang="en-US" altLang="zh-CN" sz="1400" dirty="0"/>
          </a:p>
          <a:p>
            <a:r>
              <a:rPr kumimoji="1" lang="en-US" altLang="zh-CN" sz="1400" dirty="0"/>
              <a:t>/</a:t>
            </a:r>
            <a:r>
              <a:rPr kumimoji="1" lang="zh-CN" altLang="en-US" sz="1400" dirty="0"/>
              <a:t>鸡太美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更新视频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跳舞</a:t>
            </a:r>
            <a:r>
              <a:rPr kumimoji="1" lang="en-US" altLang="zh-CN" sz="1400" dirty="0"/>
              <a:t>/20201128</a:t>
            </a:r>
          </a:p>
          <a:p>
            <a:r>
              <a:rPr kumimoji="1" lang="en-US" altLang="zh-CN" sz="1400" dirty="0"/>
              <a:t>/</a:t>
            </a:r>
            <a:r>
              <a:rPr kumimoji="1" lang="zh-CN" altLang="en-US" sz="1400" dirty="0"/>
              <a:t>鸡太美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更新视频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跳舞</a:t>
            </a:r>
            <a:r>
              <a:rPr kumimoji="1" lang="en-US" altLang="zh-CN" sz="1400" dirty="0"/>
              <a:t>/20201129</a:t>
            </a:r>
          </a:p>
          <a:p>
            <a:r>
              <a:rPr kumimoji="1" lang="en-US" altLang="zh-CN" sz="1400" dirty="0"/>
              <a:t>/</a:t>
            </a:r>
            <a:r>
              <a:rPr kumimoji="1" lang="zh-CN" altLang="en-US" sz="1400" dirty="0"/>
              <a:t>鸡太美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更新视频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篮球</a:t>
            </a:r>
            <a:endParaRPr kumimoji="1" lang="en-US" altLang="zh-CN" sz="1400" dirty="0"/>
          </a:p>
          <a:p>
            <a:r>
              <a:rPr kumimoji="1" lang="en-US" altLang="zh-CN" sz="1400" dirty="0"/>
              <a:t>/</a:t>
            </a:r>
            <a:r>
              <a:rPr kumimoji="1" lang="zh-CN" altLang="en-US" sz="1400" dirty="0"/>
              <a:t>鸡太美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更新视频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篮球</a:t>
            </a:r>
            <a:r>
              <a:rPr kumimoji="1" lang="en-US" altLang="zh-CN" sz="1400" dirty="0"/>
              <a:t>/20201122</a:t>
            </a:r>
            <a:endParaRPr kumimoji="1" lang="zh-CN" altLang="en-US" sz="1400" dirty="0"/>
          </a:p>
          <a:p>
            <a:r>
              <a:rPr kumimoji="1" lang="en-US" altLang="zh-CN" sz="1400" dirty="0"/>
              <a:t>/</a:t>
            </a:r>
            <a:r>
              <a:rPr kumimoji="1" lang="zh-CN" altLang="en-US" sz="1400" dirty="0"/>
              <a:t>鸡太美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更新视频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篮球</a:t>
            </a:r>
            <a:r>
              <a:rPr kumimoji="1" lang="en-US" altLang="zh-CN" sz="1400" dirty="0"/>
              <a:t>/20201130</a:t>
            </a:r>
          </a:p>
          <a:p>
            <a:r>
              <a:rPr kumimoji="1" lang="en-US" altLang="zh-CN" sz="1400" dirty="0"/>
              <a:t>/</a:t>
            </a:r>
            <a:r>
              <a:rPr kumimoji="1" lang="zh-CN" altLang="en-US" sz="1400" dirty="0"/>
              <a:t>鸡太美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直播</a:t>
            </a:r>
          </a:p>
          <a:p>
            <a:r>
              <a:rPr kumimoji="1" lang="en-US" altLang="zh-CN" sz="1400" dirty="0"/>
              <a:t>/</a:t>
            </a:r>
            <a:r>
              <a:rPr kumimoji="1" lang="zh-CN" altLang="en-US" sz="1400" dirty="0"/>
              <a:t>鸡太美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直播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收到土豪打赏</a:t>
            </a:r>
            <a:endParaRPr kumimoji="1" lang="en-US" altLang="zh-CN" sz="1400" dirty="0"/>
          </a:p>
          <a:p>
            <a:r>
              <a:rPr kumimoji="1" lang="en-US" altLang="zh-CN" sz="1400" dirty="0"/>
              <a:t>/</a:t>
            </a:r>
            <a:r>
              <a:rPr kumimoji="1" lang="zh-CN" altLang="en-US" sz="1400" dirty="0"/>
              <a:t>坤坤</a:t>
            </a:r>
            <a:endParaRPr kumimoji="1" lang="en-US" altLang="zh-CN" sz="1400" dirty="0"/>
          </a:p>
          <a:p>
            <a:r>
              <a:rPr kumimoji="1" lang="en-US" altLang="zh-CN" sz="1400" dirty="0"/>
              <a:t>/</a:t>
            </a:r>
            <a:r>
              <a:rPr kumimoji="1" lang="zh-CN" altLang="en-US" sz="1400" dirty="0"/>
              <a:t>坤坤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为鸡太美打</a:t>
            </a:r>
            <a:r>
              <a:rPr kumimoji="1" lang="en-US" altLang="zh-CN" sz="1400" dirty="0"/>
              <a:t>call</a:t>
            </a:r>
          </a:p>
          <a:p>
            <a:r>
              <a:rPr kumimoji="1" lang="en-US" altLang="zh-CN" sz="1400" dirty="0"/>
              <a:t>/</a:t>
            </a:r>
            <a:r>
              <a:rPr kumimoji="1" lang="zh-CN" altLang="en-US" sz="1400" dirty="0"/>
              <a:t>马小云</a:t>
            </a:r>
            <a:endParaRPr kumimoji="1" lang="en-US" altLang="zh-CN" sz="1400" dirty="0"/>
          </a:p>
          <a:p>
            <a:r>
              <a:rPr kumimoji="1" lang="en-US" altLang="zh-CN" sz="1400" dirty="0"/>
              <a:t>/</a:t>
            </a:r>
            <a:r>
              <a:rPr kumimoji="1" lang="zh-CN" altLang="en-US" sz="1400" dirty="0"/>
              <a:t>马小云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演讲</a:t>
            </a:r>
            <a:endParaRPr kumimoji="1" lang="en-US" altLang="zh-CN" sz="1400" dirty="0"/>
          </a:p>
          <a:p>
            <a:r>
              <a:rPr kumimoji="1" lang="en-US" altLang="zh-CN" sz="1400" dirty="0"/>
              <a:t>/</a:t>
            </a:r>
            <a:r>
              <a:rPr kumimoji="1" lang="zh-CN" altLang="en-US" sz="1400" dirty="0"/>
              <a:t>马小云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演讲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上海</a:t>
            </a:r>
            <a:endParaRPr kumimoji="1" lang="en-US" altLang="zh-CN" sz="1400" dirty="0"/>
          </a:p>
          <a:p>
            <a:r>
              <a:rPr kumimoji="1" lang="en-US" altLang="zh-CN" sz="1400" dirty="0"/>
              <a:t>/</a:t>
            </a:r>
            <a:r>
              <a:rPr kumimoji="1" lang="zh-CN" altLang="en-US" sz="1400" dirty="0"/>
              <a:t>马小云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买酒庄</a:t>
            </a:r>
          </a:p>
          <a:p>
            <a:endParaRPr kumimoji="1" lang="zh-CN" altLang="en-US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419A8C5-6ADA-5341-B718-F673251F840C}"/>
              </a:ext>
            </a:extLst>
          </p:cNvPr>
          <p:cNvSpPr txBox="1"/>
          <p:nvPr/>
        </p:nvSpPr>
        <p:spPr>
          <a:xfrm>
            <a:off x="7456837" y="33478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CC3D848-BB23-5240-909B-3DF416F2923D}"/>
              </a:ext>
            </a:extLst>
          </p:cNvPr>
          <p:cNvSpPr txBox="1"/>
          <p:nvPr/>
        </p:nvSpPr>
        <p:spPr>
          <a:xfrm>
            <a:off x="3506994" y="885591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数据页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96EEDA2-D2E6-6145-9289-EF5E38CC9889}"/>
              </a:ext>
            </a:extLst>
          </p:cNvPr>
          <p:cNvSpPr txBox="1"/>
          <p:nvPr/>
        </p:nvSpPr>
        <p:spPr>
          <a:xfrm>
            <a:off x="3769886" y="493097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355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38633F8-971E-8C4A-9642-490790EFA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26" y="573020"/>
            <a:ext cx="9612934" cy="600808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46DC6B4-F474-8843-A6D1-FEE68394236B}"/>
              </a:ext>
            </a:extLst>
          </p:cNvPr>
          <p:cNvSpPr txBox="1"/>
          <p:nvPr/>
        </p:nvSpPr>
        <p:spPr>
          <a:xfrm>
            <a:off x="2179345" y="1291969"/>
            <a:ext cx="72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</a:rPr>
              <a:t>路径：</a:t>
            </a:r>
            <a:endParaRPr kumimoji="1" lang="en-US" altLang="zh-CN" sz="1400" dirty="0">
              <a:solidFill>
                <a:srgbClr val="FF0000"/>
              </a:solidFill>
            </a:endParaRPr>
          </a:p>
          <a:p>
            <a:endParaRPr kumimoji="1"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605404-DC38-0947-A88D-8AC224CA01D7}"/>
              </a:ext>
            </a:extLst>
          </p:cNvPr>
          <p:cNvSpPr txBox="1"/>
          <p:nvPr/>
        </p:nvSpPr>
        <p:spPr>
          <a:xfrm>
            <a:off x="3506994" y="885591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0BA92C-7EEB-104B-8439-77D598037BBB}"/>
              </a:ext>
            </a:extLst>
          </p:cNvPr>
          <p:cNvSpPr txBox="1"/>
          <p:nvPr/>
        </p:nvSpPr>
        <p:spPr>
          <a:xfrm>
            <a:off x="3335975" y="1287636"/>
            <a:ext cx="746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92D050"/>
                </a:solidFill>
              </a:rPr>
              <a:t>数据：</a:t>
            </a:r>
            <a:endParaRPr kumimoji="1" lang="en-US" altLang="zh-CN" sz="1400" dirty="0">
              <a:solidFill>
                <a:srgbClr val="92D05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29EF1D-8CE9-D641-A89D-1B4252CD4AF4}"/>
              </a:ext>
            </a:extLst>
          </p:cNvPr>
          <p:cNvSpPr txBox="1"/>
          <p:nvPr/>
        </p:nvSpPr>
        <p:spPr>
          <a:xfrm>
            <a:off x="3861629" y="1318413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>
                <a:solidFill>
                  <a:srgbClr val="92D050"/>
                </a:solidFill>
              </a:rPr>
              <a:t>大家快来给我打</a:t>
            </a:r>
            <a:r>
              <a:rPr kumimoji="1" lang="en-US" altLang="zh-CN" sz="1000" dirty="0">
                <a:solidFill>
                  <a:srgbClr val="92D050"/>
                </a:solidFill>
              </a:rPr>
              <a:t>call</a:t>
            </a:r>
            <a:r>
              <a:rPr kumimoji="1" lang="zh-CN" altLang="en-US" sz="1000" dirty="0">
                <a:solidFill>
                  <a:srgbClr val="92D050"/>
                </a:solidFill>
              </a:rPr>
              <a:t>吧</a:t>
            </a:r>
          </a:p>
          <a:p>
            <a:endParaRPr kumimoji="1" lang="zh-CN" altLang="en-US" sz="1000" dirty="0">
              <a:solidFill>
                <a:srgbClr val="92D05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C3D28A-B4E6-F942-9169-12E0856EF679}"/>
              </a:ext>
            </a:extLst>
          </p:cNvPr>
          <p:cNvSpPr txBox="1"/>
          <p:nvPr/>
        </p:nvSpPr>
        <p:spPr>
          <a:xfrm>
            <a:off x="2720681" y="1322746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rgbClr val="FF0000"/>
                </a:solidFill>
              </a:rPr>
              <a:t>/</a:t>
            </a:r>
            <a:r>
              <a:rPr kumimoji="1" lang="zh-CN" altLang="en-US" sz="1000" dirty="0">
                <a:solidFill>
                  <a:srgbClr val="FF0000"/>
                </a:solidFill>
              </a:rPr>
              <a:t>鸡太美</a:t>
            </a:r>
            <a:endParaRPr kumimoji="1" lang="zh-CN" altLang="en-US" sz="1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E24824-CB8E-6749-953E-03050C3FBBC4}"/>
              </a:ext>
            </a:extLst>
          </p:cNvPr>
          <p:cNvSpPr txBox="1"/>
          <p:nvPr/>
        </p:nvSpPr>
        <p:spPr>
          <a:xfrm>
            <a:off x="2179344" y="1599744"/>
            <a:ext cx="725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00B0F0"/>
                </a:solidFill>
              </a:rPr>
              <a:t>权限：</a:t>
            </a:r>
            <a:endParaRPr kumimoji="1" lang="en-US" altLang="zh-CN" sz="1400" dirty="0">
              <a:solidFill>
                <a:srgbClr val="00B0F0"/>
              </a:solidFill>
            </a:endParaRPr>
          </a:p>
          <a:p>
            <a:endParaRPr kumimoji="1"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26E0A2-A53A-DB4B-9992-A127E02E302C}"/>
              </a:ext>
            </a:extLst>
          </p:cNvPr>
          <p:cNvSpPr txBox="1"/>
          <p:nvPr/>
        </p:nvSpPr>
        <p:spPr>
          <a:xfrm>
            <a:off x="2694024" y="163052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rgbClr val="00B0F0"/>
                </a:solidFill>
              </a:rPr>
              <a:t>-1</a:t>
            </a:r>
            <a:endParaRPr kumimoji="1" lang="zh-CN" altLang="en-US" sz="1000" dirty="0">
              <a:solidFill>
                <a:srgbClr val="00B0F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F86E87-E28F-A04F-AEA6-EB02BE418380}"/>
              </a:ext>
            </a:extLst>
          </p:cNvPr>
          <p:cNvSpPr txBox="1"/>
          <p:nvPr/>
        </p:nvSpPr>
        <p:spPr>
          <a:xfrm>
            <a:off x="2161331" y="1907519"/>
            <a:ext cx="1545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accent4">
                    <a:lumMod val="75000"/>
                  </a:schemeClr>
                </a:solidFill>
              </a:rPr>
              <a:t>子节点列表：</a:t>
            </a:r>
            <a:endParaRPr kumimoji="1" lang="en-US" altLang="zh-CN" sz="1400" dirty="0">
              <a:solidFill>
                <a:schemeClr val="accent4">
                  <a:lumMod val="75000"/>
                </a:schemeClr>
              </a:solidFill>
            </a:endParaRPr>
          </a:p>
          <a:p>
            <a:endParaRPr kumimoji="1" lang="zh-CN" alt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20EAC7-0315-6F44-BC25-BFB266F0ABAC}"/>
              </a:ext>
            </a:extLst>
          </p:cNvPr>
          <p:cNvSpPr txBox="1"/>
          <p:nvPr/>
        </p:nvSpPr>
        <p:spPr>
          <a:xfrm>
            <a:off x="2161331" y="2164541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kumimoji="1" lang="zh-CN" altLang="en-US" sz="1000" dirty="0">
                <a:solidFill>
                  <a:schemeClr val="accent4">
                    <a:lumMod val="75000"/>
                  </a:schemeClr>
                </a:solidFill>
              </a:rPr>
              <a:t>更新视频</a:t>
            </a:r>
            <a:endParaRPr kumimoji="1" lang="en-US" altLang="zh-CN" sz="10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kumimoji="1" lang="en-US" altLang="zh-CN" sz="1000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kumimoji="1" lang="zh-CN" altLang="en-US" sz="1000" dirty="0">
                <a:solidFill>
                  <a:schemeClr val="accent4">
                    <a:lumMod val="75000"/>
                  </a:schemeClr>
                </a:solidFill>
              </a:rPr>
              <a:t>直播</a:t>
            </a:r>
            <a:endParaRPr kumimoji="1" lang="en-US" altLang="zh-CN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A30B9F-3F6C-BF46-9A28-A83BE389DC06}"/>
              </a:ext>
            </a:extLst>
          </p:cNvPr>
          <p:cNvSpPr txBox="1"/>
          <p:nvPr/>
        </p:nvSpPr>
        <p:spPr>
          <a:xfrm>
            <a:off x="3335975" y="1583903"/>
            <a:ext cx="1242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7030A0"/>
                </a:solidFill>
              </a:rPr>
              <a:t>统计数据：</a:t>
            </a:r>
            <a:endParaRPr kumimoji="1" lang="en-US" altLang="zh-CN" sz="1400" dirty="0">
              <a:solidFill>
                <a:srgbClr val="7030A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8E5297D-3F73-8246-A13B-A5A17847D820}"/>
              </a:ext>
            </a:extLst>
          </p:cNvPr>
          <p:cNvSpPr txBox="1"/>
          <p:nvPr/>
        </p:nvSpPr>
        <p:spPr>
          <a:xfrm>
            <a:off x="3335975" y="1839243"/>
            <a:ext cx="2502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>
                <a:solidFill>
                  <a:srgbClr val="7030A0"/>
                </a:solidFill>
              </a:rPr>
              <a:t>创建时间：</a:t>
            </a:r>
            <a:r>
              <a:rPr kumimoji="1" lang="en-US" altLang="zh-CN" sz="1000" dirty="0">
                <a:solidFill>
                  <a:srgbClr val="7030A0"/>
                </a:solidFill>
              </a:rPr>
              <a:t>	2020-12-01</a:t>
            </a:r>
            <a:r>
              <a:rPr kumimoji="1" lang="zh-CN" altLang="en-US" sz="1000" dirty="0">
                <a:solidFill>
                  <a:srgbClr val="7030A0"/>
                </a:solidFill>
              </a:rPr>
              <a:t> </a:t>
            </a:r>
            <a:r>
              <a:rPr kumimoji="1" lang="en-US" altLang="zh-CN" sz="1000" dirty="0">
                <a:solidFill>
                  <a:srgbClr val="7030A0"/>
                </a:solidFill>
              </a:rPr>
              <a:t>12:00:00:000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4D8B182-CB9B-E946-A009-68F2814C19FF}"/>
              </a:ext>
            </a:extLst>
          </p:cNvPr>
          <p:cNvSpPr txBox="1"/>
          <p:nvPr/>
        </p:nvSpPr>
        <p:spPr>
          <a:xfrm>
            <a:off x="3338158" y="2025254"/>
            <a:ext cx="2476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>
                <a:solidFill>
                  <a:srgbClr val="7030A0"/>
                </a:solidFill>
              </a:rPr>
              <a:t>最后修改时间：</a:t>
            </a:r>
            <a:r>
              <a:rPr kumimoji="1" lang="en-US" altLang="zh-CN" sz="1000" dirty="0">
                <a:solidFill>
                  <a:srgbClr val="7030A0"/>
                </a:solidFill>
              </a:rPr>
              <a:t>2020-12-02</a:t>
            </a:r>
            <a:r>
              <a:rPr kumimoji="1" lang="zh-CN" altLang="en-US" sz="1000" dirty="0">
                <a:solidFill>
                  <a:srgbClr val="7030A0"/>
                </a:solidFill>
              </a:rPr>
              <a:t> </a:t>
            </a:r>
            <a:r>
              <a:rPr kumimoji="1" lang="en-US" altLang="zh-CN" sz="1000" dirty="0">
                <a:solidFill>
                  <a:srgbClr val="7030A0"/>
                </a:solidFill>
              </a:rPr>
              <a:t>15:00:00:000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0030586-A081-4F4B-A2B7-4B4F72C5A996}"/>
              </a:ext>
            </a:extLst>
          </p:cNvPr>
          <p:cNvSpPr txBox="1"/>
          <p:nvPr/>
        </p:nvSpPr>
        <p:spPr>
          <a:xfrm>
            <a:off x="3335975" y="2217695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>
                <a:solidFill>
                  <a:srgbClr val="7030A0"/>
                </a:solidFill>
              </a:rPr>
              <a:t>数据版本：</a:t>
            </a:r>
            <a:r>
              <a:rPr kumimoji="1" lang="en-US" altLang="zh-CN" sz="1000" dirty="0">
                <a:solidFill>
                  <a:srgbClr val="7030A0"/>
                </a:solidFill>
              </a:rPr>
              <a:t>	0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DF5C6B6-7062-C84B-A72C-86EA55E72618}"/>
              </a:ext>
            </a:extLst>
          </p:cNvPr>
          <p:cNvSpPr txBox="1"/>
          <p:nvPr/>
        </p:nvSpPr>
        <p:spPr>
          <a:xfrm>
            <a:off x="3335975" y="2387261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>
                <a:solidFill>
                  <a:srgbClr val="7030A0"/>
                </a:solidFill>
              </a:rPr>
              <a:t>子节点版本：</a:t>
            </a:r>
            <a:r>
              <a:rPr kumimoji="1" lang="en-US" altLang="zh-CN" sz="1000" dirty="0">
                <a:solidFill>
                  <a:srgbClr val="7030A0"/>
                </a:solidFill>
              </a:rPr>
              <a:t>	2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3554669-EAE1-E346-B031-81409C5F444D}"/>
              </a:ext>
            </a:extLst>
          </p:cNvPr>
          <p:cNvSpPr txBox="1"/>
          <p:nvPr/>
        </p:nvSpPr>
        <p:spPr>
          <a:xfrm>
            <a:off x="3335974" y="2571964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>
                <a:solidFill>
                  <a:srgbClr val="7030A0"/>
                </a:solidFill>
              </a:rPr>
              <a:t>创建时</a:t>
            </a:r>
            <a:r>
              <a:rPr kumimoji="1" lang="en-US" altLang="zh-CN" sz="1000" dirty="0">
                <a:solidFill>
                  <a:srgbClr val="7030A0"/>
                </a:solidFill>
              </a:rPr>
              <a:t>zxid</a:t>
            </a:r>
            <a:r>
              <a:rPr kumimoji="1" lang="zh-CN" altLang="en-US" sz="1000" dirty="0">
                <a:solidFill>
                  <a:srgbClr val="7030A0"/>
                </a:solidFill>
              </a:rPr>
              <a:t>：</a:t>
            </a:r>
            <a:r>
              <a:rPr kumimoji="1" lang="en-US" altLang="zh-CN" sz="1000" dirty="0">
                <a:solidFill>
                  <a:srgbClr val="7030A0"/>
                </a:solidFill>
              </a:rPr>
              <a:t>	3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6A78BF0-5F97-8A46-AF46-2902BE7E01D5}"/>
              </a:ext>
            </a:extLst>
          </p:cNvPr>
          <p:cNvSpPr txBox="1"/>
          <p:nvPr/>
        </p:nvSpPr>
        <p:spPr>
          <a:xfrm>
            <a:off x="3335973" y="2726521"/>
            <a:ext cx="1242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>
                <a:solidFill>
                  <a:srgbClr val="7030A0"/>
                </a:solidFill>
              </a:rPr>
              <a:t>修改时</a:t>
            </a:r>
            <a:r>
              <a:rPr kumimoji="1" lang="en-US" altLang="zh-CN" sz="1000" dirty="0">
                <a:solidFill>
                  <a:srgbClr val="7030A0"/>
                </a:solidFill>
              </a:rPr>
              <a:t>zxid</a:t>
            </a:r>
            <a:r>
              <a:rPr kumimoji="1" lang="zh-CN" altLang="en-US" sz="1000" dirty="0">
                <a:solidFill>
                  <a:srgbClr val="7030A0"/>
                </a:solidFill>
              </a:rPr>
              <a:t>：</a:t>
            </a:r>
            <a:r>
              <a:rPr kumimoji="1" lang="en-US" altLang="zh-CN" sz="1000" dirty="0">
                <a:solidFill>
                  <a:srgbClr val="7030A0"/>
                </a:solidFill>
              </a:rPr>
              <a:t>	44</a:t>
            </a:r>
          </a:p>
        </p:txBody>
      </p:sp>
    </p:spTree>
    <p:extLst>
      <p:ext uri="{BB962C8B-B14F-4D97-AF65-F5344CB8AC3E}">
        <p14:creationId xmlns:p14="http://schemas.microsoft.com/office/powerpoint/2010/main" val="796759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33B6E37-E33B-D944-AC63-BADBD8D09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26" y="573020"/>
            <a:ext cx="9612934" cy="60080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DE7302A-8CEC-8F4A-AEF1-9080F7C6326C}"/>
              </a:ext>
            </a:extLst>
          </p:cNvPr>
          <p:cNvSpPr txBox="1"/>
          <p:nvPr/>
        </p:nvSpPr>
        <p:spPr>
          <a:xfrm>
            <a:off x="2251911" y="1254923"/>
            <a:ext cx="4044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/</a:t>
            </a:r>
            <a:r>
              <a:rPr kumimoji="1" lang="zh-CN" altLang="en-US" sz="1400" dirty="0"/>
              <a:t>鸡太美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更新视频</a:t>
            </a:r>
            <a:r>
              <a:rPr kumimoji="1" lang="en-US" altLang="zh-CN" sz="1400" dirty="0"/>
              <a:t>	</a:t>
            </a:r>
            <a:r>
              <a:rPr kumimoji="1" lang="zh-CN" altLang="en-US" sz="1400" dirty="0">
                <a:solidFill>
                  <a:srgbClr val="FF0000"/>
                </a:solidFill>
              </a:rPr>
              <a:t>我只是个热爱唱跳</a:t>
            </a:r>
            <a:endParaRPr kumimoji="1" lang="en-US" altLang="zh-CN" sz="1400" dirty="0">
              <a:solidFill>
                <a:srgbClr val="FF0000"/>
              </a:solidFill>
            </a:endParaRPr>
          </a:p>
          <a:p>
            <a:r>
              <a:rPr kumimoji="1" lang="en-US" altLang="zh-CN" sz="1400" dirty="0">
                <a:solidFill>
                  <a:srgbClr val="FF0000"/>
                </a:solidFill>
              </a:rPr>
              <a:t>		</a:t>
            </a:r>
            <a:r>
              <a:rPr kumimoji="1" lang="zh-CN" altLang="en-US" sz="1400" dirty="0">
                <a:solidFill>
                  <a:srgbClr val="FF0000"/>
                </a:solidFill>
              </a:rPr>
              <a:t>篮球的腼腆男孩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419A8C5-6ADA-5341-B718-F673251F840C}"/>
              </a:ext>
            </a:extLst>
          </p:cNvPr>
          <p:cNvSpPr txBox="1"/>
          <p:nvPr/>
        </p:nvSpPr>
        <p:spPr>
          <a:xfrm>
            <a:off x="7456837" y="33478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CC3D848-BB23-5240-909B-3DF416F2923D}"/>
              </a:ext>
            </a:extLst>
          </p:cNvPr>
          <p:cNvSpPr txBox="1"/>
          <p:nvPr/>
        </p:nvSpPr>
        <p:spPr>
          <a:xfrm>
            <a:off x="3506993" y="844296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数据页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96EEDA2-D2E6-6145-9289-EF5E38CC9889}"/>
              </a:ext>
            </a:extLst>
          </p:cNvPr>
          <p:cNvSpPr txBox="1"/>
          <p:nvPr/>
        </p:nvSpPr>
        <p:spPr>
          <a:xfrm>
            <a:off x="3769886" y="493097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2BB17C-35A2-E640-BDD4-58FEA6DA6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843" y="1733968"/>
            <a:ext cx="991093" cy="99109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E6EA625-E33A-C142-BB32-07E398009B8D}"/>
              </a:ext>
            </a:extLst>
          </p:cNvPr>
          <p:cNvSpPr txBox="1"/>
          <p:nvPr/>
        </p:nvSpPr>
        <p:spPr>
          <a:xfrm>
            <a:off x="5105747" y="16976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🐔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333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40D68F8-7C6A-524D-ACBE-305E8C06E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89" y="348342"/>
            <a:ext cx="9141281" cy="636219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46A71EA-2521-1B4A-82E2-3C6E4ADD6824}"/>
              </a:ext>
            </a:extLst>
          </p:cNvPr>
          <p:cNvSpPr txBox="1"/>
          <p:nvPr/>
        </p:nvSpPr>
        <p:spPr>
          <a:xfrm>
            <a:off x="2685143" y="1319792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/</a:t>
            </a:r>
            <a:r>
              <a:rPr kumimoji="1" lang="zh-CN" altLang="en-US" dirty="0">
                <a:solidFill>
                  <a:srgbClr val="FF0000"/>
                </a:solidFill>
              </a:rPr>
              <a:t>鸡太美</a:t>
            </a:r>
            <a:r>
              <a:rPr kumimoji="1" lang="en-US" altLang="zh-CN" dirty="0">
                <a:solidFill>
                  <a:srgbClr val="FF0000"/>
                </a:solidFill>
              </a:rPr>
              <a:t>/</a:t>
            </a:r>
            <a:r>
              <a:rPr kumimoji="1" lang="zh-CN" altLang="en-US" dirty="0">
                <a:solidFill>
                  <a:srgbClr val="FF0000"/>
                </a:solidFill>
              </a:rPr>
              <a:t>更新视频</a:t>
            </a:r>
            <a:r>
              <a:rPr kumimoji="1" lang="en-US" altLang="zh-CN" dirty="0">
                <a:solidFill>
                  <a:srgbClr val="FF0000"/>
                </a:solidFill>
              </a:rPr>
              <a:t>   =&gt;  </a:t>
            </a:r>
            <a:r>
              <a:rPr kumimoji="1" lang="zh-CN" altLang="en-US" dirty="0">
                <a:solidFill>
                  <a:srgbClr val="FF0000"/>
                </a:solidFill>
              </a:rPr>
              <a:t>坤坤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CD1F2D-8747-1145-A67F-33CDF56EA593}"/>
              </a:ext>
            </a:extLst>
          </p:cNvPr>
          <p:cNvSpPr txBox="1"/>
          <p:nvPr/>
        </p:nvSpPr>
        <p:spPr>
          <a:xfrm>
            <a:off x="2685143" y="2660574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B0F0"/>
                </a:solidFill>
              </a:rPr>
              <a:t>坤坤 </a:t>
            </a:r>
            <a:r>
              <a:rPr kumimoji="1" lang="en-US" altLang="zh-CN" dirty="0">
                <a:solidFill>
                  <a:srgbClr val="00B0F0"/>
                </a:solidFill>
              </a:rPr>
              <a:t>=&gt; /</a:t>
            </a:r>
            <a:r>
              <a:rPr kumimoji="1" lang="zh-CN" altLang="en-US" dirty="0">
                <a:solidFill>
                  <a:srgbClr val="00B0F0"/>
                </a:solidFill>
              </a:rPr>
              <a:t>鸡太美</a:t>
            </a:r>
            <a:r>
              <a:rPr kumimoji="1" lang="en-US" altLang="zh-CN" dirty="0">
                <a:solidFill>
                  <a:srgbClr val="00B0F0"/>
                </a:solidFill>
              </a:rPr>
              <a:t>/</a:t>
            </a:r>
            <a:r>
              <a:rPr kumimoji="1" lang="zh-CN" altLang="en-US" dirty="0">
                <a:solidFill>
                  <a:srgbClr val="00B0F0"/>
                </a:solidFill>
              </a:rPr>
              <a:t>更新视频</a:t>
            </a:r>
            <a:r>
              <a:rPr kumimoji="1" lang="en-US" altLang="zh-CN" dirty="0">
                <a:solidFill>
                  <a:srgbClr val="00B0F0"/>
                </a:solidFill>
              </a:rPr>
              <a:t> 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529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40D68F8-7C6A-524D-ACBE-305E8C06E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88" y="342149"/>
            <a:ext cx="9141281" cy="636219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46A71EA-2521-1B4A-82E2-3C6E4ADD6824}"/>
              </a:ext>
            </a:extLst>
          </p:cNvPr>
          <p:cNvSpPr txBox="1"/>
          <p:nvPr/>
        </p:nvSpPr>
        <p:spPr>
          <a:xfrm>
            <a:off x="2685143" y="1319792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</a:rPr>
              <a:t>/</a:t>
            </a:r>
            <a:r>
              <a:rPr kumimoji="1" lang="zh-CN" altLang="en-US" sz="1400" dirty="0">
                <a:solidFill>
                  <a:srgbClr val="FF0000"/>
                </a:solidFill>
              </a:rPr>
              <a:t>鸡太美</a:t>
            </a:r>
            <a:r>
              <a:rPr kumimoji="1" lang="en-US" altLang="zh-CN" sz="1400" dirty="0">
                <a:solidFill>
                  <a:srgbClr val="FF0000"/>
                </a:solidFill>
              </a:rPr>
              <a:t>/</a:t>
            </a:r>
            <a:r>
              <a:rPr kumimoji="1" lang="zh-CN" altLang="en-US" sz="1400" dirty="0">
                <a:solidFill>
                  <a:srgbClr val="FF0000"/>
                </a:solidFill>
              </a:rPr>
              <a:t>更新视频</a:t>
            </a:r>
            <a:r>
              <a:rPr kumimoji="1" lang="en-US" altLang="zh-CN" sz="1400" dirty="0">
                <a:solidFill>
                  <a:srgbClr val="FF0000"/>
                </a:solidFill>
              </a:rPr>
              <a:t>   =&gt;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CD1F2D-8747-1145-A67F-33CDF56EA593}"/>
              </a:ext>
            </a:extLst>
          </p:cNvPr>
          <p:cNvSpPr txBox="1"/>
          <p:nvPr/>
        </p:nvSpPr>
        <p:spPr>
          <a:xfrm>
            <a:off x="2767734" y="2732240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00B0F0"/>
                </a:solidFill>
              </a:rPr>
              <a:t>坤坤                 </a:t>
            </a:r>
            <a:r>
              <a:rPr kumimoji="1" lang="en-US" altLang="zh-CN" sz="1400" dirty="0">
                <a:solidFill>
                  <a:srgbClr val="00B0F0"/>
                </a:solidFill>
              </a:rPr>
              <a:t>=&gt;</a:t>
            </a:r>
            <a:endParaRPr kumimoji="1"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EA003C-5322-F948-93F0-1B7C3D934025}"/>
              </a:ext>
            </a:extLst>
          </p:cNvPr>
          <p:cNvSpPr txBox="1"/>
          <p:nvPr/>
        </p:nvSpPr>
        <p:spPr>
          <a:xfrm>
            <a:off x="4650746" y="835043"/>
            <a:ext cx="825867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1100" dirty="0">
              <a:solidFill>
                <a:srgbClr val="FF0000"/>
              </a:solidFill>
            </a:endParaRPr>
          </a:p>
          <a:p>
            <a:r>
              <a:rPr kumimoji="1" lang="en-US" altLang="zh-CN" sz="1100" dirty="0">
                <a:solidFill>
                  <a:srgbClr val="FF0000"/>
                </a:solidFill>
              </a:rPr>
              <a:t>[</a:t>
            </a:r>
          </a:p>
          <a:p>
            <a:r>
              <a:rPr kumimoji="1" lang="zh-CN" altLang="en-US" sz="1100" dirty="0">
                <a:solidFill>
                  <a:srgbClr val="FF0000"/>
                </a:solidFill>
              </a:rPr>
              <a:t>  坤坤，</a:t>
            </a:r>
            <a:endParaRPr kumimoji="1" lang="en-US" altLang="zh-CN" sz="1100" dirty="0">
              <a:solidFill>
                <a:srgbClr val="FF0000"/>
              </a:solidFill>
            </a:endParaRPr>
          </a:p>
          <a:p>
            <a:r>
              <a:rPr kumimoji="1" lang="zh-CN" altLang="en-US" sz="1100" dirty="0">
                <a:solidFill>
                  <a:srgbClr val="FF0000"/>
                </a:solidFill>
              </a:rPr>
              <a:t>  马小云，</a:t>
            </a:r>
            <a:endParaRPr kumimoji="1" lang="en-US" altLang="zh-CN" sz="1100" dirty="0">
              <a:solidFill>
                <a:srgbClr val="FF0000"/>
              </a:solidFill>
            </a:endParaRPr>
          </a:p>
          <a:p>
            <a:r>
              <a:rPr kumimoji="1" lang="zh-CN" altLang="en-US" sz="1100" dirty="0">
                <a:solidFill>
                  <a:srgbClr val="FF0000"/>
                </a:solidFill>
              </a:rPr>
              <a:t>  东东</a:t>
            </a:r>
            <a:endParaRPr kumimoji="1" lang="en-US" altLang="zh-CN" sz="1100" dirty="0">
              <a:solidFill>
                <a:srgbClr val="FF0000"/>
              </a:solidFill>
            </a:endParaRPr>
          </a:p>
          <a:p>
            <a:r>
              <a:rPr kumimoji="1" lang="en-US" altLang="zh-CN" sz="1100" dirty="0">
                <a:solidFill>
                  <a:srgbClr val="FF0000"/>
                </a:solidFill>
              </a:rPr>
              <a:t>] </a:t>
            </a:r>
            <a:endParaRPr kumimoji="1" lang="zh-CN" altLang="en-US" sz="1100" dirty="0">
              <a:solidFill>
                <a:srgbClr val="FF0000"/>
              </a:solidFill>
            </a:endParaRPr>
          </a:p>
          <a:p>
            <a:endParaRPr kumimoji="1" lang="zh-CN" altLang="en-US" sz="11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4C04AB-61F9-2C4F-8F63-34F3161F8036}"/>
              </a:ext>
            </a:extLst>
          </p:cNvPr>
          <p:cNvSpPr txBox="1"/>
          <p:nvPr/>
        </p:nvSpPr>
        <p:spPr>
          <a:xfrm>
            <a:off x="4369207" y="2247493"/>
            <a:ext cx="149592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1100" dirty="0">
              <a:solidFill>
                <a:srgbClr val="00B0F0"/>
              </a:solidFill>
            </a:endParaRPr>
          </a:p>
          <a:p>
            <a:r>
              <a:rPr kumimoji="1" lang="en-US" altLang="zh-CN" sz="1100" dirty="0">
                <a:solidFill>
                  <a:srgbClr val="00B0F0"/>
                </a:solidFill>
              </a:rPr>
              <a:t>[</a:t>
            </a:r>
          </a:p>
          <a:p>
            <a:r>
              <a:rPr kumimoji="1" lang="zh-CN" altLang="en-US" sz="1100" dirty="0">
                <a:solidFill>
                  <a:srgbClr val="00B0F0"/>
                </a:solidFill>
              </a:rPr>
              <a:t>  </a:t>
            </a:r>
            <a:r>
              <a:rPr kumimoji="1" lang="en-US" altLang="zh-CN" sz="1100" dirty="0">
                <a:solidFill>
                  <a:srgbClr val="00B0F0"/>
                </a:solidFill>
              </a:rPr>
              <a:t>/</a:t>
            </a:r>
            <a:r>
              <a:rPr kumimoji="1" lang="zh-CN" altLang="en-US" sz="1100" dirty="0">
                <a:solidFill>
                  <a:srgbClr val="00B0F0"/>
                </a:solidFill>
              </a:rPr>
              <a:t>鸡太美</a:t>
            </a:r>
            <a:r>
              <a:rPr kumimoji="1" lang="en-US" altLang="zh-CN" sz="1100" dirty="0">
                <a:solidFill>
                  <a:srgbClr val="00B0F0"/>
                </a:solidFill>
              </a:rPr>
              <a:t>/</a:t>
            </a:r>
            <a:r>
              <a:rPr kumimoji="1" lang="zh-CN" altLang="en-US" sz="1100" dirty="0">
                <a:solidFill>
                  <a:srgbClr val="00B0F0"/>
                </a:solidFill>
              </a:rPr>
              <a:t>更新视频，</a:t>
            </a:r>
            <a:endParaRPr kumimoji="1" lang="en-US" altLang="zh-CN" sz="1100" dirty="0">
              <a:solidFill>
                <a:srgbClr val="00B0F0"/>
              </a:solidFill>
            </a:endParaRPr>
          </a:p>
          <a:p>
            <a:r>
              <a:rPr kumimoji="1" lang="zh-CN" altLang="en-US" sz="1100" dirty="0">
                <a:solidFill>
                  <a:srgbClr val="00B0F0"/>
                </a:solidFill>
              </a:rPr>
              <a:t>  </a:t>
            </a:r>
            <a:r>
              <a:rPr kumimoji="1" lang="en-US" altLang="zh-CN" sz="1100" dirty="0">
                <a:solidFill>
                  <a:srgbClr val="00B0F0"/>
                </a:solidFill>
              </a:rPr>
              <a:t>/</a:t>
            </a:r>
            <a:r>
              <a:rPr kumimoji="1" lang="zh-CN" altLang="en-US" sz="1100" dirty="0">
                <a:solidFill>
                  <a:srgbClr val="00B0F0"/>
                </a:solidFill>
              </a:rPr>
              <a:t>鸡太美</a:t>
            </a:r>
            <a:r>
              <a:rPr kumimoji="1" lang="en-US" altLang="zh-CN" sz="1100" dirty="0">
                <a:solidFill>
                  <a:srgbClr val="00B0F0"/>
                </a:solidFill>
              </a:rPr>
              <a:t>/</a:t>
            </a:r>
            <a:r>
              <a:rPr kumimoji="1" lang="zh-CN" altLang="en-US" sz="1100" dirty="0">
                <a:solidFill>
                  <a:srgbClr val="00B0F0"/>
                </a:solidFill>
              </a:rPr>
              <a:t>跳舞，</a:t>
            </a:r>
            <a:endParaRPr kumimoji="1" lang="en-US" altLang="zh-CN" sz="1100" dirty="0">
              <a:solidFill>
                <a:srgbClr val="00B0F0"/>
              </a:solidFill>
            </a:endParaRPr>
          </a:p>
          <a:p>
            <a:r>
              <a:rPr kumimoji="1" lang="zh-CN" altLang="en-US" sz="1100" dirty="0">
                <a:solidFill>
                  <a:srgbClr val="00B0F0"/>
                </a:solidFill>
              </a:rPr>
              <a:t>  </a:t>
            </a:r>
            <a:r>
              <a:rPr kumimoji="1" lang="en-US" altLang="zh-CN" sz="1100" dirty="0">
                <a:solidFill>
                  <a:srgbClr val="00B0F0"/>
                </a:solidFill>
              </a:rPr>
              <a:t>/</a:t>
            </a:r>
            <a:r>
              <a:rPr kumimoji="1" lang="zh-CN" altLang="en-US" sz="1100" dirty="0">
                <a:solidFill>
                  <a:srgbClr val="00B0F0"/>
                </a:solidFill>
              </a:rPr>
              <a:t>鸡太美</a:t>
            </a:r>
            <a:r>
              <a:rPr kumimoji="1" lang="en-US" altLang="zh-CN" sz="1100" dirty="0">
                <a:solidFill>
                  <a:srgbClr val="00B0F0"/>
                </a:solidFill>
              </a:rPr>
              <a:t>/</a:t>
            </a:r>
            <a:r>
              <a:rPr kumimoji="1" lang="zh-CN" altLang="en-US" sz="1100" dirty="0">
                <a:solidFill>
                  <a:srgbClr val="00B0F0"/>
                </a:solidFill>
              </a:rPr>
              <a:t>直播，</a:t>
            </a:r>
            <a:endParaRPr kumimoji="1" lang="en-US" altLang="zh-CN" sz="1100" dirty="0">
              <a:solidFill>
                <a:srgbClr val="00B0F0"/>
              </a:solidFill>
            </a:endParaRPr>
          </a:p>
          <a:p>
            <a:r>
              <a:rPr kumimoji="1" lang="en-US" altLang="zh-CN" sz="1100" dirty="0">
                <a:solidFill>
                  <a:srgbClr val="00B0F0"/>
                </a:solidFill>
              </a:rPr>
              <a:t>] </a:t>
            </a:r>
            <a:endParaRPr kumimoji="1" lang="zh-CN" altLang="en-US" sz="1100" dirty="0">
              <a:solidFill>
                <a:srgbClr val="00B0F0"/>
              </a:solidFill>
            </a:endParaRPr>
          </a:p>
          <a:p>
            <a:endParaRPr kumimoji="1" lang="zh-CN" altLang="en-US" sz="1100" dirty="0">
              <a:solidFill>
                <a:srgbClr val="00B0F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D9217-E066-5744-8BBF-71EE0E73C8F4}"/>
              </a:ext>
            </a:extLst>
          </p:cNvPr>
          <p:cNvSpPr txBox="1"/>
          <p:nvPr/>
        </p:nvSpPr>
        <p:spPr>
          <a:xfrm>
            <a:off x="2767734" y="3370875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00B0F0"/>
                </a:solidFill>
              </a:rPr>
              <a:t>马小云             </a:t>
            </a:r>
            <a:r>
              <a:rPr kumimoji="1" lang="en-US" altLang="zh-CN" sz="1400" dirty="0">
                <a:solidFill>
                  <a:srgbClr val="00B0F0"/>
                </a:solidFill>
              </a:rPr>
              <a:t>=&gt;</a:t>
            </a:r>
            <a:endParaRPr kumimoji="1"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5F7E90-EBEA-8945-888A-4412CE222F60}"/>
              </a:ext>
            </a:extLst>
          </p:cNvPr>
          <p:cNvSpPr txBox="1"/>
          <p:nvPr/>
        </p:nvSpPr>
        <p:spPr>
          <a:xfrm>
            <a:off x="2767734" y="3899329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00B0F0"/>
                </a:solidFill>
              </a:rPr>
              <a:t>东东                 </a:t>
            </a:r>
            <a:r>
              <a:rPr kumimoji="1" lang="en-US" altLang="zh-CN" sz="1400" dirty="0">
                <a:solidFill>
                  <a:srgbClr val="00B0F0"/>
                </a:solidFill>
              </a:rPr>
              <a:t>=&gt;</a:t>
            </a:r>
            <a:endParaRPr kumimoji="1"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C6989D-FE19-D841-A836-E5D8A5F5BD88}"/>
              </a:ext>
            </a:extLst>
          </p:cNvPr>
          <p:cNvSpPr txBox="1"/>
          <p:nvPr/>
        </p:nvSpPr>
        <p:spPr>
          <a:xfrm>
            <a:off x="4369207" y="3392440"/>
            <a:ext cx="13612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00B0F0"/>
                </a:solidFill>
              </a:rPr>
              <a:t>[/</a:t>
            </a:r>
            <a:r>
              <a:rPr kumimoji="1" lang="zh-CN" altLang="en-US" sz="1100" dirty="0">
                <a:solidFill>
                  <a:srgbClr val="00B0F0"/>
                </a:solidFill>
              </a:rPr>
              <a:t>鸡太美</a:t>
            </a:r>
            <a:r>
              <a:rPr kumimoji="1" lang="en-US" altLang="zh-CN" sz="1100" dirty="0">
                <a:solidFill>
                  <a:srgbClr val="00B0F0"/>
                </a:solidFill>
              </a:rPr>
              <a:t>/</a:t>
            </a:r>
            <a:r>
              <a:rPr kumimoji="1" lang="zh-CN" altLang="en-US" sz="1100" dirty="0">
                <a:solidFill>
                  <a:srgbClr val="00B0F0"/>
                </a:solidFill>
              </a:rPr>
              <a:t>更新视频</a:t>
            </a:r>
            <a:r>
              <a:rPr kumimoji="1" lang="en-US" altLang="zh-CN" sz="1100" dirty="0">
                <a:solidFill>
                  <a:srgbClr val="00B0F0"/>
                </a:solidFill>
              </a:rPr>
              <a:t>]</a:t>
            </a:r>
            <a:endParaRPr kumimoji="1" lang="zh-CN" altLang="en-US" sz="11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D93BF40-EC17-C447-A9DA-87EE538E4754}"/>
              </a:ext>
            </a:extLst>
          </p:cNvPr>
          <p:cNvSpPr txBox="1"/>
          <p:nvPr/>
        </p:nvSpPr>
        <p:spPr>
          <a:xfrm>
            <a:off x="4377470" y="3923354"/>
            <a:ext cx="13612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00B0F0"/>
                </a:solidFill>
              </a:rPr>
              <a:t>[/</a:t>
            </a:r>
            <a:r>
              <a:rPr kumimoji="1" lang="zh-CN" altLang="en-US" sz="1100" dirty="0">
                <a:solidFill>
                  <a:srgbClr val="00B0F0"/>
                </a:solidFill>
              </a:rPr>
              <a:t>鸡太美</a:t>
            </a:r>
            <a:r>
              <a:rPr kumimoji="1" lang="en-US" altLang="zh-CN" sz="1100" dirty="0">
                <a:solidFill>
                  <a:srgbClr val="00B0F0"/>
                </a:solidFill>
              </a:rPr>
              <a:t>/</a:t>
            </a:r>
            <a:r>
              <a:rPr kumimoji="1" lang="zh-CN" altLang="en-US" sz="1100" dirty="0">
                <a:solidFill>
                  <a:srgbClr val="00B0F0"/>
                </a:solidFill>
              </a:rPr>
              <a:t>更新视频</a:t>
            </a:r>
            <a:r>
              <a:rPr kumimoji="1" lang="en-US" altLang="zh-CN" sz="1100" dirty="0">
                <a:solidFill>
                  <a:srgbClr val="00B0F0"/>
                </a:solidFill>
              </a:rPr>
              <a:t>]</a:t>
            </a:r>
            <a:endParaRPr kumimoji="1" lang="zh-CN" altLang="en-US" sz="11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85616A0-EBEB-684A-8E3A-9959043F6330}"/>
              </a:ext>
            </a:extLst>
          </p:cNvPr>
          <p:cNvSpPr txBox="1"/>
          <p:nvPr/>
        </p:nvSpPr>
        <p:spPr>
          <a:xfrm>
            <a:off x="2669876" y="1902042"/>
            <a:ext cx="2053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</a:rPr>
              <a:t>/</a:t>
            </a:r>
            <a:r>
              <a:rPr kumimoji="1" lang="zh-CN" altLang="en-US" sz="1400" dirty="0">
                <a:solidFill>
                  <a:srgbClr val="FF0000"/>
                </a:solidFill>
              </a:rPr>
              <a:t>鸡太美</a:t>
            </a:r>
            <a:r>
              <a:rPr kumimoji="1" lang="en-US" altLang="zh-CN" sz="1400" dirty="0">
                <a:solidFill>
                  <a:srgbClr val="FF0000"/>
                </a:solidFill>
              </a:rPr>
              <a:t>/</a:t>
            </a:r>
            <a:r>
              <a:rPr kumimoji="1" lang="zh-CN" altLang="en-US" sz="1400" dirty="0">
                <a:solidFill>
                  <a:srgbClr val="FF0000"/>
                </a:solidFill>
              </a:rPr>
              <a:t>跳舞</a:t>
            </a:r>
            <a:r>
              <a:rPr kumimoji="1" lang="en-US" altLang="zh-CN" sz="1400" dirty="0">
                <a:solidFill>
                  <a:srgbClr val="FF0000"/>
                </a:solidFill>
              </a:rPr>
              <a:t>   </a:t>
            </a:r>
            <a:r>
              <a:rPr kumimoji="1" lang="zh-CN" altLang="en-US" sz="1400" dirty="0">
                <a:solidFill>
                  <a:srgbClr val="FF0000"/>
                </a:solidFill>
              </a:rPr>
              <a:t>        </a:t>
            </a:r>
            <a:r>
              <a:rPr kumimoji="1" lang="en-US" altLang="zh-CN" sz="1400" dirty="0">
                <a:solidFill>
                  <a:srgbClr val="FF0000"/>
                </a:solidFill>
              </a:rPr>
              <a:t>=&gt;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BF47AA-56FC-744F-912E-6EB9DE03A04C}"/>
              </a:ext>
            </a:extLst>
          </p:cNvPr>
          <p:cNvSpPr txBox="1"/>
          <p:nvPr/>
        </p:nvSpPr>
        <p:spPr>
          <a:xfrm>
            <a:off x="4696914" y="1746475"/>
            <a:ext cx="5886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1100" dirty="0">
              <a:solidFill>
                <a:srgbClr val="FF0000"/>
              </a:solidFill>
            </a:endParaRPr>
          </a:p>
          <a:p>
            <a:r>
              <a:rPr kumimoji="1" lang="en-US" altLang="zh-CN" sz="1100" dirty="0">
                <a:solidFill>
                  <a:srgbClr val="FF0000"/>
                </a:solidFill>
              </a:rPr>
              <a:t>[</a:t>
            </a:r>
            <a:r>
              <a:rPr kumimoji="1" lang="zh-CN" altLang="en-US" sz="1100" dirty="0">
                <a:solidFill>
                  <a:srgbClr val="FF0000"/>
                </a:solidFill>
              </a:rPr>
              <a:t>坤坤</a:t>
            </a:r>
            <a:r>
              <a:rPr kumimoji="1" lang="en-US" altLang="zh-CN" sz="1100" dirty="0">
                <a:solidFill>
                  <a:srgbClr val="FF0000"/>
                </a:solidFill>
              </a:rPr>
              <a:t>] </a:t>
            </a:r>
            <a:endParaRPr kumimoji="1" lang="zh-CN" altLang="en-US" sz="1100" dirty="0">
              <a:solidFill>
                <a:srgbClr val="FF0000"/>
              </a:solidFill>
            </a:endParaRPr>
          </a:p>
          <a:p>
            <a:endParaRPr kumimoji="1" lang="zh-CN" altLang="en-US" sz="11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70E357E-197D-1447-B22F-740DD262C7B9}"/>
              </a:ext>
            </a:extLst>
          </p:cNvPr>
          <p:cNvSpPr txBox="1"/>
          <p:nvPr/>
        </p:nvSpPr>
        <p:spPr>
          <a:xfrm>
            <a:off x="2675775" y="2215000"/>
            <a:ext cx="200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</a:rPr>
              <a:t>/</a:t>
            </a:r>
            <a:r>
              <a:rPr kumimoji="1" lang="zh-CN" altLang="en-US" sz="1400" dirty="0">
                <a:solidFill>
                  <a:srgbClr val="FF0000"/>
                </a:solidFill>
              </a:rPr>
              <a:t>鸡太美</a:t>
            </a:r>
            <a:r>
              <a:rPr kumimoji="1" lang="en-US" altLang="zh-CN" sz="1400" dirty="0">
                <a:solidFill>
                  <a:srgbClr val="FF0000"/>
                </a:solidFill>
              </a:rPr>
              <a:t>/</a:t>
            </a:r>
            <a:r>
              <a:rPr kumimoji="1" lang="zh-CN" altLang="en-US" sz="1400" dirty="0">
                <a:solidFill>
                  <a:srgbClr val="FF0000"/>
                </a:solidFill>
              </a:rPr>
              <a:t>直播</a:t>
            </a:r>
            <a:r>
              <a:rPr kumimoji="1" lang="en-US" altLang="zh-CN" sz="1400" dirty="0">
                <a:solidFill>
                  <a:srgbClr val="FF0000"/>
                </a:solidFill>
              </a:rPr>
              <a:t>   </a:t>
            </a:r>
            <a:r>
              <a:rPr kumimoji="1" lang="zh-CN" altLang="en-US" sz="1400" dirty="0">
                <a:solidFill>
                  <a:srgbClr val="FF0000"/>
                </a:solidFill>
              </a:rPr>
              <a:t>        </a:t>
            </a:r>
            <a:r>
              <a:rPr kumimoji="1" lang="en-US" altLang="zh-CN" sz="1400" dirty="0">
                <a:solidFill>
                  <a:srgbClr val="FF0000"/>
                </a:solidFill>
              </a:rPr>
              <a:t>=&gt;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AD4B16-FC7B-754B-9150-3CB8CED90BF9}"/>
              </a:ext>
            </a:extLst>
          </p:cNvPr>
          <p:cNvSpPr txBox="1"/>
          <p:nvPr/>
        </p:nvSpPr>
        <p:spPr>
          <a:xfrm>
            <a:off x="4702813" y="2059433"/>
            <a:ext cx="5886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1100" dirty="0">
              <a:solidFill>
                <a:srgbClr val="FF0000"/>
              </a:solidFill>
            </a:endParaRPr>
          </a:p>
          <a:p>
            <a:r>
              <a:rPr kumimoji="1" lang="en-US" altLang="zh-CN" sz="1100" dirty="0">
                <a:solidFill>
                  <a:srgbClr val="FF0000"/>
                </a:solidFill>
              </a:rPr>
              <a:t>[</a:t>
            </a:r>
            <a:r>
              <a:rPr kumimoji="1" lang="zh-CN" altLang="en-US" sz="1100" dirty="0">
                <a:solidFill>
                  <a:srgbClr val="FF0000"/>
                </a:solidFill>
              </a:rPr>
              <a:t>坤坤</a:t>
            </a:r>
            <a:r>
              <a:rPr kumimoji="1" lang="en-US" altLang="zh-CN" sz="1100" dirty="0">
                <a:solidFill>
                  <a:srgbClr val="FF0000"/>
                </a:solidFill>
              </a:rPr>
              <a:t>] </a:t>
            </a:r>
            <a:endParaRPr kumimoji="1" lang="zh-CN" altLang="en-US" sz="1100" dirty="0">
              <a:solidFill>
                <a:srgbClr val="FF0000"/>
              </a:solidFill>
            </a:endParaRPr>
          </a:p>
          <a:p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04647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40D68F8-7C6A-524D-ACBE-305E8C06E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88" y="342149"/>
            <a:ext cx="9141281" cy="636219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46A71EA-2521-1B4A-82E2-3C6E4ADD6824}"/>
              </a:ext>
            </a:extLst>
          </p:cNvPr>
          <p:cNvSpPr txBox="1"/>
          <p:nvPr/>
        </p:nvSpPr>
        <p:spPr>
          <a:xfrm>
            <a:off x="2685143" y="1319792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trike="sngStrike" dirty="0">
                <a:solidFill>
                  <a:srgbClr val="FF0000"/>
                </a:solidFill>
              </a:rPr>
              <a:t>/</a:t>
            </a:r>
            <a:r>
              <a:rPr kumimoji="1" lang="zh-CN" altLang="en-US" sz="1400" strike="sngStrike" dirty="0">
                <a:solidFill>
                  <a:srgbClr val="FF0000"/>
                </a:solidFill>
              </a:rPr>
              <a:t>鸡太美</a:t>
            </a:r>
            <a:r>
              <a:rPr kumimoji="1" lang="en-US" altLang="zh-CN" sz="1400" strike="sngStrike" dirty="0">
                <a:solidFill>
                  <a:srgbClr val="FF0000"/>
                </a:solidFill>
              </a:rPr>
              <a:t>/</a:t>
            </a:r>
            <a:r>
              <a:rPr kumimoji="1" lang="zh-CN" altLang="en-US" sz="1400" strike="sngStrike" dirty="0">
                <a:solidFill>
                  <a:srgbClr val="FF0000"/>
                </a:solidFill>
              </a:rPr>
              <a:t>更新视频</a:t>
            </a:r>
            <a:r>
              <a:rPr kumimoji="1" lang="en-US" altLang="zh-CN" sz="1400" strike="sngStrike" dirty="0">
                <a:solidFill>
                  <a:srgbClr val="FF0000"/>
                </a:solidFill>
              </a:rPr>
              <a:t>   =&gt;</a:t>
            </a:r>
            <a:endParaRPr kumimoji="1" lang="zh-CN" altLang="en-US" sz="1400" strike="sngStrike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CD1F2D-8747-1145-A67F-33CDF56EA593}"/>
              </a:ext>
            </a:extLst>
          </p:cNvPr>
          <p:cNvSpPr txBox="1"/>
          <p:nvPr/>
        </p:nvSpPr>
        <p:spPr>
          <a:xfrm>
            <a:off x="2767734" y="2732240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00B0F0"/>
                </a:solidFill>
              </a:rPr>
              <a:t>坤坤                 </a:t>
            </a:r>
            <a:r>
              <a:rPr kumimoji="1" lang="en-US" altLang="zh-CN" sz="1400" dirty="0">
                <a:solidFill>
                  <a:srgbClr val="00B0F0"/>
                </a:solidFill>
              </a:rPr>
              <a:t>=&gt;</a:t>
            </a:r>
            <a:endParaRPr kumimoji="1"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EA003C-5322-F948-93F0-1B7C3D934025}"/>
              </a:ext>
            </a:extLst>
          </p:cNvPr>
          <p:cNvSpPr txBox="1"/>
          <p:nvPr/>
        </p:nvSpPr>
        <p:spPr>
          <a:xfrm>
            <a:off x="4650746" y="835043"/>
            <a:ext cx="825867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1100" strike="sngStrike" dirty="0">
              <a:solidFill>
                <a:srgbClr val="FF0000"/>
              </a:solidFill>
            </a:endParaRPr>
          </a:p>
          <a:p>
            <a:r>
              <a:rPr kumimoji="1" lang="en-US" altLang="zh-CN" sz="1100" strike="sngStrike" dirty="0">
                <a:solidFill>
                  <a:srgbClr val="FF0000"/>
                </a:solidFill>
              </a:rPr>
              <a:t>[</a:t>
            </a:r>
          </a:p>
          <a:p>
            <a:r>
              <a:rPr kumimoji="1" lang="zh-CN" altLang="en-US" sz="1100" strike="sngStrike" dirty="0">
                <a:solidFill>
                  <a:srgbClr val="FF0000"/>
                </a:solidFill>
              </a:rPr>
              <a:t>  坤坤，</a:t>
            </a:r>
            <a:endParaRPr kumimoji="1" lang="en-US" altLang="zh-CN" sz="1100" strike="sngStrike" dirty="0">
              <a:solidFill>
                <a:srgbClr val="FF0000"/>
              </a:solidFill>
            </a:endParaRPr>
          </a:p>
          <a:p>
            <a:r>
              <a:rPr kumimoji="1" lang="zh-CN" altLang="en-US" sz="1100" strike="sngStrike" dirty="0">
                <a:solidFill>
                  <a:srgbClr val="FF0000"/>
                </a:solidFill>
              </a:rPr>
              <a:t>  马小云，</a:t>
            </a:r>
            <a:endParaRPr kumimoji="1" lang="en-US" altLang="zh-CN" sz="1100" strike="sngStrike" dirty="0">
              <a:solidFill>
                <a:srgbClr val="FF0000"/>
              </a:solidFill>
            </a:endParaRPr>
          </a:p>
          <a:p>
            <a:r>
              <a:rPr kumimoji="1" lang="zh-CN" altLang="en-US" sz="1100" strike="sngStrike" dirty="0">
                <a:solidFill>
                  <a:srgbClr val="FF0000"/>
                </a:solidFill>
              </a:rPr>
              <a:t>  东东</a:t>
            </a:r>
            <a:endParaRPr kumimoji="1" lang="en-US" altLang="zh-CN" sz="1100" strike="sngStrike" dirty="0">
              <a:solidFill>
                <a:srgbClr val="FF0000"/>
              </a:solidFill>
            </a:endParaRPr>
          </a:p>
          <a:p>
            <a:r>
              <a:rPr kumimoji="1" lang="en-US" altLang="zh-CN" sz="1100" strike="sngStrike" dirty="0">
                <a:solidFill>
                  <a:srgbClr val="FF0000"/>
                </a:solidFill>
              </a:rPr>
              <a:t>] </a:t>
            </a:r>
            <a:endParaRPr kumimoji="1" lang="zh-CN" altLang="en-US" sz="1100" strike="sngStrike" dirty="0">
              <a:solidFill>
                <a:srgbClr val="FF0000"/>
              </a:solidFill>
            </a:endParaRPr>
          </a:p>
          <a:p>
            <a:endParaRPr kumimoji="1" lang="zh-CN" altLang="en-US" sz="1100" strike="sngStrike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4C04AB-61F9-2C4F-8F63-34F3161F8036}"/>
              </a:ext>
            </a:extLst>
          </p:cNvPr>
          <p:cNvSpPr txBox="1"/>
          <p:nvPr/>
        </p:nvSpPr>
        <p:spPr>
          <a:xfrm>
            <a:off x="4369207" y="2247493"/>
            <a:ext cx="149592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1100" dirty="0">
              <a:solidFill>
                <a:srgbClr val="00B0F0"/>
              </a:solidFill>
            </a:endParaRPr>
          </a:p>
          <a:p>
            <a:r>
              <a:rPr kumimoji="1" lang="en-US" altLang="zh-CN" sz="1100" dirty="0">
                <a:solidFill>
                  <a:srgbClr val="00B0F0"/>
                </a:solidFill>
              </a:rPr>
              <a:t>[</a:t>
            </a:r>
          </a:p>
          <a:p>
            <a:r>
              <a:rPr kumimoji="1" lang="zh-CN" altLang="en-US" sz="1100" dirty="0">
                <a:solidFill>
                  <a:srgbClr val="00B0F0"/>
                </a:solidFill>
              </a:rPr>
              <a:t>  </a:t>
            </a:r>
            <a:r>
              <a:rPr kumimoji="1" lang="en-US" altLang="zh-CN" sz="1100" strike="sngStrike" dirty="0">
                <a:solidFill>
                  <a:srgbClr val="00B0F0"/>
                </a:solidFill>
              </a:rPr>
              <a:t>/</a:t>
            </a:r>
            <a:r>
              <a:rPr kumimoji="1" lang="zh-CN" altLang="en-US" sz="1100" strike="sngStrike" dirty="0">
                <a:solidFill>
                  <a:srgbClr val="00B0F0"/>
                </a:solidFill>
              </a:rPr>
              <a:t>鸡太美</a:t>
            </a:r>
            <a:r>
              <a:rPr kumimoji="1" lang="en-US" altLang="zh-CN" sz="1100" strike="sngStrike" dirty="0">
                <a:solidFill>
                  <a:srgbClr val="00B0F0"/>
                </a:solidFill>
              </a:rPr>
              <a:t>/</a:t>
            </a:r>
            <a:r>
              <a:rPr kumimoji="1" lang="zh-CN" altLang="en-US" sz="1100" strike="sngStrike" dirty="0">
                <a:solidFill>
                  <a:srgbClr val="00B0F0"/>
                </a:solidFill>
              </a:rPr>
              <a:t>更新视频，</a:t>
            </a:r>
            <a:endParaRPr kumimoji="1" lang="en-US" altLang="zh-CN" sz="1100" strike="sngStrike" dirty="0">
              <a:solidFill>
                <a:srgbClr val="00B0F0"/>
              </a:solidFill>
            </a:endParaRPr>
          </a:p>
          <a:p>
            <a:r>
              <a:rPr kumimoji="1" lang="zh-CN" altLang="en-US" sz="1100" dirty="0">
                <a:solidFill>
                  <a:srgbClr val="00B0F0"/>
                </a:solidFill>
              </a:rPr>
              <a:t>  </a:t>
            </a:r>
            <a:r>
              <a:rPr kumimoji="1" lang="en-US" altLang="zh-CN" sz="1100" dirty="0">
                <a:solidFill>
                  <a:srgbClr val="00B0F0"/>
                </a:solidFill>
              </a:rPr>
              <a:t>/</a:t>
            </a:r>
            <a:r>
              <a:rPr kumimoji="1" lang="zh-CN" altLang="en-US" sz="1100" dirty="0">
                <a:solidFill>
                  <a:srgbClr val="00B0F0"/>
                </a:solidFill>
              </a:rPr>
              <a:t>鸡太美</a:t>
            </a:r>
            <a:r>
              <a:rPr kumimoji="1" lang="en-US" altLang="zh-CN" sz="1100" dirty="0">
                <a:solidFill>
                  <a:srgbClr val="00B0F0"/>
                </a:solidFill>
              </a:rPr>
              <a:t>/</a:t>
            </a:r>
            <a:r>
              <a:rPr kumimoji="1" lang="zh-CN" altLang="en-US" sz="1100" dirty="0">
                <a:solidFill>
                  <a:srgbClr val="00B0F0"/>
                </a:solidFill>
              </a:rPr>
              <a:t>跳舞，</a:t>
            </a:r>
            <a:endParaRPr kumimoji="1" lang="en-US" altLang="zh-CN" sz="1100" dirty="0">
              <a:solidFill>
                <a:srgbClr val="00B0F0"/>
              </a:solidFill>
            </a:endParaRPr>
          </a:p>
          <a:p>
            <a:r>
              <a:rPr kumimoji="1" lang="zh-CN" altLang="en-US" sz="1100" dirty="0">
                <a:solidFill>
                  <a:srgbClr val="00B0F0"/>
                </a:solidFill>
              </a:rPr>
              <a:t>  </a:t>
            </a:r>
            <a:r>
              <a:rPr kumimoji="1" lang="en-US" altLang="zh-CN" sz="1100" dirty="0">
                <a:solidFill>
                  <a:srgbClr val="00B0F0"/>
                </a:solidFill>
              </a:rPr>
              <a:t>/</a:t>
            </a:r>
            <a:r>
              <a:rPr kumimoji="1" lang="zh-CN" altLang="en-US" sz="1100" dirty="0">
                <a:solidFill>
                  <a:srgbClr val="00B0F0"/>
                </a:solidFill>
              </a:rPr>
              <a:t>鸡太美</a:t>
            </a:r>
            <a:r>
              <a:rPr kumimoji="1" lang="en-US" altLang="zh-CN" sz="1100" dirty="0">
                <a:solidFill>
                  <a:srgbClr val="00B0F0"/>
                </a:solidFill>
              </a:rPr>
              <a:t>/</a:t>
            </a:r>
            <a:r>
              <a:rPr kumimoji="1" lang="zh-CN" altLang="en-US" sz="1100" dirty="0">
                <a:solidFill>
                  <a:srgbClr val="00B0F0"/>
                </a:solidFill>
              </a:rPr>
              <a:t>直播，</a:t>
            </a:r>
            <a:endParaRPr kumimoji="1" lang="en-US" altLang="zh-CN" sz="1100" dirty="0">
              <a:solidFill>
                <a:srgbClr val="00B0F0"/>
              </a:solidFill>
            </a:endParaRPr>
          </a:p>
          <a:p>
            <a:r>
              <a:rPr kumimoji="1" lang="en-US" altLang="zh-CN" sz="1100" dirty="0">
                <a:solidFill>
                  <a:srgbClr val="00B0F0"/>
                </a:solidFill>
              </a:rPr>
              <a:t>] </a:t>
            </a:r>
            <a:endParaRPr kumimoji="1" lang="zh-CN" altLang="en-US" sz="1100" dirty="0">
              <a:solidFill>
                <a:srgbClr val="00B0F0"/>
              </a:solidFill>
            </a:endParaRPr>
          </a:p>
          <a:p>
            <a:endParaRPr kumimoji="1" lang="zh-CN" altLang="en-US" sz="1100" dirty="0">
              <a:solidFill>
                <a:srgbClr val="00B0F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D9217-E066-5744-8BBF-71EE0E73C8F4}"/>
              </a:ext>
            </a:extLst>
          </p:cNvPr>
          <p:cNvSpPr txBox="1"/>
          <p:nvPr/>
        </p:nvSpPr>
        <p:spPr>
          <a:xfrm>
            <a:off x="2767734" y="3370875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trike="sngStrike" dirty="0">
                <a:solidFill>
                  <a:srgbClr val="00B0F0"/>
                </a:solidFill>
              </a:rPr>
              <a:t>马小云             </a:t>
            </a:r>
            <a:r>
              <a:rPr kumimoji="1" lang="en-US" altLang="zh-CN" sz="1400" strike="sngStrike" dirty="0">
                <a:solidFill>
                  <a:srgbClr val="00B0F0"/>
                </a:solidFill>
              </a:rPr>
              <a:t>=&gt;</a:t>
            </a:r>
            <a:endParaRPr kumimoji="1" lang="zh-CN" altLang="en-US" sz="1400" strike="sngStrike" dirty="0">
              <a:solidFill>
                <a:srgbClr val="00B0F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5F7E90-EBEA-8945-888A-4412CE222F60}"/>
              </a:ext>
            </a:extLst>
          </p:cNvPr>
          <p:cNvSpPr txBox="1"/>
          <p:nvPr/>
        </p:nvSpPr>
        <p:spPr>
          <a:xfrm>
            <a:off x="2767734" y="3899329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trike="sngStrike" dirty="0">
                <a:solidFill>
                  <a:srgbClr val="00B0F0"/>
                </a:solidFill>
              </a:rPr>
              <a:t>东东                 </a:t>
            </a:r>
            <a:r>
              <a:rPr kumimoji="1" lang="en-US" altLang="zh-CN" sz="1400" strike="sngStrike" dirty="0">
                <a:solidFill>
                  <a:srgbClr val="00B0F0"/>
                </a:solidFill>
              </a:rPr>
              <a:t>=&gt;</a:t>
            </a:r>
            <a:endParaRPr kumimoji="1" lang="zh-CN" altLang="en-US" sz="1400" strike="sngStrike" dirty="0">
              <a:solidFill>
                <a:srgbClr val="00B0F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C6989D-FE19-D841-A836-E5D8A5F5BD88}"/>
              </a:ext>
            </a:extLst>
          </p:cNvPr>
          <p:cNvSpPr txBox="1"/>
          <p:nvPr/>
        </p:nvSpPr>
        <p:spPr>
          <a:xfrm>
            <a:off x="4369207" y="3392440"/>
            <a:ext cx="13612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trike="sngStrike" dirty="0">
                <a:solidFill>
                  <a:srgbClr val="00B0F0"/>
                </a:solidFill>
              </a:rPr>
              <a:t>[/</a:t>
            </a:r>
            <a:r>
              <a:rPr kumimoji="1" lang="zh-CN" altLang="en-US" sz="1100" strike="sngStrike" dirty="0">
                <a:solidFill>
                  <a:srgbClr val="00B0F0"/>
                </a:solidFill>
              </a:rPr>
              <a:t>鸡太美</a:t>
            </a:r>
            <a:r>
              <a:rPr kumimoji="1" lang="en-US" altLang="zh-CN" sz="1100" strike="sngStrike" dirty="0">
                <a:solidFill>
                  <a:srgbClr val="00B0F0"/>
                </a:solidFill>
              </a:rPr>
              <a:t>/</a:t>
            </a:r>
            <a:r>
              <a:rPr kumimoji="1" lang="zh-CN" altLang="en-US" sz="1100" strike="sngStrike" dirty="0">
                <a:solidFill>
                  <a:srgbClr val="00B0F0"/>
                </a:solidFill>
              </a:rPr>
              <a:t>更新视频</a:t>
            </a:r>
            <a:r>
              <a:rPr kumimoji="1" lang="en-US" altLang="zh-CN" sz="1100" strike="sngStrike" dirty="0">
                <a:solidFill>
                  <a:srgbClr val="00B0F0"/>
                </a:solidFill>
              </a:rPr>
              <a:t>]</a:t>
            </a:r>
            <a:endParaRPr kumimoji="1" lang="zh-CN" altLang="en-US" sz="1100" strike="sngStrike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D93BF40-EC17-C447-A9DA-87EE538E4754}"/>
              </a:ext>
            </a:extLst>
          </p:cNvPr>
          <p:cNvSpPr txBox="1"/>
          <p:nvPr/>
        </p:nvSpPr>
        <p:spPr>
          <a:xfrm>
            <a:off x="4377470" y="3923354"/>
            <a:ext cx="13612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trike="sngStrike" dirty="0">
                <a:solidFill>
                  <a:srgbClr val="00B0F0"/>
                </a:solidFill>
              </a:rPr>
              <a:t>[/</a:t>
            </a:r>
            <a:r>
              <a:rPr kumimoji="1" lang="zh-CN" altLang="en-US" sz="1100" strike="sngStrike" dirty="0">
                <a:solidFill>
                  <a:srgbClr val="00B0F0"/>
                </a:solidFill>
              </a:rPr>
              <a:t>鸡太美</a:t>
            </a:r>
            <a:r>
              <a:rPr kumimoji="1" lang="en-US" altLang="zh-CN" sz="1100" strike="sngStrike" dirty="0">
                <a:solidFill>
                  <a:srgbClr val="00B0F0"/>
                </a:solidFill>
              </a:rPr>
              <a:t>/</a:t>
            </a:r>
            <a:r>
              <a:rPr kumimoji="1" lang="zh-CN" altLang="en-US" sz="1100" strike="sngStrike" dirty="0">
                <a:solidFill>
                  <a:srgbClr val="00B0F0"/>
                </a:solidFill>
              </a:rPr>
              <a:t>更新视频</a:t>
            </a:r>
            <a:r>
              <a:rPr kumimoji="1" lang="en-US" altLang="zh-CN" sz="1100" strike="sngStrike" dirty="0">
                <a:solidFill>
                  <a:srgbClr val="00B0F0"/>
                </a:solidFill>
              </a:rPr>
              <a:t>]</a:t>
            </a:r>
            <a:endParaRPr kumimoji="1" lang="zh-CN" altLang="en-US" sz="1100" strike="sngStrike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85616A0-EBEB-684A-8E3A-9959043F6330}"/>
              </a:ext>
            </a:extLst>
          </p:cNvPr>
          <p:cNvSpPr txBox="1"/>
          <p:nvPr/>
        </p:nvSpPr>
        <p:spPr>
          <a:xfrm>
            <a:off x="2669876" y="1902042"/>
            <a:ext cx="2053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</a:rPr>
              <a:t>/</a:t>
            </a:r>
            <a:r>
              <a:rPr kumimoji="1" lang="zh-CN" altLang="en-US" sz="1400" dirty="0">
                <a:solidFill>
                  <a:srgbClr val="FF0000"/>
                </a:solidFill>
              </a:rPr>
              <a:t>鸡太美</a:t>
            </a:r>
            <a:r>
              <a:rPr kumimoji="1" lang="en-US" altLang="zh-CN" sz="1400" dirty="0">
                <a:solidFill>
                  <a:srgbClr val="FF0000"/>
                </a:solidFill>
              </a:rPr>
              <a:t>/</a:t>
            </a:r>
            <a:r>
              <a:rPr kumimoji="1" lang="zh-CN" altLang="en-US" sz="1400" dirty="0">
                <a:solidFill>
                  <a:srgbClr val="FF0000"/>
                </a:solidFill>
              </a:rPr>
              <a:t>跳舞</a:t>
            </a:r>
            <a:r>
              <a:rPr kumimoji="1" lang="en-US" altLang="zh-CN" sz="1400" dirty="0">
                <a:solidFill>
                  <a:srgbClr val="FF0000"/>
                </a:solidFill>
              </a:rPr>
              <a:t>   </a:t>
            </a:r>
            <a:r>
              <a:rPr kumimoji="1" lang="zh-CN" altLang="en-US" sz="1400" dirty="0">
                <a:solidFill>
                  <a:srgbClr val="FF0000"/>
                </a:solidFill>
              </a:rPr>
              <a:t>        </a:t>
            </a:r>
            <a:r>
              <a:rPr kumimoji="1" lang="en-US" altLang="zh-CN" sz="1400" dirty="0">
                <a:solidFill>
                  <a:srgbClr val="FF0000"/>
                </a:solidFill>
              </a:rPr>
              <a:t>=&gt;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BF47AA-56FC-744F-912E-6EB9DE03A04C}"/>
              </a:ext>
            </a:extLst>
          </p:cNvPr>
          <p:cNvSpPr txBox="1"/>
          <p:nvPr/>
        </p:nvSpPr>
        <p:spPr>
          <a:xfrm>
            <a:off x="4696914" y="1746475"/>
            <a:ext cx="5886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1100" dirty="0">
              <a:solidFill>
                <a:srgbClr val="FF0000"/>
              </a:solidFill>
            </a:endParaRPr>
          </a:p>
          <a:p>
            <a:r>
              <a:rPr kumimoji="1" lang="en-US" altLang="zh-CN" sz="1100" dirty="0">
                <a:solidFill>
                  <a:srgbClr val="FF0000"/>
                </a:solidFill>
              </a:rPr>
              <a:t>[</a:t>
            </a:r>
            <a:r>
              <a:rPr kumimoji="1" lang="zh-CN" altLang="en-US" sz="1100" dirty="0">
                <a:solidFill>
                  <a:srgbClr val="FF0000"/>
                </a:solidFill>
              </a:rPr>
              <a:t>坤坤</a:t>
            </a:r>
            <a:r>
              <a:rPr kumimoji="1" lang="en-US" altLang="zh-CN" sz="1100" dirty="0">
                <a:solidFill>
                  <a:srgbClr val="FF0000"/>
                </a:solidFill>
              </a:rPr>
              <a:t>] </a:t>
            </a:r>
            <a:endParaRPr kumimoji="1" lang="zh-CN" altLang="en-US" sz="1100" dirty="0">
              <a:solidFill>
                <a:srgbClr val="FF0000"/>
              </a:solidFill>
            </a:endParaRPr>
          </a:p>
          <a:p>
            <a:endParaRPr kumimoji="1" lang="zh-CN" altLang="en-US" sz="11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70E357E-197D-1447-B22F-740DD262C7B9}"/>
              </a:ext>
            </a:extLst>
          </p:cNvPr>
          <p:cNvSpPr txBox="1"/>
          <p:nvPr/>
        </p:nvSpPr>
        <p:spPr>
          <a:xfrm>
            <a:off x="2675775" y="2215000"/>
            <a:ext cx="200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</a:rPr>
              <a:t>/</a:t>
            </a:r>
            <a:r>
              <a:rPr kumimoji="1" lang="zh-CN" altLang="en-US" sz="1400" dirty="0">
                <a:solidFill>
                  <a:srgbClr val="FF0000"/>
                </a:solidFill>
              </a:rPr>
              <a:t>鸡太美</a:t>
            </a:r>
            <a:r>
              <a:rPr kumimoji="1" lang="en-US" altLang="zh-CN" sz="1400" dirty="0">
                <a:solidFill>
                  <a:srgbClr val="FF0000"/>
                </a:solidFill>
              </a:rPr>
              <a:t>/</a:t>
            </a:r>
            <a:r>
              <a:rPr kumimoji="1" lang="zh-CN" altLang="en-US" sz="1400" dirty="0">
                <a:solidFill>
                  <a:srgbClr val="FF0000"/>
                </a:solidFill>
              </a:rPr>
              <a:t>直播</a:t>
            </a:r>
            <a:r>
              <a:rPr kumimoji="1" lang="en-US" altLang="zh-CN" sz="1400" dirty="0">
                <a:solidFill>
                  <a:srgbClr val="FF0000"/>
                </a:solidFill>
              </a:rPr>
              <a:t>   </a:t>
            </a:r>
            <a:r>
              <a:rPr kumimoji="1" lang="zh-CN" altLang="en-US" sz="1400" dirty="0">
                <a:solidFill>
                  <a:srgbClr val="FF0000"/>
                </a:solidFill>
              </a:rPr>
              <a:t>        </a:t>
            </a:r>
            <a:r>
              <a:rPr kumimoji="1" lang="en-US" altLang="zh-CN" sz="1400" dirty="0">
                <a:solidFill>
                  <a:srgbClr val="FF0000"/>
                </a:solidFill>
              </a:rPr>
              <a:t>=&gt;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AD4B16-FC7B-754B-9150-3CB8CED90BF9}"/>
              </a:ext>
            </a:extLst>
          </p:cNvPr>
          <p:cNvSpPr txBox="1"/>
          <p:nvPr/>
        </p:nvSpPr>
        <p:spPr>
          <a:xfrm>
            <a:off x="4702813" y="2059433"/>
            <a:ext cx="5886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1100" dirty="0">
              <a:solidFill>
                <a:srgbClr val="FF0000"/>
              </a:solidFill>
            </a:endParaRPr>
          </a:p>
          <a:p>
            <a:r>
              <a:rPr kumimoji="1" lang="en-US" altLang="zh-CN" sz="1100" dirty="0">
                <a:solidFill>
                  <a:srgbClr val="FF0000"/>
                </a:solidFill>
              </a:rPr>
              <a:t>[</a:t>
            </a:r>
            <a:r>
              <a:rPr kumimoji="1" lang="zh-CN" altLang="en-US" sz="1100" dirty="0">
                <a:solidFill>
                  <a:srgbClr val="FF0000"/>
                </a:solidFill>
              </a:rPr>
              <a:t>坤坤</a:t>
            </a:r>
            <a:r>
              <a:rPr kumimoji="1" lang="en-US" altLang="zh-CN" sz="1100" dirty="0">
                <a:solidFill>
                  <a:srgbClr val="FF0000"/>
                </a:solidFill>
              </a:rPr>
              <a:t>] </a:t>
            </a:r>
            <a:endParaRPr kumimoji="1" lang="zh-CN" altLang="en-US" sz="1100" dirty="0">
              <a:solidFill>
                <a:srgbClr val="FF0000"/>
              </a:solidFill>
            </a:endParaRPr>
          </a:p>
          <a:p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49962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32E4C0E-660A-144F-81B0-AF70DA3EA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043" y="663775"/>
            <a:ext cx="6045200" cy="4699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F505FEB-009B-024A-BF0E-C8FA6B28A85C}"/>
              </a:ext>
            </a:extLst>
          </p:cNvPr>
          <p:cNvSpPr txBox="1"/>
          <p:nvPr/>
        </p:nvSpPr>
        <p:spPr>
          <a:xfrm>
            <a:off x="2791080" y="1871777"/>
            <a:ext cx="1454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/</a:t>
            </a:r>
            <a:r>
              <a:rPr kumimoji="1" lang="zh-CN" altLang="en-US" sz="1000" dirty="0"/>
              <a:t>鸡太美</a:t>
            </a:r>
            <a:r>
              <a:rPr kumimoji="1" lang="en-US" altLang="zh-CN" sz="1000" dirty="0"/>
              <a:t>/</a:t>
            </a:r>
            <a:r>
              <a:rPr kumimoji="1" lang="zh-CN" altLang="en-US" sz="1000" dirty="0"/>
              <a:t>更新视频</a:t>
            </a:r>
            <a:r>
              <a:rPr kumimoji="1" lang="en-US" altLang="zh-CN" sz="1000" dirty="0"/>
              <a:t>   =&gt;</a:t>
            </a:r>
            <a:endParaRPr kumimoji="1" lang="zh-CN" altLang="en-US" sz="1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CB9B50-6D7C-BD46-A6D3-6612F685F9CA}"/>
              </a:ext>
            </a:extLst>
          </p:cNvPr>
          <p:cNvSpPr txBox="1"/>
          <p:nvPr/>
        </p:nvSpPr>
        <p:spPr>
          <a:xfrm>
            <a:off x="2775813" y="2681949"/>
            <a:ext cx="1479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/</a:t>
            </a:r>
            <a:r>
              <a:rPr kumimoji="1" lang="zh-CN" altLang="en-US" sz="1000" dirty="0"/>
              <a:t>鸡太美</a:t>
            </a:r>
            <a:r>
              <a:rPr kumimoji="1" lang="en-US" altLang="zh-CN" sz="1000" dirty="0"/>
              <a:t>/</a:t>
            </a:r>
            <a:r>
              <a:rPr kumimoji="1" lang="zh-CN" altLang="en-US" sz="1000" dirty="0"/>
              <a:t>跳舞</a:t>
            </a:r>
            <a:r>
              <a:rPr kumimoji="1" lang="en-US" altLang="zh-CN" sz="1000" dirty="0"/>
              <a:t>   </a:t>
            </a:r>
            <a:r>
              <a:rPr kumimoji="1" lang="zh-CN" altLang="en-US" sz="1000" dirty="0"/>
              <a:t>        </a:t>
            </a:r>
            <a:r>
              <a:rPr kumimoji="1" lang="en-US" altLang="zh-CN" sz="1000" dirty="0"/>
              <a:t>=&gt;</a:t>
            </a:r>
            <a:endParaRPr kumimoji="1" lang="zh-CN" altLang="en-US" sz="1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FE7FE1-73B5-124B-8990-1D5B931C357F}"/>
              </a:ext>
            </a:extLst>
          </p:cNvPr>
          <p:cNvSpPr txBox="1"/>
          <p:nvPr/>
        </p:nvSpPr>
        <p:spPr>
          <a:xfrm>
            <a:off x="2791080" y="3285535"/>
            <a:ext cx="1479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/</a:t>
            </a:r>
            <a:r>
              <a:rPr kumimoji="1" lang="zh-CN" altLang="en-US" sz="1000" dirty="0"/>
              <a:t>鸡太美</a:t>
            </a:r>
            <a:r>
              <a:rPr kumimoji="1" lang="en-US" altLang="zh-CN" sz="1000" dirty="0"/>
              <a:t>/</a:t>
            </a:r>
            <a:r>
              <a:rPr kumimoji="1" lang="zh-CN" altLang="en-US" sz="1000" dirty="0"/>
              <a:t>直播</a:t>
            </a:r>
            <a:r>
              <a:rPr kumimoji="1" lang="en-US" altLang="zh-CN" sz="1000" dirty="0"/>
              <a:t>   </a:t>
            </a:r>
            <a:r>
              <a:rPr kumimoji="1" lang="zh-CN" altLang="en-US" sz="1000" dirty="0"/>
              <a:t>        </a:t>
            </a:r>
            <a:r>
              <a:rPr kumimoji="1" lang="en-US" altLang="zh-CN" sz="1000" dirty="0"/>
              <a:t>=&gt;</a:t>
            </a:r>
            <a:endParaRPr kumimoji="1" lang="zh-CN" altLang="en-US" sz="1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AA3868-B361-D449-8251-DE2CEA8E6E19}"/>
              </a:ext>
            </a:extLst>
          </p:cNvPr>
          <p:cNvSpPr txBox="1"/>
          <p:nvPr/>
        </p:nvSpPr>
        <p:spPr>
          <a:xfrm>
            <a:off x="4255705" y="1394722"/>
            <a:ext cx="825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900" dirty="0"/>
          </a:p>
          <a:p>
            <a:r>
              <a:rPr kumimoji="1" lang="en-US" altLang="zh-CN" sz="900" dirty="0"/>
              <a:t>[</a:t>
            </a:r>
          </a:p>
          <a:p>
            <a:r>
              <a:rPr kumimoji="1" lang="zh-CN" altLang="en-US" sz="900" dirty="0"/>
              <a:t>  拉上窗帘，</a:t>
            </a:r>
            <a:endParaRPr kumimoji="1" lang="en-US" altLang="zh-CN" sz="900" dirty="0"/>
          </a:p>
          <a:p>
            <a:r>
              <a:rPr kumimoji="1" lang="zh-CN" altLang="en-US" sz="900" dirty="0"/>
              <a:t>  打开电脑，</a:t>
            </a:r>
            <a:endParaRPr kumimoji="1" lang="en-US" altLang="zh-CN" sz="900" dirty="0"/>
          </a:p>
          <a:p>
            <a:r>
              <a:rPr kumimoji="1" lang="zh-CN" altLang="en-US" sz="900" dirty="0"/>
              <a:t>  带上耳机，</a:t>
            </a:r>
            <a:endParaRPr kumimoji="1" lang="en-US" altLang="zh-CN" sz="900" dirty="0"/>
          </a:p>
          <a:p>
            <a:r>
              <a:rPr kumimoji="1" lang="zh-CN" altLang="en-US" sz="900" dirty="0"/>
              <a:t>  准备纸巾，</a:t>
            </a:r>
            <a:endParaRPr kumimoji="1" lang="en-US" altLang="zh-CN" sz="900" dirty="0"/>
          </a:p>
          <a:p>
            <a:r>
              <a:rPr kumimoji="1" lang="en-US" altLang="zh-CN" sz="900" dirty="0"/>
              <a:t>] </a:t>
            </a:r>
            <a:endParaRPr kumimoji="1" lang="zh-CN" altLang="en-US" sz="900" dirty="0"/>
          </a:p>
          <a:p>
            <a:endParaRPr kumimoji="1" lang="zh-CN" altLang="en-US" sz="9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5C6B2C-C2A9-8844-B097-E69EF07B1928}"/>
              </a:ext>
            </a:extLst>
          </p:cNvPr>
          <p:cNvSpPr txBox="1"/>
          <p:nvPr/>
        </p:nvSpPr>
        <p:spPr>
          <a:xfrm>
            <a:off x="4245324" y="2343394"/>
            <a:ext cx="825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900" dirty="0"/>
          </a:p>
          <a:p>
            <a:r>
              <a:rPr kumimoji="1" lang="en-US" altLang="zh-CN" sz="900" dirty="0"/>
              <a:t>[</a:t>
            </a:r>
          </a:p>
          <a:p>
            <a:r>
              <a:rPr kumimoji="1" lang="zh-CN" altLang="en-US" sz="900" dirty="0"/>
              <a:t>  穿上女装，</a:t>
            </a:r>
            <a:endParaRPr kumimoji="1" lang="en-US" altLang="zh-CN" sz="900" dirty="0"/>
          </a:p>
          <a:p>
            <a:r>
              <a:rPr kumimoji="1" lang="zh-CN" altLang="en-US" sz="900" dirty="0"/>
              <a:t>  发朋友圈，</a:t>
            </a:r>
            <a:endParaRPr kumimoji="1" lang="en-US" altLang="zh-CN" sz="900" dirty="0"/>
          </a:p>
          <a:p>
            <a:r>
              <a:rPr kumimoji="1" lang="en-US" altLang="zh-CN" sz="900" dirty="0"/>
              <a:t>] </a:t>
            </a:r>
            <a:endParaRPr kumimoji="1" lang="zh-CN" altLang="en-US" sz="900" dirty="0"/>
          </a:p>
          <a:p>
            <a:endParaRPr kumimoji="1" lang="zh-CN" altLang="en-US" sz="9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34F54D0-0B50-754E-9D37-139162C9FF8C}"/>
              </a:ext>
            </a:extLst>
          </p:cNvPr>
          <p:cNvSpPr txBox="1"/>
          <p:nvPr/>
        </p:nvSpPr>
        <p:spPr>
          <a:xfrm>
            <a:off x="4245324" y="3154729"/>
            <a:ext cx="6303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900" dirty="0"/>
          </a:p>
          <a:p>
            <a:r>
              <a:rPr kumimoji="1" lang="en-US" altLang="zh-CN" sz="900" dirty="0"/>
              <a:t>[</a:t>
            </a:r>
            <a:r>
              <a:rPr kumimoji="1" lang="zh-CN" altLang="en-US" sz="900" dirty="0"/>
              <a:t>刷火箭</a:t>
            </a:r>
            <a:r>
              <a:rPr kumimoji="1" lang="en-US" altLang="zh-CN" sz="900" dirty="0"/>
              <a:t>] </a:t>
            </a:r>
            <a:endParaRPr kumimoji="1" lang="zh-CN" altLang="en-US" sz="900" dirty="0"/>
          </a:p>
          <a:p>
            <a:endParaRPr kumimoji="1"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67469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671E3795-DAC8-4C4E-8064-8CA55C19736B}"/>
              </a:ext>
            </a:extLst>
          </p:cNvPr>
          <p:cNvSpPr txBox="1"/>
          <p:nvPr/>
        </p:nvSpPr>
        <p:spPr>
          <a:xfrm>
            <a:off x="1525414" y="21269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👮‍♀️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5655124-B029-3543-B5AB-08EDFA3A7535}"/>
              </a:ext>
            </a:extLst>
          </p:cNvPr>
          <p:cNvSpPr txBox="1"/>
          <p:nvPr/>
        </p:nvSpPr>
        <p:spPr>
          <a:xfrm>
            <a:off x="1143067" y="8950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👮‍♀️</a:t>
            </a:r>
            <a:endParaRPr kumimoji="1"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C2A1448-2371-804F-A870-9D61AADD43C1}"/>
              </a:ext>
            </a:extLst>
          </p:cNvPr>
          <p:cNvSpPr/>
          <p:nvPr/>
        </p:nvSpPr>
        <p:spPr>
          <a:xfrm>
            <a:off x="1034144" y="838200"/>
            <a:ext cx="2576962" cy="2059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F8449B-899B-4E45-A4F8-7F6A655F8AA4}"/>
              </a:ext>
            </a:extLst>
          </p:cNvPr>
          <p:cNvSpPr txBox="1"/>
          <p:nvPr/>
        </p:nvSpPr>
        <p:spPr>
          <a:xfrm>
            <a:off x="1143067" y="955494"/>
            <a:ext cx="40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🦁️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67EA5D-F57F-B64F-80B9-03BFCF203854}"/>
              </a:ext>
            </a:extLst>
          </p:cNvPr>
          <p:cNvSpPr txBox="1"/>
          <p:nvPr/>
        </p:nvSpPr>
        <p:spPr>
          <a:xfrm>
            <a:off x="1529011" y="21644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🐯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C710DC-AC50-DD43-9FE2-954D2177B473}"/>
              </a:ext>
            </a:extLst>
          </p:cNvPr>
          <p:cNvSpPr txBox="1"/>
          <p:nvPr/>
        </p:nvSpPr>
        <p:spPr>
          <a:xfrm>
            <a:off x="2160365" y="17466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🐑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42FB18-4841-0F49-8A1D-97348FE64B12}"/>
              </a:ext>
            </a:extLst>
          </p:cNvPr>
          <p:cNvSpPr txBox="1"/>
          <p:nvPr/>
        </p:nvSpPr>
        <p:spPr>
          <a:xfrm>
            <a:off x="3001741" y="16978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🐂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E433A4-4FE8-DD40-9547-EA2CA0B18FB0}"/>
              </a:ext>
            </a:extLst>
          </p:cNvPr>
          <p:cNvSpPr txBox="1"/>
          <p:nvPr/>
        </p:nvSpPr>
        <p:spPr>
          <a:xfrm>
            <a:off x="1727690" y="11448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3AADBD-935F-3D4D-A66F-90782F22D016}"/>
              </a:ext>
            </a:extLst>
          </p:cNvPr>
          <p:cNvSpPr txBox="1"/>
          <p:nvPr/>
        </p:nvSpPr>
        <p:spPr>
          <a:xfrm>
            <a:off x="2579532" y="11472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🐘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45780A-2DF5-EF40-802B-E4B3F4CE1F2A}"/>
              </a:ext>
            </a:extLst>
          </p:cNvPr>
          <p:cNvSpPr txBox="1"/>
          <p:nvPr/>
        </p:nvSpPr>
        <p:spPr>
          <a:xfrm>
            <a:off x="3040726" y="22232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🐶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097E40-28D5-9641-B820-7E7FF70D6CC9}"/>
              </a:ext>
            </a:extLst>
          </p:cNvPr>
          <p:cNvSpPr txBox="1"/>
          <p:nvPr/>
        </p:nvSpPr>
        <p:spPr>
          <a:xfrm>
            <a:off x="970683" y="2512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🐱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6EF87F8-C2FD-9A4B-B8B8-0EB229BEED33}"/>
              </a:ext>
            </a:extLst>
          </p:cNvPr>
          <p:cNvSpPr txBox="1"/>
          <p:nvPr/>
        </p:nvSpPr>
        <p:spPr>
          <a:xfrm>
            <a:off x="3086685" y="10212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🐔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2DA9232-7812-854A-BFD5-E9D453C3E379}"/>
              </a:ext>
            </a:extLst>
          </p:cNvPr>
          <p:cNvSpPr txBox="1"/>
          <p:nvPr/>
        </p:nvSpPr>
        <p:spPr>
          <a:xfrm>
            <a:off x="1168028" y="15865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🐷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D9B5C4D-CE75-FD43-A0BD-1A0408C7A4E2}"/>
              </a:ext>
            </a:extLst>
          </p:cNvPr>
          <p:cNvSpPr txBox="1"/>
          <p:nvPr/>
        </p:nvSpPr>
        <p:spPr>
          <a:xfrm>
            <a:off x="2167453" y="240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🐒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1A5593E-1880-DF47-98D9-1D774662DBD9}"/>
              </a:ext>
            </a:extLst>
          </p:cNvPr>
          <p:cNvSpPr txBox="1"/>
          <p:nvPr/>
        </p:nvSpPr>
        <p:spPr>
          <a:xfrm>
            <a:off x="2926007" y="16824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⛏️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DFC4497-6750-9D4B-8A79-4B533BEF7B57}"/>
              </a:ext>
            </a:extLst>
          </p:cNvPr>
          <p:cNvSpPr txBox="1"/>
          <p:nvPr/>
        </p:nvSpPr>
        <p:spPr>
          <a:xfrm>
            <a:off x="2951458" y="23065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1A8BF6E-A99A-324A-9C86-A76C8AAF8A80}"/>
              </a:ext>
            </a:extLst>
          </p:cNvPr>
          <p:cNvSpPr txBox="1"/>
          <p:nvPr/>
        </p:nvSpPr>
        <p:spPr>
          <a:xfrm>
            <a:off x="1821110" y="11384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🚗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F38A103-B59D-2F47-8807-90059183A8BB}"/>
              </a:ext>
            </a:extLst>
          </p:cNvPr>
          <p:cNvSpPr txBox="1"/>
          <p:nvPr/>
        </p:nvSpPr>
        <p:spPr>
          <a:xfrm>
            <a:off x="1055781" y="2512527"/>
            <a:ext cx="3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💉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0D4744D-EDA7-9841-8D8E-9EF3E299ACA8}"/>
              </a:ext>
            </a:extLst>
          </p:cNvPr>
          <p:cNvSpPr txBox="1"/>
          <p:nvPr/>
        </p:nvSpPr>
        <p:spPr>
          <a:xfrm>
            <a:off x="2241190" y="17643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👔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6CA8467-724D-8C4D-B1EE-42E57431E025}"/>
              </a:ext>
            </a:extLst>
          </p:cNvPr>
          <p:cNvSpPr txBox="1"/>
          <p:nvPr/>
        </p:nvSpPr>
        <p:spPr>
          <a:xfrm>
            <a:off x="3162419" y="10767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💃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2FA4131-2FDD-F34D-99C5-10C5EB7FD983}"/>
              </a:ext>
            </a:extLst>
          </p:cNvPr>
          <p:cNvSpPr txBox="1"/>
          <p:nvPr/>
        </p:nvSpPr>
        <p:spPr>
          <a:xfrm>
            <a:off x="2493771" y="10796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⛑️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D9027E0-D729-A540-9A6C-4E39A899E393}"/>
              </a:ext>
            </a:extLst>
          </p:cNvPr>
          <p:cNvSpPr txBox="1"/>
          <p:nvPr/>
        </p:nvSpPr>
        <p:spPr>
          <a:xfrm>
            <a:off x="1252168" y="1631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🎤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80C5DB0-1CD2-664C-A906-40E64EEBA9C3}"/>
              </a:ext>
            </a:extLst>
          </p:cNvPr>
          <p:cNvSpPr txBox="1"/>
          <p:nvPr/>
        </p:nvSpPr>
        <p:spPr>
          <a:xfrm>
            <a:off x="2285934" y="24231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💻</a:t>
            </a:r>
            <a:endParaRPr kumimoji="1" lang="zh-CN" altLang="en-US" dirty="0"/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02A1E2FD-B32E-8B42-91A7-2F0ED925DCE2}"/>
              </a:ext>
            </a:extLst>
          </p:cNvPr>
          <p:cNvSpPr/>
          <p:nvPr/>
        </p:nvSpPr>
        <p:spPr>
          <a:xfrm rot="1369940">
            <a:off x="1519298" y="1195407"/>
            <a:ext cx="242963" cy="893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右箭头 31">
            <a:extLst>
              <a:ext uri="{FF2B5EF4-FFF2-40B4-BE49-F238E27FC236}">
                <a16:creationId xmlns:a16="http://schemas.microsoft.com/office/drawing/2014/main" id="{FF40A038-981F-304E-83C6-CBAB6AC0ABEE}"/>
              </a:ext>
            </a:extLst>
          </p:cNvPr>
          <p:cNvSpPr/>
          <p:nvPr/>
        </p:nvSpPr>
        <p:spPr>
          <a:xfrm rot="3308491">
            <a:off x="2155591" y="1548689"/>
            <a:ext cx="242963" cy="893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右箭头 32">
            <a:extLst>
              <a:ext uri="{FF2B5EF4-FFF2-40B4-BE49-F238E27FC236}">
                <a16:creationId xmlns:a16="http://schemas.microsoft.com/office/drawing/2014/main" id="{00B4FDD1-D760-204B-B338-97727E7E24EF}"/>
              </a:ext>
            </a:extLst>
          </p:cNvPr>
          <p:cNvSpPr/>
          <p:nvPr/>
        </p:nvSpPr>
        <p:spPr>
          <a:xfrm rot="19560449">
            <a:off x="1903852" y="2127433"/>
            <a:ext cx="242963" cy="893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右箭头 33">
            <a:extLst>
              <a:ext uri="{FF2B5EF4-FFF2-40B4-BE49-F238E27FC236}">
                <a16:creationId xmlns:a16="http://schemas.microsoft.com/office/drawing/2014/main" id="{2A068B0A-1081-1141-84FD-2A77979B2567}"/>
              </a:ext>
            </a:extLst>
          </p:cNvPr>
          <p:cNvSpPr/>
          <p:nvPr/>
        </p:nvSpPr>
        <p:spPr>
          <a:xfrm rot="1039175">
            <a:off x="1589546" y="1809549"/>
            <a:ext cx="587120" cy="957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右箭头 34">
            <a:extLst>
              <a:ext uri="{FF2B5EF4-FFF2-40B4-BE49-F238E27FC236}">
                <a16:creationId xmlns:a16="http://schemas.microsoft.com/office/drawing/2014/main" id="{226BF479-A355-194F-BD9D-3A1D32CE67D2}"/>
              </a:ext>
            </a:extLst>
          </p:cNvPr>
          <p:cNvSpPr/>
          <p:nvPr/>
        </p:nvSpPr>
        <p:spPr>
          <a:xfrm rot="20949121">
            <a:off x="2616214" y="1817457"/>
            <a:ext cx="426761" cy="9011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右箭头 35">
            <a:extLst>
              <a:ext uri="{FF2B5EF4-FFF2-40B4-BE49-F238E27FC236}">
                <a16:creationId xmlns:a16="http://schemas.microsoft.com/office/drawing/2014/main" id="{E6368BEE-0460-0A4D-9C32-5E903543367E}"/>
              </a:ext>
            </a:extLst>
          </p:cNvPr>
          <p:cNvSpPr/>
          <p:nvPr/>
        </p:nvSpPr>
        <p:spPr>
          <a:xfrm rot="21104631">
            <a:off x="2684413" y="2499508"/>
            <a:ext cx="242963" cy="893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右箭头 36">
            <a:extLst>
              <a:ext uri="{FF2B5EF4-FFF2-40B4-BE49-F238E27FC236}">
                <a16:creationId xmlns:a16="http://schemas.microsoft.com/office/drawing/2014/main" id="{0E5EA2C4-39B8-A443-83EE-14DAFAA1F286}"/>
              </a:ext>
            </a:extLst>
          </p:cNvPr>
          <p:cNvSpPr/>
          <p:nvPr/>
        </p:nvSpPr>
        <p:spPr>
          <a:xfrm rot="20816721">
            <a:off x="2939484" y="1249247"/>
            <a:ext cx="242963" cy="893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右箭头 37">
            <a:extLst>
              <a:ext uri="{FF2B5EF4-FFF2-40B4-BE49-F238E27FC236}">
                <a16:creationId xmlns:a16="http://schemas.microsoft.com/office/drawing/2014/main" id="{C9B9E5C5-5570-AB4B-ACD3-AC15E199D495}"/>
              </a:ext>
            </a:extLst>
          </p:cNvPr>
          <p:cNvSpPr/>
          <p:nvPr/>
        </p:nvSpPr>
        <p:spPr>
          <a:xfrm rot="3015038">
            <a:off x="2841150" y="1503997"/>
            <a:ext cx="242963" cy="893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右箭头 38">
            <a:extLst>
              <a:ext uri="{FF2B5EF4-FFF2-40B4-BE49-F238E27FC236}">
                <a16:creationId xmlns:a16="http://schemas.microsoft.com/office/drawing/2014/main" id="{C3EB25BC-B5FB-ED43-AE0C-502E9F7614F5}"/>
              </a:ext>
            </a:extLst>
          </p:cNvPr>
          <p:cNvSpPr/>
          <p:nvPr/>
        </p:nvSpPr>
        <p:spPr>
          <a:xfrm rot="19046568">
            <a:off x="1378167" y="2471317"/>
            <a:ext cx="242963" cy="893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右箭头 39">
            <a:extLst>
              <a:ext uri="{FF2B5EF4-FFF2-40B4-BE49-F238E27FC236}">
                <a16:creationId xmlns:a16="http://schemas.microsoft.com/office/drawing/2014/main" id="{27837F04-F1D9-E446-B829-03941EF59242}"/>
              </a:ext>
            </a:extLst>
          </p:cNvPr>
          <p:cNvSpPr/>
          <p:nvPr/>
        </p:nvSpPr>
        <p:spPr>
          <a:xfrm rot="3256900">
            <a:off x="1459913" y="1977093"/>
            <a:ext cx="242963" cy="893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右箭头 40">
            <a:extLst>
              <a:ext uri="{FF2B5EF4-FFF2-40B4-BE49-F238E27FC236}">
                <a16:creationId xmlns:a16="http://schemas.microsoft.com/office/drawing/2014/main" id="{C36A6F41-8FF8-2142-8BA3-AEA8FCB1398A}"/>
              </a:ext>
            </a:extLst>
          </p:cNvPr>
          <p:cNvSpPr/>
          <p:nvPr/>
        </p:nvSpPr>
        <p:spPr>
          <a:xfrm rot="1755579">
            <a:off x="1942372" y="2415244"/>
            <a:ext cx="242963" cy="893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右箭头 41">
            <a:extLst>
              <a:ext uri="{FF2B5EF4-FFF2-40B4-BE49-F238E27FC236}">
                <a16:creationId xmlns:a16="http://schemas.microsoft.com/office/drawing/2014/main" id="{2E36A5C7-EBBE-C146-8236-FBBEFFBBE2EA}"/>
              </a:ext>
            </a:extLst>
          </p:cNvPr>
          <p:cNvSpPr/>
          <p:nvPr/>
        </p:nvSpPr>
        <p:spPr>
          <a:xfrm rot="5701267">
            <a:off x="3092859" y="2082236"/>
            <a:ext cx="242963" cy="893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右箭头 42">
            <a:extLst>
              <a:ext uri="{FF2B5EF4-FFF2-40B4-BE49-F238E27FC236}">
                <a16:creationId xmlns:a16="http://schemas.microsoft.com/office/drawing/2014/main" id="{BB409426-8A01-EB4B-8560-0689BC02097E}"/>
              </a:ext>
            </a:extLst>
          </p:cNvPr>
          <p:cNvSpPr/>
          <p:nvPr/>
        </p:nvSpPr>
        <p:spPr>
          <a:xfrm rot="5928148">
            <a:off x="3154148" y="1542234"/>
            <a:ext cx="242963" cy="893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右箭头 43">
            <a:extLst>
              <a:ext uri="{FF2B5EF4-FFF2-40B4-BE49-F238E27FC236}">
                <a16:creationId xmlns:a16="http://schemas.microsoft.com/office/drawing/2014/main" id="{4D5244FE-2CD8-6248-838F-1B49AF79BE47}"/>
              </a:ext>
            </a:extLst>
          </p:cNvPr>
          <p:cNvSpPr/>
          <p:nvPr/>
        </p:nvSpPr>
        <p:spPr>
          <a:xfrm rot="19234698">
            <a:off x="2475655" y="2154898"/>
            <a:ext cx="717415" cy="985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右箭头 44">
            <a:extLst>
              <a:ext uri="{FF2B5EF4-FFF2-40B4-BE49-F238E27FC236}">
                <a16:creationId xmlns:a16="http://schemas.microsoft.com/office/drawing/2014/main" id="{C6A5D815-76FE-BC46-B68D-918962E4E23F}"/>
              </a:ext>
            </a:extLst>
          </p:cNvPr>
          <p:cNvSpPr/>
          <p:nvPr/>
        </p:nvSpPr>
        <p:spPr>
          <a:xfrm rot="19159881">
            <a:off x="2592753" y="1504428"/>
            <a:ext cx="642316" cy="12433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右箭头 45">
            <a:extLst>
              <a:ext uri="{FF2B5EF4-FFF2-40B4-BE49-F238E27FC236}">
                <a16:creationId xmlns:a16="http://schemas.microsoft.com/office/drawing/2014/main" id="{79E5BDE7-31D5-7C48-BE8E-5F6D11B3F628}"/>
              </a:ext>
            </a:extLst>
          </p:cNvPr>
          <p:cNvSpPr/>
          <p:nvPr/>
        </p:nvSpPr>
        <p:spPr>
          <a:xfrm rot="16200000">
            <a:off x="2280350" y="2230524"/>
            <a:ext cx="325160" cy="889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右箭头 46">
            <a:extLst>
              <a:ext uri="{FF2B5EF4-FFF2-40B4-BE49-F238E27FC236}">
                <a16:creationId xmlns:a16="http://schemas.microsoft.com/office/drawing/2014/main" id="{2B466380-3677-A041-9F8D-4760741796D7}"/>
              </a:ext>
            </a:extLst>
          </p:cNvPr>
          <p:cNvSpPr/>
          <p:nvPr/>
        </p:nvSpPr>
        <p:spPr>
          <a:xfrm rot="21191523">
            <a:off x="1484103" y="2615929"/>
            <a:ext cx="599420" cy="9738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右箭头 47">
            <a:extLst>
              <a:ext uri="{FF2B5EF4-FFF2-40B4-BE49-F238E27FC236}">
                <a16:creationId xmlns:a16="http://schemas.microsoft.com/office/drawing/2014/main" id="{C0A138A1-647B-3746-9E84-4DA235B12CE6}"/>
              </a:ext>
            </a:extLst>
          </p:cNvPr>
          <p:cNvSpPr/>
          <p:nvPr/>
        </p:nvSpPr>
        <p:spPr>
          <a:xfrm rot="6218490">
            <a:off x="959819" y="2187540"/>
            <a:ext cx="599420" cy="9738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右箭头 48">
            <a:extLst>
              <a:ext uri="{FF2B5EF4-FFF2-40B4-BE49-F238E27FC236}">
                <a16:creationId xmlns:a16="http://schemas.microsoft.com/office/drawing/2014/main" id="{54360954-E3CB-7146-BA18-56C8419E70DF}"/>
              </a:ext>
            </a:extLst>
          </p:cNvPr>
          <p:cNvSpPr/>
          <p:nvPr/>
        </p:nvSpPr>
        <p:spPr>
          <a:xfrm rot="15734544">
            <a:off x="1230790" y="1411869"/>
            <a:ext cx="323311" cy="104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右箭头 49">
            <a:extLst>
              <a:ext uri="{FF2B5EF4-FFF2-40B4-BE49-F238E27FC236}">
                <a16:creationId xmlns:a16="http://schemas.microsoft.com/office/drawing/2014/main" id="{05C3C722-7D55-3841-A663-45C27AE84CE5}"/>
              </a:ext>
            </a:extLst>
          </p:cNvPr>
          <p:cNvSpPr/>
          <p:nvPr/>
        </p:nvSpPr>
        <p:spPr>
          <a:xfrm rot="7852928">
            <a:off x="1533327" y="1499274"/>
            <a:ext cx="349518" cy="901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右箭头 50">
            <a:extLst>
              <a:ext uri="{FF2B5EF4-FFF2-40B4-BE49-F238E27FC236}">
                <a16:creationId xmlns:a16="http://schemas.microsoft.com/office/drawing/2014/main" id="{966A89E8-DCF4-D24C-ADFC-67D5B28D1CA5}"/>
              </a:ext>
            </a:extLst>
          </p:cNvPr>
          <p:cNvSpPr/>
          <p:nvPr/>
        </p:nvSpPr>
        <p:spPr>
          <a:xfrm rot="21191523">
            <a:off x="2218886" y="1272004"/>
            <a:ext cx="354864" cy="950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右箭头 51">
            <a:extLst>
              <a:ext uri="{FF2B5EF4-FFF2-40B4-BE49-F238E27FC236}">
                <a16:creationId xmlns:a16="http://schemas.microsoft.com/office/drawing/2014/main" id="{FDE48874-9E82-0E4E-9F61-03EE6586A390}"/>
              </a:ext>
            </a:extLst>
          </p:cNvPr>
          <p:cNvSpPr/>
          <p:nvPr/>
        </p:nvSpPr>
        <p:spPr>
          <a:xfrm rot="6746381">
            <a:off x="2373964" y="1557939"/>
            <a:ext cx="437536" cy="9103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右箭头 53">
            <a:extLst>
              <a:ext uri="{FF2B5EF4-FFF2-40B4-BE49-F238E27FC236}">
                <a16:creationId xmlns:a16="http://schemas.microsoft.com/office/drawing/2014/main" id="{C6FCD37A-42CC-C74C-8D1B-FD06A0058ED5}"/>
              </a:ext>
            </a:extLst>
          </p:cNvPr>
          <p:cNvSpPr/>
          <p:nvPr/>
        </p:nvSpPr>
        <p:spPr>
          <a:xfrm rot="10084693">
            <a:off x="2626049" y="1919818"/>
            <a:ext cx="437536" cy="9103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右箭头 54">
            <a:extLst>
              <a:ext uri="{FF2B5EF4-FFF2-40B4-BE49-F238E27FC236}">
                <a16:creationId xmlns:a16="http://schemas.microsoft.com/office/drawing/2014/main" id="{BBBD1DD8-51DF-5D40-BBE2-35A14D4DB055}"/>
              </a:ext>
            </a:extLst>
          </p:cNvPr>
          <p:cNvSpPr/>
          <p:nvPr/>
        </p:nvSpPr>
        <p:spPr>
          <a:xfrm rot="12681088">
            <a:off x="2638970" y="2188084"/>
            <a:ext cx="437536" cy="9103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右箭头 55">
            <a:extLst>
              <a:ext uri="{FF2B5EF4-FFF2-40B4-BE49-F238E27FC236}">
                <a16:creationId xmlns:a16="http://schemas.microsoft.com/office/drawing/2014/main" id="{7936EAFF-788D-5C4A-B8DF-4E6A26D28CB3}"/>
              </a:ext>
            </a:extLst>
          </p:cNvPr>
          <p:cNvSpPr/>
          <p:nvPr/>
        </p:nvSpPr>
        <p:spPr>
          <a:xfrm rot="6111618">
            <a:off x="1583223" y="1758090"/>
            <a:ext cx="597139" cy="8815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右箭头 56">
            <a:extLst>
              <a:ext uri="{FF2B5EF4-FFF2-40B4-BE49-F238E27FC236}">
                <a16:creationId xmlns:a16="http://schemas.microsoft.com/office/drawing/2014/main" id="{F2639FF5-6F68-3843-8C95-056DE70C2515}"/>
              </a:ext>
            </a:extLst>
          </p:cNvPr>
          <p:cNvSpPr/>
          <p:nvPr/>
        </p:nvSpPr>
        <p:spPr>
          <a:xfrm rot="11058672">
            <a:off x="1959353" y="2317374"/>
            <a:ext cx="1000061" cy="9689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1666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32E4C0E-660A-144F-81B0-AF70DA3EA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043" y="663775"/>
            <a:ext cx="6045200" cy="4699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F505FEB-009B-024A-BF0E-C8FA6B28A85C}"/>
              </a:ext>
            </a:extLst>
          </p:cNvPr>
          <p:cNvSpPr txBox="1"/>
          <p:nvPr/>
        </p:nvSpPr>
        <p:spPr>
          <a:xfrm>
            <a:off x="2791080" y="1871777"/>
            <a:ext cx="1454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trike="sngStrike" dirty="0"/>
              <a:t>/</a:t>
            </a:r>
            <a:r>
              <a:rPr kumimoji="1" lang="zh-CN" altLang="en-US" sz="1000" strike="sngStrike" dirty="0"/>
              <a:t>鸡太美</a:t>
            </a:r>
            <a:r>
              <a:rPr kumimoji="1" lang="en-US" altLang="zh-CN" sz="1000" strike="sngStrike" dirty="0"/>
              <a:t>/</a:t>
            </a:r>
            <a:r>
              <a:rPr kumimoji="1" lang="zh-CN" altLang="en-US" sz="1000" strike="sngStrike" dirty="0"/>
              <a:t>更新视频</a:t>
            </a:r>
            <a:r>
              <a:rPr kumimoji="1" lang="en-US" altLang="zh-CN" sz="1000" strike="sngStrike" dirty="0"/>
              <a:t>   =&gt;</a:t>
            </a:r>
            <a:endParaRPr kumimoji="1" lang="zh-CN" altLang="en-US" sz="1000" strike="sngStrike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CB9B50-6D7C-BD46-A6D3-6612F685F9CA}"/>
              </a:ext>
            </a:extLst>
          </p:cNvPr>
          <p:cNvSpPr txBox="1"/>
          <p:nvPr/>
        </p:nvSpPr>
        <p:spPr>
          <a:xfrm>
            <a:off x="2775813" y="2681949"/>
            <a:ext cx="1479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/</a:t>
            </a:r>
            <a:r>
              <a:rPr kumimoji="1" lang="zh-CN" altLang="en-US" sz="1000" dirty="0"/>
              <a:t>鸡太美</a:t>
            </a:r>
            <a:r>
              <a:rPr kumimoji="1" lang="en-US" altLang="zh-CN" sz="1000" dirty="0"/>
              <a:t>/</a:t>
            </a:r>
            <a:r>
              <a:rPr kumimoji="1" lang="zh-CN" altLang="en-US" sz="1000" dirty="0"/>
              <a:t>跳舞</a:t>
            </a:r>
            <a:r>
              <a:rPr kumimoji="1" lang="en-US" altLang="zh-CN" sz="1000" dirty="0"/>
              <a:t>   </a:t>
            </a:r>
            <a:r>
              <a:rPr kumimoji="1" lang="zh-CN" altLang="en-US" sz="1000" dirty="0"/>
              <a:t>        </a:t>
            </a:r>
            <a:r>
              <a:rPr kumimoji="1" lang="en-US" altLang="zh-CN" sz="1000" dirty="0"/>
              <a:t>=&gt;</a:t>
            </a:r>
            <a:endParaRPr kumimoji="1" lang="zh-CN" altLang="en-US" sz="1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FE7FE1-73B5-124B-8990-1D5B931C357F}"/>
              </a:ext>
            </a:extLst>
          </p:cNvPr>
          <p:cNvSpPr txBox="1"/>
          <p:nvPr/>
        </p:nvSpPr>
        <p:spPr>
          <a:xfrm>
            <a:off x="2791080" y="3285535"/>
            <a:ext cx="1479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/</a:t>
            </a:r>
            <a:r>
              <a:rPr kumimoji="1" lang="zh-CN" altLang="en-US" sz="1000" dirty="0"/>
              <a:t>鸡太美</a:t>
            </a:r>
            <a:r>
              <a:rPr kumimoji="1" lang="en-US" altLang="zh-CN" sz="1000" dirty="0"/>
              <a:t>/</a:t>
            </a:r>
            <a:r>
              <a:rPr kumimoji="1" lang="zh-CN" altLang="en-US" sz="1000" dirty="0"/>
              <a:t>直播</a:t>
            </a:r>
            <a:r>
              <a:rPr kumimoji="1" lang="en-US" altLang="zh-CN" sz="1000" dirty="0"/>
              <a:t>   </a:t>
            </a:r>
            <a:r>
              <a:rPr kumimoji="1" lang="zh-CN" altLang="en-US" sz="1000" dirty="0"/>
              <a:t>        </a:t>
            </a:r>
            <a:r>
              <a:rPr kumimoji="1" lang="en-US" altLang="zh-CN" sz="1000" dirty="0"/>
              <a:t>=&gt;</a:t>
            </a:r>
            <a:endParaRPr kumimoji="1" lang="zh-CN" altLang="en-US" sz="1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AA3868-B361-D449-8251-DE2CEA8E6E19}"/>
              </a:ext>
            </a:extLst>
          </p:cNvPr>
          <p:cNvSpPr txBox="1"/>
          <p:nvPr/>
        </p:nvSpPr>
        <p:spPr>
          <a:xfrm>
            <a:off x="4255705" y="1394722"/>
            <a:ext cx="825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900" strike="sngStrike" dirty="0"/>
          </a:p>
          <a:p>
            <a:r>
              <a:rPr kumimoji="1" lang="en-US" altLang="zh-CN" sz="900" strike="sngStrike" dirty="0"/>
              <a:t>[</a:t>
            </a:r>
          </a:p>
          <a:p>
            <a:r>
              <a:rPr kumimoji="1" lang="zh-CN" altLang="en-US" sz="900" strike="sngStrike" dirty="0"/>
              <a:t>  拉上窗帘，</a:t>
            </a:r>
            <a:endParaRPr kumimoji="1" lang="en-US" altLang="zh-CN" sz="900" strike="sngStrike" dirty="0"/>
          </a:p>
          <a:p>
            <a:r>
              <a:rPr kumimoji="1" lang="zh-CN" altLang="en-US" sz="900" strike="sngStrike" dirty="0"/>
              <a:t>  打开电脑，</a:t>
            </a:r>
            <a:endParaRPr kumimoji="1" lang="en-US" altLang="zh-CN" sz="900" strike="sngStrike" dirty="0"/>
          </a:p>
          <a:p>
            <a:r>
              <a:rPr kumimoji="1" lang="zh-CN" altLang="en-US" sz="900" strike="sngStrike" dirty="0"/>
              <a:t>  带上耳机，</a:t>
            </a:r>
            <a:endParaRPr kumimoji="1" lang="en-US" altLang="zh-CN" sz="900" strike="sngStrike" dirty="0"/>
          </a:p>
          <a:p>
            <a:r>
              <a:rPr kumimoji="1" lang="zh-CN" altLang="en-US" sz="900" strike="sngStrike" dirty="0"/>
              <a:t>  准备纸巾，</a:t>
            </a:r>
            <a:endParaRPr kumimoji="1" lang="en-US" altLang="zh-CN" sz="900" strike="sngStrike" dirty="0"/>
          </a:p>
          <a:p>
            <a:r>
              <a:rPr kumimoji="1" lang="en-US" altLang="zh-CN" sz="900" strike="sngStrike" dirty="0"/>
              <a:t>] </a:t>
            </a:r>
            <a:endParaRPr kumimoji="1" lang="zh-CN" altLang="en-US" sz="900" strike="sngStrike" dirty="0"/>
          </a:p>
          <a:p>
            <a:endParaRPr kumimoji="1" lang="zh-CN" altLang="en-US" sz="900" strike="sngStrike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5C6B2C-C2A9-8844-B097-E69EF07B1928}"/>
              </a:ext>
            </a:extLst>
          </p:cNvPr>
          <p:cNvSpPr txBox="1"/>
          <p:nvPr/>
        </p:nvSpPr>
        <p:spPr>
          <a:xfrm>
            <a:off x="4245324" y="2343394"/>
            <a:ext cx="825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900" dirty="0"/>
          </a:p>
          <a:p>
            <a:r>
              <a:rPr kumimoji="1" lang="en-US" altLang="zh-CN" sz="900" dirty="0"/>
              <a:t>[</a:t>
            </a:r>
          </a:p>
          <a:p>
            <a:r>
              <a:rPr kumimoji="1" lang="zh-CN" altLang="en-US" sz="900" dirty="0"/>
              <a:t>  穿上女装，</a:t>
            </a:r>
            <a:endParaRPr kumimoji="1" lang="en-US" altLang="zh-CN" sz="900" dirty="0"/>
          </a:p>
          <a:p>
            <a:r>
              <a:rPr kumimoji="1" lang="zh-CN" altLang="en-US" sz="900" dirty="0"/>
              <a:t>  发朋友圈，</a:t>
            </a:r>
            <a:endParaRPr kumimoji="1" lang="en-US" altLang="zh-CN" sz="900" dirty="0"/>
          </a:p>
          <a:p>
            <a:r>
              <a:rPr kumimoji="1" lang="en-US" altLang="zh-CN" sz="900" dirty="0"/>
              <a:t>] </a:t>
            </a:r>
            <a:endParaRPr kumimoji="1" lang="zh-CN" altLang="en-US" sz="900" dirty="0"/>
          </a:p>
          <a:p>
            <a:endParaRPr kumimoji="1" lang="zh-CN" altLang="en-US" sz="9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34F54D0-0B50-754E-9D37-139162C9FF8C}"/>
              </a:ext>
            </a:extLst>
          </p:cNvPr>
          <p:cNvSpPr txBox="1"/>
          <p:nvPr/>
        </p:nvSpPr>
        <p:spPr>
          <a:xfrm>
            <a:off x="4245324" y="3154729"/>
            <a:ext cx="6303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900" dirty="0"/>
          </a:p>
          <a:p>
            <a:r>
              <a:rPr kumimoji="1" lang="en-US" altLang="zh-CN" sz="900" dirty="0"/>
              <a:t>[</a:t>
            </a:r>
            <a:r>
              <a:rPr kumimoji="1" lang="zh-CN" altLang="en-US" sz="900" dirty="0"/>
              <a:t>刷火箭</a:t>
            </a:r>
            <a:r>
              <a:rPr kumimoji="1" lang="en-US" altLang="zh-CN" sz="900" dirty="0"/>
              <a:t>] </a:t>
            </a:r>
            <a:endParaRPr kumimoji="1" lang="zh-CN" altLang="en-US" sz="900" dirty="0"/>
          </a:p>
          <a:p>
            <a:endParaRPr kumimoji="1"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49437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40D68F8-7C6A-524D-ACBE-305E8C06E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88" y="342149"/>
            <a:ext cx="9141281" cy="636219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46A71EA-2521-1B4A-82E2-3C6E4ADD6824}"/>
              </a:ext>
            </a:extLst>
          </p:cNvPr>
          <p:cNvSpPr txBox="1"/>
          <p:nvPr/>
        </p:nvSpPr>
        <p:spPr>
          <a:xfrm>
            <a:off x="2685143" y="1319792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</a:rPr>
              <a:t>/</a:t>
            </a:r>
            <a:r>
              <a:rPr kumimoji="1" lang="zh-CN" altLang="en-US" sz="1400" dirty="0">
                <a:solidFill>
                  <a:srgbClr val="FF0000"/>
                </a:solidFill>
              </a:rPr>
              <a:t>鸡太美</a:t>
            </a:r>
            <a:r>
              <a:rPr kumimoji="1" lang="en-US" altLang="zh-CN" sz="1400" dirty="0">
                <a:solidFill>
                  <a:srgbClr val="FF0000"/>
                </a:solidFill>
              </a:rPr>
              <a:t>/</a:t>
            </a:r>
            <a:r>
              <a:rPr kumimoji="1" lang="zh-CN" altLang="en-US" sz="1400" dirty="0">
                <a:solidFill>
                  <a:srgbClr val="FF0000"/>
                </a:solidFill>
              </a:rPr>
              <a:t>更新视频</a:t>
            </a:r>
            <a:r>
              <a:rPr kumimoji="1" lang="en-US" altLang="zh-CN" sz="1400" dirty="0">
                <a:solidFill>
                  <a:srgbClr val="FF0000"/>
                </a:solidFill>
              </a:rPr>
              <a:t>   =&gt;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CD1F2D-8747-1145-A67F-33CDF56EA593}"/>
              </a:ext>
            </a:extLst>
          </p:cNvPr>
          <p:cNvSpPr txBox="1"/>
          <p:nvPr/>
        </p:nvSpPr>
        <p:spPr>
          <a:xfrm>
            <a:off x="2767734" y="2732240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00B0F0"/>
                </a:solidFill>
              </a:rPr>
              <a:t>坤坤                 </a:t>
            </a:r>
            <a:r>
              <a:rPr kumimoji="1" lang="en-US" altLang="zh-CN" sz="1400" dirty="0">
                <a:solidFill>
                  <a:srgbClr val="00B0F0"/>
                </a:solidFill>
              </a:rPr>
              <a:t>=&gt;</a:t>
            </a:r>
            <a:endParaRPr kumimoji="1"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EA003C-5322-F948-93F0-1B7C3D934025}"/>
              </a:ext>
            </a:extLst>
          </p:cNvPr>
          <p:cNvSpPr txBox="1"/>
          <p:nvPr/>
        </p:nvSpPr>
        <p:spPr>
          <a:xfrm>
            <a:off x="4650746" y="835043"/>
            <a:ext cx="825867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1100" dirty="0">
              <a:solidFill>
                <a:srgbClr val="FF0000"/>
              </a:solidFill>
            </a:endParaRPr>
          </a:p>
          <a:p>
            <a:r>
              <a:rPr kumimoji="1" lang="en-US" altLang="zh-CN" sz="1100" dirty="0">
                <a:solidFill>
                  <a:srgbClr val="FF0000"/>
                </a:solidFill>
              </a:rPr>
              <a:t>[</a:t>
            </a:r>
          </a:p>
          <a:p>
            <a:r>
              <a:rPr kumimoji="1" lang="zh-CN" altLang="en-US" sz="1100" dirty="0">
                <a:solidFill>
                  <a:srgbClr val="FF0000"/>
                </a:solidFill>
              </a:rPr>
              <a:t>  坤坤，</a:t>
            </a:r>
            <a:endParaRPr kumimoji="1" lang="en-US" altLang="zh-CN" sz="1100" dirty="0">
              <a:solidFill>
                <a:srgbClr val="FF0000"/>
              </a:solidFill>
            </a:endParaRPr>
          </a:p>
          <a:p>
            <a:r>
              <a:rPr kumimoji="1" lang="zh-CN" altLang="en-US" sz="1100" dirty="0">
                <a:solidFill>
                  <a:srgbClr val="FF0000"/>
                </a:solidFill>
              </a:rPr>
              <a:t>  马小云，</a:t>
            </a:r>
            <a:endParaRPr kumimoji="1" lang="en-US" altLang="zh-CN" sz="1100" dirty="0">
              <a:solidFill>
                <a:srgbClr val="FF0000"/>
              </a:solidFill>
            </a:endParaRPr>
          </a:p>
          <a:p>
            <a:r>
              <a:rPr kumimoji="1" lang="zh-CN" altLang="en-US" sz="1100" dirty="0">
                <a:solidFill>
                  <a:srgbClr val="FF0000"/>
                </a:solidFill>
              </a:rPr>
              <a:t>  东东</a:t>
            </a:r>
            <a:endParaRPr kumimoji="1" lang="en-US" altLang="zh-CN" sz="1100" dirty="0">
              <a:solidFill>
                <a:srgbClr val="FF0000"/>
              </a:solidFill>
            </a:endParaRPr>
          </a:p>
          <a:p>
            <a:r>
              <a:rPr kumimoji="1" lang="en-US" altLang="zh-CN" sz="1100" dirty="0">
                <a:solidFill>
                  <a:srgbClr val="FF0000"/>
                </a:solidFill>
              </a:rPr>
              <a:t>] </a:t>
            </a:r>
            <a:endParaRPr kumimoji="1" lang="zh-CN" altLang="en-US" sz="1100" dirty="0">
              <a:solidFill>
                <a:srgbClr val="FF0000"/>
              </a:solidFill>
            </a:endParaRPr>
          </a:p>
          <a:p>
            <a:endParaRPr kumimoji="1" lang="zh-CN" altLang="en-US" sz="11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4C04AB-61F9-2C4F-8F63-34F3161F8036}"/>
              </a:ext>
            </a:extLst>
          </p:cNvPr>
          <p:cNvSpPr txBox="1"/>
          <p:nvPr/>
        </p:nvSpPr>
        <p:spPr>
          <a:xfrm>
            <a:off x="4369207" y="2247493"/>
            <a:ext cx="149592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1100" dirty="0">
              <a:solidFill>
                <a:srgbClr val="00B0F0"/>
              </a:solidFill>
            </a:endParaRPr>
          </a:p>
          <a:p>
            <a:r>
              <a:rPr kumimoji="1" lang="en-US" altLang="zh-CN" sz="1100" dirty="0">
                <a:solidFill>
                  <a:srgbClr val="00B0F0"/>
                </a:solidFill>
              </a:rPr>
              <a:t>[</a:t>
            </a:r>
          </a:p>
          <a:p>
            <a:r>
              <a:rPr kumimoji="1" lang="zh-CN" altLang="en-US" sz="1100" dirty="0">
                <a:solidFill>
                  <a:srgbClr val="00B0F0"/>
                </a:solidFill>
              </a:rPr>
              <a:t>  </a:t>
            </a:r>
            <a:r>
              <a:rPr kumimoji="1" lang="en-US" altLang="zh-CN" sz="1100" dirty="0">
                <a:solidFill>
                  <a:srgbClr val="00B0F0"/>
                </a:solidFill>
              </a:rPr>
              <a:t>/</a:t>
            </a:r>
            <a:r>
              <a:rPr kumimoji="1" lang="zh-CN" altLang="en-US" sz="1100" dirty="0">
                <a:solidFill>
                  <a:srgbClr val="00B0F0"/>
                </a:solidFill>
              </a:rPr>
              <a:t>鸡太美</a:t>
            </a:r>
            <a:r>
              <a:rPr kumimoji="1" lang="en-US" altLang="zh-CN" sz="1100" dirty="0">
                <a:solidFill>
                  <a:srgbClr val="00B0F0"/>
                </a:solidFill>
              </a:rPr>
              <a:t>/</a:t>
            </a:r>
            <a:r>
              <a:rPr kumimoji="1" lang="zh-CN" altLang="en-US" sz="1100" dirty="0">
                <a:solidFill>
                  <a:srgbClr val="00B0F0"/>
                </a:solidFill>
              </a:rPr>
              <a:t>更新视频，</a:t>
            </a:r>
            <a:endParaRPr kumimoji="1" lang="en-US" altLang="zh-CN" sz="1100" dirty="0">
              <a:solidFill>
                <a:srgbClr val="00B0F0"/>
              </a:solidFill>
            </a:endParaRPr>
          </a:p>
          <a:p>
            <a:r>
              <a:rPr kumimoji="1" lang="zh-CN" altLang="en-US" sz="1100" dirty="0">
                <a:solidFill>
                  <a:srgbClr val="00B0F0"/>
                </a:solidFill>
              </a:rPr>
              <a:t>  </a:t>
            </a:r>
            <a:r>
              <a:rPr kumimoji="1" lang="en-US" altLang="zh-CN" sz="1100" dirty="0">
                <a:solidFill>
                  <a:srgbClr val="00B0F0"/>
                </a:solidFill>
              </a:rPr>
              <a:t>/</a:t>
            </a:r>
            <a:r>
              <a:rPr kumimoji="1" lang="zh-CN" altLang="en-US" sz="1100" dirty="0">
                <a:solidFill>
                  <a:srgbClr val="00B0F0"/>
                </a:solidFill>
              </a:rPr>
              <a:t>鸡太美</a:t>
            </a:r>
            <a:r>
              <a:rPr kumimoji="1" lang="en-US" altLang="zh-CN" sz="1100" dirty="0">
                <a:solidFill>
                  <a:srgbClr val="00B0F0"/>
                </a:solidFill>
              </a:rPr>
              <a:t>/</a:t>
            </a:r>
            <a:r>
              <a:rPr kumimoji="1" lang="zh-CN" altLang="en-US" sz="1100" dirty="0">
                <a:solidFill>
                  <a:srgbClr val="00B0F0"/>
                </a:solidFill>
              </a:rPr>
              <a:t>跳舞，</a:t>
            </a:r>
            <a:endParaRPr kumimoji="1" lang="en-US" altLang="zh-CN" sz="1100" dirty="0">
              <a:solidFill>
                <a:srgbClr val="00B0F0"/>
              </a:solidFill>
            </a:endParaRPr>
          </a:p>
          <a:p>
            <a:r>
              <a:rPr kumimoji="1" lang="zh-CN" altLang="en-US" sz="1100" dirty="0">
                <a:solidFill>
                  <a:srgbClr val="00B0F0"/>
                </a:solidFill>
              </a:rPr>
              <a:t>  </a:t>
            </a:r>
            <a:r>
              <a:rPr kumimoji="1" lang="en-US" altLang="zh-CN" sz="1100" dirty="0">
                <a:solidFill>
                  <a:srgbClr val="00B0F0"/>
                </a:solidFill>
              </a:rPr>
              <a:t>/</a:t>
            </a:r>
            <a:r>
              <a:rPr kumimoji="1" lang="zh-CN" altLang="en-US" sz="1100" dirty="0">
                <a:solidFill>
                  <a:srgbClr val="00B0F0"/>
                </a:solidFill>
              </a:rPr>
              <a:t>鸡太美</a:t>
            </a:r>
            <a:r>
              <a:rPr kumimoji="1" lang="en-US" altLang="zh-CN" sz="1100" dirty="0">
                <a:solidFill>
                  <a:srgbClr val="00B0F0"/>
                </a:solidFill>
              </a:rPr>
              <a:t>/</a:t>
            </a:r>
            <a:r>
              <a:rPr kumimoji="1" lang="zh-CN" altLang="en-US" sz="1100" dirty="0">
                <a:solidFill>
                  <a:srgbClr val="00B0F0"/>
                </a:solidFill>
              </a:rPr>
              <a:t>直播，</a:t>
            </a:r>
            <a:endParaRPr kumimoji="1" lang="en-US" altLang="zh-CN" sz="1100" dirty="0">
              <a:solidFill>
                <a:srgbClr val="00B0F0"/>
              </a:solidFill>
            </a:endParaRPr>
          </a:p>
          <a:p>
            <a:r>
              <a:rPr kumimoji="1" lang="en-US" altLang="zh-CN" sz="1100" dirty="0">
                <a:solidFill>
                  <a:srgbClr val="00B0F0"/>
                </a:solidFill>
              </a:rPr>
              <a:t>] </a:t>
            </a:r>
            <a:endParaRPr kumimoji="1" lang="zh-CN" altLang="en-US" sz="1100" dirty="0">
              <a:solidFill>
                <a:srgbClr val="00B0F0"/>
              </a:solidFill>
            </a:endParaRPr>
          </a:p>
          <a:p>
            <a:endParaRPr kumimoji="1" lang="zh-CN" altLang="en-US" sz="1100" dirty="0">
              <a:solidFill>
                <a:srgbClr val="00B0F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D9217-E066-5744-8BBF-71EE0E73C8F4}"/>
              </a:ext>
            </a:extLst>
          </p:cNvPr>
          <p:cNvSpPr txBox="1"/>
          <p:nvPr/>
        </p:nvSpPr>
        <p:spPr>
          <a:xfrm>
            <a:off x="2767734" y="3370875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00B0F0"/>
                </a:solidFill>
              </a:rPr>
              <a:t>马小云             </a:t>
            </a:r>
            <a:r>
              <a:rPr kumimoji="1" lang="en-US" altLang="zh-CN" sz="1400" dirty="0">
                <a:solidFill>
                  <a:srgbClr val="00B0F0"/>
                </a:solidFill>
              </a:rPr>
              <a:t>=&gt;</a:t>
            </a:r>
            <a:endParaRPr kumimoji="1"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5F7E90-EBEA-8945-888A-4412CE222F60}"/>
              </a:ext>
            </a:extLst>
          </p:cNvPr>
          <p:cNvSpPr txBox="1"/>
          <p:nvPr/>
        </p:nvSpPr>
        <p:spPr>
          <a:xfrm>
            <a:off x="2767734" y="3899329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00B0F0"/>
                </a:solidFill>
              </a:rPr>
              <a:t>东东                 </a:t>
            </a:r>
            <a:r>
              <a:rPr kumimoji="1" lang="en-US" altLang="zh-CN" sz="1400" dirty="0">
                <a:solidFill>
                  <a:srgbClr val="00B0F0"/>
                </a:solidFill>
              </a:rPr>
              <a:t>=&gt;</a:t>
            </a:r>
            <a:endParaRPr kumimoji="1"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C6989D-FE19-D841-A836-E5D8A5F5BD88}"/>
              </a:ext>
            </a:extLst>
          </p:cNvPr>
          <p:cNvSpPr txBox="1"/>
          <p:nvPr/>
        </p:nvSpPr>
        <p:spPr>
          <a:xfrm>
            <a:off x="4369207" y="3392440"/>
            <a:ext cx="13612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00B0F0"/>
                </a:solidFill>
              </a:rPr>
              <a:t>[/</a:t>
            </a:r>
            <a:r>
              <a:rPr kumimoji="1" lang="zh-CN" altLang="en-US" sz="1100" dirty="0">
                <a:solidFill>
                  <a:srgbClr val="00B0F0"/>
                </a:solidFill>
              </a:rPr>
              <a:t>鸡太美</a:t>
            </a:r>
            <a:r>
              <a:rPr kumimoji="1" lang="en-US" altLang="zh-CN" sz="1100" dirty="0">
                <a:solidFill>
                  <a:srgbClr val="00B0F0"/>
                </a:solidFill>
              </a:rPr>
              <a:t>/</a:t>
            </a:r>
            <a:r>
              <a:rPr kumimoji="1" lang="zh-CN" altLang="en-US" sz="1100" dirty="0">
                <a:solidFill>
                  <a:srgbClr val="00B0F0"/>
                </a:solidFill>
              </a:rPr>
              <a:t>更新视频</a:t>
            </a:r>
            <a:r>
              <a:rPr kumimoji="1" lang="en-US" altLang="zh-CN" sz="1100" dirty="0">
                <a:solidFill>
                  <a:srgbClr val="00B0F0"/>
                </a:solidFill>
              </a:rPr>
              <a:t>]</a:t>
            </a:r>
            <a:endParaRPr kumimoji="1" lang="zh-CN" altLang="en-US" sz="11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D93BF40-EC17-C447-A9DA-87EE538E4754}"/>
              </a:ext>
            </a:extLst>
          </p:cNvPr>
          <p:cNvSpPr txBox="1"/>
          <p:nvPr/>
        </p:nvSpPr>
        <p:spPr>
          <a:xfrm>
            <a:off x="4377470" y="3923354"/>
            <a:ext cx="13612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00B0F0"/>
                </a:solidFill>
              </a:rPr>
              <a:t>[/</a:t>
            </a:r>
            <a:r>
              <a:rPr kumimoji="1" lang="zh-CN" altLang="en-US" sz="1100" dirty="0">
                <a:solidFill>
                  <a:srgbClr val="00B0F0"/>
                </a:solidFill>
              </a:rPr>
              <a:t>鸡太美</a:t>
            </a:r>
            <a:r>
              <a:rPr kumimoji="1" lang="en-US" altLang="zh-CN" sz="1100" dirty="0">
                <a:solidFill>
                  <a:srgbClr val="00B0F0"/>
                </a:solidFill>
              </a:rPr>
              <a:t>/</a:t>
            </a:r>
            <a:r>
              <a:rPr kumimoji="1" lang="zh-CN" altLang="en-US" sz="1100" dirty="0">
                <a:solidFill>
                  <a:srgbClr val="00B0F0"/>
                </a:solidFill>
              </a:rPr>
              <a:t>更新视频</a:t>
            </a:r>
            <a:r>
              <a:rPr kumimoji="1" lang="en-US" altLang="zh-CN" sz="1100" dirty="0">
                <a:solidFill>
                  <a:srgbClr val="00B0F0"/>
                </a:solidFill>
              </a:rPr>
              <a:t>]</a:t>
            </a:r>
            <a:endParaRPr kumimoji="1" lang="zh-CN" altLang="en-US" sz="11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85616A0-EBEB-684A-8E3A-9959043F6330}"/>
              </a:ext>
            </a:extLst>
          </p:cNvPr>
          <p:cNvSpPr txBox="1"/>
          <p:nvPr/>
        </p:nvSpPr>
        <p:spPr>
          <a:xfrm>
            <a:off x="2669876" y="1902042"/>
            <a:ext cx="2053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</a:rPr>
              <a:t>/</a:t>
            </a:r>
            <a:r>
              <a:rPr kumimoji="1" lang="zh-CN" altLang="en-US" sz="1400" dirty="0">
                <a:solidFill>
                  <a:srgbClr val="FF0000"/>
                </a:solidFill>
              </a:rPr>
              <a:t>鸡太美</a:t>
            </a:r>
            <a:r>
              <a:rPr kumimoji="1" lang="en-US" altLang="zh-CN" sz="1400" dirty="0">
                <a:solidFill>
                  <a:srgbClr val="FF0000"/>
                </a:solidFill>
              </a:rPr>
              <a:t>/</a:t>
            </a:r>
            <a:r>
              <a:rPr kumimoji="1" lang="zh-CN" altLang="en-US" sz="1400" dirty="0">
                <a:solidFill>
                  <a:srgbClr val="FF0000"/>
                </a:solidFill>
              </a:rPr>
              <a:t>跳舞</a:t>
            </a:r>
            <a:r>
              <a:rPr kumimoji="1" lang="en-US" altLang="zh-CN" sz="1400" dirty="0">
                <a:solidFill>
                  <a:srgbClr val="FF0000"/>
                </a:solidFill>
              </a:rPr>
              <a:t>   </a:t>
            </a:r>
            <a:r>
              <a:rPr kumimoji="1" lang="zh-CN" altLang="en-US" sz="1400" dirty="0">
                <a:solidFill>
                  <a:srgbClr val="FF0000"/>
                </a:solidFill>
              </a:rPr>
              <a:t>        </a:t>
            </a:r>
            <a:r>
              <a:rPr kumimoji="1" lang="en-US" altLang="zh-CN" sz="1400" dirty="0">
                <a:solidFill>
                  <a:srgbClr val="FF0000"/>
                </a:solidFill>
              </a:rPr>
              <a:t>=&gt;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BF47AA-56FC-744F-912E-6EB9DE03A04C}"/>
              </a:ext>
            </a:extLst>
          </p:cNvPr>
          <p:cNvSpPr txBox="1"/>
          <p:nvPr/>
        </p:nvSpPr>
        <p:spPr>
          <a:xfrm>
            <a:off x="4696914" y="1746475"/>
            <a:ext cx="5886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1100" dirty="0">
              <a:solidFill>
                <a:srgbClr val="FF0000"/>
              </a:solidFill>
            </a:endParaRPr>
          </a:p>
          <a:p>
            <a:r>
              <a:rPr kumimoji="1" lang="en-US" altLang="zh-CN" sz="1100" dirty="0">
                <a:solidFill>
                  <a:srgbClr val="FF0000"/>
                </a:solidFill>
              </a:rPr>
              <a:t>[</a:t>
            </a:r>
            <a:r>
              <a:rPr kumimoji="1" lang="zh-CN" altLang="en-US" sz="1100" dirty="0">
                <a:solidFill>
                  <a:srgbClr val="FF0000"/>
                </a:solidFill>
              </a:rPr>
              <a:t>坤坤</a:t>
            </a:r>
            <a:r>
              <a:rPr kumimoji="1" lang="en-US" altLang="zh-CN" sz="1100" dirty="0">
                <a:solidFill>
                  <a:srgbClr val="FF0000"/>
                </a:solidFill>
              </a:rPr>
              <a:t>] </a:t>
            </a:r>
            <a:endParaRPr kumimoji="1" lang="zh-CN" altLang="en-US" sz="1100" dirty="0">
              <a:solidFill>
                <a:srgbClr val="FF0000"/>
              </a:solidFill>
            </a:endParaRPr>
          </a:p>
          <a:p>
            <a:endParaRPr kumimoji="1" lang="zh-CN" altLang="en-US" sz="11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70E357E-197D-1447-B22F-740DD262C7B9}"/>
              </a:ext>
            </a:extLst>
          </p:cNvPr>
          <p:cNvSpPr txBox="1"/>
          <p:nvPr/>
        </p:nvSpPr>
        <p:spPr>
          <a:xfrm>
            <a:off x="2675775" y="2215000"/>
            <a:ext cx="200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</a:rPr>
              <a:t>/</a:t>
            </a:r>
            <a:r>
              <a:rPr kumimoji="1" lang="zh-CN" altLang="en-US" sz="1400" dirty="0">
                <a:solidFill>
                  <a:srgbClr val="FF0000"/>
                </a:solidFill>
              </a:rPr>
              <a:t>鸡太美</a:t>
            </a:r>
            <a:r>
              <a:rPr kumimoji="1" lang="en-US" altLang="zh-CN" sz="1400" dirty="0">
                <a:solidFill>
                  <a:srgbClr val="FF0000"/>
                </a:solidFill>
              </a:rPr>
              <a:t>/</a:t>
            </a:r>
            <a:r>
              <a:rPr kumimoji="1" lang="zh-CN" altLang="en-US" sz="1400" dirty="0">
                <a:solidFill>
                  <a:srgbClr val="FF0000"/>
                </a:solidFill>
              </a:rPr>
              <a:t>直播</a:t>
            </a:r>
            <a:r>
              <a:rPr kumimoji="1" lang="en-US" altLang="zh-CN" sz="1400" dirty="0">
                <a:solidFill>
                  <a:srgbClr val="FF0000"/>
                </a:solidFill>
              </a:rPr>
              <a:t>   </a:t>
            </a:r>
            <a:r>
              <a:rPr kumimoji="1" lang="zh-CN" altLang="en-US" sz="1400" dirty="0">
                <a:solidFill>
                  <a:srgbClr val="FF0000"/>
                </a:solidFill>
              </a:rPr>
              <a:t>        </a:t>
            </a:r>
            <a:r>
              <a:rPr kumimoji="1" lang="en-US" altLang="zh-CN" sz="1400" dirty="0">
                <a:solidFill>
                  <a:srgbClr val="FF0000"/>
                </a:solidFill>
              </a:rPr>
              <a:t>=&gt;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AD4B16-FC7B-754B-9150-3CB8CED90BF9}"/>
              </a:ext>
            </a:extLst>
          </p:cNvPr>
          <p:cNvSpPr txBox="1"/>
          <p:nvPr/>
        </p:nvSpPr>
        <p:spPr>
          <a:xfrm>
            <a:off x="4702813" y="2059433"/>
            <a:ext cx="5886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1100" dirty="0">
              <a:solidFill>
                <a:srgbClr val="FF0000"/>
              </a:solidFill>
            </a:endParaRPr>
          </a:p>
          <a:p>
            <a:r>
              <a:rPr kumimoji="1" lang="en-US" altLang="zh-CN" sz="1100" dirty="0">
                <a:solidFill>
                  <a:srgbClr val="FF0000"/>
                </a:solidFill>
              </a:rPr>
              <a:t>[</a:t>
            </a:r>
            <a:r>
              <a:rPr kumimoji="1" lang="zh-CN" altLang="en-US" sz="1100" dirty="0">
                <a:solidFill>
                  <a:srgbClr val="FF0000"/>
                </a:solidFill>
              </a:rPr>
              <a:t>坤坤</a:t>
            </a:r>
            <a:r>
              <a:rPr kumimoji="1" lang="en-US" altLang="zh-CN" sz="1100" dirty="0">
                <a:solidFill>
                  <a:srgbClr val="FF0000"/>
                </a:solidFill>
              </a:rPr>
              <a:t>] </a:t>
            </a:r>
            <a:endParaRPr kumimoji="1" lang="zh-CN" altLang="en-US" sz="1100" dirty="0">
              <a:solidFill>
                <a:srgbClr val="FF0000"/>
              </a:solidFill>
            </a:endParaRPr>
          </a:p>
          <a:p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56838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40D68F8-7C6A-524D-ACBE-305E8C06E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89" y="348342"/>
            <a:ext cx="9141281" cy="636219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46A71EA-2521-1B4A-82E2-3C6E4ADD6824}"/>
              </a:ext>
            </a:extLst>
          </p:cNvPr>
          <p:cNvSpPr txBox="1"/>
          <p:nvPr/>
        </p:nvSpPr>
        <p:spPr>
          <a:xfrm>
            <a:off x="2765234" y="1192980"/>
            <a:ext cx="2329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00B0F0"/>
                </a:solidFill>
              </a:rPr>
              <a:t>0</a:t>
            </a:r>
            <a:r>
              <a:rPr kumimoji="1" lang="zh-CN" altLang="en-US" sz="1200" dirty="0">
                <a:solidFill>
                  <a:srgbClr val="00B0F0"/>
                </a:solidFill>
              </a:rPr>
              <a:t> </a:t>
            </a:r>
            <a:r>
              <a:rPr kumimoji="1" lang="en-US" altLang="zh-CN" sz="1200" dirty="0">
                <a:solidFill>
                  <a:srgbClr val="00B0F0"/>
                </a:solidFill>
              </a:rPr>
              <a:t>	=&gt;  </a:t>
            </a:r>
            <a:r>
              <a:rPr kumimoji="1" lang="zh-CN" altLang="en-US" sz="1200" dirty="0">
                <a:solidFill>
                  <a:srgbClr val="00B0F0"/>
                </a:solidFill>
              </a:rPr>
              <a:t>              坤坤</a:t>
            </a:r>
            <a:r>
              <a:rPr kumimoji="1" lang="en-US" altLang="zh-CN" sz="1200" dirty="0">
                <a:solidFill>
                  <a:srgbClr val="00B0F0"/>
                </a:solidFill>
              </a:rPr>
              <a:t> </a:t>
            </a:r>
            <a:endParaRPr kumimoji="1"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CD1F2D-8747-1145-A67F-33CDF56EA593}"/>
              </a:ext>
            </a:extLst>
          </p:cNvPr>
          <p:cNvSpPr txBox="1"/>
          <p:nvPr/>
        </p:nvSpPr>
        <p:spPr>
          <a:xfrm>
            <a:off x="2765234" y="2106598"/>
            <a:ext cx="2113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00B0F0"/>
                </a:solidFill>
              </a:rPr>
              <a:t>坤坤                </a:t>
            </a:r>
            <a:r>
              <a:rPr kumimoji="1" lang="en-US" altLang="zh-CN" sz="1200" dirty="0">
                <a:solidFill>
                  <a:srgbClr val="00B0F0"/>
                </a:solidFill>
              </a:rPr>
              <a:t>=&gt; 	0</a:t>
            </a:r>
            <a:endParaRPr kumimoji="1"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61A4F1-2CFD-4946-9612-5E9F5EB96051}"/>
              </a:ext>
            </a:extLst>
          </p:cNvPr>
          <p:cNvSpPr txBox="1"/>
          <p:nvPr/>
        </p:nvSpPr>
        <p:spPr>
          <a:xfrm>
            <a:off x="2765234" y="2959694"/>
            <a:ext cx="2424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92D050"/>
                </a:solidFill>
              </a:rPr>
              <a:t>/</a:t>
            </a:r>
            <a:r>
              <a:rPr kumimoji="1" lang="zh-CN" altLang="en-US" sz="1200" dirty="0">
                <a:solidFill>
                  <a:srgbClr val="92D050"/>
                </a:solidFill>
              </a:rPr>
              <a:t>鸡太美 </a:t>
            </a:r>
            <a:r>
              <a:rPr kumimoji="1" lang="en-US" altLang="zh-CN" sz="1200" dirty="0">
                <a:solidFill>
                  <a:srgbClr val="92D050"/>
                </a:solidFill>
              </a:rPr>
              <a:t>	=&gt;  </a:t>
            </a:r>
            <a:r>
              <a:rPr kumimoji="1" lang="zh-CN" altLang="en-US" sz="1200" dirty="0">
                <a:solidFill>
                  <a:srgbClr val="92D050"/>
                </a:solidFill>
              </a:rPr>
              <a:t>              </a:t>
            </a:r>
            <a:r>
              <a:rPr kumimoji="1" lang="en-US" altLang="zh-CN" sz="1200" dirty="0">
                <a:solidFill>
                  <a:srgbClr val="92D050"/>
                </a:solidFill>
              </a:rPr>
              <a:t>[0,1,2] </a:t>
            </a:r>
            <a:endParaRPr kumimoji="1" lang="zh-CN" altLang="en-US" sz="1200" dirty="0">
              <a:solidFill>
                <a:srgbClr val="92D05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935C98-B62A-7F4E-97F6-A39B7129C383}"/>
              </a:ext>
            </a:extLst>
          </p:cNvPr>
          <p:cNvSpPr txBox="1"/>
          <p:nvPr/>
        </p:nvSpPr>
        <p:spPr>
          <a:xfrm>
            <a:off x="2765234" y="1440772"/>
            <a:ext cx="2483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00B0F0"/>
                </a:solidFill>
              </a:rPr>
              <a:t>1</a:t>
            </a:r>
            <a:r>
              <a:rPr kumimoji="1" lang="zh-CN" altLang="en-US" sz="1200" dirty="0">
                <a:solidFill>
                  <a:srgbClr val="00B0F0"/>
                </a:solidFill>
              </a:rPr>
              <a:t> </a:t>
            </a:r>
            <a:r>
              <a:rPr kumimoji="1" lang="en-US" altLang="zh-CN" sz="1200" dirty="0">
                <a:solidFill>
                  <a:srgbClr val="00B0F0"/>
                </a:solidFill>
              </a:rPr>
              <a:t>	=&gt;  </a:t>
            </a:r>
            <a:r>
              <a:rPr kumimoji="1" lang="zh-CN" altLang="en-US" sz="1200" dirty="0">
                <a:solidFill>
                  <a:srgbClr val="00B0F0"/>
                </a:solidFill>
              </a:rPr>
              <a:t>              马小云</a:t>
            </a:r>
            <a:r>
              <a:rPr kumimoji="1" lang="en-US" altLang="zh-CN" sz="1200" dirty="0">
                <a:solidFill>
                  <a:srgbClr val="00B0F0"/>
                </a:solidFill>
              </a:rPr>
              <a:t> </a:t>
            </a:r>
            <a:endParaRPr kumimoji="1"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87494F-2CF2-2A45-A4F9-74CCA91CCE64}"/>
              </a:ext>
            </a:extLst>
          </p:cNvPr>
          <p:cNvSpPr txBox="1"/>
          <p:nvPr/>
        </p:nvSpPr>
        <p:spPr>
          <a:xfrm>
            <a:off x="2765234" y="1695392"/>
            <a:ext cx="2329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00B0F0"/>
                </a:solidFill>
              </a:rPr>
              <a:t>2</a:t>
            </a:r>
            <a:r>
              <a:rPr kumimoji="1" lang="zh-CN" altLang="en-US" sz="1200" dirty="0">
                <a:solidFill>
                  <a:srgbClr val="00B0F0"/>
                </a:solidFill>
              </a:rPr>
              <a:t> </a:t>
            </a:r>
            <a:r>
              <a:rPr kumimoji="1" lang="en-US" altLang="zh-CN" sz="1200" dirty="0">
                <a:solidFill>
                  <a:srgbClr val="00B0F0"/>
                </a:solidFill>
              </a:rPr>
              <a:t>	=&gt;  </a:t>
            </a:r>
            <a:r>
              <a:rPr kumimoji="1" lang="zh-CN" altLang="en-US" sz="1200" dirty="0">
                <a:solidFill>
                  <a:srgbClr val="00B0F0"/>
                </a:solidFill>
              </a:rPr>
              <a:t>              东东</a:t>
            </a:r>
            <a:r>
              <a:rPr kumimoji="1" lang="en-US" altLang="zh-CN" sz="1200" dirty="0">
                <a:solidFill>
                  <a:srgbClr val="00B0F0"/>
                </a:solidFill>
              </a:rPr>
              <a:t> </a:t>
            </a:r>
            <a:endParaRPr kumimoji="1"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75835E-87AF-9543-87D6-E7E473370017}"/>
              </a:ext>
            </a:extLst>
          </p:cNvPr>
          <p:cNvSpPr txBox="1"/>
          <p:nvPr/>
        </p:nvSpPr>
        <p:spPr>
          <a:xfrm>
            <a:off x="2765234" y="2354497"/>
            <a:ext cx="2113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00B0F0"/>
                </a:solidFill>
              </a:rPr>
              <a:t>马小云            </a:t>
            </a:r>
            <a:r>
              <a:rPr kumimoji="1" lang="en-US" altLang="zh-CN" sz="1200" dirty="0">
                <a:solidFill>
                  <a:srgbClr val="00B0F0"/>
                </a:solidFill>
              </a:rPr>
              <a:t>=&gt; 	1</a:t>
            </a:r>
            <a:endParaRPr kumimoji="1"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6B945C-2B73-DB47-A413-99F86F2A8ED2}"/>
              </a:ext>
            </a:extLst>
          </p:cNvPr>
          <p:cNvSpPr txBox="1"/>
          <p:nvPr/>
        </p:nvSpPr>
        <p:spPr>
          <a:xfrm>
            <a:off x="2765234" y="2602396"/>
            <a:ext cx="2113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00B0F0"/>
                </a:solidFill>
              </a:rPr>
              <a:t>东东                </a:t>
            </a:r>
            <a:r>
              <a:rPr kumimoji="1" lang="en-US" altLang="zh-CN" sz="1200" dirty="0">
                <a:solidFill>
                  <a:srgbClr val="00B0F0"/>
                </a:solidFill>
              </a:rPr>
              <a:t>=&gt; 	2</a:t>
            </a:r>
            <a:endParaRPr kumimoji="1" lang="zh-CN" alt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338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93F405D-4931-CE4E-9558-B665A5F35380}"/>
              </a:ext>
            </a:extLst>
          </p:cNvPr>
          <p:cNvSpPr/>
          <p:nvPr/>
        </p:nvSpPr>
        <p:spPr>
          <a:xfrm>
            <a:off x="3748434" y="1162681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A9391E-CAC0-8547-BD00-498EF5B006D3}"/>
              </a:ext>
            </a:extLst>
          </p:cNvPr>
          <p:cNvSpPr txBox="1"/>
          <p:nvPr/>
        </p:nvSpPr>
        <p:spPr>
          <a:xfrm>
            <a:off x="3519307" y="79334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BitSet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EF601B-EE04-3A4B-B837-50602C39E20F}"/>
              </a:ext>
            </a:extLst>
          </p:cNvPr>
          <p:cNvSpPr/>
          <p:nvPr/>
        </p:nvSpPr>
        <p:spPr>
          <a:xfrm>
            <a:off x="5923414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3477F4-E30A-1640-9D2F-AD5852843FCD}"/>
              </a:ext>
            </a:extLst>
          </p:cNvPr>
          <p:cNvSpPr/>
          <p:nvPr/>
        </p:nvSpPr>
        <p:spPr>
          <a:xfrm>
            <a:off x="5632744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881D41-C0AF-E841-80F9-2E4840222E0F}"/>
              </a:ext>
            </a:extLst>
          </p:cNvPr>
          <p:cNvSpPr/>
          <p:nvPr/>
        </p:nvSpPr>
        <p:spPr>
          <a:xfrm>
            <a:off x="5342074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B2F335-F9C8-CB42-A05E-D45C1635A062}"/>
              </a:ext>
            </a:extLst>
          </p:cNvPr>
          <p:cNvSpPr/>
          <p:nvPr/>
        </p:nvSpPr>
        <p:spPr>
          <a:xfrm>
            <a:off x="5051404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87E5BFE-B439-B642-A7AE-720B2D80B72C}"/>
              </a:ext>
            </a:extLst>
          </p:cNvPr>
          <p:cNvSpPr/>
          <p:nvPr/>
        </p:nvSpPr>
        <p:spPr>
          <a:xfrm>
            <a:off x="4760734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5C152F-CBF3-5E48-A73B-07CB8F804009}"/>
              </a:ext>
            </a:extLst>
          </p:cNvPr>
          <p:cNvSpPr/>
          <p:nvPr/>
        </p:nvSpPr>
        <p:spPr>
          <a:xfrm>
            <a:off x="4470064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9785F1-7294-6041-BA23-F842A1E0DE12}"/>
              </a:ext>
            </a:extLst>
          </p:cNvPr>
          <p:cNvSpPr/>
          <p:nvPr/>
        </p:nvSpPr>
        <p:spPr>
          <a:xfrm>
            <a:off x="3149938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226E27-FABD-B941-A2AE-34B515886C36}"/>
              </a:ext>
            </a:extLst>
          </p:cNvPr>
          <p:cNvSpPr/>
          <p:nvPr/>
        </p:nvSpPr>
        <p:spPr>
          <a:xfrm>
            <a:off x="2859268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F70B19-F670-DB40-B5DD-68EFCFDE7AA7}"/>
              </a:ext>
            </a:extLst>
          </p:cNvPr>
          <p:cNvSpPr/>
          <p:nvPr/>
        </p:nvSpPr>
        <p:spPr>
          <a:xfrm>
            <a:off x="2568598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CD94CD-7EA8-8148-AC6F-1150F1083C02}"/>
              </a:ext>
            </a:extLst>
          </p:cNvPr>
          <p:cNvSpPr/>
          <p:nvPr/>
        </p:nvSpPr>
        <p:spPr>
          <a:xfrm>
            <a:off x="2277928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0BB45C-5C19-A740-B575-9995FAC1D1B1}"/>
              </a:ext>
            </a:extLst>
          </p:cNvPr>
          <p:cNvSpPr/>
          <p:nvPr/>
        </p:nvSpPr>
        <p:spPr>
          <a:xfrm>
            <a:off x="1987258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0DF2C07-3418-C442-990C-249FF89DF86D}"/>
              </a:ext>
            </a:extLst>
          </p:cNvPr>
          <p:cNvSpPr/>
          <p:nvPr/>
        </p:nvSpPr>
        <p:spPr>
          <a:xfrm>
            <a:off x="1696588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D1E0BAA-16BB-1745-80BF-4705F4B35566}"/>
              </a:ext>
            </a:extLst>
          </p:cNvPr>
          <p:cNvSpPr/>
          <p:nvPr/>
        </p:nvSpPr>
        <p:spPr>
          <a:xfrm>
            <a:off x="3440608" y="2459595"/>
            <a:ext cx="1029456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A12CAA4-E281-A348-94C7-A7E5208757DA}"/>
              </a:ext>
            </a:extLst>
          </p:cNvPr>
          <p:cNvSpPr txBox="1"/>
          <p:nvPr/>
        </p:nvSpPr>
        <p:spPr>
          <a:xfrm>
            <a:off x="3782051" y="245959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B4AE430-C3A2-0042-A30C-E3E4F12DE675}"/>
              </a:ext>
            </a:extLst>
          </p:cNvPr>
          <p:cNvSpPr txBox="1"/>
          <p:nvPr/>
        </p:nvSpPr>
        <p:spPr>
          <a:xfrm>
            <a:off x="4013942" y="1175353"/>
            <a:ext cx="15552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long</a:t>
            </a:r>
            <a:r>
              <a:rPr kumimoji="1" lang="zh-CN" altLang="en-US" sz="1100" dirty="0"/>
              <a:t>类型，数组长度 </a:t>
            </a:r>
            <a:r>
              <a:rPr kumimoji="1" lang="en-US" altLang="zh-CN" sz="1100" dirty="0"/>
              <a:t>1</a:t>
            </a:r>
            <a:endParaRPr kumimoji="1" lang="zh-CN" altLang="en-US" sz="1100" dirty="0"/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AA49B2C0-393A-9C42-99A6-06C34CB7694C}"/>
              </a:ext>
            </a:extLst>
          </p:cNvPr>
          <p:cNvSpPr/>
          <p:nvPr/>
        </p:nvSpPr>
        <p:spPr>
          <a:xfrm rot="16200000">
            <a:off x="3808566" y="635416"/>
            <a:ext cx="290670" cy="45203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F7D73BC-DF62-6B44-9014-03A46269D36C}"/>
              </a:ext>
            </a:extLst>
          </p:cNvPr>
          <p:cNvSpPr txBox="1"/>
          <p:nvPr/>
        </p:nvSpPr>
        <p:spPr>
          <a:xfrm>
            <a:off x="3576233" y="3040935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64</a:t>
            </a:r>
            <a:r>
              <a:rPr kumimoji="1" lang="zh-CN" altLang="en-US" sz="1100" dirty="0"/>
              <a:t> 位长度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31517CE-C160-3249-8B2B-1946DC4823A3}"/>
              </a:ext>
            </a:extLst>
          </p:cNvPr>
          <p:cNvCxnSpPr/>
          <p:nvPr/>
        </p:nvCxnSpPr>
        <p:spPr>
          <a:xfrm flipH="1">
            <a:off x="1693716" y="1453351"/>
            <a:ext cx="2054718" cy="10062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47941A35-6286-A541-9B0C-95E98AC0A549}"/>
              </a:ext>
            </a:extLst>
          </p:cNvPr>
          <p:cNvCxnSpPr>
            <a:cxnSpLocks/>
          </p:cNvCxnSpPr>
          <p:nvPr/>
        </p:nvCxnSpPr>
        <p:spPr>
          <a:xfrm>
            <a:off x="4039104" y="1453350"/>
            <a:ext cx="2174980" cy="10062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4D41F89-92F6-AB46-9C9F-7B017A8F2226}"/>
              </a:ext>
            </a:extLst>
          </p:cNvPr>
          <p:cNvSpPr txBox="1"/>
          <p:nvPr/>
        </p:nvSpPr>
        <p:spPr>
          <a:xfrm>
            <a:off x="5934840" y="245588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77DAB55-4B95-144F-94E4-3AF902AEBBB4}"/>
              </a:ext>
            </a:extLst>
          </p:cNvPr>
          <p:cNvSpPr txBox="1"/>
          <p:nvPr/>
        </p:nvSpPr>
        <p:spPr>
          <a:xfrm>
            <a:off x="5644170" y="245083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4A80B59-B0A3-CE49-BFBF-19D36304CB82}"/>
              </a:ext>
            </a:extLst>
          </p:cNvPr>
          <p:cNvSpPr txBox="1"/>
          <p:nvPr/>
        </p:nvSpPr>
        <p:spPr>
          <a:xfrm>
            <a:off x="5354451" y="245588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ED74D39-011D-A54A-911E-01C89FE54440}"/>
              </a:ext>
            </a:extLst>
          </p:cNvPr>
          <p:cNvSpPr txBox="1"/>
          <p:nvPr/>
        </p:nvSpPr>
        <p:spPr>
          <a:xfrm>
            <a:off x="5061879" y="245588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79085DF-10C9-1343-A612-5E7C8B77231F}"/>
              </a:ext>
            </a:extLst>
          </p:cNvPr>
          <p:cNvSpPr txBox="1"/>
          <p:nvPr/>
        </p:nvSpPr>
        <p:spPr>
          <a:xfrm>
            <a:off x="4775971" y="246257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93558B4-66AA-1C4F-BB11-3A09C9C6E62D}"/>
              </a:ext>
            </a:extLst>
          </p:cNvPr>
          <p:cNvSpPr txBox="1"/>
          <p:nvPr/>
        </p:nvSpPr>
        <p:spPr>
          <a:xfrm>
            <a:off x="4475209" y="246257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371C198-D04F-6E4C-867A-823BB151E8D8}"/>
              </a:ext>
            </a:extLst>
          </p:cNvPr>
          <p:cNvSpPr txBox="1"/>
          <p:nvPr/>
        </p:nvSpPr>
        <p:spPr>
          <a:xfrm>
            <a:off x="3155651" y="246257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B27EED4-C145-5142-9BD0-0BDEE4262423}"/>
              </a:ext>
            </a:extLst>
          </p:cNvPr>
          <p:cNvSpPr txBox="1"/>
          <p:nvPr/>
        </p:nvSpPr>
        <p:spPr>
          <a:xfrm>
            <a:off x="2855987" y="245746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6911287-AFF2-D149-9154-516EA9D0A527}"/>
              </a:ext>
            </a:extLst>
          </p:cNvPr>
          <p:cNvSpPr txBox="1"/>
          <p:nvPr/>
        </p:nvSpPr>
        <p:spPr>
          <a:xfrm>
            <a:off x="2561889" y="246257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E46BD1E-3D9F-704F-9733-C6DFB9C41667}"/>
              </a:ext>
            </a:extLst>
          </p:cNvPr>
          <p:cNvSpPr txBox="1"/>
          <p:nvPr/>
        </p:nvSpPr>
        <p:spPr>
          <a:xfrm>
            <a:off x="2283641" y="246555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AF07892-8388-C24C-8909-882E371A0535}"/>
              </a:ext>
            </a:extLst>
          </p:cNvPr>
          <p:cNvSpPr txBox="1"/>
          <p:nvPr/>
        </p:nvSpPr>
        <p:spPr>
          <a:xfrm>
            <a:off x="1997126" y="245746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0520E36-B3D6-9441-9A10-5566626E3006}"/>
              </a:ext>
            </a:extLst>
          </p:cNvPr>
          <p:cNvSpPr txBox="1"/>
          <p:nvPr/>
        </p:nvSpPr>
        <p:spPr>
          <a:xfrm>
            <a:off x="1702869" y="245344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30368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93F405D-4931-CE4E-9558-B665A5F35380}"/>
              </a:ext>
            </a:extLst>
          </p:cNvPr>
          <p:cNvSpPr/>
          <p:nvPr/>
        </p:nvSpPr>
        <p:spPr>
          <a:xfrm>
            <a:off x="3748434" y="1162681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A9391E-CAC0-8547-BD00-498EF5B006D3}"/>
              </a:ext>
            </a:extLst>
          </p:cNvPr>
          <p:cNvSpPr txBox="1"/>
          <p:nvPr/>
        </p:nvSpPr>
        <p:spPr>
          <a:xfrm>
            <a:off x="3519307" y="79334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BitSet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EF601B-EE04-3A4B-B837-50602C39E20F}"/>
              </a:ext>
            </a:extLst>
          </p:cNvPr>
          <p:cNvSpPr/>
          <p:nvPr/>
        </p:nvSpPr>
        <p:spPr>
          <a:xfrm>
            <a:off x="5923414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3477F4-E30A-1640-9D2F-AD5852843FCD}"/>
              </a:ext>
            </a:extLst>
          </p:cNvPr>
          <p:cNvSpPr/>
          <p:nvPr/>
        </p:nvSpPr>
        <p:spPr>
          <a:xfrm>
            <a:off x="5632744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881D41-C0AF-E841-80F9-2E4840222E0F}"/>
              </a:ext>
            </a:extLst>
          </p:cNvPr>
          <p:cNvSpPr/>
          <p:nvPr/>
        </p:nvSpPr>
        <p:spPr>
          <a:xfrm>
            <a:off x="5342074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B2F335-F9C8-CB42-A05E-D45C1635A062}"/>
              </a:ext>
            </a:extLst>
          </p:cNvPr>
          <p:cNvSpPr/>
          <p:nvPr/>
        </p:nvSpPr>
        <p:spPr>
          <a:xfrm>
            <a:off x="5051404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87E5BFE-B439-B642-A7AE-720B2D80B72C}"/>
              </a:ext>
            </a:extLst>
          </p:cNvPr>
          <p:cNvSpPr/>
          <p:nvPr/>
        </p:nvSpPr>
        <p:spPr>
          <a:xfrm>
            <a:off x="4760734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5C152F-CBF3-5E48-A73B-07CB8F804009}"/>
              </a:ext>
            </a:extLst>
          </p:cNvPr>
          <p:cNvSpPr/>
          <p:nvPr/>
        </p:nvSpPr>
        <p:spPr>
          <a:xfrm>
            <a:off x="4470064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9785F1-7294-6041-BA23-F842A1E0DE12}"/>
              </a:ext>
            </a:extLst>
          </p:cNvPr>
          <p:cNvSpPr/>
          <p:nvPr/>
        </p:nvSpPr>
        <p:spPr>
          <a:xfrm>
            <a:off x="3149938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226E27-FABD-B941-A2AE-34B515886C36}"/>
              </a:ext>
            </a:extLst>
          </p:cNvPr>
          <p:cNvSpPr/>
          <p:nvPr/>
        </p:nvSpPr>
        <p:spPr>
          <a:xfrm>
            <a:off x="2859268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F70B19-F670-DB40-B5DD-68EFCFDE7AA7}"/>
              </a:ext>
            </a:extLst>
          </p:cNvPr>
          <p:cNvSpPr/>
          <p:nvPr/>
        </p:nvSpPr>
        <p:spPr>
          <a:xfrm>
            <a:off x="2568598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CD94CD-7EA8-8148-AC6F-1150F1083C02}"/>
              </a:ext>
            </a:extLst>
          </p:cNvPr>
          <p:cNvSpPr/>
          <p:nvPr/>
        </p:nvSpPr>
        <p:spPr>
          <a:xfrm>
            <a:off x="2277928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0BB45C-5C19-A740-B575-9995FAC1D1B1}"/>
              </a:ext>
            </a:extLst>
          </p:cNvPr>
          <p:cNvSpPr/>
          <p:nvPr/>
        </p:nvSpPr>
        <p:spPr>
          <a:xfrm>
            <a:off x="1987258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0DF2C07-3418-C442-990C-249FF89DF86D}"/>
              </a:ext>
            </a:extLst>
          </p:cNvPr>
          <p:cNvSpPr/>
          <p:nvPr/>
        </p:nvSpPr>
        <p:spPr>
          <a:xfrm>
            <a:off x="1696588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D1E0BAA-16BB-1745-80BF-4705F4B35566}"/>
              </a:ext>
            </a:extLst>
          </p:cNvPr>
          <p:cNvSpPr/>
          <p:nvPr/>
        </p:nvSpPr>
        <p:spPr>
          <a:xfrm>
            <a:off x="3440608" y="2459595"/>
            <a:ext cx="1029456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A12CAA4-E281-A348-94C7-A7E5208757DA}"/>
              </a:ext>
            </a:extLst>
          </p:cNvPr>
          <p:cNvSpPr txBox="1"/>
          <p:nvPr/>
        </p:nvSpPr>
        <p:spPr>
          <a:xfrm>
            <a:off x="3782051" y="245959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B4AE430-C3A2-0042-A30C-E3E4F12DE675}"/>
              </a:ext>
            </a:extLst>
          </p:cNvPr>
          <p:cNvSpPr txBox="1"/>
          <p:nvPr/>
        </p:nvSpPr>
        <p:spPr>
          <a:xfrm>
            <a:off x="4013942" y="1175353"/>
            <a:ext cx="15552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long</a:t>
            </a:r>
            <a:r>
              <a:rPr kumimoji="1" lang="zh-CN" altLang="en-US" sz="1100" dirty="0"/>
              <a:t>类型，数组长度 </a:t>
            </a:r>
            <a:r>
              <a:rPr kumimoji="1" lang="en-US" altLang="zh-CN" sz="1100" dirty="0"/>
              <a:t>1</a:t>
            </a:r>
            <a:endParaRPr kumimoji="1" lang="zh-CN" altLang="en-US" sz="1100" dirty="0"/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AA49B2C0-393A-9C42-99A6-06C34CB7694C}"/>
              </a:ext>
            </a:extLst>
          </p:cNvPr>
          <p:cNvSpPr/>
          <p:nvPr/>
        </p:nvSpPr>
        <p:spPr>
          <a:xfrm rot="16200000">
            <a:off x="3808566" y="635416"/>
            <a:ext cx="290670" cy="45203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F7D73BC-DF62-6B44-9014-03A46269D36C}"/>
              </a:ext>
            </a:extLst>
          </p:cNvPr>
          <p:cNvSpPr txBox="1"/>
          <p:nvPr/>
        </p:nvSpPr>
        <p:spPr>
          <a:xfrm>
            <a:off x="3576233" y="3040935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64</a:t>
            </a:r>
            <a:r>
              <a:rPr kumimoji="1" lang="zh-CN" altLang="en-US" sz="1100" dirty="0"/>
              <a:t> 位长度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31517CE-C160-3249-8B2B-1946DC4823A3}"/>
              </a:ext>
            </a:extLst>
          </p:cNvPr>
          <p:cNvCxnSpPr/>
          <p:nvPr/>
        </p:nvCxnSpPr>
        <p:spPr>
          <a:xfrm flipH="1">
            <a:off x="1693716" y="1453351"/>
            <a:ext cx="2054718" cy="10062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47941A35-6286-A541-9B0C-95E98AC0A549}"/>
              </a:ext>
            </a:extLst>
          </p:cNvPr>
          <p:cNvCxnSpPr>
            <a:cxnSpLocks/>
          </p:cNvCxnSpPr>
          <p:nvPr/>
        </p:nvCxnSpPr>
        <p:spPr>
          <a:xfrm>
            <a:off x="4039104" y="1453350"/>
            <a:ext cx="2174980" cy="10062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4D41F89-92F6-AB46-9C9F-7B017A8F2226}"/>
              </a:ext>
            </a:extLst>
          </p:cNvPr>
          <p:cNvSpPr txBox="1"/>
          <p:nvPr/>
        </p:nvSpPr>
        <p:spPr>
          <a:xfrm>
            <a:off x="5934840" y="245588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</a:rPr>
              <a:t>1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77DAB55-4B95-144F-94E4-3AF902AEBBB4}"/>
              </a:ext>
            </a:extLst>
          </p:cNvPr>
          <p:cNvSpPr txBox="1"/>
          <p:nvPr/>
        </p:nvSpPr>
        <p:spPr>
          <a:xfrm>
            <a:off x="5644170" y="245083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4A80B59-B0A3-CE49-BFBF-19D36304CB82}"/>
              </a:ext>
            </a:extLst>
          </p:cNvPr>
          <p:cNvSpPr txBox="1"/>
          <p:nvPr/>
        </p:nvSpPr>
        <p:spPr>
          <a:xfrm>
            <a:off x="5354451" y="245588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ED74D39-011D-A54A-911E-01C89FE54440}"/>
              </a:ext>
            </a:extLst>
          </p:cNvPr>
          <p:cNvSpPr txBox="1"/>
          <p:nvPr/>
        </p:nvSpPr>
        <p:spPr>
          <a:xfrm>
            <a:off x="5061879" y="245588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79085DF-10C9-1343-A612-5E7C8B77231F}"/>
              </a:ext>
            </a:extLst>
          </p:cNvPr>
          <p:cNvSpPr txBox="1"/>
          <p:nvPr/>
        </p:nvSpPr>
        <p:spPr>
          <a:xfrm>
            <a:off x="4775971" y="246257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93558B4-66AA-1C4F-BB11-3A09C9C6E62D}"/>
              </a:ext>
            </a:extLst>
          </p:cNvPr>
          <p:cNvSpPr txBox="1"/>
          <p:nvPr/>
        </p:nvSpPr>
        <p:spPr>
          <a:xfrm>
            <a:off x="4475209" y="246257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371C198-D04F-6E4C-867A-823BB151E8D8}"/>
              </a:ext>
            </a:extLst>
          </p:cNvPr>
          <p:cNvSpPr txBox="1"/>
          <p:nvPr/>
        </p:nvSpPr>
        <p:spPr>
          <a:xfrm>
            <a:off x="3155651" y="246257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B27EED4-C145-5142-9BD0-0BDEE4262423}"/>
              </a:ext>
            </a:extLst>
          </p:cNvPr>
          <p:cNvSpPr txBox="1"/>
          <p:nvPr/>
        </p:nvSpPr>
        <p:spPr>
          <a:xfrm>
            <a:off x="2855987" y="245746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6911287-AFF2-D149-9154-516EA9D0A527}"/>
              </a:ext>
            </a:extLst>
          </p:cNvPr>
          <p:cNvSpPr txBox="1"/>
          <p:nvPr/>
        </p:nvSpPr>
        <p:spPr>
          <a:xfrm>
            <a:off x="2561889" y="246257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E46BD1E-3D9F-704F-9733-C6DFB9C41667}"/>
              </a:ext>
            </a:extLst>
          </p:cNvPr>
          <p:cNvSpPr txBox="1"/>
          <p:nvPr/>
        </p:nvSpPr>
        <p:spPr>
          <a:xfrm>
            <a:off x="2283641" y="246555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AF07892-8388-C24C-8909-882E371A0535}"/>
              </a:ext>
            </a:extLst>
          </p:cNvPr>
          <p:cNvSpPr txBox="1"/>
          <p:nvPr/>
        </p:nvSpPr>
        <p:spPr>
          <a:xfrm>
            <a:off x="1997126" y="245746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0520E36-B3D6-9441-9A10-5566626E3006}"/>
              </a:ext>
            </a:extLst>
          </p:cNvPr>
          <p:cNvSpPr txBox="1"/>
          <p:nvPr/>
        </p:nvSpPr>
        <p:spPr>
          <a:xfrm>
            <a:off x="1702869" y="245344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21" name="左箭头 20">
            <a:extLst>
              <a:ext uri="{FF2B5EF4-FFF2-40B4-BE49-F238E27FC236}">
                <a16:creationId xmlns:a16="http://schemas.microsoft.com/office/drawing/2014/main" id="{F3E9D653-CF14-5B42-8620-3B5699DED8C4}"/>
              </a:ext>
            </a:extLst>
          </p:cNvPr>
          <p:cNvSpPr/>
          <p:nvPr/>
        </p:nvSpPr>
        <p:spPr>
          <a:xfrm>
            <a:off x="4974155" y="3064738"/>
            <a:ext cx="935145" cy="1695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2F76474-A5D5-F540-8984-1075D1C40C30}"/>
              </a:ext>
            </a:extLst>
          </p:cNvPr>
          <p:cNvSpPr txBox="1"/>
          <p:nvPr/>
        </p:nvSpPr>
        <p:spPr>
          <a:xfrm>
            <a:off x="5909300" y="3018712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低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033CAED-CD30-A041-A53D-4DAFF4E6D464}"/>
              </a:ext>
            </a:extLst>
          </p:cNvPr>
          <p:cNvSpPr txBox="1"/>
          <p:nvPr/>
        </p:nvSpPr>
        <p:spPr>
          <a:xfrm>
            <a:off x="4648425" y="302235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高</a:t>
            </a:r>
          </a:p>
        </p:txBody>
      </p:sp>
    </p:spTree>
    <p:extLst>
      <p:ext uri="{BB962C8B-B14F-4D97-AF65-F5344CB8AC3E}">
        <p14:creationId xmlns:p14="http://schemas.microsoft.com/office/powerpoint/2010/main" val="651280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93F405D-4931-CE4E-9558-B665A5F35380}"/>
              </a:ext>
            </a:extLst>
          </p:cNvPr>
          <p:cNvSpPr/>
          <p:nvPr/>
        </p:nvSpPr>
        <p:spPr>
          <a:xfrm>
            <a:off x="3748434" y="1162681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A9391E-CAC0-8547-BD00-498EF5B006D3}"/>
              </a:ext>
            </a:extLst>
          </p:cNvPr>
          <p:cNvSpPr txBox="1"/>
          <p:nvPr/>
        </p:nvSpPr>
        <p:spPr>
          <a:xfrm>
            <a:off x="3519307" y="79334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BitSet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EF601B-EE04-3A4B-B837-50602C39E20F}"/>
              </a:ext>
            </a:extLst>
          </p:cNvPr>
          <p:cNvSpPr/>
          <p:nvPr/>
        </p:nvSpPr>
        <p:spPr>
          <a:xfrm>
            <a:off x="5923414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3477F4-E30A-1640-9D2F-AD5852843FCD}"/>
              </a:ext>
            </a:extLst>
          </p:cNvPr>
          <p:cNvSpPr/>
          <p:nvPr/>
        </p:nvSpPr>
        <p:spPr>
          <a:xfrm>
            <a:off x="5632744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881D41-C0AF-E841-80F9-2E4840222E0F}"/>
              </a:ext>
            </a:extLst>
          </p:cNvPr>
          <p:cNvSpPr/>
          <p:nvPr/>
        </p:nvSpPr>
        <p:spPr>
          <a:xfrm>
            <a:off x="5342074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B2F335-F9C8-CB42-A05E-D45C1635A062}"/>
              </a:ext>
            </a:extLst>
          </p:cNvPr>
          <p:cNvSpPr/>
          <p:nvPr/>
        </p:nvSpPr>
        <p:spPr>
          <a:xfrm>
            <a:off x="5051404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87E5BFE-B439-B642-A7AE-720B2D80B72C}"/>
              </a:ext>
            </a:extLst>
          </p:cNvPr>
          <p:cNvSpPr/>
          <p:nvPr/>
        </p:nvSpPr>
        <p:spPr>
          <a:xfrm>
            <a:off x="4760734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5C152F-CBF3-5E48-A73B-07CB8F804009}"/>
              </a:ext>
            </a:extLst>
          </p:cNvPr>
          <p:cNvSpPr/>
          <p:nvPr/>
        </p:nvSpPr>
        <p:spPr>
          <a:xfrm>
            <a:off x="4470064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9785F1-7294-6041-BA23-F842A1E0DE12}"/>
              </a:ext>
            </a:extLst>
          </p:cNvPr>
          <p:cNvSpPr/>
          <p:nvPr/>
        </p:nvSpPr>
        <p:spPr>
          <a:xfrm>
            <a:off x="3149938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226E27-FABD-B941-A2AE-34B515886C36}"/>
              </a:ext>
            </a:extLst>
          </p:cNvPr>
          <p:cNvSpPr/>
          <p:nvPr/>
        </p:nvSpPr>
        <p:spPr>
          <a:xfrm>
            <a:off x="2859268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F70B19-F670-DB40-B5DD-68EFCFDE7AA7}"/>
              </a:ext>
            </a:extLst>
          </p:cNvPr>
          <p:cNvSpPr/>
          <p:nvPr/>
        </p:nvSpPr>
        <p:spPr>
          <a:xfrm>
            <a:off x="2568598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CD94CD-7EA8-8148-AC6F-1150F1083C02}"/>
              </a:ext>
            </a:extLst>
          </p:cNvPr>
          <p:cNvSpPr/>
          <p:nvPr/>
        </p:nvSpPr>
        <p:spPr>
          <a:xfrm>
            <a:off x="2277928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0BB45C-5C19-A740-B575-9995FAC1D1B1}"/>
              </a:ext>
            </a:extLst>
          </p:cNvPr>
          <p:cNvSpPr/>
          <p:nvPr/>
        </p:nvSpPr>
        <p:spPr>
          <a:xfrm>
            <a:off x="1987258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0DF2C07-3418-C442-990C-249FF89DF86D}"/>
              </a:ext>
            </a:extLst>
          </p:cNvPr>
          <p:cNvSpPr/>
          <p:nvPr/>
        </p:nvSpPr>
        <p:spPr>
          <a:xfrm>
            <a:off x="1696588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D1E0BAA-16BB-1745-80BF-4705F4B35566}"/>
              </a:ext>
            </a:extLst>
          </p:cNvPr>
          <p:cNvSpPr/>
          <p:nvPr/>
        </p:nvSpPr>
        <p:spPr>
          <a:xfrm>
            <a:off x="3440608" y="2459595"/>
            <a:ext cx="1029456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A12CAA4-E281-A348-94C7-A7E5208757DA}"/>
              </a:ext>
            </a:extLst>
          </p:cNvPr>
          <p:cNvSpPr txBox="1"/>
          <p:nvPr/>
        </p:nvSpPr>
        <p:spPr>
          <a:xfrm>
            <a:off x="3782051" y="245959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B4AE430-C3A2-0042-A30C-E3E4F12DE675}"/>
              </a:ext>
            </a:extLst>
          </p:cNvPr>
          <p:cNvSpPr txBox="1"/>
          <p:nvPr/>
        </p:nvSpPr>
        <p:spPr>
          <a:xfrm>
            <a:off x="4013942" y="1175353"/>
            <a:ext cx="15552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long</a:t>
            </a:r>
            <a:r>
              <a:rPr kumimoji="1" lang="zh-CN" altLang="en-US" sz="1100" dirty="0"/>
              <a:t>类型，数组长度 </a:t>
            </a:r>
            <a:r>
              <a:rPr kumimoji="1" lang="en-US" altLang="zh-CN" sz="1100" dirty="0"/>
              <a:t>1</a:t>
            </a:r>
            <a:endParaRPr kumimoji="1" lang="zh-CN" altLang="en-US" sz="1100" dirty="0"/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AA49B2C0-393A-9C42-99A6-06C34CB7694C}"/>
              </a:ext>
            </a:extLst>
          </p:cNvPr>
          <p:cNvSpPr/>
          <p:nvPr/>
        </p:nvSpPr>
        <p:spPr>
          <a:xfrm rot="16200000">
            <a:off x="3808566" y="635416"/>
            <a:ext cx="290670" cy="45203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F7D73BC-DF62-6B44-9014-03A46269D36C}"/>
              </a:ext>
            </a:extLst>
          </p:cNvPr>
          <p:cNvSpPr txBox="1"/>
          <p:nvPr/>
        </p:nvSpPr>
        <p:spPr>
          <a:xfrm>
            <a:off x="3576233" y="3040935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64</a:t>
            </a:r>
            <a:r>
              <a:rPr kumimoji="1" lang="zh-CN" altLang="en-US" sz="1100" dirty="0"/>
              <a:t> 位长度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31517CE-C160-3249-8B2B-1946DC4823A3}"/>
              </a:ext>
            </a:extLst>
          </p:cNvPr>
          <p:cNvCxnSpPr/>
          <p:nvPr/>
        </p:nvCxnSpPr>
        <p:spPr>
          <a:xfrm flipH="1">
            <a:off x="1693716" y="1453351"/>
            <a:ext cx="2054718" cy="10062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47941A35-6286-A541-9B0C-95E98AC0A549}"/>
              </a:ext>
            </a:extLst>
          </p:cNvPr>
          <p:cNvCxnSpPr>
            <a:cxnSpLocks/>
          </p:cNvCxnSpPr>
          <p:nvPr/>
        </p:nvCxnSpPr>
        <p:spPr>
          <a:xfrm>
            <a:off x="4039104" y="1453350"/>
            <a:ext cx="2174980" cy="10062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4D41F89-92F6-AB46-9C9F-7B017A8F2226}"/>
              </a:ext>
            </a:extLst>
          </p:cNvPr>
          <p:cNvSpPr txBox="1"/>
          <p:nvPr/>
        </p:nvSpPr>
        <p:spPr>
          <a:xfrm>
            <a:off x="5934840" y="245588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77DAB55-4B95-144F-94E4-3AF902AEBBB4}"/>
              </a:ext>
            </a:extLst>
          </p:cNvPr>
          <p:cNvSpPr txBox="1"/>
          <p:nvPr/>
        </p:nvSpPr>
        <p:spPr>
          <a:xfrm>
            <a:off x="5644170" y="245083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</a:rPr>
              <a:t>1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4A80B59-B0A3-CE49-BFBF-19D36304CB82}"/>
              </a:ext>
            </a:extLst>
          </p:cNvPr>
          <p:cNvSpPr txBox="1"/>
          <p:nvPr/>
        </p:nvSpPr>
        <p:spPr>
          <a:xfrm>
            <a:off x="5354451" y="245588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ED74D39-011D-A54A-911E-01C89FE54440}"/>
              </a:ext>
            </a:extLst>
          </p:cNvPr>
          <p:cNvSpPr txBox="1"/>
          <p:nvPr/>
        </p:nvSpPr>
        <p:spPr>
          <a:xfrm>
            <a:off x="5061879" y="245588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79085DF-10C9-1343-A612-5E7C8B77231F}"/>
              </a:ext>
            </a:extLst>
          </p:cNvPr>
          <p:cNvSpPr txBox="1"/>
          <p:nvPr/>
        </p:nvSpPr>
        <p:spPr>
          <a:xfrm>
            <a:off x="4775971" y="246257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93558B4-66AA-1C4F-BB11-3A09C9C6E62D}"/>
              </a:ext>
            </a:extLst>
          </p:cNvPr>
          <p:cNvSpPr txBox="1"/>
          <p:nvPr/>
        </p:nvSpPr>
        <p:spPr>
          <a:xfrm>
            <a:off x="4475209" y="246257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371C198-D04F-6E4C-867A-823BB151E8D8}"/>
              </a:ext>
            </a:extLst>
          </p:cNvPr>
          <p:cNvSpPr txBox="1"/>
          <p:nvPr/>
        </p:nvSpPr>
        <p:spPr>
          <a:xfrm>
            <a:off x="3155651" y="246257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B27EED4-C145-5142-9BD0-0BDEE4262423}"/>
              </a:ext>
            </a:extLst>
          </p:cNvPr>
          <p:cNvSpPr txBox="1"/>
          <p:nvPr/>
        </p:nvSpPr>
        <p:spPr>
          <a:xfrm>
            <a:off x="2855987" y="245746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6911287-AFF2-D149-9154-516EA9D0A527}"/>
              </a:ext>
            </a:extLst>
          </p:cNvPr>
          <p:cNvSpPr txBox="1"/>
          <p:nvPr/>
        </p:nvSpPr>
        <p:spPr>
          <a:xfrm>
            <a:off x="2561889" y="246257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E46BD1E-3D9F-704F-9733-C6DFB9C41667}"/>
              </a:ext>
            </a:extLst>
          </p:cNvPr>
          <p:cNvSpPr txBox="1"/>
          <p:nvPr/>
        </p:nvSpPr>
        <p:spPr>
          <a:xfrm>
            <a:off x="2283641" y="246555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AF07892-8388-C24C-8909-882E371A0535}"/>
              </a:ext>
            </a:extLst>
          </p:cNvPr>
          <p:cNvSpPr txBox="1"/>
          <p:nvPr/>
        </p:nvSpPr>
        <p:spPr>
          <a:xfrm>
            <a:off x="1997126" y="245746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0520E36-B3D6-9441-9A10-5566626E3006}"/>
              </a:ext>
            </a:extLst>
          </p:cNvPr>
          <p:cNvSpPr txBox="1"/>
          <p:nvPr/>
        </p:nvSpPr>
        <p:spPr>
          <a:xfrm>
            <a:off x="1702869" y="245344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21" name="左箭头 20">
            <a:extLst>
              <a:ext uri="{FF2B5EF4-FFF2-40B4-BE49-F238E27FC236}">
                <a16:creationId xmlns:a16="http://schemas.microsoft.com/office/drawing/2014/main" id="{F3E9D653-CF14-5B42-8620-3B5699DED8C4}"/>
              </a:ext>
            </a:extLst>
          </p:cNvPr>
          <p:cNvSpPr/>
          <p:nvPr/>
        </p:nvSpPr>
        <p:spPr>
          <a:xfrm>
            <a:off x="4974155" y="3064738"/>
            <a:ext cx="935145" cy="1695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2F76474-A5D5-F540-8984-1075D1C40C30}"/>
              </a:ext>
            </a:extLst>
          </p:cNvPr>
          <p:cNvSpPr txBox="1"/>
          <p:nvPr/>
        </p:nvSpPr>
        <p:spPr>
          <a:xfrm>
            <a:off x="5909300" y="3018712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低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033CAED-CD30-A041-A53D-4DAFF4E6D464}"/>
              </a:ext>
            </a:extLst>
          </p:cNvPr>
          <p:cNvSpPr txBox="1"/>
          <p:nvPr/>
        </p:nvSpPr>
        <p:spPr>
          <a:xfrm>
            <a:off x="4648425" y="302235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高</a:t>
            </a:r>
          </a:p>
        </p:txBody>
      </p:sp>
    </p:spTree>
    <p:extLst>
      <p:ext uri="{BB962C8B-B14F-4D97-AF65-F5344CB8AC3E}">
        <p14:creationId xmlns:p14="http://schemas.microsoft.com/office/powerpoint/2010/main" val="3397763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93F405D-4931-CE4E-9558-B665A5F35380}"/>
              </a:ext>
            </a:extLst>
          </p:cNvPr>
          <p:cNvSpPr/>
          <p:nvPr/>
        </p:nvSpPr>
        <p:spPr>
          <a:xfrm>
            <a:off x="3748434" y="1162681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A9391E-CAC0-8547-BD00-498EF5B006D3}"/>
              </a:ext>
            </a:extLst>
          </p:cNvPr>
          <p:cNvSpPr txBox="1"/>
          <p:nvPr/>
        </p:nvSpPr>
        <p:spPr>
          <a:xfrm>
            <a:off x="3519307" y="79334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BitSet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EF601B-EE04-3A4B-B837-50602C39E20F}"/>
              </a:ext>
            </a:extLst>
          </p:cNvPr>
          <p:cNvSpPr/>
          <p:nvPr/>
        </p:nvSpPr>
        <p:spPr>
          <a:xfrm>
            <a:off x="5923414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3477F4-E30A-1640-9D2F-AD5852843FCD}"/>
              </a:ext>
            </a:extLst>
          </p:cNvPr>
          <p:cNvSpPr/>
          <p:nvPr/>
        </p:nvSpPr>
        <p:spPr>
          <a:xfrm>
            <a:off x="5632744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881D41-C0AF-E841-80F9-2E4840222E0F}"/>
              </a:ext>
            </a:extLst>
          </p:cNvPr>
          <p:cNvSpPr/>
          <p:nvPr/>
        </p:nvSpPr>
        <p:spPr>
          <a:xfrm>
            <a:off x="5342074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B2F335-F9C8-CB42-A05E-D45C1635A062}"/>
              </a:ext>
            </a:extLst>
          </p:cNvPr>
          <p:cNvSpPr/>
          <p:nvPr/>
        </p:nvSpPr>
        <p:spPr>
          <a:xfrm>
            <a:off x="5051404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87E5BFE-B439-B642-A7AE-720B2D80B72C}"/>
              </a:ext>
            </a:extLst>
          </p:cNvPr>
          <p:cNvSpPr/>
          <p:nvPr/>
        </p:nvSpPr>
        <p:spPr>
          <a:xfrm>
            <a:off x="4760734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5C152F-CBF3-5E48-A73B-07CB8F804009}"/>
              </a:ext>
            </a:extLst>
          </p:cNvPr>
          <p:cNvSpPr/>
          <p:nvPr/>
        </p:nvSpPr>
        <p:spPr>
          <a:xfrm>
            <a:off x="4470064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9785F1-7294-6041-BA23-F842A1E0DE12}"/>
              </a:ext>
            </a:extLst>
          </p:cNvPr>
          <p:cNvSpPr/>
          <p:nvPr/>
        </p:nvSpPr>
        <p:spPr>
          <a:xfrm>
            <a:off x="3149938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226E27-FABD-B941-A2AE-34B515886C36}"/>
              </a:ext>
            </a:extLst>
          </p:cNvPr>
          <p:cNvSpPr/>
          <p:nvPr/>
        </p:nvSpPr>
        <p:spPr>
          <a:xfrm>
            <a:off x="2859268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F70B19-F670-DB40-B5DD-68EFCFDE7AA7}"/>
              </a:ext>
            </a:extLst>
          </p:cNvPr>
          <p:cNvSpPr/>
          <p:nvPr/>
        </p:nvSpPr>
        <p:spPr>
          <a:xfrm>
            <a:off x="2568598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CD94CD-7EA8-8148-AC6F-1150F1083C02}"/>
              </a:ext>
            </a:extLst>
          </p:cNvPr>
          <p:cNvSpPr/>
          <p:nvPr/>
        </p:nvSpPr>
        <p:spPr>
          <a:xfrm>
            <a:off x="2277928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0BB45C-5C19-A740-B575-9995FAC1D1B1}"/>
              </a:ext>
            </a:extLst>
          </p:cNvPr>
          <p:cNvSpPr/>
          <p:nvPr/>
        </p:nvSpPr>
        <p:spPr>
          <a:xfrm>
            <a:off x="1987258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0DF2C07-3418-C442-990C-249FF89DF86D}"/>
              </a:ext>
            </a:extLst>
          </p:cNvPr>
          <p:cNvSpPr/>
          <p:nvPr/>
        </p:nvSpPr>
        <p:spPr>
          <a:xfrm>
            <a:off x="1696588" y="2459595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D1E0BAA-16BB-1745-80BF-4705F4B35566}"/>
              </a:ext>
            </a:extLst>
          </p:cNvPr>
          <p:cNvSpPr/>
          <p:nvPr/>
        </p:nvSpPr>
        <p:spPr>
          <a:xfrm>
            <a:off x="3440608" y="2459595"/>
            <a:ext cx="1029456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A12CAA4-E281-A348-94C7-A7E5208757DA}"/>
              </a:ext>
            </a:extLst>
          </p:cNvPr>
          <p:cNvSpPr txBox="1"/>
          <p:nvPr/>
        </p:nvSpPr>
        <p:spPr>
          <a:xfrm>
            <a:off x="3782051" y="245959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B4AE430-C3A2-0042-A30C-E3E4F12DE675}"/>
              </a:ext>
            </a:extLst>
          </p:cNvPr>
          <p:cNvSpPr txBox="1"/>
          <p:nvPr/>
        </p:nvSpPr>
        <p:spPr>
          <a:xfrm>
            <a:off x="4013942" y="1175353"/>
            <a:ext cx="15552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long</a:t>
            </a:r>
            <a:r>
              <a:rPr kumimoji="1" lang="zh-CN" altLang="en-US" sz="1100" dirty="0"/>
              <a:t>类型，数组长度 </a:t>
            </a:r>
            <a:r>
              <a:rPr kumimoji="1" lang="en-US" altLang="zh-CN" sz="1100" dirty="0"/>
              <a:t>1</a:t>
            </a:r>
            <a:endParaRPr kumimoji="1" lang="zh-CN" altLang="en-US" sz="1100" dirty="0"/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AA49B2C0-393A-9C42-99A6-06C34CB7694C}"/>
              </a:ext>
            </a:extLst>
          </p:cNvPr>
          <p:cNvSpPr/>
          <p:nvPr/>
        </p:nvSpPr>
        <p:spPr>
          <a:xfrm rot="16200000">
            <a:off x="3808566" y="635416"/>
            <a:ext cx="290670" cy="45203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F7D73BC-DF62-6B44-9014-03A46269D36C}"/>
              </a:ext>
            </a:extLst>
          </p:cNvPr>
          <p:cNvSpPr txBox="1"/>
          <p:nvPr/>
        </p:nvSpPr>
        <p:spPr>
          <a:xfrm>
            <a:off x="3576233" y="3040935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64</a:t>
            </a:r>
            <a:r>
              <a:rPr kumimoji="1" lang="zh-CN" altLang="en-US" sz="1100" dirty="0"/>
              <a:t> 位长度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31517CE-C160-3249-8B2B-1946DC4823A3}"/>
              </a:ext>
            </a:extLst>
          </p:cNvPr>
          <p:cNvCxnSpPr/>
          <p:nvPr/>
        </p:nvCxnSpPr>
        <p:spPr>
          <a:xfrm flipH="1">
            <a:off x="1693716" y="1453351"/>
            <a:ext cx="2054718" cy="10062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47941A35-6286-A541-9B0C-95E98AC0A549}"/>
              </a:ext>
            </a:extLst>
          </p:cNvPr>
          <p:cNvCxnSpPr>
            <a:cxnSpLocks/>
          </p:cNvCxnSpPr>
          <p:nvPr/>
        </p:nvCxnSpPr>
        <p:spPr>
          <a:xfrm>
            <a:off x="4039104" y="1453350"/>
            <a:ext cx="2174980" cy="10062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4D41F89-92F6-AB46-9C9F-7B017A8F2226}"/>
              </a:ext>
            </a:extLst>
          </p:cNvPr>
          <p:cNvSpPr txBox="1"/>
          <p:nvPr/>
        </p:nvSpPr>
        <p:spPr>
          <a:xfrm>
            <a:off x="5934840" y="245588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77DAB55-4B95-144F-94E4-3AF902AEBBB4}"/>
              </a:ext>
            </a:extLst>
          </p:cNvPr>
          <p:cNvSpPr txBox="1"/>
          <p:nvPr/>
        </p:nvSpPr>
        <p:spPr>
          <a:xfrm>
            <a:off x="5644170" y="245083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4A80B59-B0A3-CE49-BFBF-19D36304CB82}"/>
              </a:ext>
            </a:extLst>
          </p:cNvPr>
          <p:cNvSpPr txBox="1"/>
          <p:nvPr/>
        </p:nvSpPr>
        <p:spPr>
          <a:xfrm>
            <a:off x="5354451" y="245588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ED74D39-011D-A54A-911E-01C89FE54440}"/>
              </a:ext>
            </a:extLst>
          </p:cNvPr>
          <p:cNvSpPr txBox="1"/>
          <p:nvPr/>
        </p:nvSpPr>
        <p:spPr>
          <a:xfrm>
            <a:off x="5061879" y="245588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79085DF-10C9-1343-A612-5E7C8B77231F}"/>
              </a:ext>
            </a:extLst>
          </p:cNvPr>
          <p:cNvSpPr txBox="1"/>
          <p:nvPr/>
        </p:nvSpPr>
        <p:spPr>
          <a:xfrm>
            <a:off x="4775971" y="246257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93558B4-66AA-1C4F-BB11-3A09C9C6E62D}"/>
              </a:ext>
            </a:extLst>
          </p:cNvPr>
          <p:cNvSpPr txBox="1"/>
          <p:nvPr/>
        </p:nvSpPr>
        <p:spPr>
          <a:xfrm>
            <a:off x="4475209" y="246257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371C198-D04F-6E4C-867A-823BB151E8D8}"/>
              </a:ext>
            </a:extLst>
          </p:cNvPr>
          <p:cNvSpPr txBox="1"/>
          <p:nvPr/>
        </p:nvSpPr>
        <p:spPr>
          <a:xfrm>
            <a:off x="3155651" y="246257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B27EED4-C145-5142-9BD0-0BDEE4262423}"/>
              </a:ext>
            </a:extLst>
          </p:cNvPr>
          <p:cNvSpPr txBox="1"/>
          <p:nvPr/>
        </p:nvSpPr>
        <p:spPr>
          <a:xfrm>
            <a:off x="2855987" y="245746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6911287-AFF2-D149-9154-516EA9D0A527}"/>
              </a:ext>
            </a:extLst>
          </p:cNvPr>
          <p:cNvSpPr txBox="1"/>
          <p:nvPr/>
        </p:nvSpPr>
        <p:spPr>
          <a:xfrm>
            <a:off x="2561889" y="246257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E46BD1E-3D9F-704F-9733-C6DFB9C41667}"/>
              </a:ext>
            </a:extLst>
          </p:cNvPr>
          <p:cNvSpPr txBox="1"/>
          <p:nvPr/>
        </p:nvSpPr>
        <p:spPr>
          <a:xfrm>
            <a:off x="2283641" y="246555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AF07892-8388-C24C-8909-882E371A0535}"/>
              </a:ext>
            </a:extLst>
          </p:cNvPr>
          <p:cNvSpPr txBox="1"/>
          <p:nvPr/>
        </p:nvSpPr>
        <p:spPr>
          <a:xfrm>
            <a:off x="1997126" y="245746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0520E36-B3D6-9441-9A10-5566626E3006}"/>
              </a:ext>
            </a:extLst>
          </p:cNvPr>
          <p:cNvSpPr txBox="1"/>
          <p:nvPr/>
        </p:nvSpPr>
        <p:spPr>
          <a:xfrm>
            <a:off x="1702869" y="245344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21" name="左箭头 20">
            <a:extLst>
              <a:ext uri="{FF2B5EF4-FFF2-40B4-BE49-F238E27FC236}">
                <a16:creationId xmlns:a16="http://schemas.microsoft.com/office/drawing/2014/main" id="{F3E9D653-CF14-5B42-8620-3B5699DED8C4}"/>
              </a:ext>
            </a:extLst>
          </p:cNvPr>
          <p:cNvSpPr/>
          <p:nvPr/>
        </p:nvSpPr>
        <p:spPr>
          <a:xfrm>
            <a:off x="4974155" y="3064738"/>
            <a:ext cx="935145" cy="1695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2F76474-A5D5-F540-8984-1075D1C40C30}"/>
              </a:ext>
            </a:extLst>
          </p:cNvPr>
          <p:cNvSpPr txBox="1"/>
          <p:nvPr/>
        </p:nvSpPr>
        <p:spPr>
          <a:xfrm>
            <a:off x="5909300" y="3018712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低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033CAED-CD30-A041-A53D-4DAFF4E6D464}"/>
              </a:ext>
            </a:extLst>
          </p:cNvPr>
          <p:cNvSpPr txBox="1"/>
          <p:nvPr/>
        </p:nvSpPr>
        <p:spPr>
          <a:xfrm>
            <a:off x="4648425" y="302235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高</a:t>
            </a:r>
          </a:p>
        </p:txBody>
      </p:sp>
    </p:spTree>
    <p:extLst>
      <p:ext uri="{BB962C8B-B14F-4D97-AF65-F5344CB8AC3E}">
        <p14:creationId xmlns:p14="http://schemas.microsoft.com/office/powerpoint/2010/main" val="1378543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93F405D-4931-CE4E-9558-B665A5F35380}"/>
              </a:ext>
            </a:extLst>
          </p:cNvPr>
          <p:cNvSpPr/>
          <p:nvPr/>
        </p:nvSpPr>
        <p:spPr>
          <a:xfrm>
            <a:off x="2973311" y="2307197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A9391E-CAC0-8547-BD00-498EF5B006D3}"/>
              </a:ext>
            </a:extLst>
          </p:cNvPr>
          <p:cNvSpPr txBox="1"/>
          <p:nvPr/>
        </p:nvSpPr>
        <p:spPr>
          <a:xfrm>
            <a:off x="1296182" y="201456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BitSet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EF601B-EE04-3A4B-B837-50602C39E20F}"/>
              </a:ext>
            </a:extLst>
          </p:cNvPr>
          <p:cNvSpPr/>
          <p:nvPr/>
        </p:nvSpPr>
        <p:spPr>
          <a:xfrm>
            <a:off x="5148291" y="3604111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3477F4-E30A-1640-9D2F-AD5852843FCD}"/>
              </a:ext>
            </a:extLst>
          </p:cNvPr>
          <p:cNvSpPr/>
          <p:nvPr/>
        </p:nvSpPr>
        <p:spPr>
          <a:xfrm>
            <a:off x="4857621" y="3604111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881D41-C0AF-E841-80F9-2E4840222E0F}"/>
              </a:ext>
            </a:extLst>
          </p:cNvPr>
          <p:cNvSpPr/>
          <p:nvPr/>
        </p:nvSpPr>
        <p:spPr>
          <a:xfrm>
            <a:off x="4566951" y="3604111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B2F335-F9C8-CB42-A05E-D45C1635A062}"/>
              </a:ext>
            </a:extLst>
          </p:cNvPr>
          <p:cNvSpPr/>
          <p:nvPr/>
        </p:nvSpPr>
        <p:spPr>
          <a:xfrm>
            <a:off x="4276281" y="3604111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87E5BFE-B439-B642-A7AE-720B2D80B72C}"/>
              </a:ext>
            </a:extLst>
          </p:cNvPr>
          <p:cNvSpPr/>
          <p:nvPr/>
        </p:nvSpPr>
        <p:spPr>
          <a:xfrm>
            <a:off x="3985611" y="3604111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5C152F-CBF3-5E48-A73B-07CB8F804009}"/>
              </a:ext>
            </a:extLst>
          </p:cNvPr>
          <p:cNvSpPr/>
          <p:nvPr/>
        </p:nvSpPr>
        <p:spPr>
          <a:xfrm>
            <a:off x="3694941" y="3604111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9785F1-7294-6041-BA23-F842A1E0DE12}"/>
              </a:ext>
            </a:extLst>
          </p:cNvPr>
          <p:cNvSpPr/>
          <p:nvPr/>
        </p:nvSpPr>
        <p:spPr>
          <a:xfrm>
            <a:off x="2374815" y="3604111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226E27-FABD-B941-A2AE-34B515886C36}"/>
              </a:ext>
            </a:extLst>
          </p:cNvPr>
          <p:cNvSpPr/>
          <p:nvPr/>
        </p:nvSpPr>
        <p:spPr>
          <a:xfrm>
            <a:off x="2084145" y="3604111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F70B19-F670-DB40-B5DD-68EFCFDE7AA7}"/>
              </a:ext>
            </a:extLst>
          </p:cNvPr>
          <p:cNvSpPr/>
          <p:nvPr/>
        </p:nvSpPr>
        <p:spPr>
          <a:xfrm>
            <a:off x="1793475" y="3604111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CD94CD-7EA8-8148-AC6F-1150F1083C02}"/>
              </a:ext>
            </a:extLst>
          </p:cNvPr>
          <p:cNvSpPr/>
          <p:nvPr/>
        </p:nvSpPr>
        <p:spPr>
          <a:xfrm>
            <a:off x="1502805" y="3604111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0BB45C-5C19-A740-B575-9995FAC1D1B1}"/>
              </a:ext>
            </a:extLst>
          </p:cNvPr>
          <p:cNvSpPr/>
          <p:nvPr/>
        </p:nvSpPr>
        <p:spPr>
          <a:xfrm>
            <a:off x="1212135" y="3604111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0DF2C07-3418-C442-990C-249FF89DF86D}"/>
              </a:ext>
            </a:extLst>
          </p:cNvPr>
          <p:cNvSpPr/>
          <p:nvPr/>
        </p:nvSpPr>
        <p:spPr>
          <a:xfrm>
            <a:off x="921465" y="3604111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D1E0BAA-16BB-1745-80BF-4705F4B35566}"/>
              </a:ext>
            </a:extLst>
          </p:cNvPr>
          <p:cNvSpPr/>
          <p:nvPr/>
        </p:nvSpPr>
        <p:spPr>
          <a:xfrm>
            <a:off x="2665485" y="3604111"/>
            <a:ext cx="1029456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A12CAA4-E281-A348-94C7-A7E5208757DA}"/>
              </a:ext>
            </a:extLst>
          </p:cNvPr>
          <p:cNvSpPr txBox="1"/>
          <p:nvPr/>
        </p:nvSpPr>
        <p:spPr>
          <a:xfrm>
            <a:off x="3006928" y="360411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B4AE430-C3A2-0042-A30C-E3E4F12DE675}"/>
              </a:ext>
            </a:extLst>
          </p:cNvPr>
          <p:cNvSpPr txBox="1"/>
          <p:nvPr/>
        </p:nvSpPr>
        <p:spPr>
          <a:xfrm>
            <a:off x="1303247" y="2257595"/>
            <a:ext cx="15552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long</a:t>
            </a:r>
            <a:r>
              <a:rPr kumimoji="1" lang="zh-CN" altLang="en-US" sz="1100" dirty="0"/>
              <a:t>类型，数组长度 </a:t>
            </a:r>
            <a:r>
              <a:rPr kumimoji="1" lang="en-US" altLang="zh-CN" sz="1100" dirty="0">
                <a:solidFill>
                  <a:srgbClr val="FF0000"/>
                </a:solidFill>
              </a:rPr>
              <a:t>2</a:t>
            </a:r>
            <a:endParaRPr kumimoji="1" lang="zh-CN" altLang="en-US" sz="1100" dirty="0">
              <a:solidFill>
                <a:srgbClr val="FF0000"/>
              </a:solidFill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31517CE-C160-3249-8B2B-1946DC4823A3}"/>
              </a:ext>
            </a:extLst>
          </p:cNvPr>
          <p:cNvCxnSpPr/>
          <p:nvPr/>
        </p:nvCxnSpPr>
        <p:spPr>
          <a:xfrm flipH="1">
            <a:off x="918593" y="2597867"/>
            <a:ext cx="2054718" cy="10062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47941A35-6286-A541-9B0C-95E98AC0A549}"/>
              </a:ext>
            </a:extLst>
          </p:cNvPr>
          <p:cNvCxnSpPr>
            <a:cxnSpLocks/>
          </p:cNvCxnSpPr>
          <p:nvPr/>
        </p:nvCxnSpPr>
        <p:spPr>
          <a:xfrm>
            <a:off x="3263981" y="2597866"/>
            <a:ext cx="2174980" cy="10062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4D41F89-92F6-AB46-9C9F-7B017A8F2226}"/>
              </a:ext>
            </a:extLst>
          </p:cNvPr>
          <p:cNvSpPr txBox="1"/>
          <p:nvPr/>
        </p:nvSpPr>
        <p:spPr>
          <a:xfrm>
            <a:off x="5159717" y="360039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77DAB55-4B95-144F-94E4-3AF902AEBBB4}"/>
              </a:ext>
            </a:extLst>
          </p:cNvPr>
          <p:cNvSpPr txBox="1"/>
          <p:nvPr/>
        </p:nvSpPr>
        <p:spPr>
          <a:xfrm>
            <a:off x="4869047" y="359535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4A80B59-B0A3-CE49-BFBF-19D36304CB82}"/>
              </a:ext>
            </a:extLst>
          </p:cNvPr>
          <p:cNvSpPr txBox="1"/>
          <p:nvPr/>
        </p:nvSpPr>
        <p:spPr>
          <a:xfrm>
            <a:off x="4579328" y="360039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ED74D39-011D-A54A-911E-01C89FE54440}"/>
              </a:ext>
            </a:extLst>
          </p:cNvPr>
          <p:cNvSpPr txBox="1"/>
          <p:nvPr/>
        </p:nvSpPr>
        <p:spPr>
          <a:xfrm>
            <a:off x="4286756" y="360039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79085DF-10C9-1343-A612-5E7C8B77231F}"/>
              </a:ext>
            </a:extLst>
          </p:cNvPr>
          <p:cNvSpPr txBox="1"/>
          <p:nvPr/>
        </p:nvSpPr>
        <p:spPr>
          <a:xfrm>
            <a:off x="4000848" y="360709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93558B4-66AA-1C4F-BB11-3A09C9C6E62D}"/>
              </a:ext>
            </a:extLst>
          </p:cNvPr>
          <p:cNvSpPr txBox="1"/>
          <p:nvPr/>
        </p:nvSpPr>
        <p:spPr>
          <a:xfrm>
            <a:off x="3700086" y="360709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371C198-D04F-6E4C-867A-823BB151E8D8}"/>
              </a:ext>
            </a:extLst>
          </p:cNvPr>
          <p:cNvSpPr txBox="1"/>
          <p:nvPr/>
        </p:nvSpPr>
        <p:spPr>
          <a:xfrm>
            <a:off x="2380528" y="360709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B27EED4-C145-5142-9BD0-0BDEE4262423}"/>
              </a:ext>
            </a:extLst>
          </p:cNvPr>
          <p:cNvSpPr txBox="1"/>
          <p:nvPr/>
        </p:nvSpPr>
        <p:spPr>
          <a:xfrm>
            <a:off x="2080864" y="360198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6911287-AFF2-D149-9154-516EA9D0A527}"/>
              </a:ext>
            </a:extLst>
          </p:cNvPr>
          <p:cNvSpPr txBox="1"/>
          <p:nvPr/>
        </p:nvSpPr>
        <p:spPr>
          <a:xfrm>
            <a:off x="1786766" y="360709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E46BD1E-3D9F-704F-9733-C6DFB9C41667}"/>
              </a:ext>
            </a:extLst>
          </p:cNvPr>
          <p:cNvSpPr txBox="1"/>
          <p:nvPr/>
        </p:nvSpPr>
        <p:spPr>
          <a:xfrm>
            <a:off x="1508518" y="361007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AF07892-8388-C24C-8909-882E371A0535}"/>
              </a:ext>
            </a:extLst>
          </p:cNvPr>
          <p:cNvSpPr txBox="1"/>
          <p:nvPr/>
        </p:nvSpPr>
        <p:spPr>
          <a:xfrm>
            <a:off x="1222003" y="360198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0520E36-B3D6-9441-9A10-5566626E3006}"/>
              </a:ext>
            </a:extLst>
          </p:cNvPr>
          <p:cNvSpPr txBox="1"/>
          <p:nvPr/>
        </p:nvSpPr>
        <p:spPr>
          <a:xfrm>
            <a:off x="927746" y="359796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489316A-F3E2-544E-86F3-FCB765B1D8F5}"/>
              </a:ext>
            </a:extLst>
          </p:cNvPr>
          <p:cNvSpPr/>
          <p:nvPr/>
        </p:nvSpPr>
        <p:spPr>
          <a:xfrm>
            <a:off x="3263981" y="2307197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C378580-8274-5A46-9384-4A2884A53B85}"/>
              </a:ext>
            </a:extLst>
          </p:cNvPr>
          <p:cNvSpPr/>
          <p:nvPr/>
        </p:nvSpPr>
        <p:spPr>
          <a:xfrm>
            <a:off x="5899851" y="906197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A1A321C-5172-6B47-9D9A-36D1050AD51C}"/>
              </a:ext>
            </a:extLst>
          </p:cNvPr>
          <p:cNvSpPr/>
          <p:nvPr/>
        </p:nvSpPr>
        <p:spPr>
          <a:xfrm>
            <a:off x="5609181" y="906197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C897DB5-78CF-3243-8E95-0A62C79C5840}"/>
              </a:ext>
            </a:extLst>
          </p:cNvPr>
          <p:cNvSpPr/>
          <p:nvPr/>
        </p:nvSpPr>
        <p:spPr>
          <a:xfrm>
            <a:off x="5318511" y="906197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C7CA4C6-E65C-4F49-815B-DA22271EBE9B}"/>
              </a:ext>
            </a:extLst>
          </p:cNvPr>
          <p:cNvSpPr/>
          <p:nvPr/>
        </p:nvSpPr>
        <p:spPr>
          <a:xfrm>
            <a:off x="5027841" y="906197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BD4DD1E-1A3D-5046-B031-B2356313BDEB}"/>
              </a:ext>
            </a:extLst>
          </p:cNvPr>
          <p:cNvSpPr/>
          <p:nvPr/>
        </p:nvSpPr>
        <p:spPr>
          <a:xfrm>
            <a:off x="4737171" y="906197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BC8225C-C041-5C4C-B41B-E7F14CF007C8}"/>
              </a:ext>
            </a:extLst>
          </p:cNvPr>
          <p:cNvSpPr/>
          <p:nvPr/>
        </p:nvSpPr>
        <p:spPr>
          <a:xfrm>
            <a:off x="4446501" y="906197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A6807FF-DB16-3A49-8DDF-E0E8C1FE31D7}"/>
              </a:ext>
            </a:extLst>
          </p:cNvPr>
          <p:cNvSpPr/>
          <p:nvPr/>
        </p:nvSpPr>
        <p:spPr>
          <a:xfrm>
            <a:off x="3126375" y="906197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17753E4-DBA3-BE46-B41C-370435C825B9}"/>
              </a:ext>
            </a:extLst>
          </p:cNvPr>
          <p:cNvSpPr/>
          <p:nvPr/>
        </p:nvSpPr>
        <p:spPr>
          <a:xfrm>
            <a:off x="2835705" y="906197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21C8165-A9A6-2D4D-86AC-472CD49EF1C0}"/>
              </a:ext>
            </a:extLst>
          </p:cNvPr>
          <p:cNvSpPr/>
          <p:nvPr/>
        </p:nvSpPr>
        <p:spPr>
          <a:xfrm>
            <a:off x="2545035" y="906197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B1EDD19-4D9C-3142-8B8B-A0F5A20560BB}"/>
              </a:ext>
            </a:extLst>
          </p:cNvPr>
          <p:cNvSpPr/>
          <p:nvPr/>
        </p:nvSpPr>
        <p:spPr>
          <a:xfrm>
            <a:off x="2254365" y="906197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BF618A5-4C96-2E4B-9747-E01433424E30}"/>
              </a:ext>
            </a:extLst>
          </p:cNvPr>
          <p:cNvSpPr/>
          <p:nvPr/>
        </p:nvSpPr>
        <p:spPr>
          <a:xfrm>
            <a:off x="1963695" y="906197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B428F28-508E-D84E-A4F6-103192822B66}"/>
              </a:ext>
            </a:extLst>
          </p:cNvPr>
          <p:cNvSpPr/>
          <p:nvPr/>
        </p:nvSpPr>
        <p:spPr>
          <a:xfrm>
            <a:off x="1673025" y="906197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778BD79-83EF-724D-AE03-1B654BF33321}"/>
              </a:ext>
            </a:extLst>
          </p:cNvPr>
          <p:cNvSpPr/>
          <p:nvPr/>
        </p:nvSpPr>
        <p:spPr>
          <a:xfrm>
            <a:off x="3417045" y="906197"/>
            <a:ext cx="1029456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3F861EF-6AF5-D348-B079-E6304D68FACB}"/>
              </a:ext>
            </a:extLst>
          </p:cNvPr>
          <p:cNvSpPr txBox="1"/>
          <p:nvPr/>
        </p:nvSpPr>
        <p:spPr>
          <a:xfrm>
            <a:off x="3758488" y="90619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584FBE4-FC1C-1349-9210-3C57196D4C1C}"/>
              </a:ext>
            </a:extLst>
          </p:cNvPr>
          <p:cNvSpPr txBox="1"/>
          <p:nvPr/>
        </p:nvSpPr>
        <p:spPr>
          <a:xfrm>
            <a:off x="5911277" y="90248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066C446-86DB-9A49-AA38-8E0D7FDB7120}"/>
              </a:ext>
            </a:extLst>
          </p:cNvPr>
          <p:cNvSpPr txBox="1"/>
          <p:nvPr/>
        </p:nvSpPr>
        <p:spPr>
          <a:xfrm>
            <a:off x="5620607" y="89743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8F896C5-3994-764A-86F8-85C21B0E5761}"/>
              </a:ext>
            </a:extLst>
          </p:cNvPr>
          <p:cNvSpPr txBox="1"/>
          <p:nvPr/>
        </p:nvSpPr>
        <p:spPr>
          <a:xfrm>
            <a:off x="5330888" y="90248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8DF6BBB-73CB-0F4D-9548-A8BC4B908A68}"/>
              </a:ext>
            </a:extLst>
          </p:cNvPr>
          <p:cNvSpPr txBox="1"/>
          <p:nvPr/>
        </p:nvSpPr>
        <p:spPr>
          <a:xfrm>
            <a:off x="5038316" y="90248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5ED4901-D71E-1042-ACC6-F9D9A7AACFC0}"/>
              </a:ext>
            </a:extLst>
          </p:cNvPr>
          <p:cNvSpPr txBox="1"/>
          <p:nvPr/>
        </p:nvSpPr>
        <p:spPr>
          <a:xfrm>
            <a:off x="4752408" y="9091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A7108A7-2814-F042-80FA-CD31B14895ED}"/>
              </a:ext>
            </a:extLst>
          </p:cNvPr>
          <p:cNvSpPr txBox="1"/>
          <p:nvPr/>
        </p:nvSpPr>
        <p:spPr>
          <a:xfrm>
            <a:off x="4451646" y="9091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8429715-FA8D-2E4B-AF38-B648AA082E8E}"/>
              </a:ext>
            </a:extLst>
          </p:cNvPr>
          <p:cNvSpPr txBox="1"/>
          <p:nvPr/>
        </p:nvSpPr>
        <p:spPr>
          <a:xfrm>
            <a:off x="3132088" y="9091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7D86DA0-68F9-AB41-A5CD-E932F7185796}"/>
              </a:ext>
            </a:extLst>
          </p:cNvPr>
          <p:cNvSpPr txBox="1"/>
          <p:nvPr/>
        </p:nvSpPr>
        <p:spPr>
          <a:xfrm>
            <a:off x="2832424" y="90407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A6B440D-781F-C449-83D8-5619F90CB6DE}"/>
              </a:ext>
            </a:extLst>
          </p:cNvPr>
          <p:cNvSpPr txBox="1"/>
          <p:nvPr/>
        </p:nvSpPr>
        <p:spPr>
          <a:xfrm>
            <a:off x="2538326" y="9091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CD262EA-490D-0044-84DD-E97E7855D1C2}"/>
              </a:ext>
            </a:extLst>
          </p:cNvPr>
          <p:cNvSpPr txBox="1"/>
          <p:nvPr/>
        </p:nvSpPr>
        <p:spPr>
          <a:xfrm>
            <a:off x="2260078" y="91215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A10D3AD-2ED2-7A46-A1D3-1E61951C2FD7}"/>
              </a:ext>
            </a:extLst>
          </p:cNvPr>
          <p:cNvSpPr txBox="1"/>
          <p:nvPr/>
        </p:nvSpPr>
        <p:spPr>
          <a:xfrm>
            <a:off x="1973563" y="9040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B541329-387E-C845-8EE3-7E28F13E1C87}"/>
              </a:ext>
            </a:extLst>
          </p:cNvPr>
          <p:cNvSpPr txBox="1"/>
          <p:nvPr/>
        </p:nvSpPr>
        <p:spPr>
          <a:xfrm>
            <a:off x="1679306" y="90004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CF502DE4-444B-6148-9C3A-85A9F7FB3D16}"/>
              </a:ext>
            </a:extLst>
          </p:cNvPr>
          <p:cNvCxnSpPr>
            <a:cxnSpLocks/>
          </p:cNvCxnSpPr>
          <p:nvPr/>
        </p:nvCxnSpPr>
        <p:spPr>
          <a:xfrm flipV="1">
            <a:off x="3554651" y="1196867"/>
            <a:ext cx="2635870" cy="111032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4730DFC1-2FB0-D042-924A-AB230F08A1E4}"/>
              </a:ext>
            </a:extLst>
          </p:cNvPr>
          <p:cNvCxnSpPr>
            <a:cxnSpLocks/>
          </p:cNvCxnSpPr>
          <p:nvPr/>
        </p:nvCxnSpPr>
        <p:spPr>
          <a:xfrm flipH="1" flipV="1">
            <a:off x="1673025" y="1216956"/>
            <a:ext cx="1590956" cy="109236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900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93F405D-4931-CE4E-9558-B665A5F35380}"/>
              </a:ext>
            </a:extLst>
          </p:cNvPr>
          <p:cNvSpPr/>
          <p:nvPr/>
        </p:nvSpPr>
        <p:spPr>
          <a:xfrm>
            <a:off x="2973311" y="2307197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A9391E-CAC0-8547-BD00-498EF5B006D3}"/>
              </a:ext>
            </a:extLst>
          </p:cNvPr>
          <p:cNvSpPr txBox="1"/>
          <p:nvPr/>
        </p:nvSpPr>
        <p:spPr>
          <a:xfrm>
            <a:off x="1296182" y="201456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BitSet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EF601B-EE04-3A4B-B837-50602C39E20F}"/>
              </a:ext>
            </a:extLst>
          </p:cNvPr>
          <p:cNvSpPr/>
          <p:nvPr/>
        </p:nvSpPr>
        <p:spPr>
          <a:xfrm>
            <a:off x="5148291" y="3604111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3477F4-E30A-1640-9D2F-AD5852843FCD}"/>
              </a:ext>
            </a:extLst>
          </p:cNvPr>
          <p:cNvSpPr/>
          <p:nvPr/>
        </p:nvSpPr>
        <p:spPr>
          <a:xfrm>
            <a:off x="4857621" y="3604111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881D41-C0AF-E841-80F9-2E4840222E0F}"/>
              </a:ext>
            </a:extLst>
          </p:cNvPr>
          <p:cNvSpPr/>
          <p:nvPr/>
        </p:nvSpPr>
        <p:spPr>
          <a:xfrm>
            <a:off x="4566951" y="3604111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B2F335-F9C8-CB42-A05E-D45C1635A062}"/>
              </a:ext>
            </a:extLst>
          </p:cNvPr>
          <p:cNvSpPr/>
          <p:nvPr/>
        </p:nvSpPr>
        <p:spPr>
          <a:xfrm>
            <a:off x="4276281" y="3604111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87E5BFE-B439-B642-A7AE-720B2D80B72C}"/>
              </a:ext>
            </a:extLst>
          </p:cNvPr>
          <p:cNvSpPr/>
          <p:nvPr/>
        </p:nvSpPr>
        <p:spPr>
          <a:xfrm>
            <a:off x="3985611" y="3604111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5C152F-CBF3-5E48-A73B-07CB8F804009}"/>
              </a:ext>
            </a:extLst>
          </p:cNvPr>
          <p:cNvSpPr/>
          <p:nvPr/>
        </p:nvSpPr>
        <p:spPr>
          <a:xfrm>
            <a:off x="3694941" y="3604111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9785F1-7294-6041-BA23-F842A1E0DE12}"/>
              </a:ext>
            </a:extLst>
          </p:cNvPr>
          <p:cNvSpPr/>
          <p:nvPr/>
        </p:nvSpPr>
        <p:spPr>
          <a:xfrm>
            <a:off x="2374815" y="3604111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226E27-FABD-B941-A2AE-34B515886C36}"/>
              </a:ext>
            </a:extLst>
          </p:cNvPr>
          <p:cNvSpPr/>
          <p:nvPr/>
        </p:nvSpPr>
        <p:spPr>
          <a:xfrm>
            <a:off x="2084145" y="3604111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F70B19-F670-DB40-B5DD-68EFCFDE7AA7}"/>
              </a:ext>
            </a:extLst>
          </p:cNvPr>
          <p:cNvSpPr/>
          <p:nvPr/>
        </p:nvSpPr>
        <p:spPr>
          <a:xfrm>
            <a:off x="1793475" y="3604111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CD94CD-7EA8-8148-AC6F-1150F1083C02}"/>
              </a:ext>
            </a:extLst>
          </p:cNvPr>
          <p:cNvSpPr/>
          <p:nvPr/>
        </p:nvSpPr>
        <p:spPr>
          <a:xfrm>
            <a:off x="1502805" y="3604111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0BB45C-5C19-A740-B575-9995FAC1D1B1}"/>
              </a:ext>
            </a:extLst>
          </p:cNvPr>
          <p:cNvSpPr/>
          <p:nvPr/>
        </p:nvSpPr>
        <p:spPr>
          <a:xfrm>
            <a:off x="1212135" y="3604111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0DF2C07-3418-C442-990C-249FF89DF86D}"/>
              </a:ext>
            </a:extLst>
          </p:cNvPr>
          <p:cNvSpPr/>
          <p:nvPr/>
        </p:nvSpPr>
        <p:spPr>
          <a:xfrm>
            <a:off x="921465" y="3604111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D1E0BAA-16BB-1745-80BF-4705F4B35566}"/>
              </a:ext>
            </a:extLst>
          </p:cNvPr>
          <p:cNvSpPr/>
          <p:nvPr/>
        </p:nvSpPr>
        <p:spPr>
          <a:xfrm>
            <a:off x="2665485" y="3604111"/>
            <a:ext cx="1029456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A12CAA4-E281-A348-94C7-A7E5208757DA}"/>
              </a:ext>
            </a:extLst>
          </p:cNvPr>
          <p:cNvSpPr txBox="1"/>
          <p:nvPr/>
        </p:nvSpPr>
        <p:spPr>
          <a:xfrm>
            <a:off x="3006928" y="360411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B4AE430-C3A2-0042-A30C-E3E4F12DE675}"/>
              </a:ext>
            </a:extLst>
          </p:cNvPr>
          <p:cNvSpPr txBox="1"/>
          <p:nvPr/>
        </p:nvSpPr>
        <p:spPr>
          <a:xfrm>
            <a:off x="1303247" y="2257595"/>
            <a:ext cx="15552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long</a:t>
            </a:r>
            <a:r>
              <a:rPr kumimoji="1" lang="zh-CN" altLang="en-US" sz="1100" dirty="0"/>
              <a:t>类型，数组长度 </a:t>
            </a:r>
            <a:r>
              <a:rPr kumimoji="1" lang="en-US" altLang="zh-CN" sz="1100" dirty="0"/>
              <a:t>2</a:t>
            </a:r>
            <a:endParaRPr kumimoji="1" lang="zh-CN" altLang="en-US" sz="1100" dirty="0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31517CE-C160-3249-8B2B-1946DC4823A3}"/>
              </a:ext>
            </a:extLst>
          </p:cNvPr>
          <p:cNvCxnSpPr/>
          <p:nvPr/>
        </p:nvCxnSpPr>
        <p:spPr>
          <a:xfrm flipH="1">
            <a:off x="918593" y="2597867"/>
            <a:ext cx="2054718" cy="10062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47941A35-6286-A541-9B0C-95E98AC0A549}"/>
              </a:ext>
            </a:extLst>
          </p:cNvPr>
          <p:cNvCxnSpPr>
            <a:cxnSpLocks/>
          </p:cNvCxnSpPr>
          <p:nvPr/>
        </p:nvCxnSpPr>
        <p:spPr>
          <a:xfrm>
            <a:off x="3263981" y="2597866"/>
            <a:ext cx="2174980" cy="10062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4D41F89-92F6-AB46-9C9F-7B017A8F2226}"/>
              </a:ext>
            </a:extLst>
          </p:cNvPr>
          <p:cNvSpPr txBox="1"/>
          <p:nvPr/>
        </p:nvSpPr>
        <p:spPr>
          <a:xfrm>
            <a:off x="5159717" y="360039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77DAB55-4B95-144F-94E4-3AF902AEBBB4}"/>
              </a:ext>
            </a:extLst>
          </p:cNvPr>
          <p:cNvSpPr txBox="1"/>
          <p:nvPr/>
        </p:nvSpPr>
        <p:spPr>
          <a:xfrm>
            <a:off x="4869047" y="359535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4A80B59-B0A3-CE49-BFBF-19D36304CB82}"/>
              </a:ext>
            </a:extLst>
          </p:cNvPr>
          <p:cNvSpPr txBox="1"/>
          <p:nvPr/>
        </p:nvSpPr>
        <p:spPr>
          <a:xfrm>
            <a:off x="4579328" y="360039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ED74D39-011D-A54A-911E-01C89FE54440}"/>
              </a:ext>
            </a:extLst>
          </p:cNvPr>
          <p:cNvSpPr txBox="1"/>
          <p:nvPr/>
        </p:nvSpPr>
        <p:spPr>
          <a:xfrm>
            <a:off x="4286756" y="360039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79085DF-10C9-1343-A612-5E7C8B77231F}"/>
              </a:ext>
            </a:extLst>
          </p:cNvPr>
          <p:cNvSpPr txBox="1"/>
          <p:nvPr/>
        </p:nvSpPr>
        <p:spPr>
          <a:xfrm>
            <a:off x="4000848" y="360709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93558B4-66AA-1C4F-BB11-3A09C9C6E62D}"/>
              </a:ext>
            </a:extLst>
          </p:cNvPr>
          <p:cNvSpPr txBox="1"/>
          <p:nvPr/>
        </p:nvSpPr>
        <p:spPr>
          <a:xfrm>
            <a:off x="3700086" y="360709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371C198-D04F-6E4C-867A-823BB151E8D8}"/>
              </a:ext>
            </a:extLst>
          </p:cNvPr>
          <p:cNvSpPr txBox="1"/>
          <p:nvPr/>
        </p:nvSpPr>
        <p:spPr>
          <a:xfrm>
            <a:off x="2380528" y="360709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B27EED4-C145-5142-9BD0-0BDEE4262423}"/>
              </a:ext>
            </a:extLst>
          </p:cNvPr>
          <p:cNvSpPr txBox="1"/>
          <p:nvPr/>
        </p:nvSpPr>
        <p:spPr>
          <a:xfrm>
            <a:off x="2080864" y="360198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6911287-AFF2-D149-9154-516EA9D0A527}"/>
              </a:ext>
            </a:extLst>
          </p:cNvPr>
          <p:cNvSpPr txBox="1"/>
          <p:nvPr/>
        </p:nvSpPr>
        <p:spPr>
          <a:xfrm>
            <a:off x="1786766" y="360709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E46BD1E-3D9F-704F-9733-C6DFB9C41667}"/>
              </a:ext>
            </a:extLst>
          </p:cNvPr>
          <p:cNvSpPr txBox="1"/>
          <p:nvPr/>
        </p:nvSpPr>
        <p:spPr>
          <a:xfrm>
            <a:off x="1508518" y="361007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AF07892-8388-C24C-8909-882E371A0535}"/>
              </a:ext>
            </a:extLst>
          </p:cNvPr>
          <p:cNvSpPr txBox="1"/>
          <p:nvPr/>
        </p:nvSpPr>
        <p:spPr>
          <a:xfrm>
            <a:off x="1222003" y="360198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0520E36-B3D6-9441-9A10-5566626E3006}"/>
              </a:ext>
            </a:extLst>
          </p:cNvPr>
          <p:cNvSpPr txBox="1"/>
          <p:nvPr/>
        </p:nvSpPr>
        <p:spPr>
          <a:xfrm>
            <a:off x="927746" y="359796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489316A-F3E2-544E-86F3-FCB765B1D8F5}"/>
              </a:ext>
            </a:extLst>
          </p:cNvPr>
          <p:cNvSpPr/>
          <p:nvPr/>
        </p:nvSpPr>
        <p:spPr>
          <a:xfrm>
            <a:off x="3263981" y="2307197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C378580-8274-5A46-9384-4A2884A53B85}"/>
              </a:ext>
            </a:extLst>
          </p:cNvPr>
          <p:cNvSpPr/>
          <p:nvPr/>
        </p:nvSpPr>
        <p:spPr>
          <a:xfrm>
            <a:off x="5899851" y="906197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A1A321C-5172-6B47-9D9A-36D1050AD51C}"/>
              </a:ext>
            </a:extLst>
          </p:cNvPr>
          <p:cNvSpPr/>
          <p:nvPr/>
        </p:nvSpPr>
        <p:spPr>
          <a:xfrm>
            <a:off x="5609181" y="906197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C897DB5-78CF-3243-8E95-0A62C79C5840}"/>
              </a:ext>
            </a:extLst>
          </p:cNvPr>
          <p:cNvSpPr/>
          <p:nvPr/>
        </p:nvSpPr>
        <p:spPr>
          <a:xfrm>
            <a:off x="5318511" y="906197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C7CA4C6-E65C-4F49-815B-DA22271EBE9B}"/>
              </a:ext>
            </a:extLst>
          </p:cNvPr>
          <p:cNvSpPr/>
          <p:nvPr/>
        </p:nvSpPr>
        <p:spPr>
          <a:xfrm>
            <a:off x="5027841" y="906197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BD4DD1E-1A3D-5046-B031-B2356313BDEB}"/>
              </a:ext>
            </a:extLst>
          </p:cNvPr>
          <p:cNvSpPr/>
          <p:nvPr/>
        </p:nvSpPr>
        <p:spPr>
          <a:xfrm>
            <a:off x="4737171" y="906197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BC8225C-C041-5C4C-B41B-E7F14CF007C8}"/>
              </a:ext>
            </a:extLst>
          </p:cNvPr>
          <p:cNvSpPr/>
          <p:nvPr/>
        </p:nvSpPr>
        <p:spPr>
          <a:xfrm>
            <a:off x="4446501" y="906197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A6807FF-DB16-3A49-8DDF-E0E8C1FE31D7}"/>
              </a:ext>
            </a:extLst>
          </p:cNvPr>
          <p:cNvSpPr/>
          <p:nvPr/>
        </p:nvSpPr>
        <p:spPr>
          <a:xfrm>
            <a:off x="3126375" y="906197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17753E4-DBA3-BE46-B41C-370435C825B9}"/>
              </a:ext>
            </a:extLst>
          </p:cNvPr>
          <p:cNvSpPr/>
          <p:nvPr/>
        </p:nvSpPr>
        <p:spPr>
          <a:xfrm>
            <a:off x="2835705" y="906197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21C8165-A9A6-2D4D-86AC-472CD49EF1C0}"/>
              </a:ext>
            </a:extLst>
          </p:cNvPr>
          <p:cNvSpPr/>
          <p:nvPr/>
        </p:nvSpPr>
        <p:spPr>
          <a:xfrm>
            <a:off x="2545035" y="906197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B1EDD19-4D9C-3142-8B8B-A0F5A20560BB}"/>
              </a:ext>
            </a:extLst>
          </p:cNvPr>
          <p:cNvSpPr/>
          <p:nvPr/>
        </p:nvSpPr>
        <p:spPr>
          <a:xfrm>
            <a:off x="2254365" y="906197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BF618A5-4C96-2E4B-9747-E01433424E30}"/>
              </a:ext>
            </a:extLst>
          </p:cNvPr>
          <p:cNvSpPr/>
          <p:nvPr/>
        </p:nvSpPr>
        <p:spPr>
          <a:xfrm>
            <a:off x="1963695" y="906197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B428F28-508E-D84E-A4F6-103192822B66}"/>
              </a:ext>
            </a:extLst>
          </p:cNvPr>
          <p:cNvSpPr/>
          <p:nvPr/>
        </p:nvSpPr>
        <p:spPr>
          <a:xfrm>
            <a:off x="1673025" y="906197"/>
            <a:ext cx="290670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778BD79-83EF-724D-AE03-1B654BF33321}"/>
              </a:ext>
            </a:extLst>
          </p:cNvPr>
          <p:cNvSpPr/>
          <p:nvPr/>
        </p:nvSpPr>
        <p:spPr>
          <a:xfrm>
            <a:off x="3417045" y="906197"/>
            <a:ext cx="1029456" cy="29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3F861EF-6AF5-D348-B079-E6304D68FACB}"/>
              </a:ext>
            </a:extLst>
          </p:cNvPr>
          <p:cNvSpPr txBox="1"/>
          <p:nvPr/>
        </p:nvSpPr>
        <p:spPr>
          <a:xfrm>
            <a:off x="3758488" y="90619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584FBE4-FC1C-1349-9210-3C57196D4C1C}"/>
              </a:ext>
            </a:extLst>
          </p:cNvPr>
          <p:cNvSpPr txBox="1"/>
          <p:nvPr/>
        </p:nvSpPr>
        <p:spPr>
          <a:xfrm>
            <a:off x="5911277" y="90248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</a:rPr>
              <a:t>1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066C446-86DB-9A49-AA38-8E0D7FDB7120}"/>
              </a:ext>
            </a:extLst>
          </p:cNvPr>
          <p:cNvSpPr txBox="1"/>
          <p:nvPr/>
        </p:nvSpPr>
        <p:spPr>
          <a:xfrm>
            <a:off x="5620607" y="89743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8F896C5-3994-764A-86F8-85C21B0E5761}"/>
              </a:ext>
            </a:extLst>
          </p:cNvPr>
          <p:cNvSpPr txBox="1"/>
          <p:nvPr/>
        </p:nvSpPr>
        <p:spPr>
          <a:xfrm>
            <a:off x="5330888" y="90248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8DF6BBB-73CB-0F4D-9548-A8BC4B908A68}"/>
              </a:ext>
            </a:extLst>
          </p:cNvPr>
          <p:cNvSpPr txBox="1"/>
          <p:nvPr/>
        </p:nvSpPr>
        <p:spPr>
          <a:xfrm>
            <a:off x="5038316" y="90248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5ED4901-D71E-1042-ACC6-F9D9A7AACFC0}"/>
              </a:ext>
            </a:extLst>
          </p:cNvPr>
          <p:cNvSpPr txBox="1"/>
          <p:nvPr/>
        </p:nvSpPr>
        <p:spPr>
          <a:xfrm>
            <a:off x="4752408" y="9091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A7108A7-2814-F042-80FA-CD31B14895ED}"/>
              </a:ext>
            </a:extLst>
          </p:cNvPr>
          <p:cNvSpPr txBox="1"/>
          <p:nvPr/>
        </p:nvSpPr>
        <p:spPr>
          <a:xfrm>
            <a:off x="4451646" y="9091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8429715-FA8D-2E4B-AF38-B648AA082E8E}"/>
              </a:ext>
            </a:extLst>
          </p:cNvPr>
          <p:cNvSpPr txBox="1"/>
          <p:nvPr/>
        </p:nvSpPr>
        <p:spPr>
          <a:xfrm>
            <a:off x="3132088" y="9091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7D86DA0-68F9-AB41-A5CD-E932F7185796}"/>
              </a:ext>
            </a:extLst>
          </p:cNvPr>
          <p:cNvSpPr txBox="1"/>
          <p:nvPr/>
        </p:nvSpPr>
        <p:spPr>
          <a:xfrm>
            <a:off x="2832424" y="90407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A6B440D-781F-C449-83D8-5619F90CB6DE}"/>
              </a:ext>
            </a:extLst>
          </p:cNvPr>
          <p:cNvSpPr txBox="1"/>
          <p:nvPr/>
        </p:nvSpPr>
        <p:spPr>
          <a:xfrm>
            <a:off x="2538326" y="9091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CD262EA-490D-0044-84DD-E97E7855D1C2}"/>
              </a:ext>
            </a:extLst>
          </p:cNvPr>
          <p:cNvSpPr txBox="1"/>
          <p:nvPr/>
        </p:nvSpPr>
        <p:spPr>
          <a:xfrm>
            <a:off x="2260078" y="91215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A10D3AD-2ED2-7A46-A1D3-1E61951C2FD7}"/>
              </a:ext>
            </a:extLst>
          </p:cNvPr>
          <p:cNvSpPr txBox="1"/>
          <p:nvPr/>
        </p:nvSpPr>
        <p:spPr>
          <a:xfrm>
            <a:off x="1973563" y="9040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B541329-387E-C845-8EE3-7E28F13E1C87}"/>
              </a:ext>
            </a:extLst>
          </p:cNvPr>
          <p:cNvSpPr txBox="1"/>
          <p:nvPr/>
        </p:nvSpPr>
        <p:spPr>
          <a:xfrm>
            <a:off x="1679306" y="90004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CF502DE4-444B-6148-9C3A-85A9F7FB3D16}"/>
              </a:ext>
            </a:extLst>
          </p:cNvPr>
          <p:cNvCxnSpPr>
            <a:cxnSpLocks/>
          </p:cNvCxnSpPr>
          <p:nvPr/>
        </p:nvCxnSpPr>
        <p:spPr>
          <a:xfrm flipV="1">
            <a:off x="3554651" y="1196867"/>
            <a:ext cx="2635870" cy="111032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4730DFC1-2FB0-D042-924A-AB230F08A1E4}"/>
              </a:ext>
            </a:extLst>
          </p:cNvPr>
          <p:cNvCxnSpPr>
            <a:cxnSpLocks/>
          </p:cNvCxnSpPr>
          <p:nvPr/>
        </p:nvCxnSpPr>
        <p:spPr>
          <a:xfrm flipH="1" flipV="1">
            <a:off x="1673025" y="1216956"/>
            <a:ext cx="1590956" cy="109236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510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40D68F8-7C6A-524D-ACBE-305E8C06E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89" y="348342"/>
            <a:ext cx="9141281" cy="636219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46A71EA-2521-1B4A-82E2-3C6E4ADD6824}"/>
              </a:ext>
            </a:extLst>
          </p:cNvPr>
          <p:cNvSpPr txBox="1"/>
          <p:nvPr/>
        </p:nvSpPr>
        <p:spPr>
          <a:xfrm>
            <a:off x="2765234" y="1192980"/>
            <a:ext cx="2329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00B0F0"/>
                </a:solidFill>
              </a:rPr>
              <a:t>0</a:t>
            </a:r>
            <a:r>
              <a:rPr kumimoji="1" lang="zh-CN" altLang="en-US" sz="1200" dirty="0">
                <a:solidFill>
                  <a:srgbClr val="00B0F0"/>
                </a:solidFill>
              </a:rPr>
              <a:t> </a:t>
            </a:r>
            <a:r>
              <a:rPr kumimoji="1" lang="en-US" altLang="zh-CN" sz="1200" dirty="0">
                <a:solidFill>
                  <a:srgbClr val="00B0F0"/>
                </a:solidFill>
              </a:rPr>
              <a:t>	=&gt;  </a:t>
            </a:r>
            <a:r>
              <a:rPr kumimoji="1" lang="zh-CN" altLang="en-US" sz="1200" dirty="0">
                <a:solidFill>
                  <a:srgbClr val="00B0F0"/>
                </a:solidFill>
              </a:rPr>
              <a:t>              坤坤</a:t>
            </a:r>
            <a:r>
              <a:rPr kumimoji="1" lang="en-US" altLang="zh-CN" sz="1200" dirty="0">
                <a:solidFill>
                  <a:srgbClr val="00B0F0"/>
                </a:solidFill>
              </a:rPr>
              <a:t> </a:t>
            </a:r>
            <a:endParaRPr kumimoji="1"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CD1F2D-8747-1145-A67F-33CDF56EA593}"/>
              </a:ext>
            </a:extLst>
          </p:cNvPr>
          <p:cNvSpPr txBox="1"/>
          <p:nvPr/>
        </p:nvSpPr>
        <p:spPr>
          <a:xfrm>
            <a:off x="2765234" y="2106598"/>
            <a:ext cx="2113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00B0F0"/>
                </a:solidFill>
              </a:rPr>
              <a:t>坤坤                </a:t>
            </a:r>
            <a:r>
              <a:rPr kumimoji="1" lang="en-US" altLang="zh-CN" sz="1200" dirty="0">
                <a:solidFill>
                  <a:srgbClr val="00B0F0"/>
                </a:solidFill>
              </a:rPr>
              <a:t>=&gt; 	0</a:t>
            </a:r>
            <a:endParaRPr kumimoji="1"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61A4F1-2CFD-4946-9612-5E9F5EB96051}"/>
              </a:ext>
            </a:extLst>
          </p:cNvPr>
          <p:cNvSpPr txBox="1"/>
          <p:nvPr/>
        </p:nvSpPr>
        <p:spPr>
          <a:xfrm>
            <a:off x="2765234" y="2959694"/>
            <a:ext cx="2424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92D050"/>
                </a:solidFill>
              </a:rPr>
              <a:t>/</a:t>
            </a:r>
            <a:r>
              <a:rPr kumimoji="1" lang="zh-CN" altLang="en-US" sz="1200" dirty="0">
                <a:solidFill>
                  <a:srgbClr val="92D050"/>
                </a:solidFill>
              </a:rPr>
              <a:t>鸡太美 </a:t>
            </a:r>
            <a:r>
              <a:rPr kumimoji="1" lang="en-US" altLang="zh-CN" sz="1200" dirty="0">
                <a:solidFill>
                  <a:srgbClr val="92D050"/>
                </a:solidFill>
              </a:rPr>
              <a:t>	=&gt;  </a:t>
            </a:r>
            <a:r>
              <a:rPr kumimoji="1" lang="zh-CN" altLang="en-US" sz="1200" dirty="0">
                <a:solidFill>
                  <a:srgbClr val="92D050"/>
                </a:solidFill>
              </a:rPr>
              <a:t>              </a:t>
            </a:r>
            <a:r>
              <a:rPr kumimoji="1" lang="en-US" altLang="zh-CN" sz="1200" dirty="0">
                <a:solidFill>
                  <a:srgbClr val="92D050"/>
                </a:solidFill>
              </a:rPr>
              <a:t>[0,1,2] </a:t>
            </a:r>
            <a:endParaRPr kumimoji="1" lang="zh-CN" altLang="en-US" sz="1200" dirty="0">
              <a:solidFill>
                <a:srgbClr val="92D05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935C98-B62A-7F4E-97F6-A39B7129C383}"/>
              </a:ext>
            </a:extLst>
          </p:cNvPr>
          <p:cNvSpPr txBox="1"/>
          <p:nvPr/>
        </p:nvSpPr>
        <p:spPr>
          <a:xfrm>
            <a:off x="2765234" y="1440772"/>
            <a:ext cx="2483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00B0F0"/>
                </a:solidFill>
              </a:rPr>
              <a:t>1</a:t>
            </a:r>
            <a:r>
              <a:rPr kumimoji="1" lang="zh-CN" altLang="en-US" sz="1200" dirty="0">
                <a:solidFill>
                  <a:srgbClr val="00B0F0"/>
                </a:solidFill>
              </a:rPr>
              <a:t> </a:t>
            </a:r>
            <a:r>
              <a:rPr kumimoji="1" lang="en-US" altLang="zh-CN" sz="1200" dirty="0">
                <a:solidFill>
                  <a:srgbClr val="00B0F0"/>
                </a:solidFill>
              </a:rPr>
              <a:t>	=&gt;  </a:t>
            </a:r>
            <a:r>
              <a:rPr kumimoji="1" lang="zh-CN" altLang="en-US" sz="1200" dirty="0">
                <a:solidFill>
                  <a:srgbClr val="00B0F0"/>
                </a:solidFill>
              </a:rPr>
              <a:t>              马小云</a:t>
            </a:r>
            <a:r>
              <a:rPr kumimoji="1" lang="en-US" altLang="zh-CN" sz="1200" dirty="0">
                <a:solidFill>
                  <a:srgbClr val="00B0F0"/>
                </a:solidFill>
              </a:rPr>
              <a:t> </a:t>
            </a:r>
            <a:endParaRPr kumimoji="1"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87494F-2CF2-2A45-A4F9-74CCA91CCE64}"/>
              </a:ext>
            </a:extLst>
          </p:cNvPr>
          <p:cNvSpPr txBox="1"/>
          <p:nvPr/>
        </p:nvSpPr>
        <p:spPr>
          <a:xfrm>
            <a:off x="2765234" y="1695392"/>
            <a:ext cx="2329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00B0F0"/>
                </a:solidFill>
              </a:rPr>
              <a:t>2</a:t>
            </a:r>
            <a:r>
              <a:rPr kumimoji="1" lang="zh-CN" altLang="en-US" sz="1200" dirty="0">
                <a:solidFill>
                  <a:srgbClr val="00B0F0"/>
                </a:solidFill>
              </a:rPr>
              <a:t> </a:t>
            </a:r>
            <a:r>
              <a:rPr kumimoji="1" lang="en-US" altLang="zh-CN" sz="1200" dirty="0">
                <a:solidFill>
                  <a:srgbClr val="00B0F0"/>
                </a:solidFill>
              </a:rPr>
              <a:t>	=&gt;  </a:t>
            </a:r>
            <a:r>
              <a:rPr kumimoji="1" lang="zh-CN" altLang="en-US" sz="1200" dirty="0">
                <a:solidFill>
                  <a:srgbClr val="00B0F0"/>
                </a:solidFill>
              </a:rPr>
              <a:t>              东东</a:t>
            </a:r>
            <a:r>
              <a:rPr kumimoji="1" lang="en-US" altLang="zh-CN" sz="1200" dirty="0">
                <a:solidFill>
                  <a:srgbClr val="00B0F0"/>
                </a:solidFill>
              </a:rPr>
              <a:t> </a:t>
            </a:r>
            <a:endParaRPr kumimoji="1"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75835E-87AF-9543-87D6-E7E473370017}"/>
              </a:ext>
            </a:extLst>
          </p:cNvPr>
          <p:cNvSpPr txBox="1"/>
          <p:nvPr/>
        </p:nvSpPr>
        <p:spPr>
          <a:xfrm>
            <a:off x="2765234" y="2354497"/>
            <a:ext cx="2113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00B0F0"/>
                </a:solidFill>
              </a:rPr>
              <a:t>马小云            </a:t>
            </a:r>
            <a:r>
              <a:rPr kumimoji="1" lang="en-US" altLang="zh-CN" sz="1200" dirty="0">
                <a:solidFill>
                  <a:srgbClr val="00B0F0"/>
                </a:solidFill>
              </a:rPr>
              <a:t>=&gt; 	1</a:t>
            </a:r>
            <a:endParaRPr kumimoji="1"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6B945C-2B73-DB47-A413-99F86F2A8ED2}"/>
              </a:ext>
            </a:extLst>
          </p:cNvPr>
          <p:cNvSpPr txBox="1"/>
          <p:nvPr/>
        </p:nvSpPr>
        <p:spPr>
          <a:xfrm>
            <a:off x="2765234" y="2602396"/>
            <a:ext cx="2113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00B0F0"/>
                </a:solidFill>
              </a:rPr>
              <a:t>东东                </a:t>
            </a:r>
            <a:r>
              <a:rPr kumimoji="1" lang="en-US" altLang="zh-CN" sz="1200" dirty="0">
                <a:solidFill>
                  <a:srgbClr val="00B0F0"/>
                </a:solidFill>
              </a:rPr>
              <a:t>=&gt; 	2</a:t>
            </a:r>
            <a:endParaRPr kumimoji="1"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03F39AC-8838-2248-9D5E-084339CA7259}"/>
              </a:ext>
            </a:extLst>
          </p:cNvPr>
          <p:cNvSpPr/>
          <p:nvPr/>
        </p:nvSpPr>
        <p:spPr>
          <a:xfrm>
            <a:off x="2765234" y="1192980"/>
            <a:ext cx="2424062" cy="779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4CD980B-3F13-7D4C-AD08-4B01BA7BB501}"/>
              </a:ext>
            </a:extLst>
          </p:cNvPr>
          <p:cNvSpPr/>
          <p:nvPr/>
        </p:nvSpPr>
        <p:spPr>
          <a:xfrm>
            <a:off x="2765234" y="2106598"/>
            <a:ext cx="2424062" cy="779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2221025-1F97-8049-AFD6-07C66BA2DB2B}"/>
              </a:ext>
            </a:extLst>
          </p:cNvPr>
          <p:cNvSpPr/>
          <p:nvPr/>
        </p:nvSpPr>
        <p:spPr>
          <a:xfrm>
            <a:off x="2765234" y="2959694"/>
            <a:ext cx="2424062" cy="357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E4AA902-87D0-5844-A0EB-0576C4E17C3D}"/>
              </a:ext>
            </a:extLst>
          </p:cNvPr>
          <p:cNvSpPr/>
          <p:nvPr/>
        </p:nvSpPr>
        <p:spPr>
          <a:xfrm>
            <a:off x="4597224" y="3020215"/>
            <a:ext cx="497493" cy="21647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2781F3-2A89-DF4A-A707-FF5CEAB1A95C}"/>
              </a:ext>
            </a:extLst>
          </p:cNvPr>
          <p:cNvSpPr txBox="1"/>
          <p:nvPr/>
        </p:nvSpPr>
        <p:spPr>
          <a:xfrm>
            <a:off x="2680138" y="341933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>
                <a:solidFill>
                  <a:srgbClr val="FF0000"/>
                </a:solidFill>
              </a:rPr>
              <a:t>哈希表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1C1265C-5B0A-0E49-B518-33FDC131BF28}"/>
              </a:ext>
            </a:extLst>
          </p:cNvPr>
          <p:cNvSpPr txBox="1"/>
          <p:nvPr/>
        </p:nvSpPr>
        <p:spPr>
          <a:xfrm>
            <a:off x="3962944" y="3432271"/>
            <a:ext cx="529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7030A0"/>
                </a:solidFill>
              </a:rPr>
              <a:t>BitSet</a:t>
            </a:r>
            <a:endParaRPr kumimoji="1" lang="zh-CN" altLang="en-US" sz="1100" dirty="0">
              <a:solidFill>
                <a:srgbClr val="7030A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A8694E2-99FC-554B-8F89-E70D1838EA61}"/>
              </a:ext>
            </a:extLst>
          </p:cNvPr>
          <p:cNvSpPr/>
          <p:nvPr/>
        </p:nvSpPr>
        <p:spPr>
          <a:xfrm>
            <a:off x="3287997" y="3429053"/>
            <a:ext cx="300235" cy="23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4000A9-1657-0F4A-B441-F534F7916822}"/>
              </a:ext>
            </a:extLst>
          </p:cNvPr>
          <p:cNvSpPr/>
          <p:nvPr/>
        </p:nvSpPr>
        <p:spPr>
          <a:xfrm>
            <a:off x="4523528" y="3429053"/>
            <a:ext cx="300235" cy="23807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61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C2A1448-2371-804F-A870-9D61AADD43C1}"/>
              </a:ext>
            </a:extLst>
          </p:cNvPr>
          <p:cNvSpPr/>
          <p:nvPr/>
        </p:nvSpPr>
        <p:spPr>
          <a:xfrm>
            <a:off x="375587" y="700804"/>
            <a:ext cx="988907" cy="981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7B6958-C5F7-3D4F-AF9A-B993B3E83C19}"/>
              </a:ext>
            </a:extLst>
          </p:cNvPr>
          <p:cNvSpPr/>
          <p:nvPr/>
        </p:nvSpPr>
        <p:spPr>
          <a:xfrm>
            <a:off x="1589260" y="695672"/>
            <a:ext cx="988907" cy="981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56A116-8318-C346-B6DC-FE19DF4F4875}"/>
              </a:ext>
            </a:extLst>
          </p:cNvPr>
          <p:cNvSpPr/>
          <p:nvPr/>
        </p:nvSpPr>
        <p:spPr>
          <a:xfrm>
            <a:off x="375586" y="1862360"/>
            <a:ext cx="988907" cy="981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D35A21-B80A-F740-AC13-D7849B45F820}"/>
              </a:ext>
            </a:extLst>
          </p:cNvPr>
          <p:cNvSpPr/>
          <p:nvPr/>
        </p:nvSpPr>
        <p:spPr>
          <a:xfrm>
            <a:off x="1589260" y="1862360"/>
            <a:ext cx="988907" cy="981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6EB4B3-95E8-4549-9A43-3F9EAB972E32}"/>
              </a:ext>
            </a:extLst>
          </p:cNvPr>
          <p:cNvSpPr/>
          <p:nvPr/>
        </p:nvSpPr>
        <p:spPr>
          <a:xfrm>
            <a:off x="2802933" y="695672"/>
            <a:ext cx="988907" cy="981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FD7382-DDCA-B547-88C7-9791E1F38B6F}"/>
              </a:ext>
            </a:extLst>
          </p:cNvPr>
          <p:cNvSpPr/>
          <p:nvPr/>
        </p:nvSpPr>
        <p:spPr>
          <a:xfrm>
            <a:off x="2802933" y="1862360"/>
            <a:ext cx="988907" cy="981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361D37-A2EA-7E45-9F7D-F1E77684AECB}"/>
              </a:ext>
            </a:extLst>
          </p:cNvPr>
          <p:cNvSpPr txBox="1"/>
          <p:nvPr/>
        </p:nvSpPr>
        <p:spPr>
          <a:xfrm>
            <a:off x="375586" y="8169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🐒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AA590D-F2D1-C44B-8641-D823FBC7D7B2}"/>
              </a:ext>
            </a:extLst>
          </p:cNvPr>
          <p:cNvSpPr txBox="1"/>
          <p:nvPr/>
        </p:nvSpPr>
        <p:spPr>
          <a:xfrm>
            <a:off x="870039" y="8169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🐒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33CA4F-FC86-C44D-B781-F48DC7D6A562}"/>
              </a:ext>
            </a:extLst>
          </p:cNvPr>
          <p:cNvSpPr txBox="1"/>
          <p:nvPr/>
        </p:nvSpPr>
        <p:spPr>
          <a:xfrm>
            <a:off x="409720" y="12494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🐒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F34392-961B-954A-9D51-9707DE14406E}"/>
              </a:ext>
            </a:extLst>
          </p:cNvPr>
          <p:cNvSpPr txBox="1"/>
          <p:nvPr/>
        </p:nvSpPr>
        <p:spPr>
          <a:xfrm>
            <a:off x="870039" y="12494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🐒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783DB8A-07FE-A44F-AA59-86ECA70E110C}"/>
              </a:ext>
            </a:extLst>
          </p:cNvPr>
          <p:cNvSpPr txBox="1"/>
          <p:nvPr/>
        </p:nvSpPr>
        <p:spPr>
          <a:xfrm>
            <a:off x="1631063" y="816902"/>
            <a:ext cx="40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🦁️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4B78B38-7BE6-044A-9D71-7650CE64F285}"/>
              </a:ext>
            </a:extLst>
          </p:cNvPr>
          <p:cNvSpPr txBox="1"/>
          <p:nvPr/>
        </p:nvSpPr>
        <p:spPr>
          <a:xfrm>
            <a:off x="2104615" y="816902"/>
            <a:ext cx="40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🦁️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0BC2670-A89E-864A-9993-41AC6047128A}"/>
              </a:ext>
            </a:extLst>
          </p:cNvPr>
          <p:cNvSpPr txBox="1"/>
          <p:nvPr/>
        </p:nvSpPr>
        <p:spPr>
          <a:xfrm>
            <a:off x="1631063" y="1307464"/>
            <a:ext cx="40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🦁️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8E4E8CE-EAA6-2343-B464-88C15CA2ABC9}"/>
              </a:ext>
            </a:extLst>
          </p:cNvPr>
          <p:cNvSpPr txBox="1"/>
          <p:nvPr/>
        </p:nvSpPr>
        <p:spPr>
          <a:xfrm>
            <a:off x="2104615" y="1307464"/>
            <a:ext cx="40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🦁️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EEB7BA-A1F3-BB47-8A37-4E1D8B34A74C}"/>
              </a:ext>
            </a:extLst>
          </p:cNvPr>
          <p:cNvSpPr txBox="1"/>
          <p:nvPr/>
        </p:nvSpPr>
        <p:spPr>
          <a:xfrm>
            <a:off x="2802933" y="8169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CFD8A90-1287-A347-8B59-51F18C81B854}"/>
              </a:ext>
            </a:extLst>
          </p:cNvPr>
          <p:cNvSpPr txBox="1"/>
          <p:nvPr/>
        </p:nvSpPr>
        <p:spPr>
          <a:xfrm>
            <a:off x="3303664" y="8169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5F7A3A9-9C3D-8844-A64F-DE24311633F8}"/>
              </a:ext>
            </a:extLst>
          </p:cNvPr>
          <p:cNvSpPr txBox="1"/>
          <p:nvPr/>
        </p:nvSpPr>
        <p:spPr>
          <a:xfrm>
            <a:off x="2836341" y="12468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92C57C4-B583-034E-A17D-77484C65BEB7}"/>
              </a:ext>
            </a:extLst>
          </p:cNvPr>
          <p:cNvSpPr txBox="1"/>
          <p:nvPr/>
        </p:nvSpPr>
        <p:spPr>
          <a:xfrm>
            <a:off x="3315389" y="12468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1BF47CB-E048-3C47-892E-2CE5FB5BBB19}"/>
              </a:ext>
            </a:extLst>
          </p:cNvPr>
          <p:cNvSpPr txBox="1"/>
          <p:nvPr/>
        </p:nvSpPr>
        <p:spPr>
          <a:xfrm>
            <a:off x="409720" y="19835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🐷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974CACB-DF5E-F84D-9980-F1EADD4ACDAA}"/>
              </a:ext>
            </a:extLst>
          </p:cNvPr>
          <p:cNvSpPr txBox="1"/>
          <p:nvPr/>
        </p:nvSpPr>
        <p:spPr>
          <a:xfrm>
            <a:off x="859352" y="19835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🐷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03115F8-1D0A-D24B-B618-7B4AFAFFEE19}"/>
              </a:ext>
            </a:extLst>
          </p:cNvPr>
          <p:cNvSpPr txBox="1"/>
          <p:nvPr/>
        </p:nvSpPr>
        <p:spPr>
          <a:xfrm>
            <a:off x="409720" y="24235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🐷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46CAFF4-73F0-434B-B47E-E042ED424198}"/>
              </a:ext>
            </a:extLst>
          </p:cNvPr>
          <p:cNvSpPr txBox="1"/>
          <p:nvPr/>
        </p:nvSpPr>
        <p:spPr>
          <a:xfrm>
            <a:off x="859352" y="24235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🐷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1FDAC18-BD94-C642-B659-19117F936166}"/>
              </a:ext>
            </a:extLst>
          </p:cNvPr>
          <p:cNvSpPr txBox="1"/>
          <p:nvPr/>
        </p:nvSpPr>
        <p:spPr>
          <a:xfrm>
            <a:off x="1631063" y="19299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🐂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CE655F2-BB66-0941-93E8-1CA2131490C1}"/>
              </a:ext>
            </a:extLst>
          </p:cNvPr>
          <p:cNvSpPr txBox="1"/>
          <p:nvPr/>
        </p:nvSpPr>
        <p:spPr>
          <a:xfrm>
            <a:off x="2104615" y="19299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🐂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DD61331-612F-1544-A0AB-136AF56D0317}"/>
              </a:ext>
            </a:extLst>
          </p:cNvPr>
          <p:cNvSpPr txBox="1"/>
          <p:nvPr/>
        </p:nvSpPr>
        <p:spPr>
          <a:xfrm>
            <a:off x="1631063" y="23925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🐂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4BDBBFE-BAB1-434C-BB84-0B5B121D7052}"/>
              </a:ext>
            </a:extLst>
          </p:cNvPr>
          <p:cNvSpPr txBox="1"/>
          <p:nvPr/>
        </p:nvSpPr>
        <p:spPr>
          <a:xfrm>
            <a:off x="2104615" y="23867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🐂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B654489-AC33-004D-9FA1-2ABA7EB54A9E}"/>
              </a:ext>
            </a:extLst>
          </p:cNvPr>
          <p:cNvSpPr txBox="1"/>
          <p:nvPr/>
        </p:nvSpPr>
        <p:spPr>
          <a:xfrm>
            <a:off x="2836341" y="19299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🐔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2510F50-23FE-E142-83E7-BB4E01C18637}"/>
              </a:ext>
            </a:extLst>
          </p:cNvPr>
          <p:cNvSpPr txBox="1"/>
          <p:nvPr/>
        </p:nvSpPr>
        <p:spPr>
          <a:xfrm>
            <a:off x="3297386" y="19299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🐔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C9DA19F-CB4A-2747-9A30-D252023D18C7}"/>
              </a:ext>
            </a:extLst>
          </p:cNvPr>
          <p:cNvSpPr txBox="1"/>
          <p:nvPr/>
        </p:nvSpPr>
        <p:spPr>
          <a:xfrm>
            <a:off x="2836341" y="23719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🐔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BFE0CCC-B192-BF48-9C2F-19C781E371E0}"/>
              </a:ext>
            </a:extLst>
          </p:cNvPr>
          <p:cNvSpPr txBox="1"/>
          <p:nvPr/>
        </p:nvSpPr>
        <p:spPr>
          <a:xfrm>
            <a:off x="3297386" y="24213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🐔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0679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40D68F8-7C6A-524D-ACBE-305E8C06E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877" y="367260"/>
            <a:ext cx="9141281" cy="636219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9FA7FEB-6E10-5A47-B861-8BB5209AEAB0}"/>
              </a:ext>
            </a:extLst>
          </p:cNvPr>
          <p:cNvSpPr txBox="1"/>
          <p:nvPr/>
        </p:nvSpPr>
        <p:spPr>
          <a:xfrm>
            <a:off x="2563684" y="1160343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00B050"/>
                </a:solidFill>
              </a:rPr>
              <a:t>（坤坤，</a:t>
            </a:r>
            <a:r>
              <a:rPr kumimoji="1" lang="en-US" altLang="zh-CN" sz="1200" dirty="0">
                <a:solidFill>
                  <a:srgbClr val="00B050"/>
                </a:solidFill>
              </a:rPr>
              <a:t>/</a:t>
            </a:r>
            <a:r>
              <a:rPr kumimoji="1" lang="zh-CN" altLang="en-US" sz="1200" dirty="0">
                <a:solidFill>
                  <a:srgbClr val="00B050"/>
                </a:solidFill>
              </a:rPr>
              <a:t>鸡太美</a:t>
            </a:r>
            <a:r>
              <a:rPr kumimoji="1" lang="en-US" altLang="zh-CN" sz="1200" dirty="0">
                <a:solidFill>
                  <a:srgbClr val="00B050"/>
                </a:solidFill>
              </a:rPr>
              <a:t>/</a:t>
            </a:r>
            <a:r>
              <a:rPr kumimoji="1" lang="zh-CN" altLang="en-US" sz="1200" dirty="0">
                <a:solidFill>
                  <a:srgbClr val="00B050"/>
                </a:solidFill>
              </a:rPr>
              <a:t>直播视频）   </a:t>
            </a:r>
            <a:r>
              <a:rPr kumimoji="1" lang="en-US" altLang="zh-CN" sz="1200" dirty="0">
                <a:solidFill>
                  <a:srgbClr val="00B050"/>
                </a:solidFill>
              </a:rPr>
              <a:t>=》</a:t>
            </a:r>
            <a:r>
              <a:rPr kumimoji="1" lang="zh-CN" altLang="en-US" sz="1200" dirty="0">
                <a:solidFill>
                  <a:srgbClr val="00B050"/>
                </a:solidFill>
              </a:rPr>
              <a:t> 持久订阅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A683FA-3D81-AA4C-8EFE-25C4AE26A6EF}"/>
              </a:ext>
            </a:extLst>
          </p:cNvPr>
          <p:cNvSpPr txBox="1"/>
          <p:nvPr/>
        </p:nvSpPr>
        <p:spPr>
          <a:xfrm>
            <a:off x="2563682" y="1415389"/>
            <a:ext cx="3195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00B050"/>
                </a:solidFill>
              </a:rPr>
              <a:t>（坤坤，</a:t>
            </a:r>
            <a:r>
              <a:rPr kumimoji="1" lang="en-US" altLang="zh-CN" sz="1200" dirty="0">
                <a:solidFill>
                  <a:srgbClr val="00B050"/>
                </a:solidFill>
              </a:rPr>
              <a:t>/</a:t>
            </a:r>
            <a:r>
              <a:rPr kumimoji="1" lang="zh-CN" altLang="en-US" sz="1200" dirty="0">
                <a:solidFill>
                  <a:srgbClr val="00B050"/>
                </a:solidFill>
              </a:rPr>
              <a:t>鸡太美</a:t>
            </a:r>
            <a:r>
              <a:rPr kumimoji="1" lang="en-US" altLang="zh-CN" sz="1200" dirty="0">
                <a:solidFill>
                  <a:srgbClr val="00B050"/>
                </a:solidFill>
              </a:rPr>
              <a:t>/</a:t>
            </a:r>
            <a:r>
              <a:rPr kumimoji="1" lang="zh-CN" altLang="en-US" sz="1200" dirty="0">
                <a:solidFill>
                  <a:srgbClr val="00B050"/>
                </a:solidFill>
              </a:rPr>
              <a:t>跳舞）   </a:t>
            </a:r>
            <a:r>
              <a:rPr kumimoji="1" lang="en-US" altLang="zh-CN" sz="1200" dirty="0">
                <a:solidFill>
                  <a:srgbClr val="00B050"/>
                </a:solidFill>
              </a:rPr>
              <a:t>	</a:t>
            </a:r>
            <a:r>
              <a:rPr kumimoji="1" lang="zh-CN" altLang="en-US" sz="1200" dirty="0">
                <a:solidFill>
                  <a:srgbClr val="00B050"/>
                </a:solidFill>
              </a:rPr>
              <a:t>      </a:t>
            </a:r>
            <a:r>
              <a:rPr kumimoji="1" lang="en-US" altLang="zh-CN" sz="1200" dirty="0">
                <a:solidFill>
                  <a:srgbClr val="00B050"/>
                </a:solidFill>
              </a:rPr>
              <a:t>=》</a:t>
            </a:r>
            <a:r>
              <a:rPr kumimoji="1" lang="zh-CN" altLang="en-US" sz="1200" dirty="0">
                <a:solidFill>
                  <a:srgbClr val="00B050"/>
                </a:solidFill>
              </a:rPr>
              <a:t> 持久订阅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11AB292-AACB-7747-8FEF-ACC3A6C2B19D}"/>
              </a:ext>
            </a:extLst>
          </p:cNvPr>
          <p:cNvSpPr txBox="1"/>
          <p:nvPr/>
        </p:nvSpPr>
        <p:spPr>
          <a:xfrm>
            <a:off x="2563684" y="1903527"/>
            <a:ext cx="3239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00B050"/>
                </a:solidFill>
              </a:rPr>
              <a:t>（马小云，</a:t>
            </a:r>
            <a:r>
              <a:rPr kumimoji="1" lang="en-US" altLang="zh-CN" sz="1200" dirty="0">
                <a:solidFill>
                  <a:srgbClr val="00B050"/>
                </a:solidFill>
              </a:rPr>
              <a:t>/</a:t>
            </a:r>
            <a:r>
              <a:rPr kumimoji="1" lang="zh-CN" altLang="en-US" sz="1200" dirty="0">
                <a:solidFill>
                  <a:srgbClr val="00B050"/>
                </a:solidFill>
              </a:rPr>
              <a:t>鸡太美</a:t>
            </a:r>
            <a:r>
              <a:rPr kumimoji="1" lang="en-US" altLang="zh-CN" sz="1200" dirty="0">
                <a:solidFill>
                  <a:srgbClr val="00B050"/>
                </a:solidFill>
              </a:rPr>
              <a:t>/</a:t>
            </a:r>
            <a:r>
              <a:rPr kumimoji="1" lang="zh-CN" altLang="en-US" sz="1200" dirty="0">
                <a:solidFill>
                  <a:srgbClr val="00B050"/>
                </a:solidFill>
              </a:rPr>
              <a:t>跳舞）       </a:t>
            </a:r>
            <a:r>
              <a:rPr kumimoji="1" lang="en-US" altLang="zh-CN" sz="1200" dirty="0">
                <a:solidFill>
                  <a:srgbClr val="00B050"/>
                </a:solidFill>
              </a:rPr>
              <a:t>=》</a:t>
            </a:r>
            <a:r>
              <a:rPr kumimoji="1" lang="zh-CN" altLang="en-US" sz="1200" dirty="0">
                <a:solidFill>
                  <a:srgbClr val="00B050"/>
                </a:solidFill>
              </a:rPr>
              <a:t> 持久订阅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BBAEF6D-078B-6243-9FD6-D516B7A9E101}"/>
              </a:ext>
            </a:extLst>
          </p:cNvPr>
          <p:cNvSpPr txBox="1"/>
          <p:nvPr/>
        </p:nvSpPr>
        <p:spPr>
          <a:xfrm>
            <a:off x="2563683" y="1670435"/>
            <a:ext cx="3339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00B050"/>
                </a:solidFill>
              </a:rPr>
              <a:t>（马小云，</a:t>
            </a:r>
            <a:r>
              <a:rPr kumimoji="1" lang="en-US" altLang="zh-CN" sz="1200" dirty="0">
                <a:solidFill>
                  <a:srgbClr val="00B050"/>
                </a:solidFill>
              </a:rPr>
              <a:t>/</a:t>
            </a:r>
            <a:r>
              <a:rPr kumimoji="1" lang="zh-CN" altLang="en-US" sz="1200" dirty="0">
                <a:solidFill>
                  <a:srgbClr val="00B050"/>
                </a:solidFill>
              </a:rPr>
              <a:t>鸡太美</a:t>
            </a:r>
            <a:r>
              <a:rPr kumimoji="1" lang="en-US" altLang="zh-CN" sz="1200" dirty="0">
                <a:solidFill>
                  <a:srgbClr val="00B050"/>
                </a:solidFill>
              </a:rPr>
              <a:t>/</a:t>
            </a:r>
            <a:r>
              <a:rPr kumimoji="1" lang="zh-CN" altLang="en-US" sz="1200" dirty="0">
                <a:solidFill>
                  <a:srgbClr val="00B050"/>
                </a:solidFill>
              </a:rPr>
              <a:t>直播视频）</a:t>
            </a:r>
            <a:r>
              <a:rPr kumimoji="1" lang="en-US" altLang="zh-CN" sz="1200" dirty="0">
                <a:solidFill>
                  <a:srgbClr val="00B050"/>
                </a:solidFill>
              </a:rPr>
              <a:t>=》</a:t>
            </a:r>
            <a:r>
              <a:rPr kumimoji="1" lang="zh-CN" altLang="en-US" sz="1200" dirty="0">
                <a:solidFill>
                  <a:srgbClr val="00B050"/>
                </a:solidFill>
              </a:rPr>
              <a:t> 持久订阅</a:t>
            </a:r>
          </a:p>
        </p:txBody>
      </p:sp>
    </p:spTree>
    <p:extLst>
      <p:ext uri="{BB962C8B-B14F-4D97-AF65-F5344CB8AC3E}">
        <p14:creationId xmlns:p14="http://schemas.microsoft.com/office/powerpoint/2010/main" val="3526952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8595C50A-9E2C-874B-8703-0DA03BBEC4F6}"/>
              </a:ext>
            </a:extLst>
          </p:cNvPr>
          <p:cNvSpPr/>
          <p:nvPr/>
        </p:nvSpPr>
        <p:spPr>
          <a:xfrm>
            <a:off x="2136610" y="2871817"/>
            <a:ext cx="1041798" cy="663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A7C3C92-E3E6-244D-9E62-52B9A12DD5AE}"/>
              </a:ext>
            </a:extLst>
          </p:cNvPr>
          <p:cNvSpPr txBox="1"/>
          <p:nvPr/>
        </p:nvSpPr>
        <p:spPr>
          <a:xfrm>
            <a:off x="2427803" y="3167843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3433424-2D65-2141-AB3D-656CA5D0E655}"/>
              </a:ext>
            </a:extLst>
          </p:cNvPr>
          <p:cNvSpPr txBox="1"/>
          <p:nvPr/>
        </p:nvSpPr>
        <p:spPr>
          <a:xfrm>
            <a:off x="2670606" y="31657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5FF558B-C563-4B45-98E6-E5E9AFD1D37D}"/>
              </a:ext>
            </a:extLst>
          </p:cNvPr>
          <p:cNvSpPr txBox="1"/>
          <p:nvPr/>
        </p:nvSpPr>
        <p:spPr>
          <a:xfrm>
            <a:off x="2255108" y="31657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💊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0B6113-8DC1-3643-B871-98D4FD2258F0}"/>
              </a:ext>
            </a:extLst>
          </p:cNvPr>
          <p:cNvSpPr txBox="1"/>
          <p:nvPr/>
        </p:nvSpPr>
        <p:spPr>
          <a:xfrm>
            <a:off x="2970659" y="29790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❌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206DF5E-6E3D-1E44-92C7-524E41B16DF1}"/>
              </a:ext>
            </a:extLst>
          </p:cNvPr>
          <p:cNvSpPr/>
          <p:nvPr/>
        </p:nvSpPr>
        <p:spPr>
          <a:xfrm>
            <a:off x="2136610" y="3721841"/>
            <a:ext cx="1041798" cy="663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6FAF33F-1D9A-294E-8909-139E8F7B0449}"/>
              </a:ext>
            </a:extLst>
          </p:cNvPr>
          <p:cNvSpPr txBox="1"/>
          <p:nvPr/>
        </p:nvSpPr>
        <p:spPr>
          <a:xfrm>
            <a:off x="2427803" y="4017867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31BA436-0E87-2940-9F9B-33C1D32F1998}"/>
              </a:ext>
            </a:extLst>
          </p:cNvPr>
          <p:cNvSpPr txBox="1"/>
          <p:nvPr/>
        </p:nvSpPr>
        <p:spPr>
          <a:xfrm>
            <a:off x="2670606" y="401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488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8595C50A-9E2C-874B-8703-0DA03BBEC4F6}"/>
              </a:ext>
            </a:extLst>
          </p:cNvPr>
          <p:cNvSpPr/>
          <p:nvPr/>
        </p:nvSpPr>
        <p:spPr>
          <a:xfrm>
            <a:off x="2136610" y="2871817"/>
            <a:ext cx="1041798" cy="663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A7C3C92-E3E6-244D-9E62-52B9A12DD5AE}"/>
              </a:ext>
            </a:extLst>
          </p:cNvPr>
          <p:cNvSpPr txBox="1"/>
          <p:nvPr/>
        </p:nvSpPr>
        <p:spPr>
          <a:xfrm>
            <a:off x="2427803" y="3167843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3433424-2D65-2141-AB3D-656CA5D0E655}"/>
              </a:ext>
            </a:extLst>
          </p:cNvPr>
          <p:cNvSpPr txBox="1"/>
          <p:nvPr/>
        </p:nvSpPr>
        <p:spPr>
          <a:xfrm>
            <a:off x="2670606" y="31657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206DF5E-6E3D-1E44-92C7-524E41B16DF1}"/>
              </a:ext>
            </a:extLst>
          </p:cNvPr>
          <p:cNvSpPr/>
          <p:nvPr/>
        </p:nvSpPr>
        <p:spPr>
          <a:xfrm>
            <a:off x="2136610" y="3721841"/>
            <a:ext cx="1041798" cy="663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6FAF33F-1D9A-294E-8909-139E8F7B0449}"/>
              </a:ext>
            </a:extLst>
          </p:cNvPr>
          <p:cNvSpPr txBox="1"/>
          <p:nvPr/>
        </p:nvSpPr>
        <p:spPr>
          <a:xfrm>
            <a:off x="2427803" y="4017867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31BA436-0E87-2940-9F9B-33C1D32F1998}"/>
              </a:ext>
            </a:extLst>
          </p:cNvPr>
          <p:cNvSpPr txBox="1"/>
          <p:nvPr/>
        </p:nvSpPr>
        <p:spPr>
          <a:xfrm>
            <a:off x="2670606" y="401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D2B8DB-72B0-8A41-859A-E115810C6BF6}"/>
              </a:ext>
            </a:extLst>
          </p:cNvPr>
          <p:cNvSpPr/>
          <p:nvPr/>
        </p:nvSpPr>
        <p:spPr>
          <a:xfrm>
            <a:off x="3072886" y="3102909"/>
            <a:ext cx="303348" cy="201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F1EB63-5867-8240-B95B-2DDC7EB262C6}"/>
              </a:ext>
            </a:extLst>
          </p:cNvPr>
          <p:cNvSpPr/>
          <p:nvPr/>
        </p:nvSpPr>
        <p:spPr>
          <a:xfrm>
            <a:off x="3023623" y="3952933"/>
            <a:ext cx="303348" cy="201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9706D44-F716-B84B-9A37-E9010F6A4300}"/>
              </a:ext>
            </a:extLst>
          </p:cNvPr>
          <p:cNvSpPr txBox="1"/>
          <p:nvPr/>
        </p:nvSpPr>
        <p:spPr>
          <a:xfrm>
            <a:off x="3204602" y="38938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🐔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09064A3-2F92-8E4E-9A05-E44506D7DB2D}"/>
              </a:ext>
            </a:extLst>
          </p:cNvPr>
          <p:cNvSpPr txBox="1"/>
          <p:nvPr/>
        </p:nvSpPr>
        <p:spPr>
          <a:xfrm>
            <a:off x="3447790" y="38938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🐰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D1F4721-979E-7544-9D98-8F1AFFC66119}"/>
              </a:ext>
            </a:extLst>
          </p:cNvPr>
          <p:cNvSpPr txBox="1"/>
          <p:nvPr/>
        </p:nvSpPr>
        <p:spPr>
          <a:xfrm>
            <a:off x="3714612" y="38938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🐶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B49C97F-23AB-144D-AA71-AD487B6C7465}"/>
              </a:ext>
            </a:extLst>
          </p:cNvPr>
          <p:cNvSpPr txBox="1"/>
          <p:nvPr/>
        </p:nvSpPr>
        <p:spPr>
          <a:xfrm>
            <a:off x="3998480" y="38938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🐷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C182EC-6928-154E-9739-086B1B72E4FD}"/>
              </a:ext>
            </a:extLst>
          </p:cNvPr>
          <p:cNvSpPr txBox="1"/>
          <p:nvPr/>
        </p:nvSpPr>
        <p:spPr>
          <a:xfrm>
            <a:off x="5120590" y="389382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7AB66BF-9598-FC42-BF4E-10D327C68F6B}"/>
              </a:ext>
            </a:extLst>
          </p:cNvPr>
          <p:cNvSpPr txBox="1"/>
          <p:nvPr/>
        </p:nvSpPr>
        <p:spPr>
          <a:xfrm>
            <a:off x="4543697" y="39031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🦁️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BB817A8-D3B3-4645-BD40-1C26BECACE0C}"/>
              </a:ext>
            </a:extLst>
          </p:cNvPr>
          <p:cNvSpPr txBox="1"/>
          <p:nvPr/>
        </p:nvSpPr>
        <p:spPr>
          <a:xfrm>
            <a:off x="4804470" y="39031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🐯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D022BF0-77E0-CB44-A429-7C9BB3E798AA}"/>
              </a:ext>
            </a:extLst>
          </p:cNvPr>
          <p:cNvSpPr txBox="1"/>
          <p:nvPr/>
        </p:nvSpPr>
        <p:spPr>
          <a:xfrm>
            <a:off x="4284190" y="38984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99343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8595C50A-9E2C-874B-8703-0DA03BBEC4F6}"/>
              </a:ext>
            </a:extLst>
          </p:cNvPr>
          <p:cNvSpPr/>
          <p:nvPr/>
        </p:nvSpPr>
        <p:spPr>
          <a:xfrm>
            <a:off x="2136610" y="2871817"/>
            <a:ext cx="1041798" cy="663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A7C3C92-E3E6-244D-9E62-52B9A12DD5AE}"/>
              </a:ext>
            </a:extLst>
          </p:cNvPr>
          <p:cNvSpPr txBox="1"/>
          <p:nvPr/>
        </p:nvSpPr>
        <p:spPr>
          <a:xfrm>
            <a:off x="2427803" y="3167843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3433424-2D65-2141-AB3D-656CA5D0E655}"/>
              </a:ext>
            </a:extLst>
          </p:cNvPr>
          <p:cNvSpPr txBox="1"/>
          <p:nvPr/>
        </p:nvSpPr>
        <p:spPr>
          <a:xfrm>
            <a:off x="2670606" y="31657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206DF5E-6E3D-1E44-92C7-524E41B16DF1}"/>
              </a:ext>
            </a:extLst>
          </p:cNvPr>
          <p:cNvSpPr/>
          <p:nvPr/>
        </p:nvSpPr>
        <p:spPr>
          <a:xfrm>
            <a:off x="2136610" y="3721841"/>
            <a:ext cx="1041798" cy="663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6FAF33F-1D9A-294E-8909-139E8F7B0449}"/>
              </a:ext>
            </a:extLst>
          </p:cNvPr>
          <p:cNvSpPr txBox="1"/>
          <p:nvPr/>
        </p:nvSpPr>
        <p:spPr>
          <a:xfrm>
            <a:off x="2427803" y="4017867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31BA436-0E87-2940-9F9B-33C1D32F1998}"/>
              </a:ext>
            </a:extLst>
          </p:cNvPr>
          <p:cNvSpPr txBox="1"/>
          <p:nvPr/>
        </p:nvSpPr>
        <p:spPr>
          <a:xfrm>
            <a:off x="2670606" y="401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D2B8DB-72B0-8A41-859A-E115810C6BF6}"/>
              </a:ext>
            </a:extLst>
          </p:cNvPr>
          <p:cNvSpPr/>
          <p:nvPr/>
        </p:nvSpPr>
        <p:spPr>
          <a:xfrm>
            <a:off x="3072886" y="3102909"/>
            <a:ext cx="303348" cy="201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F1EB63-5867-8240-B95B-2DDC7EB262C6}"/>
              </a:ext>
            </a:extLst>
          </p:cNvPr>
          <p:cNvSpPr/>
          <p:nvPr/>
        </p:nvSpPr>
        <p:spPr>
          <a:xfrm>
            <a:off x="3023623" y="3952933"/>
            <a:ext cx="303348" cy="201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9706D44-F716-B84B-9A37-E9010F6A4300}"/>
              </a:ext>
            </a:extLst>
          </p:cNvPr>
          <p:cNvSpPr txBox="1"/>
          <p:nvPr/>
        </p:nvSpPr>
        <p:spPr>
          <a:xfrm>
            <a:off x="3204602" y="38938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🐔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09064A3-2F92-8E4E-9A05-E44506D7DB2D}"/>
              </a:ext>
            </a:extLst>
          </p:cNvPr>
          <p:cNvSpPr txBox="1"/>
          <p:nvPr/>
        </p:nvSpPr>
        <p:spPr>
          <a:xfrm>
            <a:off x="3447790" y="38938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🐰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D1F4721-979E-7544-9D98-8F1AFFC66119}"/>
              </a:ext>
            </a:extLst>
          </p:cNvPr>
          <p:cNvSpPr txBox="1"/>
          <p:nvPr/>
        </p:nvSpPr>
        <p:spPr>
          <a:xfrm>
            <a:off x="3714612" y="38938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🐶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B49C97F-23AB-144D-AA71-AD487B6C7465}"/>
              </a:ext>
            </a:extLst>
          </p:cNvPr>
          <p:cNvSpPr txBox="1"/>
          <p:nvPr/>
        </p:nvSpPr>
        <p:spPr>
          <a:xfrm>
            <a:off x="3998480" y="38938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🐷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C182EC-6928-154E-9739-086B1B72E4FD}"/>
              </a:ext>
            </a:extLst>
          </p:cNvPr>
          <p:cNvSpPr txBox="1"/>
          <p:nvPr/>
        </p:nvSpPr>
        <p:spPr>
          <a:xfrm>
            <a:off x="4310206" y="389382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BB817A8-D3B3-4645-BD40-1C26BECACE0C}"/>
              </a:ext>
            </a:extLst>
          </p:cNvPr>
          <p:cNvSpPr txBox="1"/>
          <p:nvPr/>
        </p:nvSpPr>
        <p:spPr>
          <a:xfrm>
            <a:off x="3685068" y="30599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🐯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077D7CB-D33B-BE46-8EBB-63F565CC249A}"/>
              </a:ext>
            </a:extLst>
          </p:cNvPr>
          <p:cNvSpPr txBox="1"/>
          <p:nvPr/>
        </p:nvSpPr>
        <p:spPr>
          <a:xfrm>
            <a:off x="3412351" y="30552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🦁️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D34006-9A5E-D743-8747-C47D371403BA}"/>
              </a:ext>
            </a:extLst>
          </p:cNvPr>
          <p:cNvSpPr txBox="1"/>
          <p:nvPr/>
        </p:nvSpPr>
        <p:spPr>
          <a:xfrm>
            <a:off x="3152844" y="30506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🐻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BDABCB4-2780-9947-818A-8E7B6EE327F4}"/>
              </a:ext>
            </a:extLst>
          </p:cNvPr>
          <p:cNvSpPr txBox="1"/>
          <p:nvPr/>
        </p:nvSpPr>
        <p:spPr>
          <a:xfrm>
            <a:off x="3998480" y="305060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2789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C75ACD3-4E93-7649-968E-3A8BC37C1083}"/>
              </a:ext>
            </a:extLst>
          </p:cNvPr>
          <p:cNvSpPr/>
          <p:nvPr/>
        </p:nvSpPr>
        <p:spPr>
          <a:xfrm>
            <a:off x="2442442" y="2536854"/>
            <a:ext cx="3667038" cy="1776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18C81C-BAC2-664D-8F0C-52434D76805B}"/>
              </a:ext>
            </a:extLst>
          </p:cNvPr>
          <p:cNvSpPr txBox="1"/>
          <p:nvPr/>
        </p:nvSpPr>
        <p:spPr>
          <a:xfrm>
            <a:off x="2442442" y="4013148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7737BA-C1F0-5343-96B5-76453E184283}"/>
              </a:ext>
            </a:extLst>
          </p:cNvPr>
          <p:cNvSpPr txBox="1"/>
          <p:nvPr/>
        </p:nvSpPr>
        <p:spPr>
          <a:xfrm>
            <a:off x="2685245" y="40110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E0F7FF-96C8-0841-84BE-5B1516388D37}"/>
              </a:ext>
            </a:extLst>
          </p:cNvPr>
          <p:cNvSpPr/>
          <p:nvPr/>
        </p:nvSpPr>
        <p:spPr>
          <a:xfrm>
            <a:off x="2492346" y="3749177"/>
            <a:ext cx="550259" cy="259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B0F164-0AE0-FF4E-A002-E1FBD29C1C92}"/>
              </a:ext>
            </a:extLst>
          </p:cNvPr>
          <p:cNvSpPr txBox="1"/>
          <p:nvPr/>
        </p:nvSpPr>
        <p:spPr>
          <a:xfrm>
            <a:off x="2456430" y="37491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💻</a:t>
            </a:r>
            <a:endParaRPr kumimoji="1"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610D899-2FB1-7745-B209-9510AC89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122" y="3772036"/>
            <a:ext cx="381019" cy="1070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CED695E-8CE4-8C48-84ED-92EC441E7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967" y="4056954"/>
            <a:ext cx="797066" cy="23823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D8FA93D-F324-3345-92CA-62B9DC5390DD}"/>
              </a:ext>
            </a:extLst>
          </p:cNvPr>
          <p:cNvSpPr/>
          <p:nvPr/>
        </p:nvSpPr>
        <p:spPr>
          <a:xfrm>
            <a:off x="5524545" y="281457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598E52F-6967-7547-8F60-AA6B9FF3A31B}"/>
              </a:ext>
            </a:extLst>
          </p:cNvPr>
          <p:cNvSpPr txBox="1"/>
          <p:nvPr/>
        </p:nvSpPr>
        <p:spPr>
          <a:xfrm>
            <a:off x="5507793" y="2522523"/>
            <a:ext cx="54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🦁️P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889EB9-7268-8B40-900F-E31CE95AC312}"/>
              </a:ext>
            </a:extLst>
          </p:cNvPr>
          <p:cNvSpPr txBox="1"/>
          <p:nvPr/>
        </p:nvSpPr>
        <p:spPr>
          <a:xfrm>
            <a:off x="3747098" y="250160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🐯S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FDD662-0C0C-834E-8E93-5BD262ADEE54}"/>
              </a:ext>
            </a:extLst>
          </p:cNvPr>
          <p:cNvSpPr txBox="1"/>
          <p:nvPr/>
        </p:nvSpPr>
        <p:spPr>
          <a:xfrm>
            <a:off x="2475863" y="251602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🐻F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EAA6C1E-BB8B-3E4D-A1E5-0F8E04900370}"/>
              </a:ext>
            </a:extLst>
          </p:cNvPr>
          <p:cNvSpPr/>
          <p:nvPr/>
        </p:nvSpPr>
        <p:spPr>
          <a:xfrm>
            <a:off x="5858916" y="3005995"/>
            <a:ext cx="450937" cy="414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下箭头 18">
            <a:extLst>
              <a:ext uri="{FF2B5EF4-FFF2-40B4-BE49-F238E27FC236}">
                <a16:creationId xmlns:a16="http://schemas.microsoft.com/office/drawing/2014/main" id="{820AF121-2706-EE4D-9AB9-125A6023D2B2}"/>
              </a:ext>
            </a:extLst>
          </p:cNvPr>
          <p:cNvSpPr/>
          <p:nvPr/>
        </p:nvSpPr>
        <p:spPr>
          <a:xfrm rot="2104576" flipH="1">
            <a:off x="6190560" y="2732395"/>
            <a:ext cx="157481" cy="33194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E16630E-4273-5647-8232-34C6DB579B4B}"/>
              </a:ext>
            </a:extLst>
          </p:cNvPr>
          <p:cNvSpPr txBox="1"/>
          <p:nvPr/>
        </p:nvSpPr>
        <p:spPr>
          <a:xfrm>
            <a:off x="6084384" y="249816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办事处入口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EFE65CD-D1C2-A849-94D2-DAB6660B11D8}"/>
              </a:ext>
            </a:extLst>
          </p:cNvPr>
          <p:cNvSpPr txBox="1"/>
          <p:nvPr/>
        </p:nvSpPr>
        <p:spPr>
          <a:xfrm>
            <a:off x="6036864" y="30513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🐔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79D5B22-FE0B-F643-9DFF-DDB4BDFB6BAC}"/>
              </a:ext>
            </a:extLst>
          </p:cNvPr>
          <p:cNvSpPr txBox="1"/>
          <p:nvPr/>
        </p:nvSpPr>
        <p:spPr>
          <a:xfrm>
            <a:off x="6280052" y="30513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🐰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4E2FA22-274B-494C-A59A-67E77CED02B5}"/>
              </a:ext>
            </a:extLst>
          </p:cNvPr>
          <p:cNvSpPr txBox="1"/>
          <p:nvPr/>
        </p:nvSpPr>
        <p:spPr>
          <a:xfrm>
            <a:off x="6546874" y="30513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🐶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9C86DFD-CD08-9143-BA57-BD7C939E6E46}"/>
              </a:ext>
            </a:extLst>
          </p:cNvPr>
          <p:cNvSpPr txBox="1"/>
          <p:nvPr/>
        </p:nvSpPr>
        <p:spPr>
          <a:xfrm>
            <a:off x="6830742" y="30513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🐷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3465DA7-0BCF-2E4C-B38F-BEF15F12D925}"/>
              </a:ext>
            </a:extLst>
          </p:cNvPr>
          <p:cNvSpPr txBox="1"/>
          <p:nvPr/>
        </p:nvSpPr>
        <p:spPr>
          <a:xfrm>
            <a:off x="7104673" y="305139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577B12-7504-6341-B2AD-8E780BBC2F16}"/>
              </a:ext>
            </a:extLst>
          </p:cNvPr>
          <p:cNvSpPr txBox="1"/>
          <p:nvPr/>
        </p:nvSpPr>
        <p:spPr>
          <a:xfrm>
            <a:off x="4374768" y="2509324"/>
            <a:ext cx="55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🐱C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9983F7F-69CB-164C-8119-22B77FFEF189}"/>
              </a:ext>
            </a:extLst>
          </p:cNvPr>
          <p:cNvSpPr/>
          <p:nvPr/>
        </p:nvSpPr>
        <p:spPr>
          <a:xfrm>
            <a:off x="2495602" y="281105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08AEEC-F4DD-FE4F-8471-5A4123324B0B}"/>
              </a:ext>
            </a:extLst>
          </p:cNvPr>
          <p:cNvSpPr txBox="1"/>
          <p:nvPr/>
        </p:nvSpPr>
        <p:spPr>
          <a:xfrm>
            <a:off x="4882843" y="2506602"/>
            <a:ext cx="6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🐂PS</a:t>
            </a:r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F26B1D8-9D8A-AB48-B632-438F29FFF12C}"/>
              </a:ext>
            </a:extLst>
          </p:cNvPr>
          <p:cNvSpPr/>
          <p:nvPr/>
        </p:nvSpPr>
        <p:spPr>
          <a:xfrm>
            <a:off x="4974068" y="2816522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9293DCA-4BAA-FE49-82FA-BAD909F18332}"/>
              </a:ext>
            </a:extLst>
          </p:cNvPr>
          <p:cNvSpPr/>
          <p:nvPr/>
        </p:nvSpPr>
        <p:spPr>
          <a:xfrm>
            <a:off x="4407502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DE54B18-5B85-ED44-B57E-57D9E48E6EA7}"/>
              </a:ext>
            </a:extLst>
          </p:cNvPr>
          <p:cNvSpPr/>
          <p:nvPr/>
        </p:nvSpPr>
        <p:spPr>
          <a:xfrm>
            <a:off x="3770350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270A5F4-479B-1C40-B577-FE1C87B3F75B}"/>
              </a:ext>
            </a:extLst>
          </p:cNvPr>
          <p:cNvSpPr txBox="1"/>
          <p:nvPr/>
        </p:nvSpPr>
        <p:spPr>
          <a:xfrm>
            <a:off x="3069373" y="250413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🐍A</a:t>
            </a:r>
            <a:endParaRPr kumimoji="1"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4E9D8CE-AE61-774A-9190-6812C9FB2E99}"/>
              </a:ext>
            </a:extLst>
          </p:cNvPr>
          <p:cNvSpPr/>
          <p:nvPr/>
        </p:nvSpPr>
        <p:spPr>
          <a:xfrm>
            <a:off x="3125219" y="281105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E3151A8-0F30-F44E-A16E-7C85FC6E9A56}"/>
              </a:ext>
            </a:extLst>
          </p:cNvPr>
          <p:cNvSpPr txBox="1"/>
          <p:nvPr/>
        </p:nvSpPr>
        <p:spPr>
          <a:xfrm>
            <a:off x="2398956" y="303228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🐦</a:t>
            </a:r>
          </a:p>
          <a:p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5C193E1-2AAB-0146-B978-B17D7B0FF872}"/>
              </a:ext>
            </a:extLst>
          </p:cNvPr>
          <p:cNvSpPr txBox="1"/>
          <p:nvPr/>
        </p:nvSpPr>
        <p:spPr>
          <a:xfrm>
            <a:off x="2684589" y="305565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☎️</a:t>
            </a:r>
            <a:endParaRPr kumimoji="1" lang="zh-CN" altLang="en-US" sz="11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B83C5C8-DD07-A44F-BC4E-48DB8DE2A2C1}"/>
              </a:ext>
            </a:extLst>
          </p:cNvPr>
          <p:cNvSpPr/>
          <p:nvPr/>
        </p:nvSpPr>
        <p:spPr>
          <a:xfrm rot="5400000">
            <a:off x="2633488" y="3203461"/>
            <a:ext cx="436427" cy="195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A65F931-CFDB-F14E-BE85-90896B542749}"/>
              </a:ext>
            </a:extLst>
          </p:cNvPr>
          <p:cNvSpPr txBox="1"/>
          <p:nvPr/>
        </p:nvSpPr>
        <p:spPr>
          <a:xfrm>
            <a:off x="2462040" y="323128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8714CBB-C919-D244-AE77-F2C880522A9C}"/>
              </a:ext>
            </a:extLst>
          </p:cNvPr>
          <p:cNvSpPr txBox="1"/>
          <p:nvPr/>
        </p:nvSpPr>
        <p:spPr>
          <a:xfrm>
            <a:off x="1908566" y="307127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话务员</a:t>
            </a:r>
          </a:p>
        </p:txBody>
      </p:sp>
    </p:spTree>
    <p:extLst>
      <p:ext uri="{BB962C8B-B14F-4D97-AF65-F5344CB8AC3E}">
        <p14:creationId xmlns:p14="http://schemas.microsoft.com/office/powerpoint/2010/main" val="32788098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C75ACD3-4E93-7649-968E-3A8BC37C1083}"/>
              </a:ext>
            </a:extLst>
          </p:cNvPr>
          <p:cNvSpPr/>
          <p:nvPr/>
        </p:nvSpPr>
        <p:spPr>
          <a:xfrm>
            <a:off x="2442442" y="2536854"/>
            <a:ext cx="3118445" cy="1776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18C81C-BAC2-664D-8F0C-52434D76805B}"/>
              </a:ext>
            </a:extLst>
          </p:cNvPr>
          <p:cNvSpPr txBox="1"/>
          <p:nvPr/>
        </p:nvSpPr>
        <p:spPr>
          <a:xfrm>
            <a:off x="2442442" y="4013148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7737BA-C1F0-5343-96B5-76453E184283}"/>
              </a:ext>
            </a:extLst>
          </p:cNvPr>
          <p:cNvSpPr txBox="1"/>
          <p:nvPr/>
        </p:nvSpPr>
        <p:spPr>
          <a:xfrm>
            <a:off x="2685245" y="40110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E0F7FF-96C8-0841-84BE-5B1516388D37}"/>
              </a:ext>
            </a:extLst>
          </p:cNvPr>
          <p:cNvSpPr/>
          <p:nvPr/>
        </p:nvSpPr>
        <p:spPr>
          <a:xfrm>
            <a:off x="2492346" y="3749177"/>
            <a:ext cx="550259" cy="259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B0F164-0AE0-FF4E-A002-E1FBD29C1C92}"/>
              </a:ext>
            </a:extLst>
          </p:cNvPr>
          <p:cNvSpPr txBox="1"/>
          <p:nvPr/>
        </p:nvSpPr>
        <p:spPr>
          <a:xfrm>
            <a:off x="2456430" y="37491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💻</a:t>
            </a:r>
            <a:endParaRPr kumimoji="1"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889EB9-7268-8B40-900F-E31CE95AC312}"/>
              </a:ext>
            </a:extLst>
          </p:cNvPr>
          <p:cNvSpPr txBox="1"/>
          <p:nvPr/>
        </p:nvSpPr>
        <p:spPr>
          <a:xfrm>
            <a:off x="3747098" y="250160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🐯S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FDD662-0C0C-834E-8E93-5BD262ADEE54}"/>
              </a:ext>
            </a:extLst>
          </p:cNvPr>
          <p:cNvSpPr txBox="1"/>
          <p:nvPr/>
        </p:nvSpPr>
        <p:spPr>
          <a:xfrm>
            <a:off x="2475863" y="251602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🐻F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EAA6C1E-BB8B-3E4D-A1E5-0F8E04900370}"/>
              </a:ext>
            </a:extLst>
          </p:cNvPr>
          <p:cNvSpPr/>
          <p:nvPr/>
        </p:nvSpPr>
        <p:spPr>
          <a:xfrm>
            <a:off x="5425158" y="3005995"/>
            <a:ext cx="450937" cy="414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下箭头 18">
            <a:extLst>
              <a:ext uri="{FF2B5EF4-FFF2-40B4-BE49-F238E27FC236}">
                <a16:creationId xmlns:a16="http://schemas.microsoft.com/office/drawing/2014/main" id="{820AF121-2706-EE4D-9AB9-125A6023D2B2}"/>
              </a:ext>
            </a:extLst>
          </p:cNvPr>
          <p:cNvSpPr/>
          <p:nvPr/>
        </p:nvSpPr>
        <p:spPr>
          <a:xfrm rot="2104576" flipH="1">
            <a:off x="5756802" y="2732395"/>
            <a:ext cx="157481" cy="33194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E16630E-4273-5647-8232-34C6DB579B4B}"/>
              </a:ext>
            </a:extLst>
          </p:cNvPr>
          <p:cNvSpPr txBox="1"/>
          <p:nvPr/>
        </p:nvSpPr>
        <p:spPr>
          <a:xfrm>
            <a:off x="5650626" y="249816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办事处入口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EFE65CD-D1C2-A849-94D2-DAB6660B11D8}"/>
              </a:ext>
            </a:extLst>
          </p:cNvPr>
          <p:cNvSpPr txBox="1"/>
          <p:nvPr/>
        </p:nvSpPr>
        <p:spPr>
          <a:xfrm>
            <a:off x="5603106" y="30513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🐔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79D5B22-FE0B-F643-9DFF-DDB4BDFB6BAC}"/>
              </a:ext>
            </a:extLst>
          </p:cNvPr>
          <p:cNvSpPr txBox="1"/>
          <p:nvPr/>
        </p:nvSpPr>
        <p:spPr>
          <a:xfrm>
            <a:off x="5846294" y="30513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🐰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4E2FA22-274B-494C-A59A-67E77CED02B5}"/>
              </a:ext>
            </a:extLst>
          </p:cNvPr>
          <p:cNvSpPr txBox="1"/>
          <p:nvPr/>
        </p:nvSpPr>
        <p:spPr>
          <a:xfrm>
            <a:off x="6113116" y="30513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🐶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9C86DFD-CD08-9143-BA57-BD7C939E6E46}"/>
              </a:ext>
            </a:extLst>
          </p:cNvPr>
          <p:cNvSpPr txBox="1"/>
          <p:nvPr/>
        </p:nvSpPr>
        <p:spPr>
          <a:xfrm>
            <a:off x="6396984" y="30513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🐷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3465DA7-0BCF-2E4C-B38F-BEF15F12D925}"/>
              </a:ext>
            </a:extLst>
          </p:cNvPr>
          <p:cNvSpPr txBox="1"/>
          <p:nvPr/>
        </p:nvSpPr>
        <p:spPr>
          <a:xfrm>
            <a:off x="6670915" y="305139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577B12-7504-6341-B2AD-8E780BBC2F16}"/>
              </a:ext>
            </a:extLst>
          </p:cNvPr>
          <p:cNvSpPr txBox="1"/>
          <p:nvPr/>
        </p:nvSpPr>
        <p:spPr>
          <a:xfrm>
            <a:off x="4374768" y="2509324"/>
            <a:ext cx="55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🐱C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9983F7F-69CB-164C-8119-22B77FFEF189}"/>
              </a:ext>
            </a:extLst>
          </p:cNvPr>
          <p:cNvSpPr/>
          <p:nvPr/>
        </p:nvSpPr>
        <p:spPr>
          <a:xfrm>
            <a:off x="2495602" y="281105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9293DCA-4BAA-FE49-82FA-BAD909F18332}"/>
              </a:ext>
            </a:extLst>
          </p:cNvPr>
          <p:cNvSpPr/>
          <p:nvPr/>
        </p:nvSpPr>
        <p:spPr>
          <a:xfrm>
            <a:off x="4407502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DE54B18-5B85-ED44-B57E-57D9E48E6EA7}"/>
              </a:ext>
            </a:extLst>
          </p:cNvPr>
          <p:cNvSpPr/>
          <p:nvPr/>
        </p:nvSpPr>
        <p:spPr>
          <a:xfrm>
            <a:off x="3770350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270A5F4-479B-1C40-B577-FE1C87B3F75B}"/>
              </a:ext>
            </a:extLst>
          </p:cNvPr>
          <p:cNvSpPr txBox="1"/>
          <p:nvPr/>
        </p:nvSpPr>
        <p:spPr>
          <a:xfrm>
            <a:off x="3069373" y="250413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🐑SA</a:t>
            </a:r>
            <a:endParaRPr kumimoji="1"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4E9D8CE-AE61-774A-9190-6812C9FB2E99}"/>
              </a:ext>
            </a:extLst>
          </p:cNvPr>
          <p:cNvSpPr/>
          <p:nvPr/>
        </p:nvSpPr>
        <p:spPr>
          <a:xfrm>
            <a:off x="3125219" y="281105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E3151A8-0F30-F44E-A16E-7C85FC6E9A56}"/>
              </a:ext>
            </a:extLst>
          </p:cNvPr>
          <p:cNvSpPr txBox="1"/>
          <p:nvPr/>
        </p:nvSpPr>
        <p:spPr>
          <a:xfrm>
            <a:off x="2398956" y="303228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🐦</a:t>
            </a:r>
          </a:p>
          <a:p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5C193E1-2AAB-0146-B978-B17D7B0FF872}"/>
              </a:ext>
            </a:extLst>
          </p:cNvPr>
          <p:cNvSpPr txBox="1"/>
          <p:nvPr/>
        </p:nvSpPr>
        <p:spPr>
          <a:xfrm>
            <a:off x="2684589" y="305565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☎️</a:t>
            </a:r>
            <a:endParaRPr kumimoji="1" lang="zh-CN" altLang="en-US" sz="11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B83C5C8-DD07-A44F-BC4E-48DB8DE2A2C1}"/>
              </a:ext>
            </a:extLst>
          </p:cNvPr>
          <p:cNvSpPr/>
          <p:nvPr/>
        </p:nvSpPr>
        <p:spPr>
          <a:xfrm rot="5400000">
            <a:off x="2633488" y="3203461"/>
            <a:ext cx="436427" cy="195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A65F931-CFDB-F14E-BE85-90896B542749}"/>
              </a:ext>
            </a:extLst>
          </p:cNvPr>
          <p:cNvSpPr txBox="1"/>
          <p:nvPr/>
        </p:nvSpPr>
        <p:spPr>
          <a:xfrm>
            <a:off x="2462040" y="323128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8714CBB-C919-D244-AE77-F2C880522A9C}"/>
              </a:ext>
            </a:extLst>
          </p:cNvPr>
          <p:cNvSpPr txBox="1"/>
          <p:nvPr/>
        </p:nvSpPr>
        <p:spPr>
          <a:xfrm>
            <a:off x="1908566" y="307127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话务员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72CA2C6-A7E5-A643-A754-9D285C562CB5}"/>
              </a:ext>
            </a:extLst>
          </p:cNvPr>
          <p:cNvSpPr txBox="1"/>
          <p:nvPr/>
        </p:nvSpPr>
        <p:spPr>
          <a:xfrm>
            <a:off x="4937944" y="2509324"/>
            <a:ext cx="66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🐶FR</a:t>
            </a:r>
            <a:endParaRPr kumimoji="1"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5037172-B47C-6E4B-96F8-A7FE00D9E473}"/>
              </a:ext>
            </a:extLst>
          </p:cNvPr>
          <p:cNvSpPr/>
          <p:nvPr/>
        </p:nvSpPr>
        <p:spPr>
          <a:xfrm>
            <a:off x="4970679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9F0AB2A-A6C3-8F4E-BE39-F7124D4CC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267" y="3903834"/>
            <a:ext cx="753229" cy="33008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9C0A864-B720-2E4D-8936-C4BAE5647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807" y="3785339"/>
            <a:ext cx="408512" cy="1404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293CE39C-2896-2846-95FD-29EA72B79BAF}"/>
              </a:ext>
            </a:extLst>
          </p:cNvPr>
          <p:cNvSpPr txBox="1"/>
          <p:nvPr/>
        </p:nvSpPr>
        <p:spPr>
          <a:xfrm>
            <a:off x="6396984" y="4972233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🐶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zh-CN" altLang="en-US" dirty="0"/>
              <a:t>鸡太美</a:t>
            </a:r>
            <a:r>
              <a:rPr kumimoji="1" lang="en-US" altLang="zh-CN" dirty="0"/>
              <a:t>/</a:t>
            </a:r>
            <a:r>
              <a:rPr kumimoji="1" lang="zh-CN" altLang="en-US" dirty="0"/>
              <a:t>跳舞</a:t>
            </a:r>
          </a:p>
        </p:txBody>
      </p:sp>
    </p:spTree>
    <p:extLst>
      <p:ext uri="{BB962C8B-B14F-4D97-AF65-F5344CB8AC3E}">
        <p14:creationId xmlns:p14="http://schemas.microsoft.com/office/powerpoint/2010/main" val="481003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C75ACD3-4E93-7649-968E-3A8BC37C1083}"/>
              </a:ext>
            </a:extLst>
          </p:cNvPr>
          <p:cNvSpPr/>
          <p:nvPr/>
        </p:nvSpPr>
        <p:spPr>
          <a:xfrm>
            <a:off x="2442442" y="2536854"/>
            <a:ext cx="3667038" cy="1776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18C81C-BAC2-664D-8F0C-52434D76805B}"/>
              </a:ext>
            </a:extLst>
          </p:cNvPr>
          <p:cNvSpPr txBox="1"/>
          <p:nvPr/>
        </p:nvSpPr>
        <p:spPr>
          <a:xfrm>
            <a:off x="2442442" y="4013148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7737BA-C1F0-5343-96B5-76453E184283}"/>
              </a:ext>
            </a:extLst>
          </p:cNvPr>
          <p:cNvSpPr txBox="1"/>
          <p:nvPr/>
        </p:nvSpPr>
        <p:spPr>
          <a:xfrm>
            <a:off x="2685245" y="40110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E0F7FF-96C8-0841-84BE-5B1516388D37}"/>
              </a:ext>
            </a:extLst>
          </p:cNvPr>
          <p:cNvSpPr/>
          <p:nvPr/>
        </p:nvSpPr>
        <p:spPr>
          <a:xfrm>
            <a:off x="2492346" y="3749177"/>
            <a:ext cx="550259" cy="259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B0F164-0AE0-FF4E-A002-E1FBD29C1C92}"/>
              </a:ext>
            </a:extLst>
          </p:cNvPr>
          <p:cNvSpPr txBox="1"/>
          <p:nvPr/>
        </p:nvSpPr>
        <p:spPr>
          <a:xfrm>
            <a:off x="2456430" y="37491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💻</a:t>
            </a:r>
            <a:endParaRPr kumimoji="1"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610D899-2FB1-7745-B209-9510AC89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122" y="3772036"/>
            <a:ext cx="381019" cy="1070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CED695E-8CE4-8C48-84ED-92EC441E7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967" y="4056954"/>
            <a:ext cx="797066" cy="23823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D8FA93D-F324-3345-92CA-62B9DC5390DD}"/>
              </a:ext>
            </a:extLst>
          </p:cNvPr>
          <p:cNvSpPr/>
          <p:nvPr/>
        </p:nvSpPr>
        <p:spPr>
          <a:xfrm>
            <a:off x="5524545" y="281457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598E52F-6967-7547-8F60-AA6B9FF3A31B}"/>
              </a:ext>
            </a:extLst>
          </p:cNvPr>
          <p:cNvSpPr txBox="1"/>
          <p:nvPr/>
        </p:nvSpPr>
        <p:spPr>
          <a:xfrm>
            <a:off x="5507793" y="2522523"/>
            <a:ext cx="54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🦁️P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889EB9-7268-8B40-900F-E31CE95AC312}"/>
              </a:ext>
            </a:extLst>
          </p:cNvPr>
          <p:cNvSpPr txBox="1"/>
          <p:nvPr/>
        </p:nvSpPr>
        <p:spPr>
          <a:xfrm>
            <a:off x="3747098" y="250160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🐯S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FDD662-0C0C-834E-8E93-5BD262ADEE54}"/>
              </a:ext>
            </a:extLst>
          </p:cNvPr>
          <p:cNvSpPr txBox="1"/>
          <p:nvPr/>
        </p:nvSpPr>
        <p:spPr>
          <a:xfrm>
            <a:off x="2475863" y="251602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🐻F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EAA6C1E-BB8B-3E4D-A1E5-0F8E04900370}"/>
              </a:ext>
            </a:extLst>
          </p:cNvPr>
          <p:cNvSpPr/>
          <p:nvPr/>
        </p:nvSpPr>
        <p:spPr>
          <a:xfrm>
            <a:off x="5858916" y="3005995"/>
            <a:ext cx="450937" cy="414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577B12-7504-6341-B2AD-8E780BBC2F16}"/>
              </a:ext>
            </a:extLst>
          </p:cNvPr>
          <p:cNvSpPr txBox="1"/>
          <p:nvPr/>
        </p:nvSpPr>
        <p:spPr>
          <a:xfrm>
            <a:off x="4374768" y="2509324"/>
            <a:ext cx="55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🐱C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9983F7F-69CB-164C-8119-22B77FFEF189}"/>
              </a:ext>
            </a:extLst>
          </p:cNvPr>
          <p:cNvSpPr/>
          <p:nvPr/>
        </p:nvSpPr>
        <p:spPr>
          <a:xfrm>
            <a:off x="2495602" y="281105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08AEEC-F4DD-FE4F-8471-5A4123324B0B}"/>
              </a:ext>
            </a:extLst>
          </p:cNvPr>
          <p:cNvSpPr txBox="1"/>
          <p:nvPr/>
        </p:nvSpPr>
        <p:spPr>
          <a:xfrm>
            <a:off x="4882843" y="2506602"/>
            <a:ext cx="6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🐂PS</a:t>
            </a:r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F26B1D8-9D8A-AB48-B632-438F29FFF12C}"/>
              </a:ext>
            </a:extLst>
          </p:cNvPr>
          <p:cNvSpPr/>
          <p:nvPr/>
        </p:nvSpPr>
        <p:spPr>
          <a:xfrm>
            <a:off x="4974068" y="2816522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9293DCA-4BAA-FE49-82FA-BAD909F18332}"/>
              </a:ext>
            </a:extLst>
          </p:cNvPr>
          <p:cNvSpPr/>
          <p:nvPr/>
        </p:nvSpPr>
        <p:spPr>
          <a:xfrm>
            <a:off x="4407502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DE54B18-5B85-ED44-B57E-57D9E48E6EA7}"/>
              </a:ext>
            </a:extLst>
          </p:cNvPr>
          <p:cNvSpPr/>
          <p:nvPr/>
        </p:nvSpPr>
        <p:spPr>
          <a:xfrm>
            <a:off x="3770350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270A5F4-479B-1C40-B577-FE1C87B3F75B}"/>
              </a:ext>
            </a:extLst>
          </p:cNvPr>
          <p:cNvSpPr txBox="1"/>
          <p:nvPr/>
        </p:nvSpPr>
        <p:spPr>
          <a:xfrm>
            <a:off x="3069373" y="250413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🐍A</a:t>
            </a:r>
            <a:endParaRPr kumimoji="1"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4E9D8CE-AE61-774A-9190-6812C9FB2E99}"/>
              </a:ext>
            </a:extLst>
          </p:cNvPr>
          <p:cNvSpPr/>
          <p:nvPr/>
        </p:nvSpPr>
        <p:spPr>
          <a:xfrm>
            <a:off x="3125219" y="281105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E3151A8-0F30-F44E-A16E-7C85FC6E9A56}"/>
              </a:ext>
            </a:extLst>
          </p:cNvPr>
          <p:cNvSpPr txBox="1"/>
          <p:nvPr/>
        </p:nvSpPr>
        <p:spPr>
          <a:xfrm>
            <a:off x="2398956" y="303228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🐦</a:t>
            </a:r>
          </a:p>
          <a:p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5C193E1-2AAB-0146-B978-B17D7B0FF872}"/>
              </a:ext>
            </a:extLst>
          </p:cNvPr>
          <p:cNvSpPr txBox="1"/>
          <p:nvPr/>
        </p:nvSpPr>
        <p:spPr>
          <a:xfrm>
            <a:off x="2684589" y="305565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☎️</a:t>
            </a:r>
            <a:endParaRPr kumimoji="1" lang="zh-CN" altLang="en-US" sz="11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B83C5C8-DD07-A44F-BC4E-48DB8DE2A2C1}"/>
              </a:ext>
            </a:extLst>
          </p:cNvPr>
          <p:cNvSpPr/>
          <p:nvPr/>
        </p:nvSpPr>
        <p:spPr>
          <a:xfrm rot="5400000">
            <a:off x="2633488" y="3203461"/>
            <a:ext cx="436427" cy="195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A65F931-CFDB-F14E-BE85-90896B542749}"/>
              </a:ext>
            </a:extLst>
          </p:cNvPr>
          <p:cNvSpPr txBox="1"/>
          <p:nvPr/>
        </p:nvSpPr>
        <p:spPr>
          <a:xfrm>
            <a:off x="2462040" y="323128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7A3E01-B7E4-7145-AED1-97906C26E58B}"/>
              </a:ext>
            </a:extLst>
          </p:cNvPr>
          <p:cNvSpPr txBox="1"/>
          <p:nvPr/>
        </p:nvSpPr>
        <p:spPr>
          <a:xfrm>
            <a:off x="5440033" y="297574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🐶</a:t>
            </a:r>
            <a:r>
              <a:rPr kumimoji="1" lang="zh-CN" altLang="en-US" dirty="0"/>
              <a:t>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7A575B-9064-C64D-8C42-38C37870933B}"/>
              </a:ext>
            </a:extLst>
          </p:cNvPr>
          <p:cNvSpPr txBox="1"/>
          <p:nvPr/>
        </p:nvSpPr>
        <p:spPr>
          <a:xfrm>
            <a:off x="5703950" y="3040008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🔍</a:t>
            </a:r>
            <a:endParaRPr kumimoji="1" lang="zh-CN" altLang="en-US" sz="1050" dirty="0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FF7EEC0D-29B7-A841-A8E2-979E80F09875}"/>
              </a:ext>
            </a:extLst>
          </p:cNvPr>
          <p:cNvCxnSpPr>
            <a:cxnSpLocks/>
          </p:cNvCxnSpPr>
          <p:nvPr/>
        </p:nvCxnSpPr>
        <p:spPr>
          <a:xfrm flipH="1">
            <a:off x="5626387" y="3288179"/>
            <a:ext cx="19021" cy="255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74ADA086-34EB-E543-ACB3-F24F6E50418F}"/>
              </a:ext>
            </a:extLst>
          </p:cNvPr>
          <p:cNvSpPr txBox="1"/>
          <p:nvPr/>
        </p:nvSpPr>
        <p:spPr>
          <a:xfrm>
            <a:off x="5174179" y="3534862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我想要办理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查询 </a:t>
            </a:r>
            <a:r>
              <a:rPr kumimoji="1" lang="en-US" altLang="zh-CN" sz="7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鸡太美</a:t>
            </a:r>
            <a:r>
              <a:rPr kumimoji="1" lang="en-US" altLang="zh-CN" sz="7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跳舞</a:t>
            </a:r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FF8E4981-94A3-064D-AFF0-1078425D3022}"/>
              </a:ext>
            </a:extLst>
          </p:cNvPr>
          <p:cNvCxnSpPr>
            <a:cxnSpLocks/>
          </p:cNvCxnSpPr>
          <p:nvPr/>
        </p:nvCxnSpPr>
        <p:spPr>
          <a:xfrm flipH="1">
            <a:off x="5759840" y="2307884"/>
            <a:ext cx="19021" cy="255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2B21B218-AC93-8E47-B006-9700897F50AC}"/>
              </a:ext>
            </a:extLst>
          </p:cNvPr>
          <p:cNvSpPr txBox="1"/>
          <p:nvPr/>
        </p:nvSpPr>
        <p:spPr>
          <a:xfrm>
            <a:off x="5506190" y="1945427"/>
            <a:ext cx="5437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好的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请出示下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您的证件</a:t>
            </a:r>
          </a:p>
        </p:txBody>
      </p:sp>
    </p:spTree>
    <p:extLst>
      <p:ext uri="{BB962C8B-B14F-4D97-AF65-F5344CB8AC3E}">
        <p14:creationId xmlns:p14="http://schemas.microsoft.com/office/powerpoint/2010/main" val="1366649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C75ACD3-4E93-7649-968E-3A8BC37C1083}"/>
              </a:ext>
            </a:extLst>
          </p:cNvPr>
          <p:cNvSpPr/>
          <p:nvPr/>
        </p:nvSpPr>
        <p:spPr>
          <a:xfrm>
            <a:off x="2442442" y="2536854"/>
            <a:ext cx="3667038" cy="1776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18C81C-BAC2-664D-8F0C-52434D76805B}"/>
              </a:ext>
            </a:extLst>
          </p:cNvPr>
          <p:cNvSpPr txBox="1"/>
          <p:nvPr/>
        </p:nvSpPr>
        <p:spPr>
          <a:xfrm>
            <a:off x="2442442" y="4013148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7737BA-C1F0-5343-96B5-76453E184283}"/>
              </a:ext>
            </a:extLst>
          </p:cNvPr>
          <p:cNvSpPr txBox="1"/>
          <p:nvPr/>
        </p:nvSpPr>
        <p:spPr>
          <a:xfrm>
            <a:off x="2685245" y="40110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E0F7FF-96C8-0841-84BE-5B1516388D37}"/>
              </a:ext>
            </a:extLst>
          </p:cNvPr>
          <p:cNvSpPr/>
          <p:nvPr/>
        </p:nvSpPr>
        <p:spPr>
          <a:xfrm>
            <a:off x="2492346" y="3749177"/>
            <a:ext cx="550259" cy="259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B0F164-0AE0-FF4E-A002-E1FBD29C1C92}"/>
              </a:ext>
            </a:extLst>
          </p:cNvPr>
          <p:cNvSpPr txBox="1"/>
          <p:nvPr/>
        </p:nvSpPr>
        <p:spPr>
          <a:xfrm>
            <a:off x="2456430" y="37491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💻</a:t>
            </a:r>
            <a:endParaRPr kumimoji="1"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610D899-2FB1-7745-B209-9510AC89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122" y="3772036"/>
            <a:ext cx="381019" cy="1070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CED695E-8CE4-8C48-84ED-92EC441E7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967" y="4056954"/>
            <a:ext cx="797066" cy="23823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D8FA93D-F324-3345-92CA-62B9DC5390DD}"/>
              </a:ext>
            </a:extLst>
          </p:cNvPr>
          <p:cNvSpPr/>
          <p:nvPr/>
        </p:nvSpPr>
        <p:spPr>
          <a:xfrm>
            <a:off x="5524545" y="281457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598E52F-6967-7547-8F60-AA6B9FF3A31B}"/>
              </a:ext>
            </a:extLst>
          </p:cNvPr>
          <p:cNvSpPr txBox="1"/>
          <p:nvPr/>
        </p:nvSpPr>
        <p:spPr>
          <a:xfrm>
            <a:off x="5507793" y="2522523"/>
            <a:ext cx="54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🦁️P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889EB9-7268-8B40-900F-E31CE95AC312}"/>
              </a:ext>
            </a:extLst>
          </p:cNvPr>
          <p:cNvSpPr txBox="1"/>
          <p:nvPr/>
        </p:nvSpPr>
        <p:spPr>
          <a:xfrm>
            <a:off x="3747098" y="250160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🐯S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FDD662-0C0C-834E-8E93-5BD262ADEE54}"/>
              </a:ext>
            </a:extLst>
          </p:cNvPr>
          <p:cNvSpPr txBox="1"/>
          <p:nvPr/>
        </p:nvSpPr>
        <p:spPr>
          <a:xfrm>
            <a:off x="2475863" y="251602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🐻F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EAA6C1E-BB8B-3E4D-A1E5-0F8E04900370}"/>
              </a:ext>
            </a:extLst>
          </p:cNvPr>
          <p:cNvSpPr/>
          <p:nvPr/>
        </p:nvSpPr>
        <p:spPr>
          <a:xfrm>
            <a:off x="5858916" y="3005995"/>
            <a:ext cx="450937" cy="414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577B12-7504-6341-B2AD-8E780BBC2F16}"/>
              </a:ext>
            </a:extLst>
          </p:cNvPr>
          <p:cNvSpPr txBox="1"/>
          <p:nvPr/>
        </p:nvSpPr>
        <p:spPr>
          <a:xfrm>
            <a:off x="4374768" y="2509324"/>
            <a:ext cx="55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🐱C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9983F7F-69CB-164C-8119-22B77FFEF189}"/>
              </a:ext>
            </a:extLst>
          </p:cNvPr>
          <p:cNvSpPr/>
          <p:nvPr/>
        </p:nvSpPr>
        <p:spPr>
          <a:xfrm>
            <a:off x="2495602" y="281105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08AEEC-F4DD-FE4F-8471-5A4123324B0B}"/>
              </a:ext>
            </a:extLst>
          </p:cNvPr>
          <p:cNvSpPr txBox="1"/>
          <p:nvPr/>
        </p:nvSpPr>
        <p:spPr>
          <a:xfrm>
            <a:off x="4882843" y="2506602"/>
            <a:ext cx="6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🐂PS</a:t>
            </a:r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F26B1D8-9D8A-AB48-B632-438F29FFF12C}"/>
              </a:ext>
            </a:extLst>
          </p:cNvPr>
          <p:cNvSpPr/>
          <p:nvPr/>
        </p:nvSpPr>
        <p:spPr>
          <a:xfrm>
            <a:off x="4974068" y="2816522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9293DCA-4BAA-FE49-82FA-BAD909F18332}"/>
              </a:ext>
            </a:extLst>
          </p:cNvPr>
          <p:cNvSpPr/>
          <p:nvPr/>
        </p:nvSpPr>
        <p:spPr>
          <a:xfrm>
            <a:off x="4407502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DE54B18-5B85-ED44-B57E-57D9E48E6EA7}"/>
              </a:ext>
            </a:extLst>
          </p:cNvPr>
          <p:cNvSpPr/>
          <p:nvPr/>
        </p:nvSpPr>
        <p:spPr>
          <a:xfrm>
            <a:off x="3770350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270A5F4-479B-1C40-B577-FE1C87B3F75B}"/>
              </a:ext>
            </a:extLst>
          </p:cNvPr>
          <p:cNvSpPr txBox="1"/>
          <p:nvPr/>
        </p:nvSpPr>
        <p:spPr>
          <a:xfrm>
            <a:off x="3069373" y="250413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🐍A</a:t>
            </a:r>
            <a:endParaRPr kumimoji="1"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4E9D8CE-AE61-774A-9190-6812C9FB2E99}"/>
              </a:ext>
            </a:extLst>
          </p:cNvPr>
          <p:cNvSpPr/>
          <p:nvPr/>
        </p:nvSpPr>
        <p:spPr>
          <a:xfrm>
            <a:off x="3125219" y="281105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E3151A8-0F30-F44E-A16E-7C85FC6E9A56}"/>
              </a:ext>
            </a:extLst>
          </p:cNvPr>
          <p:cNvSpPr txBox="1"/>
          <p:nvPr/>
        </p:nvSpPr>
        <p:spPr>
          <a:xfrm>
            <a:off x="2398956" y="303228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🐦</a:t>
            </a:r>
          </a:p>
          <a:p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5C193E1-2AAB-0146-B978-B17D7B0FF872}"/>
              </a:ext>
            </a:extLst>
          </p:cNvPr>
          <p:cNvSpPr txBox="1"/>
          <p:nvPr/>
        </p:nvSpPr>
        <p:spPr>
          <a:xfrm>
            <a:off x="2684589" y="305565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☎️</a:t>
            </a:r>
            <a:endParaRPr kumimoji="1" lang="zh-CN" altLang="en-US" sz="11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B83C5C8-DD07-A44F-BC4E-48DB8DE2A2C1}"/>
              </a:ext>
            </a:extLst>
          </p:cNvPr>
          <p:cNvSpPr/>
          <p:nvPr/>
        </p:nvSpPr>
        <p:spPr>
          <a:xfrm rot="5400000">
            <a:off x="2633488" y="3203461"/>
            <a:ext cx="436427" cy="195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A65F931-CFDB-F14E-BE85-90896B542749}"/>
              </a:ext>
            </a:extLst>
          </p:cNvPr>
          <p:cNvSpPr txBox="1"/>
          <p:nvPr/>
        </p:nvSpPr>
        <p:spPr>
          <a:xfrm>
            <a:off x="2462040" y="323128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7A3E01-B7E4-7145-AED1-97906C26E58B}"/>
              </a:ext>
            </a:extLst>
          </p:cNvPr>
          <p:cNvSpPr txBox="1"/>
          <p:nvPr/>
        </p:nvSpPr>
        <p:spPr>
          <a:xfrm>
            <a:off x="4911526" y="296172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🐶</a:t>
            </a:r>
            <a:r>
              <a:rPr kumimoji="1" lang="zh-CN" altLang="en-US" dirty="0"/>
              <a:t>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7A575B-9064-C64D-8C42-38C37870933B}"/>
              </a:ext>
            </a:extLst>
          </p:cNvPr>
          <p:cNvSpPr txBox="1"/>
          <p:nvPr/>
        </p:nvSpPr>
        <p:spPr>
          <a:xfrm>
            <a:off x="5175443" y="3025989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🔍</a:t>
            </a:r>
            <a:endParaRPr kumimoji="1" lang="zh-CN" altLang="en-US" sz="1050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E96A3AD1-BF2C-D34B-A8E7-5748C823D80C}"/>
              </a:ext>
            </a:extLst>
          </p:cNvPr>
          <p:cNvCxnSpPr>
            <a:cxnSpLocks/>
          </p:cNvCxnSpPr>
          <p:nvPr/>
        </p:nvCxnSpPr>
        <p:spPr>
          <a:xfrm flipH="1">
            <a:off x="5759840" y="2307884"/>
            <a:ext cx="19021" cy="255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8AD135D-A070-FE45-8273-C96121203701}"/>
              </a:ext>
            </a:extLst>
          </p:cNvPr>
          <p:cNvSpPr txBox="1"/>
          <p:nvPr/>
        </p:nvSpPr>
        <p:spPr>
          <a:xfrm>
            <a:off x="5485393" y="1922245"/>
            <a:ext cx="7296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身份验证通过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是个</a:t>
            </a:r>
            <a:r>
              <a:rPr kumimoji="1" lang="zh-CN" altLang="en-US" sz="700" dirty="0">
                <a:solidFill>
                  <a:srgbClr val="00B050"/>
                </a:solidFill>
              </a:rPr>
              <a:t>读</a:t>
            </a:r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请求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小</a:t>
            </a:r>
            <a:r>
              <a:rPr kumimoji="1" lang="en-US" altLang="zh-CN" sz="700" dirty="0">
                <a:solidFill>
                  <a:schemeClr val="bg2">
                    <a:lumMod val="50000"/>
                  </a:schemeClr>
                </a:solidFill>
              </a:rPr>
              <a:t>PS</a:t>
            </a:r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交给你了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C2D9894F-A3E4-F84D-B755-E29405CFE711}"/>
              </a:ext>
            </a:extLst>
          </p:cNvPr>
          <p:cNvCxnSpPr>
            <a:cxnSpLocks/>
          </p:cNvCxnSpPr>
          <p:nvPr/>
        </p:nvCxnSpPr>
        <p:spPr>
          <a:xfrm flipH="1">
            <a:off x="5176830" y="2348698"/>
            <a:ext cx="19021" cy="255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B239EF50-EB7B-F044-B449-8A9871E7672F}"/>
              </a:ext>
            </a:extLst>
          </p:cNvPr>
          <p:cNvSpPr txBox="1"/>
          <p:nvPr/>
        </p:nvSpPr>
        <p:spPr>
          <a:xfrm>
            <a:off x="5013072" y="2172985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收到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238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C75ACD3-4E93-7649-968E-3A8BC37C1083}"/>
              </a:ext>
            </a:extLst>
          </p:cNvPr>
          <p:cNvSpPr/>
          <p:nvPr/>
        </p:nvSpPr>
        <p:spPr>
          <a:xfrm>
            <a:off x="2442442" y="2536854"/>
            <a:ext cx="3667038" cy="1776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18C81C-BAC2-664D-8F0C-52434D76805B}"/>
              </a:ext>
            </a:extLst>
          </p:cNvPr>
          <p:cNvSpPr txBox="1"/>
          <p:nvPr/>
        </p:nvSpPr>
        <p:spPr>
          <a:xfrm>
            <a:off x="2442442" y="4013148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7737BA-C1F0-5343-96B5-76453E184283}"/>
              </a:ext>
            </a:extLst>
          </p:cNvPr>
          <p:cNvSpPr txBox="1"/>
          <p:nvPr/>
        </p:nvSpPr>
        <p:spPr>
          <a:xfrm>
            <a:off x="2685245" y="40110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E0F7FF-96C8-0841-84BE-5B1516388D37}"/>
              </a:ext>
            </a:extLst>
          </p:cNvPr>
          <p:cNvSpPr/>
          <p:nvPr/>
        </p:nvSpPr>
        <p:spPr>
          <a:xfrm>
            <a:off x="2492346" y="3749177"/>
            <a:ext cx="550259" cy="259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B0F164-0AE0-FF4E-A002-E1FBD29C1C92}"/>
              </a:ext>
            </a:extLst>
          </p:cNvPr>
          <p:cNvSpPr txBox="1"/>
          <p:nvPr/>
        </p:nvSpPr>
        <p:spPr>
          <a:xfrm>
            <a:off x="2456430" y="37491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💻</a:t>
            </a:r>
            <a:endParaRPr kumimoji="1"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610D899-2FB1-7745-B209-9510AC89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122" y="3772036"/>
            <a:ext cx="381019" cy="1070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CED695E-8CE4-8C48-84ED-92EC441E7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967" y="4056954"/>
            <a:ext cx="797066" cy="23823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D8FA93D-F324-3345-92CA-62B9DC5390DD}"/>
              </a:ext>
            </a:extLst>
          </p:cNvPr>
          <p:cNvSpPr/>
          <p:nvPr/>
        </p:nvSpPr>
        <p:spPr>
          <a:xfrm>
            <a:off x="5524545" y="281457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598E52F-6967-7547-8F60-AA6B9FF3A31B}"/>
              </a:ext>
            </a:extLst>
          </p:cNvPr>
          <p:cNvSpPr txBox="1"/>
          <p:nvPr/>
        </p:nvSpPr>
        <p:spPr>
          <a:xfrm>
            <a:off x="5507793" y="2522523"/>
            <a:ext cx="54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🦁️P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889EB9-7268-8B40-900F-E31CE95AC312}"/>
              </a:ext>
            </a:extLst>
          </p:cNvPr>
          <p:cNvSpPr txBox="1"/>
          <p:nvPr/>
        </p:nvSpPr>
        <p:spPr>
          <a:xfrm>
            <a:off x="3747098" y="250160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🐯S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FDD662-0C0C-834E-8E93-5BD262ADEE54}"/>
              </a:ext>
            </a:extLst>
          </p:cNvPr>
          <p:cNvSpPr txBox="1"/>
          <p:nvPr/>
        </p:nvSpPr>
        <p:spPr>
          <a:xfrm>
            <a:off x="2475863" y="251602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🐻F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EAA6C1E-BB8B-3E4D-A1E5-0F8E04900370}"/>
              </a:ext>
            </a:extLst>
          </p:cNvPr>
          <p:cNvSpPr/>
          <p:nvPr/>
        </p:nvSpPr>
        <p:spPr>
          <a:xfrm>
            <a:off x="5858916" y="3005995"/>
            <a:ext cx="450937" cy="414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577B12-7504-6341-B2AD-8E780BBC2F16}"/>
              </a:ext>
            </a:extLst>
          </p:cNvPr>
          <p:cNvSpPr txBox="1"/>
          <p:nvPr/>
        </p:nvSpPr>
        <p:spPr>
          <a:xfrm>
            <a:off x="4374768" y="2509324"/>
            <a:ext cx="55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🐱C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9983F7F-69CB-164C-8119-22B77FFEF189}"/>
              </a:ext>
            </a:extLst>
          </p:cNvPr>
          <p:cNvSpPr/>
          <p:nvPr/>
        </p:nvSpPr>
        <p:spPr>
          <a:xfrm>
            <a:off x="2495602" y="281105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08AEEC-F4DD-FE4F-8471-5A4123324B0B}"/>
              </a:ext>
            </a:extLst>
          </p:cNvPr>
          <p:cNvSpPr txBox="1"/>
          <p:nvPr/>
        </p:nvSpPr>
        <p:spPr>
          <a:xfrm>
            <a:off x="4882843" y="2506602"/>
            <a:ext cx="6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🐂PS</a:t>
            </a:r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F26B1D8-9D8A-AB48-B632-438F29FFF12C}"/>
              </a:ext>
            </a:extLst>
          </p:cNvPr>
          <p:cNvSpPr/>
          <p:nvPr/>
        </p:nvSpPr>
        <p:spPr>
          <a:xfrm>
            <a:off x="4974068" y="2816522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9293DCA-4BAA-FE49-82FA-BAD909F18332}"/>
              </a:ext>
            </a:extLst>
          </p:cNvPr>
          <p:cNvSpPr/>
          <p:nvPr/>
        </p:nvSpPr>
        <p:spPr>
          <a:xfrm>
            <a:off x="4407502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DE54B18-5B85-ED44-B57E-57D9E48E6EA7}"/>
              </a:ext>
            </a:extLst>
          </p:cNvPr>
          <p:cNvSpPr/>
          <p:nvPr/>
        </p:nvSpPr>
        <p:spPr>
          <a:xfrm>
            <a:off x="3770350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270A5F4-479B-1C40-B577-FE1C87B3F75B}"/>
              </a:ext>
            </a:extLst>
          </p:cNvPr>
          <p:cNvSpPr txBox="1"/>
          <p:nvPr/>
        </p:nvSpPr>
        <p:spPr>
          <a:xfrm>
            <a:off x="3069373" y="250413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🐍A</a:t>
            </a:r>
            <a:endParaRPr kumimoji="1"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4E9D8CE-AE61-774A-9190-6812C9FB2E99}"/>
              </a:ext>
            </a:extLst>
          </p:cNvPr>
          <p:cNvSpPr/>
          <p:nvPr/>
        </p:nvSpPr>
        <p:spPr>
          <a:xfrm>
            <a:off x="3125219" y="281105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E3151A8-0F30-F44E-A16E-7C85FC6E9A56}"/>
              </a:ext>
            </a:extLst>
          </p:cNvPr>
          <p:cNvSpPr txBox="1"/>
          <p:nvPr/>
        </p:nvSpPr>
        <p:spPr>
          <a:xfrm>
            <a:off x="2398956" y="303228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🐦</a:t>
            </a:r>
          </a:p>
          <a:p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5C193E1-2AAB-0146-B978-B17D7B0FF872}"/>
              </a:ext>
            </a:extLst>
          </p:cNvPr>
          <p:cNvSpPr txBox="1"/>
          <p:nvPr/>
        </p:nvSpPr>
        <p:spPr>
          <a:xfrm>
            <a:off x="2684589" y="305565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☎️</a:t>
            </a:r>
            <a:endParaRPr kumimoji="1" lang="zh-CN" altLang="en-US" sz="11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B83C5C8-DD07-A44F-BC4E-48DB8DE2A2C1}"/>
              </a:ext>
            </a:extLst>
          </p:cNvPr>
          <p:cNvSpPr/>
          <p:nvPr/>
        </p:nvSpPr>
        <p:spPr>
          <a:xfrm rot="5400000">
            <a:off x="2633488" y="3203461"/>
            <a:ext cx="436427" cy="195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A65F931-CFDB-F14E-BE85-90896B542749}"/>
              </a:ext>
            </a:extLst>
          </p:cNvPr>
          <p:cNvSpPr txBox="1"/>
          <p:nvPr/>
        </p:nvSpPr>
        <p:spPr>
          <a:xfrm>
            <a:off x="2462040" y="323128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7A3E01-B7E4-7145-AED1-97906C26E58B}"/>
              </a:ext>
            </a:extLst>
          </p:cNvPr>
          <p:cNvSpPr txBox="1"/>
          <p:nvPr/>
        </p:nvSpPr>
        <p:spPr>
          <a:xfrm>
            <a:off x="4344960" y="2947936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🐶</a:t>
            </a:r>
            <a:r>
              <a:rPr kumimoji="1" lang="zh-CN" altLang="en-US" dirty="0"/>
              <a:t>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7A575B-9064-C64D-8C42-38C37870933B}"/>
              </a:ext>
            </a:extLst>
          </p:cNvPr>
          <p:cNvSpPr txBox="1"/>
          <p:nvPr/>
        </p:nvSpPr>
        <p:spPr>
          <a:xfrm>
            <a:off x="4608877" y="301220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🔍</a:t>
            </a:r>
            <a:endParaRPr kumimoji="1" lang="zh-CN" altLang="en-US" sz="1050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321313F3-06B2-D447-83CE-6A260C6521BA}"/>
              </a:ext>
            </a:extLst>
          </p:cNvPr>
          <p:cNvCxnSpPr>
            <a:cxnSpLocks/>
          </p:cNvCxnSpPr>
          <p:nvPr/>
        </p:nvCxnSpPr>
        <p:spPr>
          <a:xfrm flipH="1">
            <a:off x="5176830" y="2348698"/>
            <a:ext cx="19021" cy="255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151B1E2-34DD-FB44-B319-C44F9DB01528}"/>
              </a:ext>
            </a:extLst>
          </p:cNvPr>
          <p:cNvSpPr txBox="1"/>
          <p:nvPr/>
        </p:nvSpPr>
        <p:spPr>
          <a:xfrm>
            <a:off x="4986237" y="210757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>
                <a:solidFill>
                  <a:srgbClr val="00B050"/>
                </a:solidFill>
              </a:rPr>
              <a:t>读</a:t>
            </a:r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请求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放行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2A892CE4-D797-3E40-AAC8-B7FE2C08F53A}"/>
              </a:ext>
            </a:extLst>
          </p:cNvPr>
          <p:cNvCxnSpPr>
            <a:cxnSpLocks/>
          </p:cNvCxnSpPr>
          <p:nvPr/>
        </p:nvCxnSpPr>
        <p:spPr>
          <a:xfrm flipH="1">
            <a:off x="4621621" y="2302976"/>
            <a:ext cx="19021" cy="255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7586675E-1B20-5546-83B8-FA4A6EFDAA25}"/>
              </a:ext>
            </a:extLst>
          </p:cNvPr>
          <p:cNvSpPr txBox="1"/>
          <p:nvPr/>
        </p:nvSpPr>
        <p:spPr>
          <a:xfrm>
            <a:off x="4483534" y="2136176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收到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7036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C75ACD3-4E93-7649-968E-3A8BC37C1083}"/>
              </a:ext>
            </a:extLst>
          </p:cNvPr>
          <p:cNvSpPr/>
          <p:nvPr/>
        </p:nvSpPr>
        <p:spPr>
          <a:xfrm>
            <a:off x="2442442" y="2536854"/>
            <a:ext cx="3667038" cy="1776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18C81C-BAC2-664D-8F0C-52434D76805B}"/>
              </a:ext>
            </a:extLst>
          </p:cNvPr>
          <p:cNvSpPr txBox="1"/>
          <p:nvPr/>
        </p:nvSpPr>
        <p:spPr>
          <a:xfrm>
            <a:off x="2442442" y="4013148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7737BA-C1F0-5343-96B5-76453E184283}"/>
              </a:ext>
            </a:extLst>
          </p:cNvPr>
          <p:cNvSpPr txBox="1"/>
          <p:nvPr/>
        </p:nvSpPr>
        <p:spPr>
          <a:xfrm>
            <a:off x="2685245" y="40110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E0F7FF-96C8-0841-84BE-5B1516388D37}"/>
              </a:ext>
            </a:extLst>
          </p:cNvPr>
          <p:cNvSpPr/>
          <p:nvPr/>
        </p:nvSpPr>
        <p:spPr>
          <a:xfrm>
            <a:off x="2492346" y="3749177"/>
            <a:ext cx="550259" cy="259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B0F164-0AE0-FF4E-A002-E1FBD29C1C92}"/>
              </a:ext>
            </a:extLst>
          </p:cNvPr>
          <p:cNvSpPr txBox="1"/>
          <p:nvPr/>
        </p:nvSpPr>
        <p:spPr>
          <a:xfrm>
            <a:off x="2456430" y="37491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💻</a:t>
            </a:r>
            <a:endParaRPr kumimoji="1"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610D899-2FB1-7745-B209-9510AC89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122" y="3772036"/>
            <a:ext cx="381019" cy="1070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CED695E-8CE4-8C48-84ED-92EC441E7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967" y="4056954"/>
            <a:ext cx="797066" cy="23823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D8FA93D-F324-3345-92CA-62B9DC5390DD}"/>
              </a:ext>
            </a:extLst>
          </p:cNvPr>
          <p:cNvSpPr/>
          <p:nvPr/>
        </p:nvSpPr>
        <p:spPr>
          <a:xfrm>
            <a:off x="5524545" y="281457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598E52F-6967-7547-8F60-AA6B9FF3A31B}"/>
              </a:ext>
            </a:extLst>
          </p:cNvPr>
          <p:cNvSpPr txBox="1"/>
          <p:nvPr/>
        </p:nvSpPr>
        <p:spPr>
          <a:xfrm>
            <a:off x="5507793" y="2522523"/>
            <a:ext cx="54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🦁️P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889EB9-7268-8B40-900F-E31CE95AC312}"/>
              </a:ext>
            </a:extLst>
          </p:cNvPr>
          <p:cNvSpPr txBox="1"/>
          <p:nvPr/>
        </p:nvSpPr>
        <p:spPr>
          <a:xfrm>
            <a:off x="3747098" y="250160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🐯S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FDD662-0C0C-834E-8E93-5BD262ADEE54}"/>
              </a:ext>
            </a:extLst>
          </p:cNvPr>
          <p:cNvSpPr txBox="1"/>
          <p:nvPr/>
        </p:nvSpPr>
        <p:spPr>
          <a:xfrm>
            <a:off x="2475863" y="251602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🐻F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EAA6C1E-BB8B-3E4D-A1E5-0F8E04900370}"/>
              </a:ext>
            </a:extLst>
          </p:cNvPr>
          <p:cNvSpPr/>
          <p:nvPr/>
        </p:nvSpPr>
        <p:spPr>
          <a:xfrm>
            <a:off x="5858916" y="3005995"/>
            <a:ext cx="450937" cy="414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577B12-7504-6341-B2AD-8E780BBC2F16}"/>
              </a:ext>
            </a:extLst>
          </p:cNvPr>
          <p:cNvSpPr txBox="1"/>
          <p:nvPr/>
        </p:nvSpPr>
        <p:spPr>
          <a:xfrm>
            <a:off x="4374768" y="2509324"/>
            <a:ext cx="55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🐱C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9983F7F-69CB-164C-8119-22B77FFEF189}"/>
              </a:ext>
            </a:extLst>
          </p:cNvPr>
          <p:cNvSpPr/>
          <p:nvPr/>
        </p:nvSpPr>
        <p:spPr>
          <a:xfrm>
            <a:off x="2495602" y="281105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08AEEC-F4DD-FE4F-8471-5A4123324B0B}"/>
              </a:ext>
            </a:extLst>
          </p:cNvPr>
          <p:cNvSpPr txBox="1"/>
          <p:nvPr/>
        </p:nvSpPr>
        <p:spPr>
          <a:xfrm>
            <a:off x="4882843" y="2506602"/>
            <a:ext cx="6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🐂PS</a:t>
            </a:r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F26B1D8-9D8A-AB48-B632-438F29FFF12C}"/>
              </a:ext>
            </a:extLst>
          </p:cNvPr>
          <p:cNvSpPr/>
          <p:nvPr/>
        </p:nvSpPr>
        <p:spPr>
          <a:xfrm>
            <a:off x="4974068" y="2816522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9293DCA-4BAA-FE49-82FA-BAD909F18332}"/>
              </a:ext>
            </a:extLst>
          </p:cNvPr>
          <p:cNvSpPr/>
          <p:nvPr/>
        </p:nvSpPr>
        <p:spPr>
          <a:xfrm>
            <a:off x="4407502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DE54B18-5B85-ED44-B57E-57D9E48E6EA7}"/>
              </a:ext>
            </a:extLst>
          </p:cNvPr>
          <p:cNvSpPr/>
          <p:nvPr/>
        </p:nvSpPr>
        <p:spPr>
          <a:xfrm>
            <a:off x="3770350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270A5F4-479B-1C40-B577-FE1C87B3F75B}"/>
              </a:ext>
            </a:extLst>
          </p:cNvPr>
          <p:cNvSpPr txBox="1"/>
          <p:nvPr/>
        </p:nvSpPr>
        <p:spPr>
          <a:xfrm>
            <a:off x="3069373" y="250413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🐍A</a:t>
            </a:r>
            <a:endParaRPr kumimoji="1"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4E9D8CE-AE61-774A-9190-6812C9FB2E99}"/>
              </a:ext>
            </a:extLst>
          </p:cNvPr>
          <p:cNvSpPr/>
          <p:nvPr/>
        </p:nvSpPr>
        <p:spPr>
          <a:xfrm>
            <a:off x="3125219" y="281105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E3151A8-0F30-F44E-A16E-7C85FC6E9A56}"/>
              </a:ext>
            </a:extLst>
          </p:cNvPr>
          <p:cNvSpPr txBox="1"/>
          <p:nvPr/>
        </p:nvSpPr>
        <p:spPr>
          <a:xfrm>
            <a:off x="2398956" y="303228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🐦</a:t>
            </a:r>
          </a:p>
          <a:p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5C193E1-2AAB-0146-B978-B17D7B0FF872}"/>
              </a:ext>
            </a:extLst>
          </p:cNvPr>
          <p:cNvSpPr txBox="1"/>
          <p:nvPr/>
        </p:nvSpPr>
        <p:spPr>
          <a:xfrm>
            <a:off x="2684589" y="305565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☎️</a:t>
            </a:r>
            <a:endParaRPr kumimoji="1" lang="zh-CN" altLang="en-US" sz="11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B83C5C8-DD07-A44F-BC4E-48DB8DE2A2C1}"/>
              </a:ext>
            </a:extLst>
          </p:cNvPr>
          <p:cNvSpPr/>
          <p:nvPr/>
        </p:nvSpPr>
        <p:spPr>
          <a:xfrm rot="5400000">
            <a:off x="2633488" y="3203461"/>
            <a:ext cx="436427" cy="195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A65F931-CFDB-F14E-BE85-90896B542749}"/>
              </a:ext>
            </a:extLst>
          </p:cNvPr>
          <p:cNvSpPr txBox="1"/>
          <p:nvPr/>
        </p:nvSpPr>
        <p:spPr>
          <a:xfrm>
            <a:off x="2462040" y="323128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7A3E01-B7E4-7145-AED1-97906C26E58B}"/>
              </a:ext>
            </a:extLst>
          </p:cNvPr>
          <p:cNvSpPr txBox="1"/>
          <p:nvPr/>
        </p:nvSpPr>
        <p:spPr>
          <a:xfrm>
            <a:off x="2949318" y="298255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🐶</a:t>
            </a:r>
            <a:r>
              <a:rPr kumimoji="1" lang="zh-CN" altLang="en-US" dirty="0"/>
              <a:t>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7A575B-9064-C64D-8C42-38C37870933B}"/>
              </a:ext>
            </a:extLst>
          </p:cNvPr>
          <p:cNvSpPr txBox="1"/>
          <p:nvPr/>
        </p:nvSpPr>
        <p:spPr>
          <a:xfrm>
            <a:off x="3213235" y="3046815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🔍</a:t>
            </a:r>
            <a:endParaRPr kumimoji="1" lang="zh-CN" altLang="en-US" sz="1050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9E0B265C-5A67-9347-830B-C4D497343A73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911076" y="2886392"/>
            <a:ext cx="145525" cy="17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4392B071-746C-8E4C-BB2F-9775FCFE65AA}"/>
              </a:ext>
            </a:extLst>
          </p:cNvPr>
          <p:cNvCxnSpPr>
            <a:cxnSpLocks/>
          </p:cNvCxnSpPr>
          <p:nvPr/>
        </p:nvCxnSpPr>
        <p:spPr>
          <a:xfrm flipH="1">
            <a:off x="4621621" y="2302976"/>
            <a:ext cx="19021" cy="255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AC37C6F7-F6B8-C943-B965-38D4A60C9C51}"/>
              </a:ext>
            </a:extLst>
          </p:cNvPr>
          <p:cNvSpPr txBox="1"/>
          <p:nvPr/>
        </p:nvSpPr>
        <p:spPr>
          <a:xfrm>
            <a:off x="4315457" y="2018748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>
                <a:solidFill>
                  <a:srgbClr val="00B050"/>
                </a:solidFill>
              </a:rPr>
              <a:t>读</a:t>
            </a:r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请求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小</a:t>
            </a:r>
            <a:r>
              <a:rPr kumimoji="1" lang="en-US" altLang="zh-CN" sz="700" dirty="0">
                <a:solidFill>
                  <a:schemeClr val="bg2">
                    <a:lumMod val="50000"/>
                  </a:schemeClr>
                </a:solidFill>
              </a:rPr>
              <a:t>F</a:t>
            </a:r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交给你了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8A4FFA74-3A3E-484D-8B05-7FAE9A4E6D65}"/>
              </a:ext>
            </a:extLst>
          </p:cNvPr>
          <p:cNvCxnSpPr>
            <a:cxnSpLocks/>
          </p:cNvCxnSpPr>
          <p:nvPr/>
        </p:nvCxnSpPr>
        <p:spPr>
          <a:xfrm flipH="1">
            <a:off x="2684589" y="2310257"/>
            <a:ext cx="19021" cy="255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C1758E4-90EB-DB43-A338-AAA1B9FFF5C5}"/>
              </a:ext>
            </a:extLst>
          </p:cNvPr>
          <p:cNvSpPr txBox="1"/>
          <p:nvPr/>
        </p:nvSpPr>
        <p:spPr>
          <a:xfrm>
            <a:off x="2569284" y="2153877"/>
            <a:ext cx="3016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>
                <a:solidFill>
                  <a:schemeClr val="bg2">
                    <a:lumMod val="50000"/>
                  </a:schemeClr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61468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C2A1448-2371-804F-A870-9D61AADD43C1}"/>
              </a:ext>
            </a:extLst>
          </p:cNvPr>
          <p:cNvSpPr/>
          <p:nvPr/>
        </p:nvSpPr>
        <p:spPr>
          <a:xfrm>
            <a:off x="375588" y="364418"/>
            <a:ext cx="939948" cy="9519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7B6958-C5F7-3D4F-AF9A-B993B3E83C19}"/>
              </a:ext>
            </a:extLst>
          </p:cNvPr>
          <p:cNvSpPr/>
          <p:nvPr/>
        </p:nvSpPr>
        <p:spPr>
          <a:xfrm>
            <a:off x="1589261" y="359286"/>
            <a:ext cx="939948" cy="9519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56A116-8318-C346-B6DC-FE19DF4F4875}"/>
              </a:ext>
            </a:extLst>
          </p:cNvPr>
          <p:cNvSpPr/>
          <p:nvPr/>
        </p:nvSpPr>
        <p:spPr>
          <a:xfrm>
            <a:off x="375587" y="1525974"/>
            <a:ext cx="939948" cy="9519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D35A21-B80A-F740-AC13-D7849B45F820}"/>
              </a:ext>
            </a:extLst>
          </p:cNvPr>
          <p:cNvSpPr/>
          <p:nvPr/>
        </p:nvSpPr>
        <p:spPr>
          <a:xfrm>
            <a:off x="1589261" y="1525974"/>
            <a:ext cx="939948" cy="9519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6EB4B3-95E8-4549-9A43-3F9EAB972E32}"/>
              </a:ext>
            </a:extLst>
          </p:cNvPr>
          <p:cNvSpPr/>
          <p:nvPr/>
        </p:nvSpPr>
        <p:spPr>
          <a:xfrm>
            <a:off x="2802934" y="359286"/>
            <a:ext cx="939948" cy="9519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FD7382-DDCA-B547-88C7-9791E1F38B6F}"/>
              </a:ext>
            </a:extLst>
          </p:cNvPr>
          <p:cNvSpPr/>
          <p:nvPr/>
        </p:nvSpPr>
        <p:spPr>
          <a:xfrm>
            <a:off x="2802934" y="1525974"/>
            <a:ext cx="939948" cy="9519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361D37-A2EA-7E45-9F7D-F1E77684AECB}"/>
              </a:ext>
            </a:extLst>
          </p:cNvPr>
          <p:cNvSpPr txBox="1"/>
          <p:nvPr/>
        </p:nvSpPr>
        <p:spPr>
          <a:xfrm>
            <a:off x="375586" y="480516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🐒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AA590D-F2D1-C44B-8641-D823FBC7D7B2}"/>
              </a:ext>
            </a:extLst>
          </p:cNvPr>
          <p:cNvSpPr txBox="1"/>
          <p:nvPr/>
        </p:nvSpPr>
        <p:spPr>
          <a:xfrm>
            <a:off x="870039" y="480516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🐒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33CA4F-FC86-C44D-B781-F48DC7D6A562}"/>
              </a:ext>
            </a:extLst>
          </p:cNvPr>
          <p:cNvSpPr txBox="1"/>
          <p:nvPr/>
        </p:nvSpPr>
        <p:spPr>
          <a:xfrm>
            <a:off x="409720" y="913029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🐒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F34392-961B-954A-9D51-9707DE14406E}"/>
              </a:ext>
            </a:extLst>
          </p:cNvPr>
          <p:cNvSpPr txBox="1"/>
          <p:nvPr/>
        </p:nvSpPr>
        <p:spPr>
          <a:xfrm>
            <a:off x="870039" y="913029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🐒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783DB8A-07FE-A44F-AA59-86ECA70E110C}"/>
              </a:ext>
            </a:extLst>
          </p:cNvPr>
          <p:cNvSpPr txBox="1"/>
          <p:nvPr/>
        </p:nvSpPr>
        <p:spPr>
          <a:xfrm>
            <a:off x="1631064" y="480516"/>
            <a:ext cx="38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🦁️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4B78B38-7BE6-044A-9D71-7650CE64F285}"/>
              </a:ext>
            </a:extLst>
          </p:cNvPr>
          <p:cNvSpPr txBox="1"/>
          <p:nvPr/>
        </p:nvSpPr>
        <p:spPr>
          <a:xfrm>
            <a:off x="2104616" y="480516"/>
            <a:ext cx="38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🦁️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0BC2670-A89E-864A-9993-41AC6047128A}"/>
              </a:ext>
            </a:extLst>
          </p:cNvPr>
          <p:cNvSpPr txBox="1"/>
          <p:nvPr/>
        </p:nvSpPr>
        <p:spPr>
          <a:xfrm>
            <a:off x="1631064" y="971078"/>
            <a:ext cx="38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🦁️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8E4E8CE-EAA6-2343-B464-88C15CA2ABC9}"/>
              </a:ext>
            </a:extLst>
          </p:cNvPr>
          <p:cNvSpPr txBox="1"/>
          <p:nvPr/>
        </p:nvSpPr>
        <p:spPr>
          <a:xfrm>
            <a:off x="2104616" y="971078"/>
            <a:ext cx="38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🦁️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EEB7BA-A1F3-BB47-8A37-4E1D8B34A74C}"/>
              </a:ext>
            </a:extLst>
          </p:cNvPr>
          <p:cNvSpPr txBox="1"/>
          <p:nvPr/>
        </p:nvSpPr>
        <p:spPr>
          <a:xfrm>
            <a:off x="2802933" y="480516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CFD8A90-1287-A347-8B59-51F18C81B854}"/>
              </a:ext>
            </a:extLst>
          </p:cNvPr>
          <p:cNvSpPr txBox="1"/>
          <p:nvPr/>
        </p:nvSpPr>
        <p:spPr>
          <a:xfrm>
            <a:off x="3303664" y="480516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5F7A3A9-9C3D-8844-A64F-DE24311633F8}"/>
              </a:ext>
            </a:extLst>
          </p:cNvPr>
          <p:cNvSpPr txBox="1"/>
          <p:nvPr/>
        </p:nvSpPr>
        <p:spPr>
          <a:xfrm>
            <a:off x="2836341" y="910463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92C57C4-B583-034E-A17D-77484C65BEB7}"/>
              </a:ext>
            </a:extLst>
          </p:cNvPr>
          <p:cNvSpPr txBox="1"/>
          <p:nvPr/>
        </p:nvSpPr>
        <p:spPr>
          <a:xfrm>
            <a:off x="3315389" y="910463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1BF47CB-E048-3C47-892E-2CE5FB5BBB19}"/>
              </a:ext>
            </a:extLst>
          </p:cNvPr>
          <p:cNvSpPr txBox="1"/>
          <p:nvPr/>
        </p:nvSpPr>
        <p:spPr>
          <a:xfrm>
            <a:off x="409720" y="1647204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🐷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974CACB-DF5E-F84D-9980-F1EADD4ACDAA}"/>
              </a:ext>
            </a:extLst>
          </p:cNvPr>
          <p:cNvSpPr txBox="1"/>
          <p:nvPr/>
        </p:nvSpPr>
        <p:spPr>
          <a:xfrm>
            <a:off x="859352" y="1647204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🐷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03115F8-1D0A-D24B-B618-7B4AFAFFEE19}"/>
              </a:ext>
            </a:extLst>
          </p:cNvPr>
          <p:cNvSpPr txBox="1"/>
          <p:nvPr/>
        </p:nvSpPr>
        <p:spPr>
          <a:xfrm>
            <a:off x="409720" y="2087210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🐷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46CAFF4-73F0-434B-B47E-E042ED424198}"/>
              </a:ext>
            </a:extLst>
          </p:cNvPr>
          <p:cNvSpPr txBox="1"/>
          <p:nvPr/>
        </p:nvSpPr>
        <p:spPr>
          <a:xfrm>
            <a:off x="859352" y="2087210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🐷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1FDAC18-BD94-C642-B659-19117F936166}"/>
              </a:ext>
            </a:extLst>
          </p:cNvPr>
          <p:cNvSpPr txBox="1"/>
          <p:nvPr/>
        </p:nvSpPr>
        <p:spPr>
          <a:xfrm>
            <a:off x="1631063" y="1593584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🐂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CE655F2-BB66-0941-93E8-1CA2131490C1}"/>
              </a:ext>
            </a:extLst>
          </p:cNvPr>
          <p:cNvSpPr txBox="1"/>
          <p:nvPr/>
        </p:nvSpPr>
        <p:spPr>
          <a:xfrm>
            <a:off x="2104615" y="1593584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🐂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DD61331-612F-1544-A0AB-136AF56D0317}"/>
              </a:ext>
            </a:extLst>
          </p:cNvPr>
          <p:cNvSpPr txBox="1"/>
          <p:nvPr/>
        </p:nvSpPr>
        <p:spPr>
          <a:xfrm>
            <a:off x="1631063" y="2056142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🐂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4BDBBFE-BAB1-434C-BB84-0B5B121D7052}"/>
              </a:ext>
            </a:extLst>
          </p:cNvPr>
          <p:cNvSpPr txBox="1"/>
          <p:nvPr/>
        </p:nvSpPr>
        <p:spPr>
          <a:xfrm>
            <a:off x="2104615" y="2050341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🐂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B654489-AC33-004D-9FA1-2ABA7EB54A9E}"/>
              </a:ext>
            </a:extLst>
          </p:cNvPr>
          <p:cNvSpPr txBox="1"/>
          <p:nvPr/>
        </p:nvSpPr>
        <p:spPr>
          <a:xfrm>
            <a:off x="2836341" y="1593584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🐔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2510F50-23FE-E142-83E7-BB4E01C18637}"/>
              </a:ext>
            </a:extLst>
          </p:cNvPr>
          <p:cNvSpPr txBox="1"/>
          <p:nvPr/>
        </p:nvSpPr>
        <p:spPr>
          <a:xfrm>
            <a:off x="3297386" y="1593584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🐔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C9DA19F-CB4A-2747-9A30-D252023D18C7}"/>
              </a:ext>
            </a:extLst>
          </p:cNvPr>
          <p:cNvSpPr txBox="1"/>
          <p:nvPr/>
        </p:nvSpPr>
        <p:spPr>
          <a:xfrm>
            <a:off x="2836341" y="2035534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🐔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BFE0CCC-B192-BF48-9C2F-19C781E371E0}"/>
              </a:ext>
            </a:extLst>
          </p:cNvPr>
          <p:cNvSpPr txBox="1"/>
          <p:nvPr/>
        </p:nvSpPr>
        <p:spPr>
          <a:xfrm>
            <a:off x="3307529" y="2030526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🐔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3CE88E9-F3B8-FA42-81B1-0EC126560115}"/>
              </a:ext>
            </a:extLst>
          </p:cNvPr>
          <p:cNvSpPr/>
          <p:nvPr/>
        </p:nvSpPr>
        <p:spPr>
          <a:xfrm>
            <a:off x="1546504" y="2878732"/>
            <a:ext cx="1041798" cy="663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D51D638-65E4-DA4F-B60E-5A6E495ABD4C}"/>
              </a:ext>
            </a:extLst>
          </p:cNvPr>
          <p:cNvSpPr txBox="1"/>
          <p:nvPr/>
        </p:nvSpPr>
        <p:spPr>
          <a:xfrm>
            <a:off x="1731372" y="3161123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F8ADF5-3455-B34A-95A6-7F621C931E4F}"/>
              </a:ext>
            </a:extLst>
          </p:cNvPr>
          <p:cNvSpPr txBox="1"/>
          <p:nvPr/>
        </p:nvSpPr>
        <p:spPr>
          <a:xfrm>
            <a:off x="1974175" y="31590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982FB4B-378B-544E-A434-4A6384DB6FA4}"/>
              </a:ext>
            </a:extLst>
          </p:cNvPr>
          <p:cNvSpPr txBox="1"/>
          <p:nvPr/>
        </p:nvSpPr>
        <p:spPr>
          <a:xfrm>
            <a:off x="4205177" y="1026042"/>
            <a:ext cx="25779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1000" dirty="0"/>
          </a:p>
          <a:p>
            <a:r>
              <a:rPr kumimoji="1" lang="en-US" altLang="zh-CN" sz="1000" dirty="0"/>
              <a:t>-</a:t>
            </a:r>
            <a:r>
              <a:rPr kumimoji="1" lang="zh-CN" altLang="en-US" sz="1000" dirty="0"/>
              <a:t> 鸡太美</a:t>
            </a:r>
            <a:endParaRPr kumimoji="1" lang="en-US" altLang="zh-CN" sz="1000" dirty="0"/>
          </a:p>
          <a:p>
            <a:r>
              <a:rPr kumimoji="1" lang="en-US" altLang="zh-CN" sz="1000" dirty="0"/>
              <a:t>       -</a:t>
            </a:r>
            <a:r>
              <a:rPr kumimoji="1" lang="zh-CN" altLang="en-US" sz="1000" dirty="0"/>
              <a:t>我最新的舞蹈视频上传了，快来看啊</a:t>
            </a:r>
          </a:p>
        </p:txBody>
      </p:sp>
    </p:spTree>
    <p:extLst>
      <p:ext uri="{BB962C8B-B14F-4D97-AF65-F5344CB8AC3E}">
        <p14:creationId xmlns:p14="http://schemas.microsoft.com/office/powerpoint/2010/main" val="31919521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33B6E37-E33B-D944-AC63-BADBD8D09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26" y="573020"/>
            <a:ext cx="9612934" cy="60080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DE7302A-8CEC-8F4A-AEF1-9080F7C6326C}"/>
              </a:ext>
            </a:extLst>
          </p:cNvPr>
          <p:cNvSpPr txBox="1"/>
          <p:nvPr/>
        </p:nvSpPr>
        <p:spPr>
          <a:xfrm>
            <a:off x="2251911" y="1254923"/>
            <a:ext cx="4044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/</a:t>
            </a:r>
          </a:p>
          <a:p>
            <a:r>
              <a:rPr kumimoji="1" lang="en-US" altLang="zh-CN" sz="1400" dirty="0"/>
              <a:t>/</a:t>
            </a:r>
            <a:r>
              <a:rPr kumimoji="1" lang="zh-CN" altLang="en-US" sz="1400" dirty="0"/>
              <a:t>鸡太美</a:t>
            </a:r>
            <a:endParaRPr kumimoji="1" lang="en-US" altLang="zh-CN" sz="1400" dirty="0"/>
          </a:p>
          <a:p>
            <a:r>
              <a:rPr kumimoji="1" lang="en-US" altLang="zh-CN" sz="1400" dirty="0"/>
              <a:t>/</a:t>
            </a:r>
            <a:r>
              <a:rPr kumimoji="1" lang="zh-CN" altLang="en-US" sz="1400" dirty="0"/>
              <a:t>鸡太美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跳舞    </a:t>
            </a:r>
            <a:r>
              <a:rPr kumimoji="1" lang="en-US" altLang="zh-CN" sz="1400" dirty="0"/>
              <a:t>=》</a:t>
            </a:r>
            <a:r>
              <a:rPr kumimoji="1" lang="zh-CN" altLang="en-US" sz="1400" dirty="0"/>
              <a:t> 今晚 </a:t>
            </a:r>
            <a:r>
              <a:rPr kumimoji="1" lang="en-US" altLang="zh-CN" sz="1400" dirty="0"/>
              <a:t>5</a:t>
            </a:r>
            <a:r>
              <a:rPr kumimoji="1" lang="zh-CN" altLang="en-US" sz="1400" dirty="0"/>
              <a:t> 点不见不散哦！</a:t>
            </a:r>
            <a:endParaRPr kumimoji="1" lang="en-US" altLang="zh-CN" sz="1400" dirty="0"/>
          </a:p>
          <a:p>
            <a:r>
              <a:rPr kumimoji="1" lang="en-US" altLang="zh-CN" sz="1400" dirty="0"/>
              <a:t>…</a:t>
            </a:r>
            <a:r>
              <a:rPr kumimoji="1" lang="zh-CN" altLang="en-US" sz="1400" dirty="0"/>
              <a:t>（略）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419A8C5-6ADA-5341-B718-F673251F840C}"/>
              </a:ext>
            </a:extLst>
          </p:cNvPr>
          <p:cNvSpPr txBox="1"/>
          <p:nvPr/>
        </p:nvSpPr>
        <p:spPr>
          <a:xfrm>
            <a:off x="7456837" y="33478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CC3D848-BB23-5240-909B-3DF416F2923D}"/>
              </a:ext>
            </a:extLst>
          </p:cNvPr>
          <p:cNvSpPr txBox="1"/>
          <p:nvPr/>
        </p:nvSpPr>
        <p:spPr>
          <a:xfrm>
            <a:off x="3506994" y="885591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数据页</a:t>
            </a:r>
          </a:p>
        </p:txBody>
      </p:sp>
    </p:spTree>
    <p:extLst>
      <p:ext uri="{BB962C8B-B14F-4D97-AF65-F5344CB8AC3E}">
        <p14:creationId xmlns:p14="http://schemas.microsoft.com/office/powerpoint/2010/main" val="24866533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C75ACD3-4E93-7649-968E-3A8BC37C1083}"/>
              </a:ext>
            </a:extLst>
          </p:cNvPr>
          <p:cNvSpPr/>
          <p:nvPr/>
        </p:nvSpPr>
        <p:spPr>
          <a:xfrm>
            <a:off x="2442442" y="2536854"/>
            <a:ext cx="3118445" cy="1776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18C81C-BAC2-664D-8F0C-52434D76805B}"/>
              </a:ext>
            </a:extLst>
          </p:cNvPr>
          <p:cNvSpPr txBox="1"/>
          <p:nvPr/>
        </p:nvSpPr>
        <p:spPr>
          <a:xfrm>
            <a:off x="2442442" y="4013148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7737BA-C1F0-5343-96B5-76453E184283}"/>
              </a:ext>
            </a:extLst>
          </p:cNvPr>
          <p:cNvSpPr txBox="1"/>
          <p:nvPr/>
        </p:nvSpPr>
        <p:spPr>
          <a:xfrm>
            <a:off x="2685245" y="40110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E0F7FF-96C8-0841-84BE-5B1516388D37}"/>
              </a:ext>
            </a:extLst>
          </p:cNvPr>
          <p:cNvSpPr/>
          <p:nvPr/>
        </p:nvSpPr>
        <p:spPr>
          <a:xfrm>
            <a:off x="2492346" y="3749177"/>
            <a:ext cx="550259" cy="259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B0F164-0AE0-FF4E-A002-E1FBD29C1C92}"/>
              </a:ext>
            </a:extLst>
          </p:cNvPr>
          <p:cNvSpPr txBox="1"/>
          <p:nvPr/>
        </p:nvSpPr>
        <p:spPr>
          <a:xfrm>
            <a:off x="2456430" y="37491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💻</a:t>
            </a:r>
            <a:endParaRPr kumimoji="1"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889EB9-7268-8B40-900F-E31CE95AC312}"/>
              </a:ext>
            </a:extLst>
          </p:cNvPr>
          <p:cNvSpPr txBox="1"/>
          <p:nvPr/>
        </p:nvSpPr>
        <p:spPr>
          <a:xfrm>
            <a:off x="3747098" y="250160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🐯S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FDD662-0C0C-834E-8E93-5BD262ADEE54}"/>
              </a:ext>
            </a:extLst>
          </p:cNvPr>
          <p:cNvSpPr txBox="1"/>
          <p:nvPr/>
        </p:nvSpPr>
        <p:spPr>
          <a:xfrm>
            <a:off x="2475863" y="251602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🐻F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EAA6C1E-BB8B-3E4D-A1E5-0F8E04900370}"/>
              </a:ext>
            </a:extLst>
          </p:cNvPr>
          <p:cNvSpPr/>
          <p:nvPr/>
        </p:nvSpPr>
        <p:spPr>
          <a:xfrm>
            <a:off x="5425158" y="3005995"/>
            <a:ext cx="450937" cy="414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577B12-7504-6341-B2AD-8E780BBC2F16}"/>
              </a:ext>
            </a:extLst>
          </p:cNvPr>
          <p:cNvSpPr txBox="1"/>
          <p:nvPr/>
        </p:nvSpPr>
        <p:spPr>
          <a:xfrm>
            <a:off x="4374768" y="2509324"/>
            <a:ext cx="55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🐱C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9983F7F-69CB-164C-8119-22B77FFEF189}"/>
              </a:ext>
            </a:extLst>
          </p:cNvPr>
          <p:cNvSpPr/>
          <p:nvPr/>
        </p:nvSpPr>
        <p:spPr>
          <a:xfrm>
            <a:off x="2495602" y="281105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9293DCA-4BAA-FE49-82FA-BAD909F18332}"/>
              </a:ext>
            </a:extLst>
          </p:cNvPr>
          <p:cNvSpPr/>
          <p:nvPr/>
        </p:nvSpPr>
        <p:spPr>
          <a:xfrm>
            <a:off x="4407502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DE54B18-5B85-ED44-B57E-57D9E48E6EA7}"/>
              </a:ext>
            </a:extLst>
          </p:cNvPr>
          <p:cNvSpPr/>
          <p:nvPr/>
        </p:nvSpPr>
        <p:spPr>
          <a:xfrm>
            <a:off x="3770350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270A5F4-479B-1C40-B577-FE1C87B3F75B}"/>
              </a:ext>
            </a:extLst>
          </p:cNvPr>
          <p:cNvSpPr txBox="1"/>
          <p:nvPr/>
        </p:nvSpPr>
        <p:spPr>
          <a:xfrm>
            <a:off x="3069373" y="250413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🐑SA</a:t>
            </a:r>
            <a:endParaRPr kumimoji="1"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4E9D8CE-AE61-774A-9190-6812C9FB2E99}"/>
              </a:ext>
            </a:extLst>
          </p:cNvPr>
          <p:cNvSpPr/>
          <p:nvPr/>
        </p:nvSpPr>
        <p:spPr>
          <a:xfrm>
            <a:off x="3125219" y="281105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E3151A8-0F30-F44E-A16E-7C85FC6E9A56}"/>
              </a:ext>
            </a:extLst>
          </p:cNvPr>
          <p:cNvSpPr txBox="1"/>
          <p:nvPr/>
        </p:nvSpPr>
        <p:spPr>
          <a:xfrm>
            <a:off x="2398956" y="303228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🐦</a:t>
            </a:r>
          </a:p>
          <a:p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5C193E1-2AAB-0146-B978-B17D7B0FF872}"/>
              </a:ext>
            </a:extLst>
          </p:cNvPr>
          <p:cNvSpPr txBox="1"/>
          <p:nvPr/>
        </p:nvSpPr>
        <p:spPr>
          <a:xfrm>
            <a:off x="2684589" y="305565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☎️</a:t>
            </a:r>
            <a:endParaRPr kumimoji="1" lang="zh-CN" altLang="en-US" sz="11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B83C5C8-DD07-A44F-BC4E-48DB8DE2A2C1}"/>
              </a:ext>
            </a:extLst>
          </p:cNvPr>
          <p:cNvSpPr/>
          <p:nvPr/>
        </p:nvSpPr>
        <p:spPr>
          <a:xfrm rot="5400000">
            <a:off x="2633488" y="3203461"/>
            <a:ext cx="436427" cy="195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A65F931-CFDB-F14E-BE85-90896B542749}"/>
              </a:ext>
            </a:extLst>
          </p:cNvPr>
          <p:cNvSpPr txBox="1"/>
          <p:nvPr/>
        </p:nvSpPr>
        <p:spPr>
          <a:xfrm>
            <a:off x="2462040" y="323128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72CA2C6-A7E5-A643-A754-9D285C562CB5}"/>
              </a:ext>
            </a:extLst>
          </p:cNvPr>
          <p:cNvSpPr txBox="1"/>
          <p:nvPr/>
        </p:nvSpPr>
        <p:spPr>
          <a:xfrm>
            <a:off x="4937944" y="2509324"/>
            <a:ext cx="66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🐶FR</a:t>
            </a:r>
            <a:endParaRPr kumimoji="1"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5037172-B47C-6E4B-96F8-A7FE00D9E473}"/>
              </a:ext>
            </a:extLst>
          </p:cNvPr>
          <p:cNvSpPr/>
          <p:nvPr/>
        </p:nvSpPr>
        <p:spPr>
          <a:xfrm>
            <a:off x="4970679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9F0AB2A-A6C3-8F4E-BE39-F7124D4CC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267" y="3903834"/>
            <a:ext cx="753229" cy="33008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9C0A864-B720-2E4D-8936-C4BAE5647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807" y="3785339"/>
            <a:ext cx="408512" cy="140400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92E1184F-0733-6441-BD8C-17A477462E0E}"/>
              </a:ext>
            </a:extLst>
          </p:cNvPr>
          <p:cNvSpPr txBox="1"/>
          <p:nvPr/>
        </p:nvSpPr>
        <p:spPr>
          <a:xfrm>
            <a:off x="4930059" y="2955491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🐶</a:t>
            </a:r>
            <a:r>
              <a:rPr kumimoji="1" lang="zh-CN" altLang="en-US" dirty="0"/>
              <a:t> 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2743C8C-F2C1-6842-B325-D42DA081A0CE}"/>
              </a:ext>
            </a:extLst>
          </p:cNvPr>
          <p:cNvSpPr txBox="1"/>
          <p:nvPr/>
        </p:nvSpPr>
        <p:spPr>
          <a:xfrm>
            <a:off x="5193976" y="3019756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🔍</a:t>
            </a:r>
            <a:endParaRPr kumimoji="1" lang="zh-CN" altLang="en-US" sz="1050" dirty="0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E3A3DD61-6CB1-7043-8535-771CB6BF56CA}"/>
              </a:ext>
            </a:extLst>
          </p:cNvPr>
          <p:cNvCxnSpPr>
            <a:cxnSpLocks/>
          </p:cNvCxnSpPr>
          <p:nvPr/>
        </p:nvCxnSpPr>
        <p:spPr>
          <a:xfrm flipH="1">
            <a:off x="5122668" y="3256897"/>
            <a:ext cx="19021" cy="255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8980F61F-F22B-A54B-A730-D9FC22E94FF2}"/>
              </a:ext>
            </a:extLst>
          </p:cNvPr>
          <p:cNvSpPr txBox="1"/>
          <p:nvPr/>
        </p:nvSpPr>
        <p:spPr>
          <a:xfrm>
            <a:off x="4670460" y="3503580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我想要办理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查询 </a:t>
            </a:r>
            <a:r>
              <a:rPr kumimoji="1" lang="en-US" altLang="zh-CN" sz="7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鸡太美</a:t>
            </a:r>
            <a:r>
              <a:rPr kumimoji="1" lang="en-US" altLang="zh-CN" sz="7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跳舞</a:t>
            </a:r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09DC0BB1-7F7B-9F42-A75A-FBD7F50FD588}"/>
              </a:ext>
            </a:extLst>
          </p:cNvPr>
          <p:cNvCxnSpPr>
            <a:cxnSpLocks/>
          </p:cNvCxnSpPr>
          <p:nvPr/>
        </p:nvCxnSpPr>
        <p:spPr>
          <a:xfrm flipH="1">
            <a:off x="5188856" y="2284559"/>
            <a:ext cx="19021" cy="255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AE5C5A0-CE7E-2E46-A083-3D569D127BDE}"/>
              </a:ext>
            </a:extLst>
          </p:cNvPr>
          <p:cNvSpPr txBox="1"/>
          <p:nvPr/>
        </p:nvSpPr>
        <p:spPr>
          <a:xfrm>
            <a:off x="4998263" y="204343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>
                <a:solidFill>
                  <a:srgbClr val="00B050"/>
                </a:solidFill>
              </a:rPr>
              <a:t>读</a:t>
            </a:r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请求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放行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3326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C75ACD3-4E93-7649-968E-3A8BC37C1083}"/>
              </a:ext>
            </a:extLst>
          </p:cNvPr>
          <p:cNvSpPr/>
          <p:nvPr/>
        </p:nvSpPr>
        <p:spPr>
          <a:xfrm>
            <a:off x="2442442" y="2536854"/>
            <a:ext cx="3667038" cy="1776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18C81C-BAC2-664D-8F0C-52434D76805B}"/>
              </a:ext>
            </a:extLst>
          </p:cNvPr>
          <p:cNvSpPr txBox="1"/>
          <p:nvPr/>
        </p:nvSpPr>
        <p:spPr>
          <a:xfrm>
            <a:off x="2442442" y="4013148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7737BA-C1F0-5343-96B5-76453E184283}"/>
              </a:ext>
            </a:extLst>
          </p:cNvPr>
          <p:cNvSpPr txBox="1"/>
          <p:nvPr/>
        </p:nvSpPr>
        <p:spPr>
          <a:xfrm>
            <a:off x="2685245" y="40110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E0F7FF-96C8-0841-84BE-5B1516388D37}"/>
              </a:ext>
            </a:extLst>
          </p:cNvPr>
          <p:cNvSpPr/>
          <p:nvPr/>
        </p:nvSpPr>
        <p:spPr>
          <a:xfrm>
            <a:off x="2492346" y="3749177"/>
            <a:ext cx="550259" cy="259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B0F164-0AE0-FF4E-A002-E1FBD29C1C92}"/>
              </a:ext>
            </a:extLst>
          </p:cNvPr>
          <p:cNvSpPr txBox="1"/>
          <p:nvPr/>
        </p:nvSpPr>
        <p:spPr>
          <a:xfrm>
            <a:off x="2456430" y="37491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💻</a:t>
            </a:r>
            <a:endParaRPr kumimoji="1"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610D899-2FB1-7745-B209-9510AC89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122" y="3772036"/>
            <a:ext cx="381019" cy="1070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CED695E-8CE4-8C48-84ED-92EC441E7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967" y="4056954"/>
            <a:ext cx="797066" cy="23823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D8FA93D-F324-3345-92CA-62B9DC5390DD}"/>
              </a:ext>
            </a:extLst>
          </p:cNvPr>
          <p:cNvSpPr/>
          <p:nvPr/>
        </p:nvSpPr>
        <p:spPr>
          <a:xfrm>
            <a:off x="5524545" y="281457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598E52F-6967-7547-8F60-AA6B9FF3A31B}"/>
              </a:ext>
            </a:extLst>
          </p:cNvPr>
          <p:cNvSpPr txBox="1"/>
          <p:nvPr/>
        </p:nvSpPr>
        <p:spPr>
          <a:xfrm>
            <a:off x="5507793" y="2522523"/>
            <a:ext cx="54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🦁️P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889EB9-7268-8B40-900F-E31CE95AC312}"/>
              </a:ext>
            </a:extLst>
          </p:cNvPr>
          <p:cNvSpPr txBox="1"/>
          <p:nvPr/>
        </p:nvSpPr>
        <p:spPr>
          <a:xfrm>
            <a:off x="3747098" y="250160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🐯S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FDD662-0C0C-834E-8E93-5BD262ADEE54}"/>
              </a:ext>
            </a:extLst>
          </p:cNvPr>
          <p:cNvSpPr txBox="1"/>
          <p:nvPr/>
        </p:nvSpPr>
        <p:spPr>
          <a:xfrm>
            <a:off x="2475863" y="251602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🐻F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EAA6C1E-BB8B-3E4D-A1E5-0F8E04900370}"/>
              </a:ext>
            </a:extLst>
          </p:cNvPr>
          <p:cNvSpPr/>
          <p:nvPr/>
        </p:nvSpPr>
        <p:spPr>
          <a:xfrm>
            <a:off x="5858916" y="3005995"/>
            <a:ext cx="450937" cy="414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577B12-7504-6341-B2AD-8E780BBC2F16}"/>
              </a:ext>
            </a:extLst>
          </p:cNvPr>
          <p:cNvSpPr txBox="1"/>
          <p:nvPr/>
        </p:nvSpPr>
        <p:spPr>
          <a:xfrm>
            <a:off x="4374768" y="2509324"/>
            <a:ext cx="55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🐱C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9983F7F-69CB-164C-8119-22B77FFEF189}"/>
              </a:ext>
            </a:extLst>
          </p:cNvPr>
          <p:cNvSpPr/>
          <p:nvPr/>
        </p:nvSpPr>
        <p:spPr>
          <a:xfrm>
            <a:off x="2495602" y="281105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08AEEC-F4DD-FE4F-8471-5A4123324B0B}"/>
              </a:ext>
            </a:extLst>
          </p:cNvPr>
          <p:cNvSpPr txBox="1"/>
          <p:nvPr/>
        </p:nvSpPr>
        <p:spPr>
          <a:xfrm>
            <a:off x="4882843" y="2506602"/>
            <a:ext cx="6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🐂PS</a:t>
            </a:r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F26B1D8-9D8A-AB48-B632-438F29FFF12C}"/>
              </a:ext>
            </a:extLst>
          </p:cNvPr>
          <p:cNvSpPr/>
          <p:nvPr/>
        </p:nvSpPr>
        <p:spPr>
          <a:xfrm>
            <a:off x="4974068" y="2816522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9293DCA-4BAA-FE49-82FA-BAD909F18332}"/>
              </a:ext>
            </a:extLst>
          </p:cNvPr>
          <p:cNvSpPr/>
          <p:nvPr/>
        </p:nvSpPr>
        <p:spPr>
          <a:xfrm>
            <a:off x="4407502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DE54B18-5B85-ED44-B57E-57D9E48E6EA7}"/>
              </a:ext>
            </a:extLst>
          </p:cNvPr>
          <p:cNvSpPr/>
          <p:nvPr/>
        </p:nvSpPr>
        <p:spPr>
          <a:xfrm>
            <a:off x="3770350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270A5F4-479B-1C40-B577-FE1C87B3F75B}"/>
              </a:ext>
            </a:extLst>
          </p:cNvPr>
          <p:cNvSpPr txBox="1"/>
          <p:nvPr/>
        </p:nvSpPr>
        <p:spPr>
          <a:xfrm>
            <a:off x="3069373" y="250413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🐍A</a:t>
            </a:r>
            <a:endParaRPr kumimoji="1"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4E9D8CE-AE61-774A-9190-6812C9FB2E99}"/>
              </a:ext>
            </a:extLst>
          </p:cNvPr>
          <p:cNvSpPr/>
          <p:nvPr/>
        </p:nvSpPr>
        <p:spPr>
          <a:xfrm>
            <a:off x="3125219" y="281105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E3151A8-0F30-F44E-A16E-7C85FC6E9A56}"/>
              </a:ext>
            </a:extLst>
          </p:cNvPr>
          <p:cNvSpPr txBox="1"/>
          <p:nvPr/>
        </p:nvSpPr>
        <p:spPr>
          <a:xfrm>
            <a:off x="2398956" y="303228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🐦</a:t>
            </a:r>
          </a:p>
          <a:p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5C193E1-2AAB-0146-B978-B17D7B0FF872}"/>
              </a:ext>
            </a:extLst>
          </p:cNvPr>
          <p:cNvSpPr txBox="1"/>
          <p:nvPr/>
        </p:nvSpPr>
        <p:spPr>
          <a:xfrm>
            <a:off x="2684589" y="305565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☎️</a:t>
            </a:r>
            <a:endParaRPr kumimoji="1" lang="zh-CN" altLang="en-US" sz="11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B83C5C8-DD07-A44F-BC4E-48DB8DE2A2C1}"/>
              </a:ext>
            </a:extLst>
          </p:cNvPr>
          <p:cNvSpPr/>
          <p:nvPr/>
        </p:nvSpPr>
        <p:spPr>
          <a:xfrm rot="5400000">
            <a:off x="2633488" y="3203461"/>
            <a:ext cx="436427" cy="195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A65F931-CFDB-F14E-BE85-90896B542749}"/>
              </a:ext>
            </a:extLst>
          </p:cNvPr>
          <p:cNvSpPr txBox="1"/>
          <p:nvPr/>
        </p:nvSpPr>
        <p:spPr>
          <a:xfrm>
            <a:off x="2462040" y="323128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7A3E01-B7E4-7145-AED1-97906C26E58B}"/>
              </a:ext>
            </a:extLst>
          </p:cNvPr>
          <p:cNvSpPr txBox="1"/>
          <p:nvPr/>
        </p:nvSpPr>
        <p:spPr>
          <a:xfrm>
            <a:off x="5440033" y="297574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🐶</a:t>
            </a:r>
            <a:r>
              <a:rPr kumimoji="1" lang="zh-CN" altLang="en-US" dirty="0"/>
              <a:t>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7A575B-9064-C64D-8C42-38C37870933B}"/>
              </a:ext>
            </a:extLst>
          </p:cNvPr>
          <p:cNvSpPr txBox="1"/>
          <p:nvPr/>
        </p:nvSpPr>
        <p:spPr>
          <a:xfrm>
            <a:off x="5703950" y="3040008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✒️</a:t>
            </a:r>
            <a:endParaRPr kumimoji="1" lang="zh-CN" altLang="en-US" sz="1050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B6350868-A5B0-4F41-B883-0E96DE2DEA20}"/>
              </a:ext>
            </a:extLst>
          </p:cNvPr>
          <p:cNvCxnSpPr>
            <a:cxnSpLocks/>
          </p:cNvCxnSpPr>
          <p:nvPr/>
        </p:nvCxnSpPr>
        <p:spPr>
          <a:xfrm flipH="1">
            <a:off x="5597722" y="3259756"/>
            <a:ext cx="19021" cy="255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6036C91C-E1F2-E44D-AB3A-92C45470ABDA}"/>
              </a:ext>
            </a:extLst>
          </p:cNvPr>
          <p:cNvSpPr txBox="1"/>
          <p:nvPr/>
        </p:nvSpPr>
        <p:spPr>
          <a:xfrm>
            <a:off x="5219447" y="3511824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我想要办理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创建 </a:t>
            </a:r>
            <a:r>
              <a:rPr kumimoji="1" lang="en-US" altLang="zh-CN" sz="7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坤坤</a:t>
            </a:r>
            <a:r>
              <a:rPr kumimoji="1" lang="en-US" altLang="zh-CN" sz="7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日记</a:t>
            </a:r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07B0BC4C-E25A-AF47-8178-07FE6FD0F33B}"/>
              </a:ext>
            </a:extLst>
          </p:cNvPr>
          <p:cNvCxnSpPr>
            <a:cxnSpLocks/>
          </p:cNvCxnSpPr>
          <p:nvPr/>
        </p:nvCxnSpPr>
        <p:spPr>
          <a:xfrm flipH="1">
            <a:off x="5759840" y="2307884"/>
            <a:ext cx="19021" cy="255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2F4336C5-CB8D-5F42-AF3F-231D874027E2}"/>
              </a:ext>
            </a:extLst>
          </p:cNvPr>
          <p:cNvSpPr txBox="1"/>
          <p:nvPr/>
        </p:nvSpPr>
        <p:spPr>
          <a:xfrm>
            <a:off x="5506190" y="1945427"/>
            <a:ext cx="5437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好的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请出示下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您的证件</a:t>
            </a:r>
          </a:p>
        </p:txBody>
      </p:sp>
    </p:spTree>
    <p:extLst>
      <p:ext uri="{BB962C8B-B14F-4D97-AF65-F5344CB8AC3E}">
        <p14:creationId xmlns:p14="http://schemas.microsoft.com/office/powerpoint/2010/main" val="14484175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C75ACD3-4E93-7649-968E-3A8BC37C1083}"/>
              </a:ext>
            </a:extLst>
          </p:cNvPr>
          <p:cNvSpPr/>
          <p:nvPr/>
        </p:nvSpPr>
        <p:spPr>
          <a:xfrm>
            <a:off x="2442442" y="2536854"/>
            <a:ext cx="3667038" cy="1776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18C81C-BAC2-664D-8F0C-52434D76805B}"/>
              </a:ext>
            </a:extLst>
          </p:cNvPr>
          <p:cNvSpPr txBox="1"/>
          <p:nvPr/>
        </p:nvSpPr>
        <p:spPr>
          <a:xfrm>
            <a:off x="2442442" y="4013148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7737BA-C1F0-5343-96B5-76453E184283}"/>
              </a:ext>
            </a:extLst>
          </p:cNvPr>
          <p:cNvSpPr txBox="1"/>
          <p:nvPr/>
        </p:nvSpPr>
        <p:spPr>
          <a:xfrm>
            <a:off x="2685245" y="40110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E0F7FF-96C8-0841-84BE-5B1516388D37}"/>
              </a:ext>
            </a:extLst>
          </p:cNvPr>
          <p:cNvSpPr/>
          <p:nvPr/>
        </p:nvSpPr>
        <p:spPr>
          <a:xfrm>
            <a:off x="2492346" y="3749177"/>
            <a:ext cx="550259" cy="259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B0F164-0AE0-FF4E-A002-E1FBD29C1C92}"/>
              </a:ext>
            </a:extLst>
          </p:cNvPr>
          <p:cNvSpPr txBox="1"/>
          <p:nvPr/>
        </p:nvSpPr>
        <p:spPr>
          <a:xfrm>
            <a:off x="2456430" y="37491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💻</a:t>
            </a:r>
            <a:endParaRPr kumimoji="1"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610D899-2FB1-7745-B209-9510AC89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122" y="3772036"/>
            <a:ext cx="381019" cy="1070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CED695E-8CE4-8C48-84ED-92EC441E7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967" y="4056954"/>
            <a:ext cx="797066" cy="23823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D8FA93D-F324-3345-92CA-62B9DC5390DD}"/>
              </a:ext>
            </a:extLst>
          </p:cNvPr>
          <p:cNvSpPr/>
          <p:nvPr/>
        </p:nvSpPr>
        <p:spPr>
          <a:xfrm>
            <a:off x="5524545" y="281457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598E52F-6967-7547-8F60-AA6B9FF3A31B}"/>
              </a:ext>
            </a:extLst>
          </p:cNvPr>
          <p:cNvSpPr txBox="1"/>
          <p:nvPr/>
        </p:nvSpPr>
        <p:spPr>
          <a:xfrm>
            <a:off x="5507793" y="2522523"/>
            <a:ext cx="54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🦁️P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889EB9-7268-8B40-900F-E31CE95AC312}"/>
              </a:ext>
            </a:extLst>
          </p:cNvPr>
          <p:cNvSpPr txBox="1"/>
          <p:nvPr/>
        </p:nvSpPr>
        <p:spPr>
          <a:xfrm>
            <a:off x="3747098" y="250160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🐯S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FDD662-0C0C-834E-8E93-5BD262ADEE54}"/>
              </a:ext>
            </a:extLst>
          </p:cNvPr>
          <p:cNvSpPr txBox="1"/>
          <p:nvPr/>
        </p:nvSpPr>
        <p:spPr>
          <a:xfrm>
            <a:off x="2475863" y="251602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🐻F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EAA6C1E-BB8B-3E4D-A1E5-0F8E04900370}"/>
              </a:ext>
            </a:extLst>
          </p:cNvPr>
          <p:cNvSpPr/>
          <p:nvPr/>
        </p:nvSpPr>
        <p:spPr>
          <a:xfrm>
            <a:off x="5858916" y="3005995"/>
            <a:ext cx="450937" cy="414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577B12-7504-6341-B2AD-8E780BBC2F16}"/>
              </a:ext>
            </a:extLst>
          </p:cNvPr>
          <p:cNvSpPr txBox="1"/>
          <p:nvPr/>
        </p:nvSpPr>
        <p:spPr>
          <a:xfrm>
            <a:off x="4374768" y="2509324"/>
            <a:ext cx="55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🐱C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9983F7F-69CB-164C-8119-22B77FFEF189}"/>
              </a:ext>
            </a:extLst>
          </p:cNvPr>
          <p:cNvSpPr/>
          <p:nvPr/>
        </p:nvSpPr>
        <p:spPr>
          <a:xfrm>
            <a:off x="2495602" y="281105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08AEEC-F4DD-FE4F-8471-5A4123324B0B}"/>
              </a:ext>
            </a:extLst>
          </p:cNvPr>
          <p:cNvSpPr txBox="1"/>
          <p:nvPr/>
        </p:nvSpPr>
        <p:spPr>
          <a:xfrm>
            <a:off x="4882843" y="2506602"/>
            <a:ext cx="6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🐂PS</a:t>
            </a:r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F26B1D8-9D8A-AB48-B632-438F29FFF12C}"/>
              </a:ext>
            </a:extLst>
          </p:cNvPr>
          <p:cNvSpPr/>
          <p:nvPr/>
        </p:nvSpPr>
        <p:spPr>
          <a:xfrm>
            <a:off x="4974068" y="2816522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9293DCA-4BAA-FE49-82FA-BAD909F18332}"/>
              </a:ext>
            </a:extLst>
          </p:cNvPr>
          <p:cNvSpPr/>
          <p:nvPr/>
        </p:nvSpPr>
        <p:spPr>
          <a:xfrm>
            <a:off x="4407502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DE54B18-5B85-ED44-B57E-57D9E48E6EA7}"/>
              </a:ext>
            </a:extLst>
          </p:cNvPr>
          <p:cNvSpPr/>
          <p:nvPr/>
        </p:nvSpPr>
        <p:spPr>
          <a:xfrm>
            <a:off x="3770350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270A5F4-479B-1C40-B577-FE1C87B3F75B}"/>
              </a:ext>
            </a:extLst>
          </p:cNvPr>
          <p:cNvSpPr txBox="1"/>
          <p:nvPr/>
        </p:nvSpPr>
        <p:spPr>
          <a:xfrm>
            <a:off x="3069373" y="250413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🐍A</a:t>
            </a:r>
            <a:endParaRPr kumimoji="1"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4E9D8CE-AE61-774A-9190-6812C9FB2E99}"/>
              </a:ext>
            </a:extLst>
          </p:cNvPr>
          <p:cNvSpPr/>
          <p:nvPr/>
        </p:nvSpPr>
        <p:spPr>
          <a:xfrm>
            <a:off x="3125219" y="281105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E3151A8-0F30-F44E-A16E-7C85FC6E9A56}"/>
              </a:ext>
            </a:extLst>
          </p:cNvPr>
          <p:cNvSpPr txBox="1"/>
          <p:nvPr/>
        </p:nvSpPr>
        <p:spPr>
          <a:xfrm>
            <a:off x="2398956" y="303228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🐦</a:t>
            </a:r>
          </a:p>
          <a:p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5C193E1-2AAB-0146-B978-B17D7B0FF872}"/>
              </a:ext>
            </a:extLst>
          </p:cNvPr>
          <p:cNvSpPr txBox="1"/>
          <p:nvPr/>
        </p:nvSpPr>
        <p:spPr>
          <a:xfrm>
            <a:off x="2684589" y="305565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☎️</a:t>
            </a:r>
            <a:endParaRPr kumimoji="1" lang="zh-CN" altLang="en-US" sz="11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B83C5C8-DD07-A44F-BC4E-48DB8DE2A2C1}"/>
              </a:ext>
            </a:extLst>
          </p:cNvPr>
          <p:cNvSpPr/>
          <p:nvPr/>
        </p:nvSpPr>
        <p:spPr>
          <a:xfrm rot="5400000">
            <a:off x="2633488" y="3203461"/>
            <a:ext cx="436427" cy="195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A65F931-CFDB-F14E-BE85-90896B542749}"/>
              </a:ext>
            </a:extLst>
          </p:cNvPr>
          <p:cNvSpPr txBox="1"/>
          <p:nvPr/>
        </p:nvSpPr>
        <p:spPr>
          <a:xfrm>
            <a:off x="2462040" y="323128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7A3E01-B7E4-7145-AED1-97906C26E58B}"/>
              </a:ext>
            </a:extLst>
          </p:cNvPr>
          <p:cNvSpPr txBox="1"/>
          <p:nvPr/>
        </p:nvSpPr>
        <p:spPr>
          <a:xfrm>
            <a:off x="4911526" y="2953816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🐶</a:t>
            </a:r>
            <a:r>
              <a:rPr kumimoji="1" lang="zh-CN" altLang="en-US" dirty="0"/>
              <a:t>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7A575B-9064-C64D-8C42-38C37870933B}"/>
              </a:ext>
            </a:extLst>
          </p:cNvPr>
          <p:cNvSpPr txBox="1"/>
          <p:nvPr/>
        </p:nvSpPr>
        <p:spPr>
          <a:xfrm>
            <a:off x="5175443" y="301808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✒️</a:t>
            </a:r>
            <a:endParaRPr kumimoji="1" lang="zh-CN" altLang="en-US" sz="1050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C166E575-EB88-2041-8824-4AB31C71213A}"/>
              </a:ext>
            </a:extLst>
          </p:cNvPr>
          <p:cNvCxnSpPr>
            <a:cxnSpLocks/>
          </p:cNvCxnSpPr>
          <p:nvPr/>
        </p:nvCxnSpPr>
        <p:spPr>
          <a:xfrm flipH="1">
            <a:off x="5759840" y="2307884"/>
            <a:ext cx="19021" cy="255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C3BD4FE-D1FA-0B4D-8058-A7CBCF136540}"/>
              </a:ext>
            </a:extLst>
          </p:cNvPr>
          <p:cNvSpPr txBox="1"/>
          <p:nvPr/>
        </p:nvSpPr>
        <p:spPr>
          <a:xfrm>
            <a:off x="5485393" y="1922245"/>
            <a:ext cx="7296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身份验证通过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是个</a:t>
            </a:r>
            <a:r>
              <a:rPr kumimoji="1" lang="zh-CN" altLang="en-US" sz="700" dirty="0">
                <a:solidFill>
                  <a:srgbClr val="FF0000"/>
                </a:solidFill>
              </a:rPr>
              <a:t>写</a:t>
            </a:r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请求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小</a:t>
            </a:r>
            <a:r>
              <a:rPr kumimoji="1" lang="en-US" altLang="zh-CN" sz="700" dirty="0">
                <a:solidFill>
                  <a:schemeClr val="bg2">
                    <a:lumMod val="50000"/>
                  </a:schemeClr>
                </a:solidFill>
              </a:rPr>
              <a:t>PS</a:t>
            </a:r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交给你了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058319E7-898F-D74F-B57F-5EC0EFAB019C}"/>
              </a:ext>
            </a:extLst>
          </p:cNvPr>
          <p:cNvCxnSpPr>
            <a:cxnSpLocks/>
          </p:cNvCxnSpPr>
          <p:nvPr/>
        </p:nvCxnSpPr>
        <p:spPr>
          <a:xfrm flipH="1">
            <a:off x="5176830" y="2348698"/>
            <a:ext cx="19021" cy="255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E2991F7-67BF-9343-BC2F-ACBDBEF9CAC0}"/>
              </a:ext>
            </a:extLst>
          </p:cNvPr>
          <p:cNvSpPr txBox="1"/>
          <p:nvPr/>
        </p:nvSpPr>
        <p:spPr>
          <a:xfrm>
            <a:off x="5013072" y="2172985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收到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9785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C75ACD3-4E93-7649-968E-3A8BC37C1083}"/>
              </a:ext>
            </a:extLst>
          </p:cNvPr>
          <p:cNvSpPr/>
          <p:nvPr/>
        </p:nvSpPr>
        <p:spPr>
          <a:xfrm>
            <a:off x="2442442" y="2536854"/>
            <a:ext cx="3667038" cy="1776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18C81C-BAC2-664D-8F0C-52434D76805B}"/>
              </a:ext>
            </a:extLst>
          </p:cNvPr>
          <p:cNvSpPr txBox="1"/>
          <p:nvPr/>
        </p:nvSpPr>
        <p:spPr>
          <a:xfrm>
            <a:off x="2442442" y="4013148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7737BA-C1F0-5343-96B5-76453E184283}"/>
              </a:ext>
            </a:extLst>
          </p:cNvPr>
          <p:cNvSpPr txBox="1"/>
          <p:nvPr/>
        </p:nvSpPr>
        <p:spPr>
          <a:xfrm>
            <a:off x="2685245" y="40110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E0F7FF-96C8-0841-84BE-5B1516388D37}"/>
              </a:ext>
            </a:extLst>
          </p:cNvPr>
          <p:cNvSpPr/>
          <p:nvPr/>
        </p:nvSpPr>
        <p:spPr>
          <a:xfrm>
            <a:off x="2492346" y="3749177"/>
            <a:ext cx="550259" cy="259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B0F164-0AE0-FF4E-A002-E1FBD29C1C92}"/>
              </a:ext>
            </a:extLst>
          </p:cNvPr>
          <p:cNvSpPr txBox="1"/>
          <p:nvPr/>
        </p:nvSpPr>
        <p:spPr>
          <a:xfrm>
            <a:off x="2456430" y="37491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💻</a:t>
            </a:r>
            <a:endParaRPr kumimoji="1"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610D899-2FB1-7745-B209-9510AC89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122" y="3772036"/>
            <a:ext cx="381019" cy="1070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CED695E-8CE4-8C48-84ED-92EC441E7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967" y="4056954"/>
            <a:ext cx="797066" cy="23823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D8FA93D-F324-3345-92CA-62B9DC5390DD}"/>
              </a:ext>
            </a:extLst>
          </p:cNvPr>
          <p:cNvSpPr/>
          <p:nvPr/>
        </p:nvSpPr>
        <p:spPr>
          <a:xfrm>
            <a:off x="5524545" y="281457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598E52F-6967-7547-8F60-AA6B9FF3A31B}"/>
              </a:ext>
            </a:extLst>
          </p:cNvPr>
          <p:cNvSpPr txBox="1"/>
          <p:nvPr/>
        </p:nvSpPr>
        <p:spPr>
          <a:xfrm>
            <a:off x="5507793" y="2522523"/>
            <a:ext cx="54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🦁️P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889EB9-7268-8B40-900F-E31CE95AC312}"/>
              </a:ext>
            </a:extLst>
          </p:cNvPr>
          <p:cNvSpPr txBox="1"/>
          <p:nvPr/>
        </p:nvSpPr>
        <p:spPr>
          <a:xfrm>
            <a:off x="3747098" y="250160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🐯S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FDD662-0C0C-834E-8E93-5BD262ADEE54}"/>
              </a:ext>
            </a:extLst>
          </p:cNvPr>
          <p:cNvSpPr txBox="1"/>
          <p:nvPr/>
        </p:nvSpPr>
        <p:spPr>
          <a:xfrm>
            <a:off x="2475863" y="251602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🐻F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EAA6C1E-BB8B-3E4D-A1E5-0F8E04900370}"/>
              </a:ext>
            </a:extLst>
          </p:cNvPr>
          <p:cNvSpPr/>
          <p:nvPr/>
        </p:nvSpPr>
        <p:spPr>
          <a:xfrm>
            <a:off x="5858916" y="3005995"/>
            <a:ext cx="450937" cy="414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577B12-7504-6341-B2AD-8E780BBC2F16}"/>
              </a:ext>
            </a:extLst>
          </p:cNvPr>
          <p:cNvSpPr txBox="1"/>
          <p:nvPr/>
        </p:nvSpPr>
        <p:spPr>
          <a:xfrm>
            <a:off x="4374768" y="2509324"/>
            <a:ext cx="55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🐱C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9983F7F-69CB-164C-8119-22B77FFEF189}"/>
              </a:ext>
            </a:extLst>
          </p:cNvPr>
          <p:cNvSpPr/>
          <p:nvPr/>
        </p:nvSpPr>
        <p:spPr>
          <a:xfrm>
            <a:off x="2495602" y="281105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08AEEC-F4DD-FE4F-8471-5A4123324B0B}"/>
              </a:ext>
            </a:extLst>
          </p:cNvPr>
          <p:cNvSpPr txBox="1"/>
          <p:nvPr/>
        </p:nvSpPr>
        <p:spPr>
          <a:xfrm>
            <a:off x="4882843" y="2506602"/>
            <a:ext cx="6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🐂PS</a:t>
            </a:r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F26B1D8-9D8A-AB48-B632-438F29FFF12C}"/>
              </a:ext>
            </a:extLst>
          </p:cNvPr>
          <p:cNvSpPr/>
          <p:nvPr/>
        </p:nvSpPr>
        <p:spPr>
          <a:xfrm>
            <a:off x="4974068" y="2816522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9293DCA-4BAA-FE49-82FA-BAD909F18332}"/>
              </a:ext>
            </a:extLst>
          </p:cNvPr>
          <p:cNvSpPr/>
          <p:nvPr/>
        </p:nvSpPr>
        <p:spPr>
          <a:xfrm>
            <a:off x="4407502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DE54B18-5B85-ED44-B57E-57D9E48E6EA7}"/>
              </a:ext>
            </a:extLst>
          </p:cNvPr>
          <p:cNvSpPr/>
          <p:nvPr/>
        </p:nvSpPr>
        <p:spPr>
          <a:xfrm>
            <a:off x="3770350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270A5F4-479B-1C40-B577-FE1C87B3F75B}"/>
              </a:ext>
            </a:extLst>
          </p:cNvPr>
          <p:cNvSpPr txBox="1"/>
          <p:nvPr/>
        </p:nvSpPr>
        <p:spPr>
          <a:xfrm>
            <a:off x="3069373" y="250413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🐍A</a:t>
            </a:r>
            <a:endParaRPr kumimoji="1"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4E9D8CE-AE61-774A-9190-6812C9FB2E99}"/>
              </a:ext>
            </a:extLst>
          </p:cNvPr>
          <p:cNvSpPr/>
          <p:nvPr/>
        </p:nvSpPr>
        <p:spPr>
          <a:xfrm>
            <a:off x="3125219" y="281105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E3151A8-0F30-F44E-A16E-7C85FC6E9A56}"/>
              </a:ext>
            </a:extLst>
          </p:cNvPr>
          <p:cNvSpPr txBox="1"/>
          <p:nvPr/>
        </p:nvSpPr>
        <p:spPr>
          <a:xfrm>
            <a:off x="2398956" y="303228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🐦</a:t>
            </a:r>
          </a:p>
          <a:p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5C193E1-2AAB-0146-B978-B17D7B0FF872}"/>
              </a:ext>
            </a:extLst>
          </p:cNvPr>
          <p:cNvSpPr txBox="1"/>
          <p:nvPr/>
        </p:nvSpPr>
        <p:spPr>
          <a:xfrm>
            <a:off x="2684589" y="305565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☎️</a:t>
            </a:r>
            <a:endParaRPr kumimoji="1" lang="zh-CN" altLang="en-US" sz="11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B83C5C8-DD07-A44F-BC4E-48DB8DE2A2C1}"/>
              </a:ext>
            </a:extLst>
          </p:cNvPr>
          <p:cNvSpPr/>
          <p:nvPr/>
        </p:nvSpPr>
        <p:spPr>
          <a:xfrm rot="5400000">
            <a:off x="2633488" y="3203461"/>
            <a:ext cx="436427" cy="195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A65F931-CFDB-F14E-BE85-90896B542749}"/>
              </a:ext>
            </a:extLst>
          </p:cNvPr>
          <p:cNvSpPr txBox="1"/>
          <p:nvPr/>
        </p:nvSpPr>
        <p:spPr>
          <a:xfrm>
            <a:off x="2462040" y="323128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7A3E01-B7E4-7145-AED1-97906C26E58B}"/>
              </a:ext>
            </a:extLst>
          </p:cNvPr>
          <p:cNvSpPr txBox="1"/>
          <p:nvPr/>
        </p:nvSpPr>
        <p:spPr>
          <a:xfrm>
            <a:off x="4374768" y="296172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🐶</a:t>
            </a:r>
            <a:r>
              <a:rPr kumimoji="1" lang="zh-CN" altLang="en-US" dirty="0"/>
              <a:t>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7A575B-9064-C64D-8C42-38C37870933B}"/>
              </a:ext>
            </a:extLst>
          </p:cNvPr>
          <p:cNvSpPr txBox="1"/>
          <p:nvPr/>
        </p:nvSpPr>
        <p:spPr>
          <a:xfrm>
            <a:off x="4638685" y="3025989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✒️</a:t>
            </a:r>
            <a:endParaRPr kumimoji="1" lang="zh-CN" altLang="en-US" sz="1050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058319E7-898F-D74F-B57F-5EC0EFAB019C}"/>
              </a:ext>
            </a:extLst>
          </p:cNvPr>
          <p:cNvCxnSpPr>
            <a:cxnSpLocks/>
          </p:cNvCxnSpPr>
          <p:nvPr/>
        </p:nvCxnSpPr>
        <p:spPr>
          <a:xfrm flipH="1">
            <a:off x="5176830" y="2348698"/>
            <a:ext cx="19021" cy="255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E2991F7-67BF-9343-BC2F-ACBDBEF9CAC0}"/>
              </a:ext>
            </a:extLst>
          </p:cNvPr>
          <p:cNvSpPr txBox="1"/>
          <p:nvPr/>
        </p:nvSpPr>
        <p:spPr>
          <a:xfrm>
            <a:off x="4872339" y="2138230"/>
            <a:ext cx="7793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小</a:t>
            </a:r>
            <a:r>
              <a:rPr kumimoji="1" lang="en-US" altLang="zh-CN" sz="700" dirty="0"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你先处理下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494C10EE-4815-0D47-8FB3-9D1555150F5A}"/>
              </a:ext>
            </a:extLst>
          </p:cNvPr>
          <p:cNvCxnSpPr>
            <a:cxnSpLocks/>
          </p:cNvCxnSpPr>
          <p:nvPr/>
        </p:nvCxnSpPr>
        <p:spPr>
          <a:xfrm flipH="1">
            <a:off x="4579357" y="2317040"/>
            <a:ext cx="19021" cy="255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7B02BD8-244E-C447-B8A1-2060E976FC85}"/>
              </a:ext>
            </a:extLst>
          </p:cNvPr>
          <p:cNvSpPr txBox="1"/>
          <p:nvPr/>
        </p:nvSpPr>
        <p:spPr>
          <a:xfrm>
            <a:off x="4447535" y="2138230"/>
            <a:ext cx="3016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>
                <a:solidFill>
                  <a:schemeClr val="bg2">
                    <a:lumMod val="50000"/>
                  </a:schemeClr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7779784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F3D603-C862-6F45-8D65-4E3BC9BF7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323" y="1605987"/>
            <a:ext cx="5143500" cy="36576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1C667BF-0B47-8842-A42F-7B1FD42A20E2}"/>
              </a:ext>
            </a:extLst>
          </p:cNvPr>
          <p:cNvSpPr txBox="1"/>
          <p:nvPr/>
        </p:nvSpPr>
        <p:spPr>
          <a:xfrm>
            <a:off x="2505918" y="2627453"/>
            <a:ext cx="1643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>
                <a:solidFill>
                  <a:srgbClr val="FF0000"/>
                </a:solidFill>
              </a:rPr>
              <a:t>坤坤 </a:t>
            </a:r>
            <a:r>
              <a:rPr kumimoji="1" lang="en-US" altLang="zh-CN" sz="1000" dirty="0"/>
              <a:t>-》[</a:t>
            </a:r>
            <a:r>
              <a:rPr kumimoji="1" lang="zh-CN" altLang="en-US" sz="1000" dirty="0">
                <a:solidFill>
                  <a:schemeClr val="accent1"/>
                </a:solidFill>
              </a:rPr>
              <a:t>创建 </a:t>
            </a:r>
            <a:r>
              <a:rPr kumimoji="1" lang="en-US" altLang="zh-CN" sz="1000" dirty="0">
                <a:solidFill>
                  <a:schemeClr val="accent6"/>
                </a:solidFill>
              </a:rPr>
              <a:t>/</a:t>
            </a:r>
            <a:r>
              <a:rPr kumimoji="1" lang="zh-CN" altLang="en-US" sz="1000" dirty="0">
                <a:solidFill>
                  <a:schemeClr val="accent6"/>
                </a:solidFill>
              </a:rPr>
              <a:t>坤坤</a:t>
            </a:r>
            <a:r>
              <a:rPr kumimoji="1" lang="en-US" altLang="zh-CN" sz="1000" dirty="0">
                <a:solidFill>
                  <a:schemeClr val="accent6"/>
                </a:solidFill>
              </a:rPr>
              <a:t>/</a:t>
            </a:r>
            <a:r>
              <a:rPr kumimoji="1" lang="zh-CN" altLang="en-US" sz="1000" dirty="0">
                <a:solidFill>
                  <a:schemeClr val="accent6"/>
                </a:solidFill>
              </a:rPr>
              <a:t>日记</a:t>
            </a:r>
            <a:r>
              <a:rPr kumimoji="1" lang="en-US" altLang="zh-CN" sz="1000" dirty="0"/>
              <a:t>]</a:t>
            </a:r>
            <a:endParaRPr kumimoji="1" lang="zh-CN" altLang="en-US" sz="1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DA7911-DDB4-C04D-9E9E-97F0F1A6367B}"/>
              </a:ext>
            </a:extLst>
          </p:cNvPr>
          <p:cNvSpPr txBox="1"/>
          <p:nvPr/>
        </p:nvSpPr>
        <p:spPr>
          <a:xfrm>
            <a:off x="3819646" y="1930082"/>
            <a:ext cx="113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小</a:t>
            </a:r>
            <a:r>
              <a:rPr kumimoji="1" lang="en-US" altLang="zh-CN" sz="1600" dirty="0"/>
              <a:t>C</a:t>
            </a:r>
            <a:r>
              <a:rPr kumimoji="1" lang="zh-CN" altLang="en-US" sz="1600" dirty="0"/>
              <a:t>备忘录</a:t>
            </a:r>
          </a:p>
        </p:txBody>
      </p:sp>
    </p:spTree>
    <p:extLst>
      <p:ext uri="{BB962C8B-B14F-4D97-AF65-F5344CB8AC3E}">
        <p14:creationId xmlns:p14="http://schemas.microsoft.com/office/powerpoint/2010/main" val="8574440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C75ACD3-4E93-7649-968E-3A8BC37C1083}"/>
              </a:ext>
            </a:extLst>
          </p:cNvPr>
          <p:cNvSpPr/>
          <p:nvPr/>
        </p:nvSpPr>
        <p:spPr>
          <a:xfrm>
            <a:off x="2442442" y="2536854"/>
            <a:ext cx="3667038" cy="1776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18C81C-BAC2-664D-8F0C-52434D76805B}"/>
              </a:ext>
            </a:extLst>
          </p:cNvPr>
          <p:cNvSpPr txBox="1"/>
          <p:nvPr/>
        </p:nvSpPr>
        <p:spPr>
          <a:xfrm>
            <a:off x="2442442" y="4013148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7737BA-C1F0-5343-96B5-76453E184283}"/>
              </a:ext>
            </a:extLst>
          </p:cNvPr>
          <p:cNvSpPr txBox="1"/>
          <p:nvPr/>
        </p:nvSpPr>
        <p:spPr>
          <a:xfrm>
            <a:off x="2685245" y="40110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E0F7FF-96C8-0841-84BE-5B1516388D37}"/>
              </a:ext>
            </a:extLst>
          </p:cNvPr>
          <p:cNvSpPr/>
          <p:nvPr/>
        </p:nvSpPr>
        <p:spPr>
          <a:xfrm>
            <a:off x="2492346" y="3749177"/>
            <a:ext cx="550259" cy="259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B0F164-0AE0-FF4E-A002-E1FBD29C1C92}"/>
              </a:ext>
            </a:extLst>
          </p:cNvPr>
          <p:cNvSpPr txBox="1"/>
          <p:nvPr/>
        </p:nvSpPr>
        <p:spPr>
          <a:xfrm>
            <a:off x="2456430" y="37491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💻</a:t>
            </a:r>
            <a:endParaRPr kumimoji="1"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610D899-2FB1-7745-B209-9510AC89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122" y="3772036"/>
            <a:ext cx="381019" cy="1070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CED695E-8CE4-8C48-84ED-92EC441E7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967" y="4056954"/>
            <a:ext cx="797066" cy="23823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D8FA93D-F324-3345-92CA-62B9DC5390DD}"/>
              </a:ext>
            </a:extLst>
          </p:cNvPr>
          <p:cNvSpPr/>
          <p:nvPr/>
        </p:nvSpPr>
        <p:spPr>
          <a:xfrm>
            <a:off x="5524545" y="281457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598E52F-6967-7547-8F60-AA6B9FF3A31B}"/>
              </a:ext>
            </a:extLst>
          </p:cNvPr>
          <p:cNvSpPr txBox="1"/>
          <p:nvPr/>
        </p:nvSpPr>
        <p:spPr>
          <a:xfrm>
            <a:off x="5507793" y="2522523"/>
            <a:ext cx="54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🦁️P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889EB9-7268-8B40-900F-E31CE95AC312}"/>
              </a:ext>
            </a:extLst>
          </p:cNvPr>
          <p:cNvSpPr txBox="1"/>
          <p:nvPr/>
        </p:nvSpPr>
        <p:spPr>
          <a:xfrm>
            <a:off x="3747098" y="250160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🐯S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FDD662-0C0C-834E-8E93-5BD262ADEE54}"/>
              </a:ext>
            </a:extLst>
          </p:cNvPr>
          <p:cNvSpPr txBox="1"/>
          <p:nvPr/>
        </p:nvSpPr>
        <p:spPr>
          <a:xfrm>
            <a:off x="2475863" y="251602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🐻F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EAA6C1E-BB8B-3E4D-A1E5-0F8E04900370}"/>
              </a:ext>
            </a:extLst>
          </p:cNvPr>
          <p:cNvSpPr/>
          <p:nvPr/>
        </p:nvSpPr>
        <p:spPr>
          <a:xfrm>
            <a:off x="5858916" y="3005995"/>
            <a:ext cx="450937" cy="414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577B12-7504-6341-B2AD-8E780BBC2F16}"/>
              </a:ext>
            </a:extLst>
          </p:cNvPr>
          <p:cNvSpPr txBox="1"/>
          <p:nvPr/>
        </p:nvSpPr>
        <p:spPr>
          <a:xfrm>
            <a:off x="4374768" y="2509324"/>
            <a:ext cx="55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🐱C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9983F7F-69CB-164C-8119-22B77FFEF189}"/>
              </a:ext>
            </a:extLst>
          </p:cNvPr>
          <p:cNvSpPr/>
          <p:nvPr/>
        </p:nvSpPr>
        <p:spPr>
          <a:xfrm>
            <a:off x="2495602" y="281105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08AEEC-F4DD-FE4F-8471-5A4123324B0B}"/>
              </a:ext>
            </a:extLst>
          </p:cNvPr>
          <p:cNvSpPr txBox="1"/>
          <p:nvPr/>
        </p:nvSpPr>
        <p:spPr>
          <a:xfrm>
            <a:off x="4882843" y="2506602"/>
            <a:ext cx="6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🐂PS</a:t>
            </a:r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F26B1D8-9D8A-AB48-B632-438F29FFF12C}"/>
              </a:ext>
            </a:extLst>
          </p:cNvPr>
          <p:cNvSpPr/>
          <p:nvPr/>
        </p:nvSpPr>
        <p:spPr>
          <a:xfrm>
            <a:off x="4974068" y="2816522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9293DCA-4BAA-FE49-82FA-BAD909F18332}"/>
              </a:ext>
            </a:extLst>
          </p:cNvPr>
          <p:cNvSpPr/>
          <p:nvPr/>
        </p:nvSpPr>
        <p:spPr>
          <a:xfrm>
            <a:off x="4407502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DE54B18-5B85-ED44-B57E-57D9E48E6EA7}"/>
              </a:ext>
            </a:extLst>
          </p:cNvPr>
          <p:cNvSpPr/>
          <p:nvPr/>
        </p:nvSpPr>
        <p:spPr>
          <a:xfrm>
            <a:off x="3770350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270A5F4-479B-1C40-B577-FE1C87B3F75B}"/>
              </a:ext>
            </a:extLst>
          </p:cNvPr>
          <p:cNvSpPr txBox="1"/>
          <p:nvPr/>
        </p:nvSpPr>
        <p:spPr>
          <a:xfrm>
            <a:off x="3069373" y="250413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🐍A</a:t>
            </a:r>
            <a:endParaRPr kumimoji="1"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4E9D8CE-AE61-774A-9190-6812C9FB2E99}"/>
              </a:ext>
            </a:extLst>
          </p:cNvPr>
          <p:cNvSpPr/>
          <p:nvPr/>
        </p:nvSpPr>
        <p:spPr>
          <a:xfrm>
            <a:off x="3125219" y="281105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E3151A8-0F30-F44E-A16E-7C85FC6E9A56}"/>
              </a:ext>
            </a:extLst>
          </p:cNvPr>
          <p:cNvSpPr txBox="1"/>
          <p:nvPr/>
        </p:nvSpPr>
        <p:spPr>
          <a:xfrm>
            <a:off x="2398956" y="303228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🐦</a:t>
            </a:r>
          </a:p>
          <a:p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5C193E1-2AAB-0146-B978-B17D7B0FF872}"/>
              </a:ext>
            </a:extLst>
          </p:cNvPr>
          <p:cNvSpPr txBox="1"/>
          <p:nvPr/>
        </p:nvSpPr>
        <p:spPr>
          <a:xfrm>
            <a:off x="2684589" y="305565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☎️</a:t>
            </a:r>
            <a:endParaRPr kumimoji="1" lang="zh-CN" altLang="en-US" sz="11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B83C5C8-DD07-A44F-BC4E-48DB8DE2A2C1}"/>
              </a:ext>
            </a:extLst>
          </p:cNvPr>
          <p:cNvSpPr/>
          <p:nvPr/>
        </p:nvSpPr>
        <p:spPr>
          <a:xfrm rot="5400000">
            <a:off x="2633488" y="3203461"/>
            <a:ext cx="436427" cy="195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A65F931-CFDB-F14E-BE85-90896B542749}"/>
              </a:ext>
            </a:extLst>
          </p:cNvPr>
          <p:cNvSpPr txBox="1"/>
          <p:nvPr/>
        </p:nvSpPr>
        <p:spPr>
          <a:xfrm>
            <a:off x="2462040" y="323128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7A3E01-B7E4-7145-AED1-97906C26E58B}"/>
              </a:ext>
            </a:extLst>
          </p:cNvPr>
          <p:cNvSpPr txBox="1"/>
          <p:nvPr/>
        </p:nvSpPr>
        <p:spPr>
          <a:xfrm>
            <a:off x="4899632" y="2968481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🐶</a:t>
            </a:r>
            <a:r>
              <a:rPr kumimoji="1" lang="zh-CN" altLang="en-US" dirty="0"/>
              <a:t>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7A575B-9064-C64D-8C42-38C37870933B}"/>
              </a:ext>
            </a:extLst>
          </p:cNvPr>
          <p:cNvSpPr txBox="1"/>
          <p:nvPr/>
        </p:nvSpPr>
        <p:spPr>
          <a:xfrm>
            <a:off x="5163549" y="3032746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✒️</a:t>
            </a:r>
            <a:endParaRPr kumimoji="1" lang="zh-CN" altLang="en-US" sz="1050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058319E7-898F-D74F-B57F-5EC0EFAB019C}"/>
              </a:ext>
            </a:extLst>
          </p:cNvPr>
          <p:cNvCxnSpPr>
            <a:cxnSpLocks/>
          </p:cNvCxnSpPr>
          <p:nvPr/>
        </p:nvCxnSpPr>
        <p:spPr>
          <a:xfrm flipH="1">
            <a:off x="5176830" y="2348698"/>
            <a:ext cx="19021" cy="255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E2991F7-67BF-9343-BC2F-ACBDBEF9CAC0}"/>
              </a:ext>
            </a:extLst>
          </p:cNvPr>
          <p:cNvSpPr txBox="1"/>
          <p:nvPr/>
        </p:nvSpPr>
        <p:spPr>
          <a:xfrm>
            <a:off x="4931178" y="1973063"/>
            <a:ext cx="8691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小</a:t>
            </a:r>
            <a:r>
              <a:rPr kumimoji="1" lang="en-US" altLang="zh-CN" sz="700" dirty="0"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已经处理完了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请把此次事务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通知马小云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A11F5840-A7F7-1B41-8AF9-BD11ABEBC6E6}"/>
              </a:ext>
            </a:extLst>
          </p:cNvPr>
          <p:cNvCxnSpPr>
            <a:cxnSpLocks/>
          </p:cNvCxnSpPr>
          <p:nvPr/>
        </p:nvCxnSpPr>
        <p:spPr>
          <a:xfrm>
            <a:off x="2175533" y="3212961"/>
            <a:ext cx="23640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A7340319-D0DF-6940-B63C-AF02927E7469}"/>
              </a:ext>
            </a:extLst>
          </p:cNvPr>
          <p:cNvSpPr txBox="1"/>
          <p:nvPr/>
        </p:nvSpPr>
        <p:spPr>
          <a:xfrm>
            <a:off x="1887857" y="311293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收到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6707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445747-7567-5945-ACCD-F522E2888CC0}"/>
              </a:ext>
            </a:extLst>
          </p:cNvPr>
          <p:cNvSpPr txBox="1"/>
          <p:nvPr/>
        </p:nvSpPr>
        <p:spPr>
          <a:xfrm>
            <a:off x="2299108" y="2853610"/>
            <a:ext cx="517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🐦</a:t>
            </a:r>
          </a:p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48BC77-6689-5043-B02B-8AE0EBC4338B}"/>
              </a:ext>
            </a:extLst>
          </p:cNvPr>
          <p:cNvSpPr txBox="1"/>
          <p:nvPr/>
        </p:nvSpPr>
        <p:spPr>
          <a:xfrm>
            <a:off x="4369646" y="2853610"/>
            <a:ext cx="517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🐦</a:t>
            </a:r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87BF90-96A7-F74E-8D42-D708D86BBAA2}"/>
              </a:ext>
            </a:extLst>
          </p:cNvPr>
          <p:cNvSpPr txBox="1"/>
          <p:nvPr/>
        </p:nvSpPr>
        <p:spPr>
          <a:xfrm>
            <a:off x="2557940" y="291516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☎️</a:t>
            </a:r>
            <a:endParaRPr kumimoji="1" lang="zh-CN" altLang="en-US" sz="11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A3E23D-1F73-0D42-92BB-836429ACDAC0}"/>
              </a:ext>
            </a:extLst>
          </p:cNvPr>
          <p:cNvSpPr txBox="1"/>
          <p:nvPr/>
        </p:nvSpPr>
        <p:spPr>
          <a:xfrm>
            <a:off x="4628478" y="291516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☎️</a:t>
            </a:r>
            <a:endParaRPr kumimoji="1" lang="zh-CN" altLang="en-US" sz="11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E151B4-FD64-F241-A1F5-FB2E9B0D9D19}"/>
              </a:ext>
            </a:extLst>
          </p:cNvPr>
          <p:cNvSpPr txBox="1"/>
          <p:nvPr/>
        </p:nvSpPr>
        <p:spPr>
          <a:xfrm>
            <a:off x="2024462" y="28536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CFF487-B988-424D-AA3A-01B1E7C3957A}"/>
              </a:ext>
            </a:extLst>
          </p:cNvPr>
          <p:cNvSpPr txBox="1"/>
          <p:nvPr/>
        </p:nvSpPr>
        <p:spPr>
          <a:xfrm>
            <a:off x="4146083" y="28536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B35D54DA-9541-764B-B372-206775B40751}"/>
              </a:ext>
            </a:extLst>
          </p:cNvPr>
          <p:cNvSpPr/>
          <p:nvPr/>
        </p:nvSpPr>
        <p:spPr>
          <a:xfrm>
            <a:off x="2984995" y="2949413"/>
            <a:ext cx="1116067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3C4B1A-5D81-B441-BC41-A196C23A7423}"/>
              </a:ext>
            </a:extLst>
          </p:cNvPr>
          <p:cNvSpPr txBox="1"/>
          <p:nvPr/>
        </p:nvSpPr>
        <p:spPr>
          <a:xfrm>
            <a:off x="3227880" y="2504527"/>
            <a:ext cx="79701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dirty="0"/>
              <a:t>创建 </a:t>
            </a:r>
            <a:endParaRPr kumimoji="1" lang="en-US" altLang="zh-CN" sz="900" dirty="0"/>
          </a:p>
          <a:p>
            <a:r>
              <a:rPr kumimoji="1" lang="en-US" altLang="zh-CN" sz="900" dirty="0"/>
              <a:t>/</a:t>
            </a:r>
            <a:r>
              <a:rPr kumimoji="1" lang="zh-CN" altLang="en-US" sz="900" dirty="0"/>
              <a:t>坤坤</a:t>
            </a:r>
            <a:r>
              <a:rPr kumimoji="1" lang="en-US" altLang="zh-CN" sz="900" dirty="0"/>
              <a:t>/</a:t>
            </a:r>
            <a:r>
              <a:rPr kumimoji="1" lang="zh-CN" altLang="en-US" sz="900" dirty="0"/>
              <a:t>日记 </a:t>
            </a:r>
            <a:endParaRPr kumimoji="1" lang="en-US" altLang="zh-CN" sz="900" dirty="0"/>
          </a:p>
          <a:p>
            <a:r>
              <a:rPr kumimoji="1" lang="zh-CN" altLang="en-US" sz="900" dirty="0"/>
              <a:t>事务编号</a:t>
            </a:r>
            <a:r>
              <a:rPr kumimoji="1" lang="en-US" altLang="zh-CN" sz="900" dirty="0"/>
              <a:t> : 0</a:t>
            </a:r>
            <a:endParaRPr kumimoji="1" lang="zh-CN" altLang="en-US" sz="9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22FE9A-447F-5D4F-86A1-1E9ED5201F32}"/>
              </a:ext>
            </a:extLst>
          </p:cNvPr>
          <p:cNvSpPr txBox="1"/>
          <p:nvPr/>
        </p:nvSpPr>
        <p:spPr>
          <a:xfrm>
            <a:off x="3040336" y="3045970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PROPOSAL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233905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CFFE609-21B4-1A49-8B6C-FC3EEA0E6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378" y="1369530"/>
            <a:ext cx="2978633" cy="367108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79B21B6-EB9F-CF46-AEC9-750B3737857E}"/>
              </a:ext>
            </a:extLst>
          </p:cNvPr>
          <p:cNvSpPr txBox="1"/>
          <p:nvPr/>
        </p:nvSpPr>
        <p:spPr>
          <a:xfrm>
            <a:off x="2505919" y="2089230"/>
            <a:ext cx="2119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0</a:t>
            </a:r>
            <a:r>
              <a:rPr kumimoji="1" lang="zh-CN" altLang="en-US" sz="1200" dirty="0"/>
              <a:t>  </a:t>
            </a:r>
            <a:r>
              <a:rPr kumimoji="1" lang="en-US" altLang="zh-CN" sz="1200" dirty="0"/>
              <a:t>=》</a:t>
            </a:r>
            <a:r>
              <a:rPr kumimoji="1" lang="zh-CN" altLang="en-US" sz="1200" dirty="0"/>
              <a:t> </a:t>
            </a:r>
            <a:r>
              <a:rPr kumimoji="1" lang="zh-CN" altLang="en-US" sz="1200" dirty="0">
                <a:solidFill>
                  <a:srgbClr val="FF0000"/>
                </a:solidFill>
              </a:rPr>
              <a:t>坤坤</a:t>
            </a:r>
            <a:r>
              <a:rPr kumimoji="1" lang="zh-CN" altLang="en-US" sz="1200" dirty="0"/>
              <a:t> </a:t>
            </a:r>
            <a:r>
              <a:rPr kumimoji="1" lang="zh-CN" altLang="en-US" sz="1200" dirty="0">
                <a:solidFill>
                  <a:schemeClr val="accent1"/>
                </a:solidFill>
              </a:rPr>
              <a:t>创建</a:t>
            </a:r>
            <a:r>
              <a:rPr kumimoji="1" lang="zh-CN" altLang="en-US" sz="1200" dirty="0"/>
              <a:t> </a:t>
            </a:r>
            <a:r>
              <a:rPr kumimoji="1" lang="en-US" altLang="zh-CN" sz="1200" dirty="0">
                <a:solidFill>
                  <a:schemeClr val="accent6"/>
                </a:solidFill>
              </a:rPr>
              <a:t>/</a:t>
            </a:r>
            <a:r>
              <a:rPr kumimoji="1" lang="zh-CN" altLang="en-US" sz="1200" dirty="0">
                <a:solidFill>
                  <a:schemeClr val="accent6"/>
                </a:solidFill>
              </a:rPr>
              <a:t>坤坤</a:t>
            </a:r>
            <a:r>
              <a:rPr kumimoji="1" lang="en-US" altLang="zh-CN" sz="1200" dirty="0">
                <a:solidFill>
                  <a:schemeClr val="accent6"/>
                </a:solidFill>
              </a:rPr>
              <a:t>/</a:t>
            </a:r>
            <a:r>
              <a:rPr kumimoji="1" lang="zh-CN" altLang="en-US" sz="1200" dirty="0">
                <a:solidFill>
                  <a:schemeClr val="accent6"/>
                </a:solidFill>
              </a:rPr>
              <a:t>日记 </a:t>
            </a:r>
          </a:p>
        </p:txBody>
      </p:sp>
    </p:spTree>
    <p:extLst>
      <p:ext uri="{BB962C8B-B14F-4D97-AF65-F5344CB8AC3E}">
        <p14:creationId xmlns:p14="http://schemas.microsoft.com/office/powerpoint/2010/main" val="28827468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C75ACD3-4E93-7649-968E-3A8BC37C1083}"/>
              </a:ext>
            </a:extLst>
          </p:cNvPr>
          <p:cNvSpPr/>
          <p:nvPr/>
        </p:nvSpPr>
        <p:spPr>
          <a:xfrm>
            <a:off x="2442442" y="2536854"/>
            <a:ext cx="3118445" cy="1776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18C81C-BAC2-664D-8F0C-52434D76805B}"/>
              </a:ext>
            </a:extLst>
          </p:cNvPr>
          <p:cNvSpPr txBox="1"/>
          <p:nvPr/>
        </p:nvSpPr>
        <p:spPr>
          <a:xfrm>
            <a:off x="2442442" y="4013148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7737BA-C1F0-5343-96B5-76453E184283}"/>
              </a:ext>
            </a:extLst>
          </p:cNvPr>
          <p:cNvSpPr txBox="1"/>
          <p:nvPr/>
        </p:nvSpPr>
        <p:spPr>
          <a:xfrm>
            <a:off x="2685245" y="40110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E0F7FF-96C8-0841-84BE-5B1516388D37}"/>
              </a:ext>
            </a:extLst>
          </p:cNvPr>
          <p:cNvSpPr/>
          <p:nvPr/>
        </p:nvSpPr>
        <p:spPr>
          <a:xfrm>
            <a:off x="2492346" y="3749177"/>
            <a:ext cx="550259" cy="259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B0F164-0AE0-FF4E-A002-E1FBD29C1C92}"/>
              </a:ext>
            </a:extLst>
          </p:cNvPr>
          <p:cNvSpPr txBox="1"/>
          <p:nvPr/>
        </p:nvSpPr>
        <p:spPr>
          <a:xfrm>
            <a:off x="2456430" y="37491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💻</a:t>
            </a:r>
            <a:endParaRPr kumimoji="1"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889EB9-7268-8B40-900F-E31CE95AC312}"/>
              </a:ext>
            </a:extLst>
          </p:cNvPr>
          <p:cNvSpPr txBox="1"/>
          <p:nvPr/>
        </p:nvSpPr>
        <p:spPr>
          <a:xfrm>
            <a:off x="3747098" y="250160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🐯S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FDD662-0C0C-834E-8E93-5BD262ADEE54}"/>
              </a:ext>
            </a:extLst>
          </p:cNvPr>
          <p:cNvSpPr txBox="1"/>
          <p:nvPr/>
        </p:nvSpPr>
        <p:spPr>
          <a:xfrm>
            <a:off x="2475863" y="251602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🐻F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EAA6C1E-BB8B-3E4D-A1E5-0F8E04900370}"/>
              </a:ext>
            </a:extLst>
          </p:cNvPr>
          <p:cNvSpPr/>
          <p:nvPr/>
        </p:nvSpPr>
        <p:spPr>
          <a:xfrm>
            <a:off x="5425158" y="3005995"/>
            <a:ext cx="450937" cy="414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577B12-7504-6341-B2AD-8E780BBC2F16}"/>
              </a:ext>
            </a:extLst>
          </p:cNvPr>
          <p:cNvSpPr txBox="1"/>
          <p:nvPr/>
        </p:nvSpPr>
        <p:spPr>
          <a:xfrm>
            <a:off x="4374768" y="2509324"/>
            <a:ext cx="55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🐱C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9983F7F-69CB-164C-8119-22B77FFEF189}"/>
              </a:ext>
            </a:extLst>
          </p:cNvPr>
          <p:cNvSpPr/>
          <p:nvPr/>
        </p:nvSpPr>
        <p:spPr>
          <a:xfrm>
            <a:off x="2495602" y="281105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9293DCA-4BAA-FE49-82FA-BAD909F18332}"/>
              </a:ext>
            </a:extLst>
          </p:cNvPr>
          <p:cNvSpPr/>
          <p:nvPr/>
        </p:nvSpPr>
        <p:spPr>
          <a:xfrm>
            <a:off x="4407502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DE54B18-5B85-ED44-B57E-57D9E48E6EA7}"/>
              </a:ext>
            </a:extLst>
          </p:cNvPr>
          <p:cNvSpPr/>
          <p:nvPr/>
        </p:nvSpPr>
        <p:spPr>
          <a:xfrm>
            <a:off x="3770350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270A5F4-479B-1C40-B577-FE1C87B3F75B}"/>
              </a:ext>
            </a:extLst>
          </p:cNvPr>
          <p:cNvSpPr txBox="1"/>
          <p:nvPr/>
        </p:nvSpPr>
        <p:spPr>
          <a:xfrm>
            <a:off x="3069373" y="250413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🐑SA</a:t>
            </a:r>
            <a:endParaRPr kumimoji="1"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4E9D8CE-AE61-774A-9190-6812C9FB2E99}"/>
              </a:ext>
            </a:extLst>
          </p:cNvPr>
          <p:cNvSpPr/>
          <p:nvPr/>
        </p:nvSpPr>
        <p:spPr>
          <a:xfrm>
            <a:off x="3125219" y="281105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E3151A8-0F30-F44E-A16E-7C85FC6E9A56}"/>
              </a:ext>
            </a:extLst>
          </p:cNvPr>
          <p:cNvSpPr txBox="1"/>
          <p:nvPr/>
        </p:nvSpPr>
        <p:spPr>
          <a:xfrm>
            <a:off x="2398956" y="303228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🐦</a:t>
            </a:r>
          </a:p>
          <a:p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5C193E1-2AAB-0146-B978-B17D7B0FF872}"/>
              </a:ext>
            </a:extLst>
          </p:cNvPr>
          <p:cNvSpPr txBox="1"/>
          <p:nvPr/>
        </p:nvSpPr>
        <p:spPr>
          <a:xfrm>
            <a:off x="2684589" y="305565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☎️</a:t>
            </a:r>
            <a:endParaRPr kumimoji="1" lang="zh-CN" altLang="en-US" sz="11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B83C5C8-DD07-A44F-BC4E-48DB8DE2A2C1}"/>
              </a:ext>
            </a:extLst>
          </p:cNvPr>
          <p:cNvSpPr/>
          <p:nvPr/>
        </p:nvSpPr>
        <p:spPr>
          <a:xfrm rot="5400000">
            <a:off x="2633488" y="3203461"/>
            <a:ext cx="436427" cy="195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A65F931-CFDB-F14E-BE85-90896B542749}"/>
              </a:ext>
            </a:extLst>
          </p:cNvPr>
          <p:cNvSpPr txBox="1"/>
          <p:nvPr/>
        </p:nvSpPr>
        <p:spPr>
          <a:xfrm>
            <a:off x="2462040" y="323128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72CA2C6-A7E5-A643-A754-9D285C562CB5}"/>
              </a:ext>
            </a:extLst>
          </p:cNvPr>
          <p:cNvSpPr txBox="1"/>
          <p:nvPr/>
        </p:nvSpPr>
        <p:spPr>
          <a:xfrm>
            <a:off x="4937944" y="2509324"/>
            <a:ext cx="66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🐶FR</a:t>
            </a:r>
            <a:endParaRPr kumimoji="1"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5037172-B47C-6E4B-96F8-A7FE00D9E473}"/>
              </a:ext>
            </a:extLst>
          </p:cNvPr>
          <p:cNvSpPr/>
          <p:nvPr/>
        </p:nvSpPr>
        <p:spPr>
          <a:xfrm>
            <a:off x="4970679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9F0AB2A-A6C3-8F4E-BE39-F7124D4CC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267" y="3903834"/>
            <a:ext cx="753229" cy="33008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9C0A864-B720-2E4D-8936-C4BAE5647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807" y="3785339"/>
            <a:ext cx="408512" cy="1404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C4C5F68C-8289-C640-B691-DCF283AB711E}"/>
              </a:ext>
            </a:extLst>
          </p:cNvPr>
          <p:cNvSpPr txBox="1"/>
          <p:nvPr/>
        </p:nvSpPr>
        <p:spPr>
          <a:xfrm>
            <a:off x="3709189" y="2968481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🐶</a:t>
            </a:r>
            <a:r>
              <a:rPr kumimoji="1" lang="zh-CN" altLang="en-US" dirty="0"/>
              <a:t> 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865DE3E-A4C7-754A-B458-7D836D0F11CF}"/>
              </a:ext>
            </a:extLst>
          </p:cNvPr>
          <p:cNvSpPr txBox="1"/>
          <p:nvPr/>
        </p:nvSpPr>
        <p:spPr>
          <a:xfrm>
            <a:off x="3973106" y="3032746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✒️</a:t>
            </a:r>
            <a:endParaRPr kumimoji="1" lang="zh-CN" altLang="en-US" sz="1050" dirty="0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AE7A357A-1579-864D-B8D2-98919232FFB7}"/>
              </a:ext>
            </a:extLst>
          </p:cNvPr>
          <p:cNvCxnSpPr>
            <a:cxnSpLocks/>
          </p:cNvCxnSpPr>
          <p:nvPr/>
        </p:nvCxnSpPr>
        <p:spPr>
          <a:xfrm>
            <a:off x="2242434" y="3211559"/>
            <a:ext cx="206798" cy="3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31F11D9-F314-C843-9BC3-43B61F7B4A8C}"/>
              </a:ext>
            </a:extLst>
          </p:cNvPr>
          <p:cNvSpPr txBox="1"/>
          <p:nvPr/>
        </p:nvSpPr>
        <p:spPr>
          <a:xfrm>
            <a:off x="1682510" y="2961724"/>
            <a:ext cx="6335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小</a:t>
            </a:r>
            <a:r>
              <a:rPr kumimoji="1" lang="en-US" altLang="zh-CN" sz="700" dirty="0">
                <a:solidFill>
                  <a:schemeClr val="bg2">
                    <a:lumMod val="50000"/>
                  </a:schemeClr>
                </a:solidFill>
              </a:rPr>
              <a:t>S</a:t>
            </a:r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！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收到提案了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请先归档</a:t>
            </a: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B900DA97-C76A-764C-AA74-9AB5ABF91C53}"/>
              </a:ext>
            </a:extLst>
          </p:cNvPr>
          <p:cNvCxnSpPr>
            <a:cxnSpLocks/>
          </p:cNvCxnSpPr>
          <p:nvPr/>
        </p:nvCxnSpPr>
        <p:spPr>
          <a:xfrm>
            <a:off x="3966859" y="2367521"/>
            <a:ext cx="12494" cy="165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654FF9E3-6732-9B4A-A10E-B68C540D383A}"/>
              </a:ext>
            </a:extLst>
          </p:cNvPr>
          <p:cNvSpPr txBox="1"/>
          <p:nvPr/>
        </p:nvSpPr>
        <p:spPr>
          <a:xfrm>
            <a:off x="3784758" y="2209148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遵命</a:t>
            </a:r>
          </a:p>
        </p:txBody>
      </p:sp>
    </p:spTree>
    <p:extLst>
      <p:ext uri="{BB962C8B-B14F-4D97-AF65-F5344CB8AC3E}">
        <p14:creationId xmlns:p14="http://schemas.microsoft.com/office/powerpoint/2010/main" val="147518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5E55D6-7356-9543-AA23-DD88FAA52EC4}"/>
              </a:ext>
            </a:extLst>
          </p:cNvPr>
          <p:cNvSpPr/>
          <p:nvPr/>
        </p:nvSpPr>
        <p:spPr>
          <a:xfrm>
            <a:off x="2136610" y="2871817"/>
            <a:ext cx="1041798" cy="663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AAC2DB-4623-DA49-9097-889C18B83FC9}"/>
              </a:ext>
            </a:extLst>
          </p:cNvPr>
          <p:cNvSpPr txBox="1"/>
          <p:nvPr/>
        </p:nvSpPr>
        <p:spPr>
          <a:xfrm>
            <a:off x="2427803" y="3167843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969DE3-B8B7-E24D-A97A-18A51E377930}"/>
              </a:ext>
            </a:extLst>
          </p:cNvPr>
          <p:cNvSpPr txBox="1"/>
          <p:nvPr/>
        </p:nvSpPr>
        <p:spPr>
          <a:xfrm>
            <a:off x="2670606" y="31657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0CC4AB-8929-5045-9297-C7E8AE8A89CA}"/>
              </a:ext>
            </a:extLst>
          </p:cNvPr>
          <p:cNvSpPr txBox="1"/>
          <p:nvPr/>
        </p:nvSpPr>
        <p:spPr>
          <a:xfrm>
            <a:off x="2255108" y="31657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💊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B48787-B262-054C-B14A-CA5A995D5474}"/>
              </a:ext>
            </a:extLst>
          </p:cNvPr>
          <p:cNvSpPr txBox="1"/>
          <p:nvPr/>
        </p:nvSpPr>
        <p:spPr>
          <a:xfrm>
            <a:off x="2449760" y="26850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9720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C75ACD3-4E93-7649-968E-3A8BC37C1083}"/>
              </a:ext>
            </a:extLst>
          </p:cNvPr>
          <p:cNvSpPr/>
          <p:nvPr/>
        </p:nvSpPr>
        <p:spPr>
          <a:xfrm>
            <a:off x="2442442" y="2536854"/>
            <a:ext cx="3118445" cy="1776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18C81C-BAC2-664D-8F0C-52434D76805B}"/>
              </a:ext>
            </a:extLst>
          </p:cNvPr>
          <p:cNvSpPr txBox="1"/>
          <p:nvPr/>
        </p:nvSpPr>
        <p:spPr>
          <a:xfrm>
            <a:off x="2442442" y="4013148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7737BA-C1F0-5343-96B5-76453E184283}"/>
              </a:ext>
            </a:extLst>
          </p:cNvPr>
          <p:cNvSpPr txBox="1"/>
          <p:nvPr/>
        </p:nvSpPr>
        <p:spPr>
          <a:xfrm>
            <a:off x="2685245" y="40110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E0F7FF-96C8-0841-84BE-5B1516388D37}"/>
              </a:ext>
            </a:extLst>
          </p:cNvPr>
          <p:cNvSpPr/>
          <p:nvPr/>
        </p:nvSpPr>
        <p:spPr>
          <a:xfrm>
            <a:off x="2492346" y="3749177"/>
            <a:ext cx="550259" cy="259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B0F164-0AE0-FF4E-A002-E1FBD29C1C92}"/>
              </a:ext>
            </a:extLst>
          </p:cNvPr>
          <p:cNvSpPr txBox="1"/>
          <p:nvPr/>
        </p:nvSpPr>
        <p:spPr>
          <a:xfrm>
            <a:off x="2456430" y="37491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💻</a:t>
            </a:r>
            <a:endParaRPr kumimoji="1"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889EB9-7268-8B40-900F-E31CE95AC312}"/>
              </a:ext>
            </a:extLst>
          </p:cNvPr>
          <p:cNvSpPr txBox="1"/>
          <p:nvPr/>
        </p:nvSpPr>
        <p:spPr>
          <a:xfrm>
            <a:off x="3747098" y="250160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🐯S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FDD662-0C0C-834E-8E93-5BD262ADEE54}"/>
              </a:ext>
            </a:extLst>
          </p:cNvPr>
          <p:cNvSpPr txBox="1"/>
          <p:nvPr/>
        </p:nvSpPr>
        <p:spPr>
          <a:xfrm>
            <a:off x="2475863" y="251602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🐻F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EAA6C1E-BB8B-3E4D-A1E5-0F8E04900370}"/>
              </a:ext>
            </a:extLst>
          </p:cNvPr>
          <p:cNvSpPr/>
          <p:nvPr/>
        </p:nvSpPr>
        <p:spPr>
          <a:xfrm>
            <a:off x="5425158" y="3005995"/>
            <a:ext cx="450937" cy="414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577B12-7504-6341-B2AD-8E780BBC2F16}"/>
              </a:ext>
            </a:extLst>
          </p:cNvPr>
          <p:cNvSpPr txBox="1"/>
          <p:nvPr/>
        </p:nvSpPr>
        <p:spPr>
          <a:xfrm>
            <a:off x="4374768" y="2509324"/>
            <a:ext cx="55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🐱C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9983F7F-69CB-164C-8119-22B77FFEF189}"/>
              </a:ext>
            </a:extLst>
          </p:cNvPr>
          <p:cNvSpPr/>
          <p:nvPr/>
        </p:nvSpPr>
        <p:spPr>
          <a:xfrm>
            <a:off x="2495602" y="281105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9293DCA-4BAA-FE49-82FA-BAD909F18332}"/>
              </a:ext>
            </a:extLst>
          </p:cNvPr>
          <p:cNvSpPr/>
          <p:nvPr/>
        </p:nvSpPr>
        <p:spPr>
          <a:xfrm>
            <a:off x="4407502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DE54B18-5B85-ED44-B57E-57D9E48E6EA7}"/>
              </a:ext>
            </a:extLst>
          </p:cNvPr>
          <p:cNvSpPr/>
          <p:nvPr/>
        </p:nvSpPr>
        <p:spPr>
          <a:xfrm>
            <a:off x="3770350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270A5F4-479B-1C40-B577-FE1C87B3F75B}"/>
              </a:ext>
            </a:extLst>
          </p:cNvPr>
          <p:cNvSpPr txBox="1"/>
          <p:nvPr/>
        </p:nvSpPr>
        <p:spPr>
          <a:xfrm>
            <a:off x="3069373" y="250413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🐑SA</a:t>
            </a:r>
            <a:endParaRPr kumimoji="1"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4E9D8CE-AE61-774A-9190-6812C9FB2E99}"/>
              </a:ext>
            </a:extLst>
          </p:cNvPr>
          <p:cNvSpPr/>
          <p:nvPr/>
        </p:nvSpPr>
        <p:spPr>
          <a:xfrm>
            <a:off x="3125219" y="281105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E3151A8-0F30-F44E-A16E-7C85FC6E9A56}"/>
              </a:ext>
            </a:extLst>
          </p:cNvPr>
          <p:cNvSpPr txBox="1"/>
          <p:nvPr/>
        </p:nvSpPr>
        <p:spPr>
          <a:xfrm>
            <a:off x="2398956" y="303228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🐦</a:t>
            </a:r>
          </a:p>
          <a:p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5C193E1-2AAB-0146-B978-B17D7B0FF872}"/>
              </a:ext>
            </a:extLst>
          </p:cNvPr>
          <p:cNvSpPr txBox="1"/>
          <p:nvPr/>
        </p:nvSpPr>
        <p:spPr>
          <a:xfrm>
            <a:off x="2684589" y="305565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☎️</a:t>
            </a:r>
            <a:endParaRPr kumimoji="1" lang="zh-CN" altLang="en-US" sz="11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B83C5C8-DD07-A44F-BC4E-48DB8DE2A2C1}"/>
              </a:ext>
            </a:extLst>
          </p:cNvPr>
          <p:cNvSpPr/>
          <p:nvPr/>
        </p:nvSpPr>
        <p:spPr>
          <a:xfrm rot="5400000">
            <a:off x="2633488" y="3203461"/>
            <a:ext cx="436427" cy="195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A65F931-CFDB-F14E-BE85-90896B542749}"/>
              </a:ext>
            </a:extLst>
          </p:cNvPr>
          <p:cNvSpPr txBox="1"/>
          <p:nvPr/>
        </p:nvSpPr>
        <p:spPr>
          <a:xfrm>
            <a:off x="2462040" y="323128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72CA2C6-A7E5-A643-A754-9D285C562CB5}"/>
              </a:ext>
            </a:extLst>
          </p:cNvPr>
          <p:cNvSpPr txBox="1"/>
          <p:nvPr/>
        </p:nvSpPr>
        <p:spPr>
          <a:xfrm>
            <a:off x="4937944" y="2509324"/>
            <a:ext cx="66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🐶FR</a:t>
            </a:r>
            <a:endParaRPr kumimoji="1"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5037172-B47C-6E4B-96F8-A7FE00D9E473}"/>
              </a:ext>
            </a:extLst>
          </p:cNvPr>
          <p:cNvSpPr/>
          <p:nvPr/>
        </p:nvSpPr>
        <p:spPr>
          <a:xfrm>
            <a:off x="4970679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9F0AB2A-A6C3-8F4E-BE39-F7124D4CC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267" y="3903834"/>
            <a:ext cx="753229" cy="33008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9C0A864-B720-2E4D-8936-C4BAE5647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807" y="3785339"/>
            <a:ext cx="408512" cy="1404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C4C5F68C-8289-C640-B691-DCF283AB711E}"/>
              </a:ext>
            </a:extLst>
          </p:cNvPr>
          <p:cNvSpPr txBox="1"/>
          <p:nvPr/>
        </p:nvSpPr>
        <p:spPr>
          <a:xfrm>
            <a:off x="3090493" y="2968632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🐶</a:t>
            </a:r>
            <a:r>
              <a:rPr kumimoji="1" lang="zh-CN" altLang="en-US" dirty="0"/>
              <a:t> 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865DE3E-A4C7-754A-B458-7D836D0F11CF}"/>
              </a:ext>
            </a:extLst>
          </p:cNvPr>
          <p:cNvSpPr txBox="1"/>
          <p:nvPr/>
        </p:nvSpPr>
        <p:spPr>
          <a:xfrm>
            <a:off x="3354410" y="3032897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✒️</a:t>
            </a:r>
            <a:endParaRPr kumimoji="1" lang="zh-CN" altLang="en-US" sz="1050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B900DA97-C76A-764C-AA74-9AB5ABF91C53}"/>
              </a:ext>
            </a:extLst>
          </p:cNvPr>
          <p:cNvCxnSpPr>
            <a:cxnSpLocks/>
          </p:cNvCxnSpPr>
          <p:nvPr/>
        </p:nvCxnSpPr>
        <p:spPr>
          <a:xfrm>
            <a:off x="3966859" y="2367521"/>
            <a:ext cx="12494" cy="165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654FF9E3-6732-9B4A-A10E-B68C540D383A}"/>
              </a:ext>
            </a:extLst>
          </p:cNvPr>
          <p:cNvSpPr txBox="1"/>
          <p:nvPr/>
        </p:nvSpPr>
        <p:spPr>
          <a:xfrm>
            <a:off x="3751102" y="210003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归档完成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小</a:t>
            </a:r>
            <a:r>
              <a:rPr kumimoji="1" lang="en-US" altLang="zh-CN" sz="700" dirty="0">
                <a:solidFill>
                  <a:schemeClr val="bg2">
                    <a:lumMod val="50000"/>
                  </a:schemeClr>
                </a:solidFill>
              </a:rPr>
              <a:t>SA</a:t>
            </a:r>
            <a:endParaRPr kumimoji="1" lang="zh-CN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37457CE-D0BE-3249-920C-ECDE13E6F511}"/>
              </a:ext>
            </a:extLst>
          </p:cNvPr>
          <p:cNvCxnSpPr>
            <a:cxnSpLocks/>
          </p:cNvCxnSpPr>
          <p:nvPr/>
        </p:nvCxnSpPr>
        <p:spPr>
          <a:xfrm>
            <a:off x="3343303" y="2360887"/>
            <a:ext cx="12494" cy="165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38E951A2-3394-2046-B6B4-D9C508A860B8}"/>
              </a:ext>
            </a:extLst>
          </p:cNvPr>
          <p:cNvSpPr txBox="1"/>
          <p:nvPr/>
        </p:nvSpPr>
        <p:spPr>
          <a:xfrm>
            <a:off x="3147400" y="2195039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收到</a:t>
            </a:r>
          </a:p>
        </p:txBody>
      </p:sp>
    </p:spTree>
    <p:extLst>
      <p:ext uri="{BB962C8B-B14F-4D97-AF65-F5344CB8AC3E}">
        <p14:creationId xmlns:p14="http://schemas.microsoft.com/office/powerpoint/2010/main" val="16802405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C75ACD3-4E93-7649-968E-3A8BC37C1083}"/>
              </a:ext>
            </a:extLst>
          </p:cNvPr>
          <p:cNvSpPr/>
          <p:nvPr/>
        </p:nvSpPr>
        <p:spPr>
          <a:xfrm>
            <a:off x="2442442" y="2536854"/>
            <a:ext cx="3118445" cy="1776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18C81C-BAC2-664D-8F0C-52434D76805B}"/>
              </a:ext>
            </a:extLst>
          </p:cNvPr>
          <p:cNvSpPr txBox="1"/>
          <p:nvPr/>
        </p:nvSpPr>
        <p:spPr>
          <a:xfrm>
            <a:off x="2442442" y="4013148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7737BA-C1F0-5343-96B5-76453E184283}"/>
              </a:ext>
            </a:extLst>
          </p:cNvPr>
          <p:cNvSpPr txBox="1"/>
          <p:nvPr/>
        </p:nvSpPr>
        <p:spPr>
          <a:xfrm>
            <a:off x="2685245" y="40110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E0F7FF-96C8-0841-84BE-5B1516388D37}"/>
              </a:ext>
            </a:extLst>
          </p:cNvPr>
          <p:cNvSpPr/>
          <p:nvPr/>
        </p:nvSpPr>
        <p:spPr>
          <a:xfrm>
            <a:off x="2492346" y="3749177"/>
            <a:ext cx="550259" cy="259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B0F164-0AE0-FF4E-A002-E1FBD29C1C92}"/>
              </a:ext>
            </a:extLst>
          </p:cNvPr>
          <p:cNvSpPr txBox="1"/>
          <p:nvPr/>
        </p:nvSpPr>
        <p:spPr>
          <a:xfrm>
            <a:off x="2456430" y="37491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💻</a:t>
            </a:r>
            <a:endParaRPr kumimoji="1"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889EB9-7268-8B40-900F-E31CE95AC312}"/>
              </a:ext>
            </a:extLst>
          </p:cNvPr>
          <p:cNvSpPr txBox="1"/>
          <p:nvPr/>
        </p:nvSpPr>
        <p:spPr>
          <a:xfrm>
            <a:off x="3747098" y="250160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🐯S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FDD662-0C0C-834E-8E93-5BD262ADEE54}"/>
              </a:ext>
            </a:extLst>
          </p:cNvPr>
          <p:cNvSpPr txBox="1"/>
          <p:nvPr/>
        </p:nvSpPr>
        <p:spPr>
          <a:xfrm>
            <a:off x="2475863" y="251602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🐻F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EAA6C1E-BB8B-3E4D-A1E5-0F8E04900370}"/>
              </a:ext>
            </a:extLst>
          </p:cNvPr>
          <p:cNvSpPr/>
          <p:nvPr/>
        </p:nvSpPr>
        <p:spPr>
          <a:xfrm>
            <a:off x="5425158" y="3005995"/>
            <a:ext cx="450937" cy="414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577B12-7504-6341-B2AD-8E780BBC2F16}"/>
              </a:ext>
            </a:extLst>
          </p:cNvPr>
          <p:cNvSpPr txBox="1"/>
          <p:nvPr/>
        </p:nvSpPr>
        <p:spPr>
          <a:xfrm>
            <a:off x="4374768" y="2509324"/>
            <a:ext cx="55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🐱C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9983F7F-69CB-164C-8119-22B77FFEF189}"/>
              </a:ext>
            </a:extLst>
          </p:cNvPr>
          <p:cNvSpPr/>
          <p:nvPr/>
        </p:nvSpPr>
        <p:spPr>
          <a:xfrm>
            <a:off x="2495602" y="281105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9293DCA-4BAA-FE49-82FA-BAD909F18332}"/>
              </a:ext>
            </a:extLst>
          </p:cNvPr>
          <p:cNvSpPr/>
          <p:nvPr/>
        </p:nvSpPr>
        <p:spPr>
          <a:xfrm>
            <a:off x="4407502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DE54B18-5B85-ED44-B57E-57D9E48E6EA7}"/>
              </a:ext>
            </a:extLst>
          </p:cNvPr>
          <p:cNvSpPr/>
          <p:nvPr/>
        </p:nvSpPr>
        <p:spPr>
          <a:xfrm>
            <a:off x="3770350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270A5F4-479B-1C40-B577-FE1C87B3F75B}"/>
              </a:ext>
            </a:extLst>
          </p:cNvPr>
          <p:cNvSpPr txBox="1"/>
          <p:nvPr/>
        </p:nvSpPr>
        <p:spPr>
          <a:xfrm>
            <a:off x="3069373" y="250413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🐑SA</a:t>
            </a:r>
            <a:endParaRPr kumimoji="1"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4E9D8CE-AE61-774A-9190-6812C9FB2E99}"/>
              </a:ext>
            </a:extLst>
          </p:cNvPr>
          <p:cNvSpPr/>
          <p:nvPr/>
        </p:nvSpPr>
        <p:spPr>
          <a:xfrm>
            <a:off x="3125219" y="281105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E3151A8-0F30-F44E-A16E-7C85FC6E9A56}"/>
              </a:ext>
            </a:extLst>
          </p:cNvPr>
          <p:cNvSpPr txBox="1"/>
          <p:nvPr/>
        </p:nvSpPr>
        <p:spPr>
          <a:xfrm>
            <a:off x="2398956" y="303228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🐦</a:t>
            </a:r>
          </a:p>
          <a:p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5C193E1-2AAB-0146-B978-B17D7B0FF872}"/>
              </a:ext>
            </a:extLst>
          </p:cNvPr>
          <p:cNvSpPr txBox="1"/>
          <p:nvPr/>
        </p:nvSpPr>
        <p:spPr>
          <a:xfrm>
            <a:off x="2684589" y="305565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☎️</a:t>
            </a:r>
            <a:endParaRPr kumimoji="1" lang="zh-CN" altLang="en-US" sz="11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B83C5C8-DD07-A44F-BC4E-48DB8DE2A2C1}"/>
              </a:ext>
            </a:extLst>
          </p:cNvPr>
          <p:cNvSpPr/>
          <p:nvPr/>
        </p:nvSpPr>
        <p:spPr>
          <a:xfrm rot="5400000">
            <a:off x="2633488" y="3203461"/>
            <a:ext cx="436427" cy="195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A65F931-CFDB-F14E-BE85-90896B542749}"/>
              </a:ext>
            </a:extLst>
          </p:cNvPr>
          <p:cNvSpPr txBox="1"/>
          <p:nvPr/>
        </p:nvSpPr>
        <p:spPr>
          <a:xfrm>
            <a:off x="2462040" y="323128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72CA2C6-A7E5-A643-A754-9D285C562CB5}"/>
              </a:ext>
            </a:extLst>
          </p:cNvPr>
          <p:cNvSpPr txBox="1"/>
          <p:nvPr/>
        </p:nvSpPr>
        <p:spPr>
          <a:xfrm>
            <a:off x="4937944" y="2509324"/>
            <a:ext cx="66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🐶FR</a:t>
            </a:r>
            <a:endParaRPr kumimoji="1"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5037172-B47C-6E4B-96F8-A7FE00D9E473}"/>
              </a:ext>
            </a:extLst>
          </p:cNvPr>
          <p:cNvSpPr/>
          <p:nvPr/>
        </p:nvSpPr>
        <p:spPr>
          <a:xfrm>
            <a:off x="4970679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9F0AB2A-A6C3-8F4E-BE39-F7124D4CC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267" y="3903834"/>
            <a:ext cx="753229" cy="33008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9C0A864-B720-2E4D-8936-C4BAE5647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807" y="3785339"/>
            <a:ext cx="408512" cy="1404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C4C5F68C-8289-C640-B691-DCF283AB711E}"/>
              </a:ext>
            </a:extLst>
          </p:cNvPr>
          <p:cNvSpPr txBox="1"/>
          <p:nvPr/>
        </p:nvSpPr>
        <p:spPr>
          <a:xfrm>
            <a:off x="3090493" y="2968632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🐶</a:t>
            </a:r>
            <a:r>
              <a:rPr kumimoji="1" lang="zh-CN" altLang="en-US" dirty="0"/>
              <a:t> 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865DE3E-A4C7-754A-B458-7D836D0F11CF}"/>
              </a:ext>
            </a:extLst>
          </p:cNvPr>
          <p:cNvSpPr txBox="1"/>
          <p:nvPr/>
        </p:nvSpPr>
        <p:spPr>
          <a:xfrm>
            <a:off x="3354410" y="3032897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✒️</a:t>
            </a:r>
            <a:endParaRPr kumimoji="1" lang="zh-CN" altLang="en-US" sz="1050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37457CE-D0BE-3249-920C-ECDE13E6F511}"/>
              </a:ext>
            </a:extLst>
          </p:cNvPr>
          <p:cNvCxnSpPr>
            <a:cxnSpLocks/>
          </p:cNvCxnSpPr>
          <p:nvPr/>
        </p:nvCxnSpPr>
        <p:spPr>
          <a:xfrm>
            <a:off x="3343303" y="2360887"/>
            <a:ext cx="12494" cy="165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38E951A2-3394-2046-B6B4-D9C508A860B8}"/>
              </a:ext>
            </a:extLst>
          </p:cNvPr>
          <p:cNvSpPr txBox="1"/>
          <p:nvPr/>
        </p:nvSpPr>
        <p:spPr>
          <a:xfrm>
            <a:off x="2958765" y="208999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请通知马果果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我们这边归档完成</a:t>
            </a:r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05749C6-DA3E-0740-A05D-59821B1A6820}"/>
              </a:ext>
            </a:extLst>
          </p:cNvPr>
          <p:cNvCxnSpPr>
            <a:cxnSpLocks/>
          </p:cNvCxnSpPr>
          <p:nvPr/>
        </p:nvCxnSpPr>
        <p:spPr>
          <a:xfrm>
            <a:off x="2242434" y="3211559"/>
            <a:ext cx="206798" cy="3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BB97CA64-895A-1542-80C7-7BBFF7C1C3CC}"/>
              </a:ext>
            </a:extLst>
          </p:cNvPr>
          <p:cNvSpPr txBox="1"/>
          <p:nvPr/>
        </p:nvSpPr>
        <p:spPr>
          <a:xfrm>
            <a:off x="1959819" y="3101022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收到</a:t>
            </a:r>
          </a:p>
        </p:txBody>
      </p:sp>
    </p:spTree>
    <p:extLst>
      <p:ext uri="{BB962C8B-B14F-4D97-AF65-F5344CB8AC3E}">
        <p14:creationId xmlns:p14="http://schemas.microsoft.com/office/powerpoint/2010/main" val="19648557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445747-7567-5945-ACCD-F522E2888CC0}"/>
              </a:ext>
            </a:extLst>
          </p:cNvPr>
          <p:cNvSpPr txBox="1"/>
          <p:nvPr/>
        </p:nvSpPr>
        <p:spPr>
          <a:xfrm>
            <a:off x="2299108" y="2853610"/>
            <a:ext cx="517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🐦</a:t>
            </a:r>
          </a:p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48BC77-6689-5043-B02B-8AE0EBC4338B}"/>
              </a:ext>
            </a:extLst>
          </p:cNvPr>
          <p:cNvSpPr txBox="1"/>
          <p:nvPr/>
        </p:nvSpPr>
        <p:spPr>
          <a:xfrm>
            <a:off x="4369646" y="2853610"/>
            <a:ext cx="517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🐦</a:t>
            </a:r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87BF90-96A7-F74E-8D42-D708D86BBAA2}"/>
              </a:ext>
            </a:extLst>
          </p:cNvPr>
          <p:cNvSpPr txBox="1"/>
          <p:nvPr/>
        </p:nvSpPr>
        <p:spPr>
          <a:xfrm>
            <a:off x="2557940" y="291516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☎️</a:t>
            </a:r>
            <a:endParaRPr kumimoji="1" lang="zh-CN" altLang="en-US" sz="11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A3E23D-1F73-0D42-92BB-836429ACDAC0}"/>
              </a:ext>
            </a:extLst>
          </p:cNvPr>
          <p:cNvSpPr txBox="1"/>
          <p:nvPr/>
        </p:nvSpPr>
        <p:spPr>
          <a:xfrm>
            <a:off x="4628478" y="291516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☎️</a:t>
            </a:r>
            <a:endParaRPr kumimoji="1" lang="zh-CN" altLang="en-US" sz="11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E151B4-FD64-F241-A1F5-FB2E9B0D9D19}"/>
              </a:ext>
            </a:extLst>
          </p:cNvPr>
          <p:cNvSpPr txBox="1"/>
          <p:nvPr/>
        </p:nvSpPr>
        <p:spPr>
          <a:xfrm>
            <a:off x="2024462" y="28536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CFF487-B988-424D-AA3A-01B1E7C3957A}"/>
              </a:ext>
            </a:extLst>
          </p:cNvPr>
          <p:cNvSpPr txBox="1"/>
          <p:nvPr/>
        </p:nvSpPr>
        <p:spPr>
          <a:xfrm>
            <a:off x="4146083" y="28536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B35D54DA-9541-764B-B372-206775B40751}"/>
              </a:ext>
            </a:extLst>
          </p:cNvPr>
          <p:cNvSpPr/>
          <p:nvPr/>
        </p:nvSpPr>
        <p:spPr>
          <a:xfrm rot="10800000">
            <a:off x="2984995" y="2949413"/>
            <a:ext cx="1116067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3C4B1A-5D81-B441-BC41-A196C23A7423}"/>
              </a:ext>
            </a:extLst>
          </p:cNvPr>
          <p:cNvSpPr txBox="1"/>
          <p:nvPr/>
        </p:nvSpPr>
        <p:spPr>
          <a:xfrm>
            <a:off x="3237288" y="258008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dirty="0"/>
              <a:t>事务编号</a:t>
            </a:r>
            <a:r>
              <a:rPr kumimoji="1" lang="en-US" altLang="zh-CN" sz="900" dirty="0"/>
              <a:t> : 0</a:t>
            </a:r>
          </a:p>
          <a:p>
            <a:r>
              <a:rPr kumimoji="1" lang="zh-CN" altLang="en-US" sz="900" dirty="0"/>
              <a:t>归档完成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C5EF3C-2485-2647-8C52-0760811945DF}"/>
              </a:ext>
            </a:extLst>
          </p:cNvPr>
          <p:cNvSpPr txBox="1"/>
          <p:nvPr/>
        </p:nvSpPr>
        <p:spPr>
          <a:xfrm>
            <a:off x="3338920" y="304856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ACK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036892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C75ACD3-4E93-7649-968E-3A8BC37C1083}"/>
              </a:ext>
            </a:extLst>
          </p:cNvPr>
          <p:cNvSpPr/>
          <p:nvPr/>
        </p:nvSpPr>
        <p:spPr>
          <a:xfrm>
            <a:off x="2442442" y="2536854"/>
            <a:ext cx="3667038" cy="1776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18C81C-BAC2-664D-8F0C-52434D76805B}"/>
              </a:ext>
            </a:extLst>
          </p:cNvPr>
          <p:cNvSpPr txBox="1"/>
          <p:nvPr/>
        </p:nvSpPr>
        <p:spPr>
          <a:xfrm>
            <a:off x="2442442" y="4013148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7737BA-C1F0-5343-96B5-76453E184283}"/>
              </a:ext>
            </a:extLst>
          </p:cNvPr>
          <p:cNvSpPr txBox="1"/>
          <p:nvPr/>
        </p:nvSpPr>
        <p:spPr>
          <a:xfrm>
            <a:off x="2685245" y="40110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E0F7FF-96C8-0841-84BE-5B1516388D37}"/>
              </a:ext>
            </a:extLst>
          </p:cNvPr>
          <p:cNvSpPr/>
          <p:nvPr/>
        </p:nvSpPr>
        <p:spPr>
          <a:xfrm>
            <a:off x="2492346" y="3749177"/>
            <a:ext cx="550259" cy="259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B0F164-0AE0-FF4E-A002-E1FBD29C1C92}"/>
              </a:ext>
            </a:extLst>
          </p:cNvPr>
          <p:cNvSpPr txBox="1"/>
          <p:nvPr/>
        </p:nvSpPr>
        <p:spPr>
          <a:xfrm>
            <a:off x="2456430" y="37491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💻</a:t>
            </a:r>
            <a:endParaRPr kumimoji="1"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610D899-2FB1-7745-B209-9510AC89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122" y="3772036"/>
            <a:ext cx="381019" cy="1070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CED695E-8CE4-8C48-84ED-92EC441E7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967" y="4056954"/>
            <a:ext cx="797066" cy="23823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D8FA93D-F324-3345-92CA-62B9DC5390DD}"/>
              </a:ext>
            </a:extLst>
          </p:cNvPr>
          <p:cNvSpPr/>
          <p:nvPr/>
        </p:nvSpPr>
        <p:spPr>
          <a:xfrm>
            <a:off x="5524545" y="281457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598E52F-6967-7547-8F60-AA6B9FF3A31B}"/>
              </a:ext>
            </a:extLst>
          </p:cNvPr>
          <p:cNvSpPr txBox="1"/>
          <p:nvPr/>
        </p:nvSpPr>
        <p:spPr>
          <a:xfrm>
            <a:off x="5507793" y="2522523"/>
            <a:ext cx="54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🦁️P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889EB9-7268-8B40-900F-E31CE95AC312}"/>
              </a:ext>
            </a:extLst>
          </p:cNvPr>
          <p:cNvSpPr txBox="1"/>
          <p:nvPr/>
        </p:nvSpPr>
        <p:spPr>
          <a:xfrm>
            <a:off x="3747098" y="250160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🐯S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FDD662-0C0C-834E-8E93-5BD262ADEE54}"/>
              </a:ext>
            </a:extLst>
          </p:cNvPr>
          <p:cNvSpPr txBox="1"/>
          <p:nvPr/>
        </p:nvSpPr>
        <p:spPr>
          <a:xfrm>
            <a:off x="2475863" y="251602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🐻F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EAA6C1E-BB8B-3E4D-A1E5-0F8E04900370}"/>
              </a:ext>
            </a:extLst>
          </p:cNvPr>
          <p:cNvSpPr/>
          <p:nvPr/>
        </p:nvSpPr>
        <p:spPr>
          <a:xfrm>
            <a:off x="5858916" y="3005995"/>
            <a:ext cx="450937" cy="414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577B12-7504-6341-B2AD-8E780BBC2F16}"/>
              </a:ext>
            </a:extLst>
          </p:cNvPr>
          <p:cNvSpPr txBox="1"/>
          <p:nvPr/>
        </p:nvSpPr>
        <p:spPr>
          <a:xfrm>
            <a:off x="4374768" y="2509324"/>
            <a:ext cx="55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🐱C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9983F7F-69CB-164C-8119-22B77FFEF189}"/>
              </a:ext>
            </a:extLst>
          </p:cNvPr>
          <p:cNvSpPr/>
          <p:nvPr/>
        </p:nvSpPr>
        <p:spPr>
          <a:xfrm>
            <a:off x="2495602" y="281105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08AEEC-F4DD-FE4F-8471-5A4123324B0B}"/>
              </a:ext>
            </a:extLst>
          </p:cNvPr>
          <p:cNvSpPr txBox="1"/>
          <p:nvPr/>
        </p:nvSpPr>
        <p:spPr>
          <a:xfrm>
            <a:off x="4882843" y="2506602"/>
            <a:ext cx="6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🐂PS</a:t>
            </a:r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F26B1D8-9D8A-AB48-B632-438F29FFF12C}"/>
              </a:ext>
            </a:extLst>
          </p:cNvPr>
          <p:cNvSpPr/>
          <p:nvPr/>
        </p:nvSpPr>
        <p:spPr>
          <a:xfrm>
            <a:off x="4974068" y="2816522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9293DCA-4BAA-FE49-82FA-BAD909F18332}"/>
              </a:ext>
            </a:extLst>
          </p:cNvPr>
          <p:cNvSpPr/>
          <p:nvPr/>
        </p:nvSpPr>
        <p:spPr>
          <a:xfrm>
            <a:off x="4407502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DE54B18-5B85-ED44-B57E-57D9E48E6EA7}"/>
              </a:ext>
            </a:extLst>
          </p:cNvPr>
          <p:cNvSpPr/>
          <p:nvPr/>
        </p:nvSpPr>
        <p:spPr>
          <a:xfrm>
            <a:off x="3770350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270A5F4-479B-1C40-B577-FE1C87B3F75B}"/>
              </a:ext>
            </a:extLst>
          </p:cNvPr>
          <p:cNvSpPr txBox="1"/>
          <p:nvPr/>
        </p:nvSpPr>
        <p:spPr>
          <a:xfrm>
            <a:off x="3069373" y="250413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🐍A</a:t>
            </a:r>
            <a:endParaRPr kumimoji="1"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4E9D8CE-AE61-774A-9190-6812C9FB2E99}"/>
              </a:ext>
            </a:extLst>
          </p:cNvPr>
          <p:cNvSpPr/>
          <p:nvPr/>
        </p:nvSpPr>
        <p:spPr>
          <a:xfrm>
            <a:off x="3125219" y="281105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E3151A8-0F30-F44E-A16E-7C85FC6E9A56}"/>
              </a:ext>
            </a:extLst>
          </p:cNvPr>
          <p:cNvSpPr txBox="1"/>
          <p:nvPr/>
        </p:nvSpPr>
        <p:spPr>
          <a:xfrm>
            <a:off x="2398956" y="303228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🐦</a:t>
            </a:r>
          </a:p>
          <a:p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5C193E1-2AAB-0146-B978-B17D7B0FF872}"/>
              </a:ext>
            </a:extLst>
          </p:cNvPr>
          <p:cNvSpPr txBox="1"/>
          <p:nvPr/>
        </p:nvSpPr>
        <p:spPr>
          <a:xfrm>
            <a:off x="2684589" y="305565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☎️</a:t>
            </a:r>
            <a:endParaRPr kumimoji="1" lang="zh-CN" altLang="en-US" sz="11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B83C5C8-DD07-A44F-BC4E-48DB8DE2A2C1}"/>
              </a:ext>
            </a:extLst>
          </p:cNvPr>
          <p:cNvSpPr/>
          <p:nvPr/>
        </p:nvSpPr>
        <p:spPr>
          <a:xfrm rot="5400000">
            <a:off x="2633488" y="3203461"/>
            <a:ext cx="436427" cy="195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A65F931-CFDB-F14E-BE85-90896B542749}"/>
              </a:ext>
            </a:extLst>
          </p:cNvPr>
          <p:cNvSpPr txBox="1"/>
          <p:nvPr/>
        </p:nvSpPr>
        <p:spPr>
          <a:xfrm>
            <a:off x="2462040" y="323128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7A3E01-B7E4-7145-AED1-97906C26E58B}"/>
              </a:ext>
            </a:extLst>
          </p:cNvPr>
          <p:cNvSpPr txBox="1"/>
          <p:nvPr/>
        </p:nvSpPr>
        <p:spPr>
          <a:xfrm>
            <a:off x="3736967" y="293946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🐶</a:t>
            </a:r>
            <a:r>
              <a:rPr kumimoji="1" lang="zh-CN" altLang="en-US" dirty="0"/>
              <a:t>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7A575B-9064-C64D-8C42-38C37870933B}"/>
              </a:ext>
            </a:extLst>
          </p:cNvPr>
          <p:cNvSpPr txBox="1"/>
          <p:nvPr/>
        </p:nvSpPr>
        <p:spPr>
          <a:xfrm>
            <a:off x="4000884" y="3003729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✒️</a:t>
            </a:r>
            <a:endParaRPr kumimoji="1" lang="zh-CN" altLang="en-US" sz="1050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058319E7-898F-D74F-B57F-5EC0EFAB019C}"/>
              </a:ext>
            </a:extLst>
          </p:cNvPr>
          <p:cNvCxnSpPr>
            <a:cxnSpLocks/>
          </p:cNvCxnSpPr>
          <p:nvPr/>
        </p:nvCxnSpPr>
        <p:spPr>
          <a:xfrm flipH="1">
            <a:off x="5176830" y="2348698"/>
            <a:ext cx="19021" cy="255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E2991F7-67BF-9343-BC2F-ACBDBEF9CAC0}"/>
              </a:ext>
            </a:extLst>
          </p:cNvPr>
          <p:cNvSpPr txBox="1"/>
          <p:nvPr/>
        </p:nvSpPr>
        <p:spPr>
          <a:xfrm>
            <a:off x="4859954" y="2158366"/>
            <a:ext cx="7697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小</a:t>
            </a:r>
            <a:r>
              <a:rPr kumimoji="1" lang="en-US" altLang="zh-CN" sz="700" dirty="0">
                <a:solidFill>
                  <a:schemeClr val="bg2">
                    <a:lumMod val="50000"/>
                  </a:schemeClr>
                </a:solidFill>
              </a:rPr>
              <a:t>S</a:t>
            </a:r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请进行归档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73E586-E5B8-2841-96E9-681259A6E05F}"/>
              </a:ext>
            </a:extLst>
          </p:cNvPr>
          <p:cNvCxnSpPr>
            <a:cxnSpLocks/>
          </p:cNvCxnSpPr>
          <p:nvPr/>
        </p:nvCxnSpPr>
        <p:spPr>
          <a:xfrm flipH="1">
            <a:off x="3985949" y="2326545"/>
            <a:ext cx="19021" cy="255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5DCD2BC6-804B-4A44-B27C-B1C405F25F32}"/>
              </a:ext>
            </a:extLst>
          </p:cNvPr>
          <p:cNvSpPr txBox="1"/>
          <p:nvPr/>
        </p:nvSpPr>
        <p:spPr>
          <a:xfrm>
            <a:off x="3822869" y="2170174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明白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9493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CFFE609-21B4-1A49-8B6C-FC3EEA0E6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378" y="1369530"/>
            <a:ext cx="2978633" cy="367108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79B21B6-EB9F-CF46-AEC9-750B3737857E}"/>
              </a:ext>
            </a:extLst>
          </p:cNvPr>
          <p:cNvSpPr txBox="1"/>
          <p:nvPr/>
        </p:nvSpPr>
        <p:spPr>
          <a:xfrm>
            <a:off x="2505919" y="2089230"/>
            <a:ext cx="2119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0</a:t>
            </a:r>
            <a:r>
              <a:rPr kumimoji="1" lang="zh-CN" altLang="en-US" sz="1200" dirty="0"/>
              <a:t>  </a:t>
            </a:r>
            <a:r>
              <a:rPr kumimoji="1" lang="en-US" altLang="zh-CN" sz="1200" dirty="0"/>
              <a:t>=》</a:t>
            </a:r>
            <a:r>
              <a:rPr kumimoji="1" lang="zh-CN" altLang="en-US" sz="1200" dirty="0"/>
              <a:t> </a:t>
            </a:r>
            <a:r>
              <a:rPr kumimoji="1" lang="zh-CN" altLang="en-US" sz="1200" dirty="0">
                <a:solidFill>
                  <a:srgbClr val="FF0000"/>
                </a:solidFill>
              </a:rPr>
              <a:t>坤坤</a:t>
            </a:r>
            <a:r>
              <a:rPr kumimoji="1" lang="zh-CN" altLang="en-US" sz="1200" dirty="0"/>
              <a:t> </a:t>
            </a:r>
            <a:r>
              <a:rPr kumimoji="1" lang="zh-CN" altLang="en-US" sz="1200" dirty="0">
                <a:solidFill>
                  <a:schemeClr val="accent1"/>
                </a:solidFill>
              </a:rPr>
              <a:t>创建</a:t>
            </a:r>
            <a:r>
              <a:rPr kumimoji="1" lang="zh-CN" altLang="en-US" sz="1200" dirty="0"/>
              <a:t> </a:t>
            </a:r>
            <a:r>
              <a:rPr kumimoji="1" lang="en-US" altLang="zh-CN" sz="1200" dirty="0">
                <a:solidFill>
                  <a:schemeClr val="accent6"/>
                </a:solidFill>
              </a:rPr>
              <a:t>/</a:t>
            </a:r>
            <a:r>
              <a:rPr kumimoji="1" lang="zh-CN" altLang="en-US" sz="1200" dirty="0">
                <a:solidFill>
                  <a:schemeClr val="accent6"/>
                </a:solidFill>
              </a:rPr>
              <a:t>坤坤</a:t>
            </a:r>
            <a:r>
              <a:rPr kumimoji="1" lang="en-US" altLang="zh-CN" sz="1200" dirty="0">
                <a:solidFill>
                  <a:schemeClr val="accent6"/>
                </a:solidFill>
              </a:rPr>
              <a:t>/</a:t>
            </a:r>
            <a:r>
              <a:rPr kumimoji="1" lang="zh-CN" altLang="en-US" sz="1200" dirty="0">
                <a:solidFill>
                  <a:schemeClr val="accent6"/>
                </a:solidFill>
              </a:rPr>
              <a:t>日记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1D8BFA-C5D5-E543-ADC6-4524ABA6A8CD}"/>
              </a:ext>
            </a:extLst>
          </p:cNvPr>
          <p:cNvSpPr txBox="1"/>
          <p:nvPr/>
        </p:nvSpPr>
        <p:spPr>
          <a:xfrm>
            <a:off x="2505919" y="2465407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归档备注：马果果</a:t>
            </a:r>
            <a:r>
              <a:rPr kumimoji="1" lang="zh-CN" altLang="en-US" sz="1100" dirty="0">
                <a:solidFill>
                  <a:schemeClr val="accent6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21562447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CFFE609-21B4-1A49-8B6C-FC3EEA0E6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378" y="1369530"/>
            <a:ext cx="2978633" cy="367108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79B21B6-EB9F-CF46-AEC9-750B3737857E}"/>
              </a:ext>
            </a:extLst>
          </p:cNvPr>
          <p:cNvSpPr txBox="1"/>
          <p:nvPr/>
        </p:nvSpPr>
        <p:spPr>
          <a:xfrm>
            <a:off x="2505919" y="2089230"/>
            <a:ext cx="2119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0</a:t>
            </a:r>
            <a:r>
              <a:rPr kumimoji="1" lang="zh-CN" altLang="en-US" sz="1200" dirty="0"/>
              <a:t>  </a:t>
            </a:r>
            <a:r>
              <a:rPr kumimoji="1" lang="en-US" altLang="zh-CN" sz="1200" dirty="0"/>
              <a:t>=》</a:t>
            </a:r>
            <a:r>
              <a:rPr kumimoji="1" lang="zh-CN" altLang="en-US" sz="1200" dirty="0"/>
              <a:t> </a:t>
            </a:r>
            <a:r>
              <a:rPr kumimoji="1" lang="zh-CN" altLang="en-US" sz="1200" dirty="0">
                <a:solidFill>
                  <a:srgbClr val="FF0000"/>
                </a:solidFill>
              </a:rPr>
              <a:t>坤坤</a:t>
            </a:r>
            <a:r>
              <a:rPr kumimoji="1" lang="zh-CN" altLang="en-US" sz="1200" dirty="0"/>
              <a:t> </a:t>
            </a:r>
            <a:r>
              <a:rPr kumimoji="1" lang="zh-CN" altLang="en-US" sz="1200" dirty="0">
                <a:solidFill>
                  <a:schemeClr val="accent1"/>
                </a:solidFill>
              </a:rPr>
              <a:t>创建</a:t>
            </a:r>
            <a:r>
              <a:rPr kumimoji="1" lang="zh-CN" altLang="en-US" sz="1200" dirty="0"/>
              <a:t> </a:t>
            </a:r>
            <a:r>
              <a:rPr kumimoji="1" lang="en-US" altLang="zh-CN" sz="1200" dirty="0">
                <a:solidFill>
                  <a:schemeClr val="accent6"/>
                </a:solidFill>
              </a:rPr>
              <a:t>/</a:t>
            </a:r>
            <a:r>
              <a:rPr kumimoji="1" lang="zh-CN" altLang="en-US" sz="1200" dirty="0">
                <a:solidFill>
                  <a:schemeClr val="accent6"/>
                </a:solidFill>
              </a:rPr>
              <a:t>坤坤</a:t>
            </a:r>
            <a:r>
              <a:rPr kumimoji="1" lang="en-US" altLang="zh-CN" sz="1200" dirty="0">
                <a:solidFill>
                  <a:schemeClr val="accent6"/>
                </a:solidFill>
              </a:rPr>
              <a:t>/</a:t>
            </a:r>
            <a:r>
              <a:rPr kumimoji="1" lang="zh-CN" altLang="en-US" sz="1200" dirty="0">
                <a:solidFill>
                  <a:schemeClr val="accent6"/>
                </a:solidFill>
              </a:rPr>
              <a:t>日记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1D8BFA-C5D5-E543-ADC6-4524ABA6A8CD}"/>
              </a:ext>
            </a:extLst>
          </p:cNvPr>
          <p:cNvSpPr txBox="1"/>
          <p:nvPr/>
        </p:nvSpPr>
        <p:spPr>
          <a:xfrm>
            <a:off x="2505919" y="2488556"/>
            <a:ext cx="2018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归档备注：马果果</a:t>
            </a:r>
            <a:r>
              <a:rPr kumimoji="1" lang="zh-CN" altLang="en-US" sz="1100" dirty="0">
                <a:solidFill>
                  <a:schemeClr val="accent6"/>
                </a:solidFill>
              </a:rPr>
              <a:t>√</a:t>
            </a:r>
            <a:r>
              <a:rPr kumimoji="1" lang="zh-CN" altLang="en-US" sz="1100" dirty="0"/>
              <a:t>马小云</a:t>
            </a:r>
            <a:r>
              <a:rPr kumimoji="1" lang="zh-CN" altLang="en-US" sz="1100" dirty="0">
                <a:solidFill>
                  <a:schemeClr val="accent6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35133580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445747-7567-5945-ACCD-F522E2888CC0}"/>
              </a:ext>
            </a:extLst>
          </p:cNvPr>
          <p:cNvSpPr txBox="1"/>
          <p:nvPr/>
        </p:nvSpPr>
        <p:spPr>
          <a:xfrm>
            <a:off x="2299108" y="2853610"/>
            <a:ext cx="517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🐦</a:t>
            </a:r>
          </a:p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48BC77-6689-5043-B02B-8AE0EBC4338B}"/>
              </a:ext>
            </a:extLst>
          </p:cNvPr>
          <p:cNvSpPr txBox="1"/>
          <p:nvPr/>
        </p:nvSpPr>
        <p:spPr>
          <a:xfrm>
            <a:off x="4369646" y="2853610"/>
            <a:ext cx="517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🐦</a:t>
            </a:r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87BF90-96A7-F74E-8D42-D708D86BBAA2}"/>
              </a:ext>
            </a:extLst>
          </p:cNvPr>
          <p:cNvSpPr txBox="1"/>
          <p:nvPr/>
        </p:nvSpPr>
        <p:spPr>
          <a:xfrm>
            <a:off x="2557940" y="291516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☎️</a:t>
            </a:r>
            <a:endParaRPr kumimoji="1" lang="zh-CN" altLang="en-US" sz="11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A3E23D-1F73-0D42-92BB-836429ACDAC0}"/>
              </a:ext>
            </a:extLst>
          </p:cNvPr>
          <p:cNvSpPr txBox="1"/>
          <p:nvPr/>
        </p:nvSpPr>
        <p:spPr>
          <a:xfrm>
            <a:off x="4628478" y="291516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☎️</a:t>
            </a:r>
            <a:endParaRPr kumimoji="1" lang="zh-CN" altLang="en-US" sz="11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E151B4-FD64-F241-A1F5-FB2E9B0D9D19}"/>
              </a:ext>
            </a:extLst>
          </p:cNvPr>
          <p:cNvSpPr txBox="1"/>
          <p:nvPr/>
        </p:nvSpPr>
        <p:spPr>
          <a:xfrm>
            <a:off x="2024462" y="28536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CFF487-B988-424D-AA3A-01B1E7C3957A}"/>
              </a:ext>
            </a:extLst>
          </p:cNvPr>
          <p:cNvSpPr txBox="1"/>
          <p:nvPr/>
        </p:nvSpPr>
        <p:spPr>
          <a:xfrm>
            <a:off x="4146083" y="28536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B35D54DA-9541-764B-B372-206775B40751}"/>
              </a:ext>
            </a:extLst>
          </p:cNvPr>
          <p:cNvSpPr/>
          <p:nvPr/>
        </p:nvSpPr>
        <p:spPr>
          <a:xfrm>
            <a:off x="2984995" y="2949413"/>
            <a:ext cx="1116067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3C4B1A-5D81-B441-BC41-A196C23A7423}"/>
              </a:ext>
            </a:extLst>
          </p:cNvPr>
          <p:cNvSpPr txBox="1"/>
          <p:nvPr/>
        </p:nvSpPr>
        <p:spPr>
          <a:xfrm>
            <a:off x="3194703" y="2759488"/>
            <a:ext cx="7970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dirty="0"/>
              <a:t>事务编号</a:t>
            </a:r>
            <a:r>
              <a:rPr kumimoji="1" lang="en-US" altLang="zh-CN" sz="900" dirty="0"/>
              <a:t> : 0</a:t>
            </a:r>
            <a:endParaRPr kumimoji="1" lang="zh-CN" altLang="en-US" sz="9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22FE9A-447F-5D4F-86A1-1E9ED5201F32}"/>
              </a:ext>
            </a:extLst>
          </p:cNvPr>
          <p:cNvSpPr txBox="1"/>
          <p:nvPr/>
        </p:nvSpPr>
        <p:spPr>
          <a:xfrm>
            <a:off x="3123583" y="3047005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COMMIT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085210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C75ACD3-4E93-7649-968E-3A8BC37C1083}"/>
              </a:ext>
            </a:extLst>
          </p:cNvPr>
          <p:cNvSpPr/>
          <p:nvPr/>
        </p:nvSpPr>
        <p:spPr>
          <a:xfrm>
            <a:off x="2442442" y="2536854"/>
            <a:ext cx="3667038" cy="1776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18C81C-BAC2-664D-8F0C-52434D76805B}"/>
              </a:ext>
            </a:extLst>
          </p:cNvPr>
          <p:cNvSpPr txBox="1"/>
          <p:nvPr/>
        </p:nvSpPr>
        <p:spPr>
          <a:xfrm>
            <a:off x="2442442" y="4013148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7737BA-C1F0-5343-96B5-76453E184283}"/>
              </a:ext>
            </a:extLst>
          </p:cNvPr>
          <p:cNvSpPr txBox="1"/>
          <p:nvPr/>
        </p:nvSpPr>
        <p:spPr>
          <a:xfrm>
            <a:off x="2685245" y="40110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E0F7FF-96C8-0841-84BE-5B1516388D37}"/>
              </a:ext>
            </a:extLst>
          </p:cNvPr>
          <p:cNvSpPr/>
          <p:nvPr/>
        </p:nvSpPr>
        <p:spPr>
          <a:xfrm>
            <a:off x="2492346" y="3749177"/>
            <a:ext cx="550259" cy="259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B0F164-0AE0-FF4E-A002-E1FBD29C1C92}"/>
              </a:ext>
            </a:extLst>
          </p:cNvPr>
          <p:cNvSpPr txBox="1"/>
          <p:nvPr/>
        </p:nvSpPr>
        <p:spPr>
          <a:xfrm>
            <a:off x="2456430" y="37491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💻</a:t>
            </a:r>
            <a:endParaRPr kumimoji="1"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610D899-2FB1-7745-B209-9510AC89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122" y="3772036"/>
            <a:ext cx="381019" cy="1070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CED695E-8CE4-8C48-84ED-92EC441E7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967" y="4056954"/>
            <a:ext cx="797066" cy="23823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D8FA93D-F324-3345-92CA-62B9DC5390DD}"/>
              </a:ext>
            </a:extLst>
          </p:cNvPr>
          <p:cNvSpPr/>
          <p:nvPr/>
        </p:nvSpPr>
        <p:spPr>
          <a:xfrm>
            <a:off x="5524545" y="281457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598E52F-6967-7547-8F60-AA6B9FF3A31B}"/>
              </a:ext>
            </a:extLst>
          </p:cNvPr>
          <p:cNvSpPr txBox="1"/>
          <p:nvPr/>
        </p:nvSpPr>
        <p:spPr>
          <a:xfrm>
            <a:off x="5507793" y="2522523"/>
            <a:ext cx="54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🦁️P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889EB9-7268-8B40-900F-E31CE95AC312}"/>
              </a:ext>
            </a:extLst>
          </p:cNvPr>
          <p:cNvSpPr txBox="1"/>
          <p:nvPr/>
        </p:nvSpPr>
        <p:spPr>
          <a:xfrm>
            <a:off x="3747098" y="250160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🐯S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FDD662-0C0C-834E-8E93-5BD262ADEE54}"/>
              </a:ext>
            </a:extLst>
          </p:cNvPr>
          <p:cNvSpPr txBox="1"/>
          <p:nvPr/>
        </p:nvSpPr>
        <p:spPr>
          <a:xfrm>
            <a:off x="2475863" y="251602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🐻F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EAA6C1E-BB8B-3E4D-A1E5-0F8E04900370}"/>
              </a:ext>
            </a:extLst>
          </p:cNvPr>
          <p:cNvSpPr/>
          <p:nvPr/>
        </p:nvSpPr>
        <p:spPr>
          <a:xfrm>
            <a:off x="5858916" y="3005995"/>
            <a:ext cx="450937" cy="414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577B12-7504-6341-B2AD-8E780BBC2F16}"/>
              </a:ext>
            </a:extLst>
          </p:cNvPr>
          <p:cNvSpPr txBox="1"/>
          <p:nvPr/>
        </p:nvSpPr>
        <p:spPr>
          <a:xfrm>
            <a:off x="4374768" y="2509324"/>
            <a:ext cx="55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🐱C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9983F7F-69CB-164C-8119-22B77FFEF189}"/>
              </a:ext>
            </a:extLst>
          </p:cNvPr>
          <p:cNvSpPr/>
          <p:nvPr/>
        </p:nvSpPr>
        <p:spPr>
          <a:xfrm>
            <a:off x="2495602" y="281105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08AEEC-F4DD-FE4F-8471-5A4123324B0B}"/>
              </a:ext>
            </a:extLst>
          </p:cNvPr>
          <p:cNvSpPr txBox="1"/>
          <p:nvPr/>
        </p:nvSpPr>
        <p:spPr>
          <a:xfrm>
            <a:off x="4882843" y="2506602"/>
            <a:ext cx="6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🐂PS</a:t>
            </a:r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F26B1D8-9D8A-AB48-B632-438F29FFF12C}"/>
              </a:ext>
            </a:extLst>
          </p:cNvPr>
          <p:cNvSpPr/>
          <p:nvPr/>
        </p:nvSpPr>
        <p:spPr>
          <a:xfrm>
            <a:off x="4974068" y="2816522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9293DCA-4BAA-FE49-82FA-BAD909F18332}"/>
              </a:ext>
            </a:extLst>
          </p:cNvPr>
          <p:cNvSpPr/>
          <p:nvPr/>
        </p:nvSpPr>
        <p:spPr>
          <a:xfrm>
            <a:off x="4407502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DE54B18-5B85-ED44-B57E-57D9E48E6EA7}"/>
              </a:ext>
            </a:extLst>
          </p:cNvPr>
          <p:cNvSpPr/>
          <p:nvPr/>
        </p:nvSpPr>
        <p:spPr>
          <a:xfrm>
            <a:off x="3770350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270A5F4-479B-1C40-B577-FE1C87B3F75B}"/>
              </a:ext>
            </a:extLst>
          </p:cNvPr>
          <p:cNvSpPr txBox="1"/>
          <p:nvPr/>
        </p:nvSpPr>
        <p:spPr>
          <a:xfrm>
            <a:off x="3069373" y="250413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🐍A</a:t>
            </a:r>
            <a:endParaRPr kumimoji="1"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4E9D8CE-AE61-774A-9190-6812C9FB2E99}"/>
              </a:ext>
            </a:extLst>
          </p:cNvPr>
          <p:cNvSpPr/>
          <p:nvPr/>
        </p:nvSpPr>
        <p:spPr>
          <a:xfrm>
            <a:off x="3125219" y="281105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E3151A8-0F30-F44E-A16E-7C85FC6E9A56}"/>
              </a:ext>
            </a:extLst>
          </p:cNvPr>
          <p:cNvSpPr txBox="1"/>
          <p:nvPr/>
        </p:nvSpPr>
        <p:spPr>
          <a:xfrm>
            <a:off x="2398956" y="303228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🐦</a:t>
            </a:r>
          </a:p>
          <a:p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5C193E1-2AAB-0146-B978-B17D7B0FF872}"/>
              </a:ext>
            </a:extLst>
          </p:cNvPr>
          <p:cNvSpPr txBox="1"/>
          <p:nvPr/>
        </p:nvSpPr>
        <p:spPr>
          <a:xfrm>
            <a:off x="2684589" y="305565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☎️</a:t>
            </a:r>
            <a:endParaRPr kumimoji="1" lang="zh-CN" altLang="en-US" sz="11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B83C5C8-DD07-A44F-BC4E-48DB8DE2A2C1}"/>
              </a:ext>
            </a:extLst>
          </p:cNvPr>
          <p:cNvSpPr/>
          <p:nvPr/>
        </p:nvSpPr>
        <p:spPr>
          <a:xfrm rot="5400000">
            <a:off x="2633488" y="3203461"/>
            <a:ext cx="436427" cy="195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A65F931-CFDB-F14E-BE85-90896B542749}"/>
              </a:ext>
            </a:extLst>
          </p:cNvPr>
          <p:cNvSpPr txBox="1"/>
          <p:nvPr/>
        </p:nvSpPr>
        <p:spPr>
          <a:xfrm>
            <a:off x="2462040" y="323128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7A3E01-B7E4-7145-AED1-97906C26E58B}"/>
              </a:ext>
            </a:extLst>
          </p:cNvPr>
          <p:cNvSpPr txBox="1"/>
          <p:nvPr/>
        </p:nvSpPr>
        <p:spPr>
          <a:xfrm>
            <a:off x="4331562" y="2935597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🐶</a:t>
            </a:r>
            <a:r>
              <a:rPr kumimoji="1" lang="zh-CN" altLang="en-US" dirty="0"/>
              <a:t>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7A575B-9064-C64D-8C42-38C37870933B}"/>
              </a:ext>
            </a:extLst>
          </p:cNvPr>
          <p:cNvSpPr txBox="1"/>
          <p:nvPr/>
        </p:nvSpPr>
        <p:spPr>
          <a:xfrm>
            <a:off x="4595479" y="2999862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✒️</a:t>
            </a:r>
            <a:endParaRPr kumimoji="1" lang="zh-CN" altLang="en-US" sz="1050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058319E7-898F-D74F-B57F-5EC0EFAB019C}"/>
              </a:ext>
            </a:extLst>
          </p:cNvPr>
          <p:cNvCxnSpPr>
            <a:cxnSpLocks/>
          </p:cNvCxnSpPr>
          <p:nvPr/>
        </p:nvCxnSpPr>
        <p:spPr>
          <a:xfrm flipH="1">
            <a:off x="4672959" y="2306103"/>
            <a:ext cx="19021" cy="255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E2991F7-67BF-9343-BC2F-ACBDBEF9CAC0}"/>
              </a:ext>
            </a:extLst>
          </p:cNvPr>
          <p:cNvSpPr txBox="1"/>
          <p:nvPr/>
        </p:nvSpPr>
        <p:spPr>
          <a:xfrm>
            <a:off x="4365715" y="2178460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好的！老板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73E586-E5B8-2841-96E9-681259A6E05F}"/>
              </a:ext>
            </a:extLst>
          </p:cNvPr>
          <p:cNvCxnSpPr>
            <a:cxnSpLocks/>
          </p:cNvCxnSpPr>
          <p:nvPr/>
        </p:nvCxnSpPr>
        <p:spPr>
          <a:xfrm flipH="1" flipV="1">
            <a:off x="2325116" y="4183867"/>
            <a:ext cx="191166" cy="23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5DCD2BC6-804B-4A44-B27C-B1C405F25F32}"/>
              </a:ext>
            </a:extLst>
          </p:cNvPr>
          <p:cNvSpPr txBox="1"/>
          <p:nvPr/>
        </p:nvSpPr>
        <p:spPr>
          <a:xfrm>
            <a:off x="1921398" y="4041861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小</a:t>
            </a:r>
            <a:r>
              <a:rPr kumimoji="1" lang="en-US" altLang="zh-CN" sz="700" dirty="0"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可以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提交了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260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C75ACD3-4E93-7649-968E-3A8BC37C1083}"/>
              </a:ext>
            </a:extLst>
          </p:cNvPr>
          <p:cNvSpPr/>
          <p:nvPr/>
        </p:nvSpPr>
        <p:spPr>
          <a:xfrm>
            <a:off x="2442442" y="2536854"/>
            <a:ext cx="3667038" cy="1776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18C81C-BAC2-664D-8F0C-52434D76805B}"/>
              </a:ext>
            </a:extLst>
          </p:cNvPr>
          <p:cNvSpPr txBox="1"/>
          <p:nvPr/>
        </p:nvSpPr>
        <p:spPr>
          <a:xfrm>
            <a:off x="2442442" y="4013148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7737BA-C1F0-5343-96B5-76453E184283}"/>
              </a:ext>
            </a:extLst>
          </p:cNvPr>
          <p:cNvSpPr txBox="1"/>
          <p:nvPr/>
        </p:nvSpPr>
        <p:spPr>
          <a:xfrm>
            <a:off x="2685245" y="40110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E0F7FF-96C8-0841-84BE-5B1516388D37}"/>
              </a:ext>
            </a:extLst>
          </p:cNvPr>
          <p:cNvSpPr/>
          <p:nvPr/>
        </p:nvSpPr>
        <p:spPr>
          <a:xfrm>
            <a:off x="2492346" y="3749177"/>
            <a:ext cx="550259" cy="259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B0F164-0AE0-FF4E-A002-E1FBD29C1C92}"/>
              </a:ext>
            </a:extLst>
          </p:cNvPr>
          <p:cNvSpPr txBox="1"/>
          <p:nvPr/>
        </p:nvSpPr>
        <p:spPr>
          <a:xfrm>
            <a:off x="2456430" y="37491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💻</a:t>
            </a:r>
            <a:endParaRPr kumimoji="1"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610D899-2FB1-7745-B209-9510AC89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122" y="3772036"/>
            <a:ext cx="381019" cy="1070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CED695E-8CE4-8C48-84ED-92EC441E7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967" y="4056954"/>
            <a:ext cx="797066" cy="23823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D8FA93D-F324-3345-92CA-62B9DC5390DD}"/>
              </a:ext>
            </a:extLst>
          </p:cNvPr>
          <p:cNvSpPr/>
          <p:nvPr/>
        </p:nvSpPr>
        <p:spPr>
          <a:xfrm>
            <a:off x="5524545" y="281457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598E52F-6967-7547-8F60-AA6B9FF3A31B}"/>
              </a:ext>
            </a:extLst>
          </p:cNvPr>
          <p:cNvSpPr txBox="1"/>
          <p:nvPr/>
        </p:nvSpPr>
        <p:spPr>
          <a:xfrm>
            <a:off x="5507793" y="2522523"/>
            <a:ext cx="54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🦁️P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889EB9-7268-8B40-900F-E31CE95AC312}"/>
              </a:ext>
            </a:extLst>
          </p:cNvPr>
          <p:cNvSpPr txBox="1"/>
          <p:nvPr/>
        </p:nvSpPr>
        <p:spPr>
          <a:xfrm>
            <a:off x="3747098" y="250160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🐯S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FDD662-0C0C-834E-8E93-5BD262ADEE54}"/>
              </a:ext>
            </a:extLst>
          </p:cNvPr>
          <p:cNvSpPr txBox="1"/>
          <p:nvPr/>
        </p:nvSpPr>
        <p:spPr>
          <a:xfrm>
            <a:off x="2475863" y="251602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🐻F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EAA6C1E-BB8B-3E4D-A1E5-0F8E04900370}"/>
              </a:ext>
            </a:extLst>
          </p:cNvPr>
          <p:cNvSpPr/>
          <p:nvPr/>
        </p:nvSpPr>
        <p:spPr>
          <a:xfrm>
            <a:off x="5858916" y="3005995"/>
            <a:ext cx="450937" cy="414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577B12-7504-6341-B2AD-8E780BBC2F16}"/>
              </a:ext>
            </a:extLst>
          </p:cNvPr>
          <p:cNvSpPr txBox="1"/>
          <p:nvPr/>
        </p:nvSpPr>
        <p:spPr>
          <a:xfrm>
            <a:off x="4374768" y="2509324"/>
            <a:ext cx="55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🐱C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9983F7F-69CB-164C-8119-22B77FFEF189}"/>
              </a:ext>
            </a:extLst>
          </p:cNvPr>
          <p:cNvSpPr/>
          <p:nvPr/>
        </p:nvSpPr>
        <p:spPr>
          <a:xfrm>
            <a:off x="2495602" y="281105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08AEEC-F4DD-FE4F-8471-5A4123324B0B}"/>
              </a:ext>
            </a:extLst>
          </p:cNvPr>
          <p:cNvSpPr txBox="1"/>
          <p:nvPr/>
        </p:nvSpPr>
        <p:spPr>
          <a:xfrm>
            <a:off x="4882843" y="2506602"/>
            <a:ext cx="6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🐂PS</a:t>
            </a:r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F26B1D8-9D8A-AB48-B632-438F29FFF12C}"/>
              </a:ext>
            </a:extLst>
          </p:cNvPr>
          <p:cNvSpPr/>
          <p:nvPr/>
        </p:nvSpPr>
        <p:spPr>
          <a:xfrm>
            <a:off x="4974068" y="2816522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9293DCA-4BAA-FE49-82FA-BAD909F18332}"/>
              </a:ext>
            </a:extLst>
          </p:cNvPr>
          <p:cNvSpPr/>
          <p:nvPr/>
        </p:nvSpPr>
        <p:spPr>
          <a:xfrm>
            <a:off x="4407502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DE54B18-5B85-ED44-B57E-57D9E48E6EA7}"/>
              </a:ext>
            </a:extLst>
          </p:cNvPr>
          <p:cNvSpPr/>
          <p:nvPr/>
        </p:nvSpPr>
        <p:spPr>
          <a:xfrm>
            <a:off x="3770350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270A5F4-479B-1C40-B577-FE1C87B3F75B}"/>
              </a:ext>
            </a:extLst>
          </p:cNvPr>
          <p:cNvSpPr txBox="1"/>
          <p:nvPr/>
        </p:nvSpPr>
        <p:spPr>
          <a:xfrm>
            <a:off x="3069373" y="250413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🐍A</a:t>
            </a:r>
            <a:endParaRPr kumimoji="1"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4E9D8CE-AE61-774A-9190-6812C9FB2E99}"/>
              </a:ext>
            </a:extLst>
          </p:cNvPr>
          <p:cNvSpPr/>
          <p:nvPr/>
        </p:nvSpPr>
        <p:spPr>
          <a:xfrm>
            <a:off x="3125219" y="281105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E3151A8-0F30-F44E-A16E-7C85FC6E9A56}"/>
              </a:ext>
            </a:extLst>
          </p:cNvPr>
          <p:cNvSpPr txBox="1"/>
          <p:nvPr/>
        </p:nvSpPr>
        <p:spPr>
          <a:xfrm>
            <a:off x="2398956" y="303228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🐦</a:t>
            </a:r>
          </a:p>
          <a:p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5C193E1-2AAB-0146-B978-B17D7B0FF872}"/>
              </a:ext>
            </a:extLst>
          </p:cNvPr>
          <p:cNvSpPr txBox="1"/>
          <p:nvPr/>
        </p:nvSpPr>
        <p:spPr>
          <a:xfrm>
            <a:off x="2684589" y="305565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☎️</a:t>
            </a:r>
            <a:endParaRPr kumimoji="1" lang="zh-CN" altLang="en-US" sz="11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B83C5C8-DD07-A44F-BC4E-48DB8DE2A2C1}"/>
              </a:ext>
            </a:extLst>
          </p:cNvPr>
          <p:cNvSpPr/>
          <p:nvPr/>
        </p:nvSpPr>
        <p:spPr>
          <a:xfrm rot="5400000">
            <a:off x="2633488" y="3203461"/>
            <a:ext cx="436427" cy="195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A65F931-CFDB-F14E-BE85-90896B542749}"/>
              </a:ext>
            </a:extLst>
          </p:cNvPr>
          <p:cNvSpPr txBox="1"/>
          <p:nvPr/>
        </p:nvSpPr>
        <p:spPr>
          <a:xfrm>
            <a:off x="2462040" y="323128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7A3E01-B7E4-7145-AED1-97906C26E58B}"/>
              </a:ext>
            </a:extLst>
          </p:cNvPr>
          <p:cNvSpPr txBox="1"/>
          <p:nvPr/>
        </p:nvSpPr>
        <p:spPr>
          <a:xfrm>
            <a:off x="2928702" y="2959608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🐶</a:t>
            </a:r>
            <a:r>
              <a:rPr kumimoji="1" lang="zh-CN" altLang="en-US" dirty="0"/>
              <a:t>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7A575B-9064-C64D-8C42-38C37870933B}"/>
              </a:ext>
            </a:extLst>
          </p:cNvPr>
          <p:cNvSpPr txBox="1"/>
          <p:nvPr/>
        </p:nvSpPr>
        <p:spPr>
          <a:xfrm>
            <a:off x="3192619" y="3023873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✒️</a:t>
            </a:r>
            <a:endParaRPr kumimoji="1" lang="zh-CN" altLang="en-US" sz="1050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058319E7-898F-D74F-B57F-5EC0EFAB019C}"/>
              </a:ext>
            </a:extLst>
          </p:cNvPr>
          <p:cNvCxnSpPr>
            <a:cxnSpLocks/>
          </p:cNvCxnSpPr>
          <p:nvPr/>
        </p:nvCxnSpPr>
        <p:spPr>
          <a:xfrm flipH="1">
            <a:off x="4672959" y="2306103"/>
            <a:ext cx="19021" cy="255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E2991F7-67BF-9343-BC2F-ACBDBEF9CAC0}"/>
              </a:ext>
            </a:extLst>
          </p:cNvPr>
          <p:cNvSpPr txBox="1"/>
          <p:nvPr/>
        </p:nvSpPr>
        <p:spPr>
          <a:xfrm>
            <a:off x="4284656" y="2018987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小</a:t>
            </a:r>
            <a:r>
              <a:rPr kumimoji="1" lang="en-US" altLang="zh-CN" sz="700" dirty="0">
                <a:solidFill>
                  <a:schemeClr val="bg2">
                    <a:lumMod val="50000"/>
                  </a:schemeClr>
                </a:solidFill>
              </a:rPr>
              <a:t>F</a:t>
            </a:r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请处理下：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创建 </a:t>
            </a:r>
            <a:r>
              <a:rPr kumimoji="1" lang="en-US" altLang="zh-CN" sz="7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坤坤</a:t>
            </a:r>
            <a:r>
              <a:rPr kumimoji="1" lang="en-US" altLang="zh-CN" sz="7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日记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42ECDCF8-D8EA-FF49-937F-0EDE0847E2B5}"/>
              </a:ext>
            </a:extLst>
          </p:cNvPr>
          <p:cNvCxnSpPr>
            <a:cxnSpLocks/>
          </p:cNvCxnSpPr>
          <p:nvPr/>
        </p:nvCxnSpPr>
        <p:spPr>
          <a:xfrm flipH="1">
            <a:off x="2693828" y="2313673"/>
            <a:ext cx="19021" cy="255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5611A12-D066-CF48-8764-B8CB6F829D01}"/>
              </a:ext>
            </a:extLst>
          </p:cNvPr>
          <p:cNvSpPr txBox="1"/>
          <p:nvPr/>
        </p:nvSpPr>
        <p:spPr>
          <a:xfrm>
            <a:off x="2528295" y="216511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收到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6F8E95A1-4409-AA42-B543-F435B18AF219}"/>
              </a:ext>
            </a:extLst>
          </p:cNvPr>
          <p:cNvCxnSpPr>
            <a:cxnSpLocks/>
          </p:cNvCxnSpPr>
          <p:nvPr/>
        </p:nvCxnSpPr>
        <p:spPr>
          <a:xfrm>
            <a:off x="2911076" y="2886392"/>
            <a:ext cx="145525" cy="17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0229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33B6E37-E33B-D944-AC63-BADBD8D09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26" y="573020"/>
            <a:ext cx="9612934" cy="60080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DE7302A-8CEC-8F4A-AEF1-9080F7C6326C}"/>
              </a:ext>
            </a:extLst>
          </p:cNvPr>
          <p:cNvSpPr txBox="1"/>
          <p:nvPr/>
        </p:nvSpPr>
        <p:spPr>
          <a:xfrm>
            <a:off x="2251911" y="1254923"/>
            <a:ext cx="4044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/</a:t>
            </a:r>
            <a:r>
              <a:rPr kumimoji="1" lang="zh-CN" altLang="en-US" sz="1400" dirty="0"/>
              <a:t>坤坤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日记</a:t>
            </a:r>
            <a:r>
              <a:rPr kumimoji="1" lang="en-US" altLang="zh-CN" sz="1400" dirty="0"/>
              <a:t>		</a:t>
            </a:r>
            <a:r>
              <a:rPr kumimoji="1" lang="zh-CN" altLang="en-US" sz="1400" dirty="0"/>
              <a:t>鸡太美走的第一天，</a:t>
            </a:r>
            <a:endParaRPr kumimoji="1" lang="en-US" altLang="zh-CN" sz="1400" dirty="0"/>
          </a:p>
          <a:p>
            <a:r>
              <a:rPr kumimoji="1" lang="en-US" altLang="zh-CN" sz="1400" dirty="0">
                <a:solidFill>
                  <a:srgbClr val="FF0000"/>
                </a:solidFill>
              </a:rPr>
              <a:t>		</a:t>
            </a:r>
            <a:r>
              <a:rPr kumimoji="1" lang="zh-CN" altLang="en-US" sz="1400" dirty="0"/>
              <a:t>想他想他想他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419A8C5-6ADA-5341-B718-F673251F840C}"/>
              </a:ext>
            </a:extLst>
          </p:cNvPr>
          <p:cNvSpPr txBox="1"/>
          <p:nvPr/>
        </p:nvSpPr>
        <p:spPr>
          <a:xfrm>
            <a:off x="7456837" y="33478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CC3D848-BB23-5240-909B-3DF416F2923D}"/>
              </a:ext>
            </a:extLst>
          </p:cNvPr>
          <p:cNvSpPr txBox="1"/>
          <p:nvPr/>
        </p:nvSpPr>
        <p:spPr>
          <a:xfrm>
            <a:off x="3506993" y="844296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数据页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96EEDA2-D2E6-6145-9289-EF5E38CC9889}"/>
              </a:ext>
            </a:extLst>
          </p:cNvPr>
          <p:cNvSpPr txBox="1"/>
          <p:nvPr/>
        </p:nvSpPr>
        <p:spPr>
          <a:xfrm>
            <a:off x="3769886" y="493097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6EA625-E33A-C142-BB32-07E398009B8D}"/>
              </a:ext>
            </a:extLst>
          </p:cNvPr>
          <p:cNvSpPr txBox="1"/>
          <p:nvPr/>
        </p:nvSpPr>
        <p:spPr>
          <a:xfrm>
            <a:off x="5227281" y="14501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92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5E55D6-7356-9543-AA23-DD88FAA52EC4}"/>
              </a:ext>
            </a:extLst>
          </p:cNvPr>
          <p:cNvSpPr/>
          <p:nvPr/>
        </p:nvSpPr>
        <p:spPr>
          <a:xfrm>
            <a:off x="2891522" y="660245"/>
            <a:ext cx="1041798" cy="663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AAC2DB-4623-DA49-9097-889C18B83FC9}"/>
              </a:ext>
            </a:extLst>
          </p:cNvPr>
          <p:cNvSpPr txBox="1"/>
          <p:nvPr/>
        </p:nvSpPr>
        <p:spPr>
          <a:xfrm>
            <a:off x="3182715" y="956271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969DE3-B8B7-E24D-A97A-18A51E377930}"/>
              </a:ext>
            </a:extLst>
          </p:cNvPr>
          <p:cNvSpPr txBox="1"/>
          <p:nvPr/>
        </p:nvSpPr>
        <p:spPr>
          <a:xfrm>
            <a:off x="3425518" y="9542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0CC4AB-8929-5045-9297-C7E8AE8A89CA}"/>
              </a:ext>
            </a:extLst>
          </p:cNvPr>
          <p:cNvSpPr txBox="1"/>
          <p:nvPr/>
        </p:nvSpPr>
        <p:spPr>
          <a:xfrm>
            <a:off x="3010020" y="9542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💊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B48787-B262-054C-B14A-CA5A995D5474}"/>
              </a:ext>
            </a:extLst>
          </p:cNvPr>
          <p:cNvSpPr txBox="1"/>
          <p:nvPr/>
        </p:nvSpPr>
        <p:spPr>
          <a:xfrm>
            <a:off x="3204672" y="4735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❌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ECFD21-1713-7B4F-BA62-3B0F7BFB5D27}"/>
              </a:ext>
            </a:extLst>
          </p:cNvPr>
          <p:cNvSpPr/>
          <p:nvPr/>
        </p:nvSpPr>
        <p:spPr>
          <a:xfrm>
            <a:off x="1586350" y="660245"/>
            <a:ext cx="1041798" cy="663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1ABCC6-A31A-BB4D-98E5-3E2A801960EC}"/>
              </a:ext>
            </a:extLst>
          </p:cNvPr>
          <p:cNvSpPr txBox="1"/>
          <p:nvPr/>
        </p:nvSpPr>
        <p:spPr>
          <a:xfrm>
            <a:off x="1877543" y="956271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0199DE-17DD-3944-BC5B-3AE1C3F7593B}"/>
              </a:ext>
            </a:extLst>
          </p:cNvPr>
          <p:cNvSpPr txBox="1"/>
          <p:nvPr/>
        </p:nvSpPr>
        <p:spPr>
          <a:xfrm>
            <a:off x="2075006" y="9918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💵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13A666E-749C-5B4B-A1DF-6BC5628E0067}"/>
              </a:ext>
            </a:extLst>
          </p:cNvPr>
          <p:cNvSpPr/>
          <p:nvPr/>
        </p:nvSpPr>
        <p:spPr>
          <a:xfrm>
            <a:off x="3542960" y="2588283"/>
            <a:ext cx="1041798" cy="663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A74058-C622-DD47-938B-7D154F66C5AE}"/>
              </a:ext>
            </a:extLst>
          </p:cNvPr>
          <p:cNvSpPr txBox="1"/>
          <p:nvPr/>
        </p:nvSpPr>
        <p:spPr>
          <a:xfrm>
            <a:off x="3834153" y="2884309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7A18CCA-9471-194A-BFC6-3114716AE8CE}"/>
              </a:ext>
            </a:extLst>
          </p:cNvPr>
          <p:cNvSpPr txBox="1"/>
          <p:nvPr/>
        </p:nvSpPr>
        <p:spPr>
          <a:xfrm>
            <a:off x="4076956" y="28822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07761C0-265E-524C-989C-200D54E3224B}"/>
              </a:ext>
            </a:extLst>
          </p:cNvPr>
          <p:cNvSpPr/>
          <p:nvPr/>
        </p:nvSpPr>
        <p:spPr>
          <a:xfrm>
            <a:off x="2237788" y="2588283"/>
            <a:ext cx="1041798" cy="663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BDEC0C2-EF62-6C4A-8B84-5DE3F1D29092}"/>
              </a:ext>
            </a:extLst>
          </p:cNvPr>
          <p:cNvSpPr txBox="1"/>
          <p:nvPr/>
        </p:nvSpPr>
        <p:spPr>
          <a:xfrm>
            <a:off x="2528981" y="2884309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3C35BAD-43F5-5247-A8A7-9B8F839E2F6C}"/>
              </a:ext>
            </a:extLst>
          </p:cNvPr>
          <p:cNvSpPr txBox="1"/>
          <p:nvPr/>
        </p:nvSpPr>
        <p:spPr>
          <a:xfrm>
            <a:off x="2726444" y="29199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💵</a:t>
            </a:r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82CA7B4-EA0E-B14C-BCAD-FB230678C7AA}"/>
              </a:ext>
            </a:extLst>
          </p:cNvPr>
          <p:cNvSpPr/>
          <p:nvPr/>
        </p:nvSpPr>
        <p:spPr>
          <a:xfrm>
            <a:off x="932616" y="2588282"/>
            <a:ext cx="1041798" cy="663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3173329-64D8-0C46-9CA8-AA02D8D48CE0}"/>
              </a:ext>
            </a:extLst>
          </p:cNvPr>
          <p:cNvSpPr txBox="1"/>
          <p:nvPr/>
        </p:nvSpPr>
        <p:spPr>
          <a:xfrm>
            <a:off x="1223809" y="2884308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3199EA9-705F-264B-AD2B-D175F28D961F}"/>
              </a:ext>
            </a:extLst>
          </p:cNvPr>
          <p:cNvSpPr txBox="1"/>
          <p:nvPr/>
        </p:nvSpPr>
        <p:spPr>
          <a:xfrm>
            <a:off x="1410987" y="28822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98529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F3D603-C862-6F45-8D65-4E3BC9BF7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323" y="1605987"/>
            <a:ext cx="5143500" cy="36576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1C667BF-0B47-8842-A42F-7B1FD42A20E2}"/>
              </a:ext>
            </a:extLst>
          </p:cNvPr>
          <p:cNvSpPr txBox="1"/>
          <p:nvPr/>
        </p:nvSpPr>
        <p:spPr>
          <a:xfrm>
            <a:off x="2505918" y="2627453"/>
            <a:ext cx="1643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trike="sngStrike" dirty="0">
                <a:solidFill>
                  <a:srgbClr val="FF0000"/>
                </a:solidFill>
              </a:rPr>
              <a:t>坤坤 </a:t>
            </a:r>
            <a:r>
              <a:rPr kumimoji="1" lang="en-US" altLang="zh-CN" sz="1000" strike="sngStrike" dirty="0"/>
              <a:t>-》[</a:t>
            </a:r>
            <a:r>
              <a:rPr kumimoji="1" lang="zh-CN" altLang="en-US" sz="1000" strike="sngStrike" dirty="0">
                <a:solidFill>
                  <a:schemeClr val="accent1"/>
                </a:solidFill>
              </a:rPr>
              <a:t>创建 </a:t>
            </a:r>
            <a:r>
              <a:rPr kumimoji="1" lang="en-US" altLang="zh-CN" sz="1000" strike="sngStrike" dirty="0">
                <a:solidFill>
                  <a:schemeClr val="accent6"/>
                </a:solidFill>
              </a:rPr>
              <a:t>/</a:t>
            </a:r>
            <a:r>
              <a:rPr kumimoji="1" lang="zh-CN" altLang="en-US" sz="1000" strike="sngStrike" dirty="0">
                <a:solidFill>
                  <a:schemeClr val="accent6"/>
                </a:solidFill>
              </a:rPr>
              <a:t>坤坤</a:t>
            </a:r>
            <a:r>
              <a:rPr kumimoji="1" lang="en-US" altLang="zh-CN" sz="1000" strike="sngStrike" dirty="0">
                <a:solidFill>
                  <a:schemeClr val="accent6"/>
                </a:solidFill>
              </a:rPr>
              <a:t>/</a:t>
            </a:r>
            <a:r>
              <a:rPr kumimoji="1" lang="zh-CN" altLang="en-US" sz="1000" strike="sngStrike" dirty="0">
                <a:solidFill>
                  <a:schemeClr val="accent6"/>
                </a:solidFill>
              </a:rPr>
              <a:t>日记</a:t>
            </a:r>
            <a:r>
              <a:rPr kumimoji="1" lang="en-US" altLang="zh-CN" sz="1000" strike="sngStrike" dirty="0"/>
              <a:t>]</a:t>
            </a:r>
            <a:endParaRPr kumimoji="1" lang="zh-CN" altLang="en-US" sz="1000" strike="sngStrike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DA7911-DDB4-C04D-9E9E-97F0F1A6367B}"/>
              </a:ext>
            </a:extLst>
          </p:cNvPr>
          <p:cNvSpPr txBox="1"/>
          <p:nvPr/>
        </p:nvSpPr>
        <p:spPr>
          <a:xfrm>
            <a:off x="3819646" y="1930082"/>
            <a:ext cx="113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小</a:t>
            </a:r>
            <a:r>
              <a:rPr kumimoji="1" lang="en-US" altLang="zh-CN" sz="1600" dirty="0"/>
              <a:t>C</a:t>
            </a:r>
            <a:r>
              <a:rPr kumimoji="1" lang="zh-CN" altLang="en-US" sz="1600" dirty="0"/>
              <a:t>备忘录</a:t>
            </a:r>
          </a:p>
        </p:txBody>
      </p:sp>
    </p:spTree>
    <p:extLst>
      <p:ext uri="{BB962C8B-B14F-4D97-AF65-F5344CB8AC3E}">
        <p14:creationId xmlns:p14="http://schemas.microsoft.com/office/powerpoint/2010/main" val="41079360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8B29D00-8E26-6041-AA3F-FFD5C473A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914" y="1158408"/>
            <a:ext cx="2714264" cy="322820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44C3148-105E-BC48-ADAA-B9446F56925D}"/>
              </a:ext>
            </a:extLst>
          </p:cNvPr>
          <p:cNvSpPr txBox="1"/>
          <p:nvPr/>
        </p:nvSpPr>
        <p:spPr>
          <a:xfrm>
            <a:off x="2482770" y="1979270"/>
            <a:ext cx="1933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0</a:t>
            </a:r>
            <a:r>
              <a:rPr kumimoji="1" lang="zh-CN" altLang="en-US" sz="1200" dirty="0"/>
              <a:t>，</a:t>
            </a:r>
            <a:r>
              <a:rPr kumimoji="1" lang="zh-CN" altLang="en-US" sz="1200" dirty="0">
                <a:solidFill>
                  <a:srgbClr val="FF0000"/>
                </a:solidFill>
              </a:rPr>
              <a:t>坤坤</a:t>
            </a:r>
            <a:r>
              <a:rPr kumimoji="1" lang="zh-CN" altLang="en-US" sz="1200" dirty="0"/>
              <a:t> </a:t>
            </a:r>
            <a:r>
              <a:rPr kumimoji="1" lang="zh-CN" altLang="en-US" sz="1200" dirty="0">
                <a:solidFill>
                  <a:schemeClr val="accent1"/>
                </a:solidFill>
              </a:rPr>
              <a:t>创建</a:t>
            </a:r>
            <a:r>
              <a:rPr kumimoji="1" lang="zh-CN" altLang="en-US" sz="1200" dirty="0"/>
              <a:t> </a:t>
            </a:r>
            <a:r>
              <a:rPr kumimoji="1" lang="en-US" altLang="zh-CN" sz="1200" dirty="0">
                <a:solidFill>
                  <a:schemeClr val="accent6"/>
                </a:solidFill>
              </a:rPr>
              <a:t>/</a:t>
            </a:r>
            <a:r>
              <a:rPr kumimoji="1" lang="zh-CN" altLang="en-US" sz="1200" dirty="0">
                <a:solidFill>
                  <a:schemeClr val="accent6"/>
                </a:solidFill>
              </a:rPr>
              <a:t>坤坤</a:t>
            </a:r>
            <a:r>
              <a:rPr kumimoji="1" lang="en-US" altLang="zh-CN" sz="1200" dirty="0">
                <a:solidFill>
                  <a:schemeClr val="accent6"/>
                </a:solidFill>
              </a:rPr>
              <a:t>/</a:t>
            </a:r>
            <a:r>
              <a:rPr kumimoji="1" lang="zh-CN" altLang="en-US" sz="1200" dirty="0">
                <a:solidFill>
                  <a:schemeClr val="accent6"/>
                </a:solidFill>
              </a:rPr>
              <a:t>日记 </a:t>
            </a:r>
          </a:p>
        </p:txBody>
      </p:sp>
    </p:spTree>
    <p:extLst>
      <p:ext uri="{BB962C8B-B14F-4D97-AF65-F5344CB8AC3E}">
        <p14:creationId xmlns:p14="http://schemas.microsoft.com/office/powerpoint/2010/main" val="26823171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C75ACD3-4E93-7649-968E-3A8BC37C1083}"/>
              </a:ext>
            </a:extLst>
          </p:cNvPr>
          <p:cNvSpPr/>
          <p:nvPr/>
        </p:nvSpPr>
        <p:spPr>
          <a:xfrm>
            <a:off x="2442442" y="2536854"/>
            <a:ext cx="3118445" cy="1776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18C81C-BAC2-664D-8F0C-52434D76805B}"/>
              </a:ext>
            </a:extLst>
          </p:cNvPr>
          <p:cNvSpPr txBox="1"/>
          <p:nvPr/>
        </p:nvSpPr>
        <p:spPr>
          <a:xfrm>
            <a:off x="2442442" y="4013148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7737BA-C1F0-5343-96B5-76453E184283}"/>
              </a:ext>
            </a:extLst>
          </p:cNvPr>
          <p:cNvSpPr txBox="1"/>
          <p:nvPr/>
        </p:nvSpPr>
        <p:spPr>
          <a:xfrm>
            <a:off x="2685245" y="40110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E0F7FF-96C8-0841-84BE-5B1516388D37}"/>
              </a:ext>
            </a:extLst>
          </p:cNvPr>
          <p:cNvSpPr/>
          <p:nvPr/>
        </p:nvSpPr>
        <p:spPr>
          <a:xfrm>
            <a:off x="2492346" y="3749177"/>
            <a:ext cx="550259" cy="259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B0F164-0AE0-FF4E-A002-E1FBD29C1C92}"/>
              </a:ext>
            </a:extLst>
          </p:cNvPr>
          <p:cNvSpPr txBox="1"/>
          <p:nvPr/>
        </p:nvSpPr>
        <p:spPr>
          <a:xfrm>
            <a:off x="2456430" y="37491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💻</a:t>
            </a:r>
            <a:endParaRPr kumimoji="1"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889EB9-7268-8B40-900F-E31CE95AC312}"/>
              </a:ext>
            </a:extLst>
          </p:cNvPr>
          <p:cNvSpPr txBox="1"/>
          <p:nvPr/>
        </p:nvSpPr>
        <p:spPr>
          <a:xfrm>
            <a:off x="3747098" y="250160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🐯S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FDD662-0C0C-834E-8E93-5BD262ADEE54}"/>
              </a:ext>
            </a:extLst>
          </p:cNvPr>
          <p:cNvSpPr txBox="1"/>
          <p:nvPr/>
        </p:nvSpPr>
        <p:spPr>
          <a:xfrm>
            <a:off x="2475863" y="251602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🐻F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EAA6C1E-BB8B-3E4D-A1E5-0F8E04900370}"/>
              </a:ext>
            </a:extLst>
          </p:cNvPr>
          <p:cNvSpPr/>
          <p:nvPr/>
        </p:nvSpPr>
        <p:spPr>
          <a:xfrm>
            <a:off x="5425158" y="3005995"/>
            <a:ext cx="450937" cy="414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577B12-7504-6341-B2AD-8E780BBC2F16}"/>
              </a:ext>
            </a:extLst>
          </p:cNvPr>
          <p:cNvSpPr txBox="1"/>
          <p:nvPr/>
        </p:nvSpPr>
        <p:spPr>
          <a:xfrm>
            <a:off x="4374768" y="2509324"/>
            <a:ext cx="55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🐱C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9983F7F-69CB-164C-8119-22B77FFEF189}"/>
              </a:ext>
            </a:extLst>
          </p:cNvPr>
          <p:cNvSpPr/>
          <p:nvPr/>
        </p:nvSpPr>
        <p:spPr>
          <a:xfrm>
            <a:off x="2495602" y="281105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9293DCA-4BAA-FE49-82FA-BAD909F18332}"/>
              </a:ext>
            </a:extLst>
          </p:cNvPr>
          <p:cNvSpPr/>
          <p:nvPr/>
        </p:nvSpPr>
        <p:spPr>
          <a:xfrm>
            <a:off x="4407502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DE54B18-5B85-ED44-B57E-57D9E48E6EA7}"/>
              </a:ext>
            </a:extLst>
          </p:cNvPr>
          <p:cNvSpPr/>
          <p:nvPr/>
        </p:nvSpPr>
        <p:spPr>
          <a:xfrm>
            <a:off x="3770350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270A5F4-479B-1C40-B577-FE1C87B3F75B}"/>
              </a:ext>
            </a:extLst>
          </p:cNvPr>
          <p:cNvSpPr txBox="1"/>
          <p:nvPr/>
        </p:nvSpPr>
        <p:spPr>
          <a:xfrm>
            <a:off x="3069373" y="250413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🐑SA</a:t>
            </a:r>
            <a:endParaRPr kumimoji="1"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4E9D8CE-AE61-774A-9190-6812C9FB2E99}"/>
              </a:ext>
            </a:extLst>
          </p:cNvPr>
          <p:cNvSpPr/>
          <p:nvPr/>
        </p:nvSpPr>
        <p:spPr>
          <a:xfrm>
            <a:off x="3125219" y="281105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E3151A8-0F30-F44E-A16E-7C85FC6E9A56}"/>
              </a:ext>
            </a:extLst>
          </p:cNvPr>
          <p:cNvSpPr txBox="1"/>
          <p:nvPr/>
        </p:nvSpPr>
        <p:spPr>
          <a:xfrm>
            <a:off x="2398956" y="303228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🐦</a:t>
            </a:r>
          </a:p>
          <a:p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5C193E1-2AAB-0146-B978-B17D7B0FF872}"/>
              </a:ext>
            </a:extLst>
          </p:cNvPr>
          <p:cNvSpPr txBox="1"/>
          <p:nvPr/>
        </p:nvSpPr>
        <p:spPr>
          <a:xfrm>
            <a:off x="2684589" y="305565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☎️</a:t>
            </a:r>
            <a:endParaRPr kumimoji="1" lang="zh-CN" altLang="en-US" sz="11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B83C5C8-DD07-A44F-BC4E-48DB8DE2A2C1}"/>
              </a:ext>
            </a:extLst>
          </p:cNvPr>
          <p:cNvSpPr/>
          <p:nvPr/>
        </p:nvSpPr>
        <p:spPr>
          <a:xfrm rot="5400000">
            <a:off x="2633488" y="3203461"/>
            <a:ext cx="436427" cy="195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A65F931-CFDB-F14E-BE85-90896B542749}"/>
              </a:ext>
            </a:extLst>
          </p:cNvPr>
          <p:cNvSpPr txBox="1"/>
          <p:nvPr/>
        </p:nvSpPr>
        <p:spPr>
          <a:xfrm>
            <a:off x="2462040" y="323128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72CA2C6-A7E5-A643-A754-9D285C562CB5}"/>
              </a:ext>
            </a:extLst>
          </p:cNvPr>
          <p:cNvSpPr txBox="1"/>
          <p:nvPr/>
        </p:nvSpPr>
        <p:spPr>
          <a:xfrm>
            <a:off x="4937944" y="2509324"/>
            <a:ext cx="66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🐶FR</a:t>
            </a:r>
            <a:endParaRPr kumimoji="1"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5037172-B47C-6E4B-96F8-A7FE00D9E473}"/>
              </a:ext>
            </a:extLst>
          </p:cNvPr>
          <p:cNvSpPr/>
          <p:nvPr/>
        </p:nvSpPr>
        <p:spPr>
          <a:xfrm>
            <a:off x="4970679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9F0AB2A-A6C3-8F4E-BE39-F7124D4CC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267" y="3903834"/>
            <a:ext cx="753229" cy="33008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9C0A864-B720-2E4D-8936-C4BAE5647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807" y="3785339"/>
            <a:ext cx="408512" cy="1404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C4C5F68C-8289-C640-B691-DCF283AB711E}"/>
              </a:ext>
            </a:extLst>
          </p:cNvPr>
          <p:cNvSpPr txBox="1"/>
          <p:nvPr/>
        </p:nvSpPr>
        <p:spPr>
          <a:xfrm>
            <a:off x="4354709" y="2927771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🐶</a:t>
            </a:r>
            <a:r>
              <a:rPr kumimoji="1" lang="zh-CN" altLang="en-US" dirty="0"/>
              <a:t> 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865DE3E-A4C7-754A-B458-7D836D0F11CF}"/>
              </a:ext>
            </a:extLst>
          </p:cNvPr>
          <p:cNvSpPr txBox="1"/>
          <p:nvPr/>
        </p:nvSpPr>
        <p:spPr>
          <a:xfrm>
            <a:off x="4618626" y="2992036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✒️</a:t>
            </a:r>
            <a:endParaRPr kumimoji="1" lang="zh-CN" altLang="en-US" sz="1050" dirty="0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AE7A357A-1579-864D-B8D2-98919232FFB7}"/>
              </a:ext>
            </a:extLst>
          </p:cNvPr>
          <p:cNvCxnSpPr>
            <a:cxnSpLocks/>
          </p:cNvCxnSpPr>
          <p:nvPr/>
        </p:nvCxnSpPr>
        <p:spPr>
          <a:xfrm>
            <a:off x="2295557" y="4166442"/>
            <a:ext cx="206798" cy="3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31F11D9-F314-C843-9BC3-43B61F7B4A8C}"/>
              </a:ext>
            </a:extLst>
          </p:cNvPr>
          <p:cNvSpPr txBox="1"/>
          <p:nvPr/>
        </p:nvSpPr>
        <p:spPr>
          <a:xfrm>
            <a:off x="1762389" y="398739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小</a:t>
            </a:r>
            <a:r>
              <a:rPr kumimoji="1" lang="en-US" altLang="zh-CN" sz="700" dirty="0"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，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请进行提交</a:t>
            </a: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B900DA97-C76A-764C-AA74-9AB5ABF91C53}"/>
              </a:ext>
            </a:extLst>
          </p:cNvPr>
          <p:cNvCxnSpPr>
            <a:cxnSpLocks/>
          </p:cNvCxnSpPr>
          <p:nvPr/>
        </p:nvCxnSpPr>
        <p:spPr>
          <a:xfrm>
            <a:off x="4590840" y="2412599"/>
            <a:ext cx="12494" cy="165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654FF9E3-6732-9B4A-A10E-B68C540D383A}"/>
              </a:ext>
            </a:extLst>
          </p:cNvPr>
          <p:cNvSpPr txBox="1"/>
          <p:nvPr/>
        </p:nvSpPr>
        <p:spPr>
          <a:xfrm>
            <a:off x="4274086" y="2249507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好的，老板</a:t>
            </a:r>
          </a:p>
        </p:txBody>
      </p:sp>
    </p:spTree>
    <p:extLst>
      <p:ext uri="{BB962C8B-B14F-4D97-AF65-F5344CB8AC3E}">
        <p14:creationId xmlns:p14="http://schemas.microsoft.com/office/powerpoint/2010/main" val="42761968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C75ACD3-4E93-7649-968E-3A8BC37C1083}"/>
              </a:ext>
            </a:extLst>
          </p:cNvPr>
          <p:cNvSpPr/>
          <p:nvPr/>
        </p:nvSpPr>
        <p:spPr>
          <a:xfrm>
            <a:off x="2442442" y="2536854"/>
            <a:ext cx="3118445" cy="1776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18C81C-BAC2-664D-8F0C-52434D76805B}"/>
              </a:ext>
            </a:extLst>
          </p:cNvPr>
          <p:cNvSpPr txBox="1"/>
          <p:nvPr/>
        </p:nvSpPr>
        <p:spPr>
          <a:xfrm>
            <a:off x="2442442" y="4013148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7737BA-C1F0-5343-96B5-76453E184283}"/>
              </a:ext>
            </a:extLst>
          </p:cNvPr>
          <p:cNvSpPr txBox="1"/>
          <p:nvPr/>
        </p:nvSpPr>
        <p:spPr>
          <a:xfrm>
            <a:off x="2685245" y="40110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E0F7FF-96C8-0841-84BE-5B1516388D37}"/>
              </a:ext>
            </a:extLst>
          </p:cNvPr>
          <p:cNvSpPr/>
          <p:nvPr/>
        </p:nvSpPr>
        <p:spPr>
          <a:xfrm>
            <a:off x="2492346" y="3749177"/>
            <a:ext cx="550259" cy="259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B0F164-0AE0-FF4E-A002-E1FBD29C1C92}"/>
              </a:ext>
            </a:extLst>
          </p:cNvPr>
          <p:cNvSpPr txBox="1"/>
          <p:nvPr/>
        </p:nvSpPr>
        <p:spPr>
          <a:xfrm>
            <a:off x="2456430" y="37491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💻</a:t>
            </a:r>
            <a:endParaRPr kumimoji="1"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889EB9-7268-8B40-900F-E31CE95AC312}"/>
              </a:ext>
            </a:extLst>
          </p:cNvPr>
          <p:cNvSpPr txBox="1"/>
          <p:nvPr/>
        </p:nvSpPr>
        <p:spPr>
          <a:xfrm>
            <a:off x="3747098" y="250160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🐯S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FDD662-0C0C-834E-8E93-5BD262ADEE54}"/>
              </a:ext>
            </a:extLst>
          </p:cNvPr>
          <p:cNvSpPr txBox="1"/>
          <p:nvPr/>
        </p:nvSpPr>
        <p:spPr>
          <a:xfrm>
            <a:off x="2475863" y="251602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🐻F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EAA6C1E-BB8B-3E4D-A1E5-0F8E04900370}"/>
              </a:ext>
            </a:extLst>
          </p:cNvPr>
          <p:cNvSpPr/>
          <p:nvPr/>
        </p:nvSpPr>
        <p:spPr>
          <a:xfrm>
            <a:off x="5425158" y="3005995"/>
            <a:ext cx="450937" cy="414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577B12-7504-6341-B2AD-8E780BBC2F16}"/>
              </a:ext>
            </a:extLst>
          </p:cNvPr>
          <p:cNvSpPr txBox="1"/>
          <p:nvPr/>
        </p:nvSpPr>
        <p:spPr>
          <a:xfrm>
            <a:off x="4374768" y="2509324"/>
            <a:ext cx="55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🐱C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9983F7F-69CB-164C-8119-22B77FFEF189}"/>
              </a:ext>
            </a:extLst>
          </p:cNvPr>
          <p:cNvSpPr/>
          <p:nvPr/>
        </p:nvSpPr>
        <p:spPr>
          <a:xfrm>
            <a:off x="2495602" y="281105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9293DCA-4BAA-FE49-82FA-BAD909F18332}"/>
              </a:ext>
            </a:extLst>
          </p:cNvPr>
          <p:cNvSpPr/>
          <p:nvPr/>
        </p:nvSpPr>
        <p:spPr>
          <a:xfrm>
            <a:off x="4407502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DE54B18-5B85-ED44-B57E-57D9E48E6EA7}"/>
              </a:ext>
            </a:extLst>
          </p:cNvPr>
          <p:cNvSpPr/>
          <p:nvPr/>
        </p:nvSpPr>
        <p:spPr>
          <a:xfrm>
            <a:off x="3770350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270A5F4-479B-1C40-B577-FE1C87B3F75B}"/>
              </a:ext>
            </a:extLst>
          </p:cNvPr>
          <p:cNvSpPr txBox="1"/>
          <p:nvPr/>
        </p:nvSpPr>
        <p:spPr>
          <a:xfrm>
            <a:off x="3069373" y="250413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🐑SA</a:t>
            </a:r>
            <a:endParaRPr kumimoji="1"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4E9D8CE-AE61-774A-9190-6812C9FB2E99}"/>
              </a:ext>
            </a:extLst>
          </p:cNvPr>
          <p:cNvSpPr/>
          <p:nvPr/>
        </p:nvSpPr>
        <p:spPr>
          <a:xfrm>
            <a:off x="3125219" y="281105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E3151A8-0F30-F44E-A16E-7C85FC6E9A56}"/>
              </a:ext>
            </a:extLst>
          </p:cNvPr>
          <p:cNvSpPr txBox="1"/>
          <p:nvPr/>
        </p:nvSpPr>
        <p:spPr>
          <a:xfrm>
            <a:off x="2398956" y="303228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🐦</a:t>
            </a:r>
          </a:p>
          <a:p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5C193E1-2AAB-0146-B978-B17D7B0FF872}"/>
              </a:ext>
            </a:extLst>
          </p:cNvPr>
          <p:cNvSpPr txBox="1"/>
          <p:nvPr/>
        </p:nvSpPr>
        <p:spPr>
          <a:xfrm>
            <a:off x="2684589" y="305565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☎️</a:t>
            </a:r>
            <a:endParaRPr kumimoji="1" lang="zh-CN" altLang="en-US" sz="11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B83C5C8-DD07-A44F-BC4E-48DB8DE2A2C1}"/>
              </a:ext>
            </a:extLst>
          </p:cNvPr>
          <p:cNvSpPr/>
          <p:nvPr/>
        </p:nvSpPr>
        <p:spPr>
          <a:xfrm rot="5400000">
            <a:off x="2633488" y="3203461"/>
            <a:ext cx="436427" cy="195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A65F931-CFDB-F14E-BE85-90896B542749}"/>
              </a:ext>
            </a:extLst>
          </p:cNvPr>
          <p:cNvSpPr txBox="1"/>
          <p:nvPr/>
        </p:nvSpPr>
        <p:spPr>
          <a:xfrm>
            <a:off x="2462040" y="323128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72CA2C6-A7E5-A643-A754-9D285C562CB5}"/>
              </a:ext>
            </a:extLst>
          </p:cNvPr>
          <p:cNvSpPr txBox="1"/>
          <p:nvPr/>
        </p:nvSpPr>
        <p:spPr>
          <a:xfrm>
            <a:off x="4937944" y="2509324"/>
            <a:ext cx="66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🐶FR</a:t>
            </a:r>
            <a:endParaRPr kumimoji="1"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5037172-B47C-6E4B-96F8-A7FE00D9E473}"/>
              </a:ext>
            </a:extLst>
          </p:cNvPr>
          <p:cNvSpPr/>
          <p:nvPr/>
        </p:nvSpPr>
        <p:spPr>
          <a:xfrm>
            <a:off x="4970679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9F0AB2A-A6C3-8F4E-BE39-F7124D4CC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267" y="3903834"/>
            <a:ext cx="753229" cy="33008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9C0A864-B720-2E4D-8936-C4BAE5647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807" y="3785339"/>
            <a:ext cx="408512" cy="140400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92E1184F-0733-6441-BD8C-17A477462E0E}"/>
              </a:ext>
            </a:extLst>
          </p:cNvPr>
          <p:cNvSpPr txBox="1"/>
          <p:nvPr/>
        </p:nvSpPr>
        <p:spPr>
          <a:xfrm>
            <a:off x="4930059" y="2955491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🐶</a:t>
            </a:r>
            <a:r>
              <a:rPr kumimoji="1" lang="zh-CN" altLang="en-US" dirty="0"/>
              <a:t> 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2743C8C-F2C1-6842-B325-D42DA081A0CE}"/>
              </a:ext>
            </a:extLst>
          </p:cNvPr>
          <p:cNvSpPr txBox="1"/>
          <p:nvPr/>
        </p:nvSpPr>
        <p:spPr>
          <a:xfrm>
            <a:off x="5193976" y="3019756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✒️</a:t>
            </a:r>
            <a:endParaRPr kumimoji="1" lang="zh-CN" altLang="en-US" sz="1050" dirty="0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E3A3DD61-6CB1-7043-8535-771CB6BF56CA}"/>
              </a:ext>
            </a:extLst>
          </p:cNvPr>
          <p:cNvCxnSpPr>
            <a:cxnSpLocks/>
          </p:cNvCxnSpPr>
          <p:nvPr/>
        </p:nvCxnSpPr>
        <p:spPr>
          <a:xfrm flipH="1">
            <a:off x="5122668" y="3256897"/>
            <a:ext cx="19021" cy="255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8980F61F-F22B-A54B-A730-D9FC22E94FF2}"/>
              </a:ext>
            </a:extLst>
          </p:cNvPr>
          <p:cNvSpPr txBox="1"/>
          <p:nvPr/>
        </p:nvSpPr>
        <p:spPr>
          <a:xfrm>
            <a:off x="4670460" y="3503580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我想要办理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创建 </a:t>
            </a:r>
            <a:r>
              <a:rPr kumimoji="1" lang="en-US" altLang="zh-CN" sz="7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坤坤</a:t>
            </a:r>
            <a:r>
              <a:rPr kumimoji="1" lang="en-US" altLang="zh-CN" sz="7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日记</a:t>
            </a:r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09DC0BB1-7F7B-9F42-A75A-FBD7F50FD588}"/>
              </a:ext>
            </a:extLst>
          </p:cNvPr>
          <p:cNvCxnSpPr>
            <a:cxnSpLocks/>
          </p:cNvCxnSpPr>
          <p:nvPr/>
        </p:nvCxnSpPr>
        <p:spPr>
          <a:xfrm flipH="1">
            <a:off x="5188856" y="2284559"/>
            <a:ext cx="19021" cy="255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AE5C5A0-CE7E-2E46-A083-3D569D127BDE}"/>
              </a:ext>
            </a:extLst>
          </p:cNvPr>
          <p:cNvSpPr txBox="1"/>
          <p:nvPr/>
        </p:nvSpPr>
        <p:spPr>
          <a:xfrm>
            <a:off x="4970679" y="191555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>
                <a:solidFill>
                  <a:srgbClr val="FF0000"/>
                </a:solidFill>
              </a:rPr>
              <a:t>写</a:t>
            </a:r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请求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需要通知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马果果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  <a:p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75B25138-5913-B746-A795-90C5CBEC6236}"/>
              </a:ext>
            </a:extLst>
          </p:cNvPr>
          <p:cNvCxnSpPr>
            <a:cxnSpLocks/>
          </p:cNvCxnSpPr>
          <p:nvPr/>
        </p:nvCxnSpPr>
        <p:spPr>
          <a:xfrm flipH="1">
            <a:off x="2309228" y="3207290"/>
            <a:ext cx="176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3F3494BD-898D-DE4C-A911-C045019DFAC1}"/>
              </a:ext>
            </a:extLst>
          </p:cNvPr>
          <p:cNvSpPr txBox="1"/>
          <p:nvPr/>
        </p:nvSpPr>
        <p:spPr>
          <a:xfrm>
            <a:off x="2017614" y="311945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收到</a:t>
            </a:r>
          </a:p>
        </p:txBody>
      </p:sp>
    </p:spTree>
    <p:extLst>
      <p:ext uri="{BB962C8B-B14F-4D97-AF65-F5344CB8AC3E}">
        <p14:creationId xmlns:p14="http://schemas.microsoft.com/office/powerpoint/2010/main" val="12799037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445747-7567-5945-ACCD-F522E2888CC0}"/>
              </a:ext>
            </a:extLst>
          </p:cNvPr>
          <p:cNvSpPr txBox="1"/>
          <p:nvPr/>
        </p:nvSpPr>
        <p:spPr>
          <a:xfrm>
            <a:off x="2299108" y="2853610"/>
            <a:ext cx="517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🐦</a:t>
            </a:r>
          </a:p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48BC77-6689-5043-B02B-8AE0EBC4338B}"/>
              </a:ext>
            </a:extLst>
          </p:cNvPr>
          <p:cNvSpPr txBox="1"/>
          <p:nvPr/>
        </p:nvSpPr>
        <p:spPr>
          <a:xfrm>
            <a:off x="4369646" y="2853610"/>
            <a:ext cx="517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🐦</a:t>
            </a:r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87BF90-96A7-F74E-8D42-D708D86BBAA2}"/>
              </a:ext>
            </a:extLst>
          </p:cNvPr>
          <p:cNvSpPr txBox="1"/>
          <p:nvPr/>
        </p:nvSpPr>
        <p:spPr>
          <a:xfrm>
            <a:off x="2557940" y="291516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☎️</a:t>
            </a:r>
            <a:endParaRPr kumimoji="1" lang="zh-CN" altLang="en-US" sz="11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A3E23D-1F73-0D42-92BB-836429ACDAC0}"/>
              </a:ext>
            </a:extLst>
          </p:cNvPr>
          <p:cNvSpPr txBox="1"/>
          <p:nvPr/>
        </p:nvSpPr>
        <p:spPr>
          <a:xfrm>
            <a:off x="4628478" y="291516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☎️</a:t>
            </a:r>
            <a:endParaRPr kumimoji="1" lang="zh-CN" altLang="en-US" sz="11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E151B4-FD64-F241-A1F5-FB2E9B0D9D19}"/>
              </a:ext>
            </a:extLst>
          </p:cNvPr>
          <p:cNvSpPr txBox="1"/>
          <p:nvPr/>
        </p:nvSpPr>
        <p:spPr>
          <a:xfrm>
            <a:off x="2024462" y="28536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CFF487-B988-424D-AA3A-01B1E7C3957A}"/>
              </a:ext>
            </a:extLst>
          </p:cNvPr>
          <p:cNvSpPr txBox="1"/>
          <p:nvPr/>
        </p:nvSpPr>
        <p:spPr>
          <a:xfrm>
            <a:off x="4146083" y="28536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B35D54DA-9541-764B-B372-206775B40751}"/>
              </a:ext>
            </a:extLst>
          </p:cNvPr>
          <p:cNvSpPr/>
          <p:nvPr/>
        </p:nvSpPr>
        <p:spPr>
          <a:xfrm rot="10800000">
            <a:off x="2984995" y="2949413"/>
            <a:ext cx="1116067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3C4B1A-5D81-B441-BC41-A196C23A7423}"/>
              </a:ext>
            </a:extLst>
          </p:cNvPr>
          <p:cNvSpPr txBox="1"/>
          <p:nvPr/>
        </p:nvSpPr>
        <p:spPr>
          <a:xfrm>
            <a:off x="3236858" y="2504010"/>
            <a:ext cx="73289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dirty="0"/>
              <a:t>坤坤</a:t>
            </a:r>
            <a:endParaRPr kumimoji="1" lang="en-US" altLang="zh-CN" sz="900" dirty="0"/>
          </a:p>
          <a:p>
            <a:r>
              <a:rPr kumimoji="1" lang="zh-CN" altLang="en-US" sz="900" dirty="0"/>
              <a:t>创建</a:t>
            </a:r>
            <a:endParaRPr kumimoji="1" lang="en-US" altLang="zh-CN" sz="900" dirty="0"/>
          </a:p>
          <a:p>
            <a:r>
              <a:rPr kumimoji="1" lang="en-US" altLang="zh-CN" sz="900" dirty="0"/>
              <a:t>/</a:t>
            </a:r>
            <a:r>
              <a:rPr kumimoji="1" lang="zh-CN" altLang="en-US" sz="900" dirty="0"/>
              <a:t>坤坤</a:t>
            </a:r>
            <a:r>
              <a:rPr kumimoji="1" lang="en-US" altLang="zh-CN" sz="900" dirty="0"/>
              <a:t>/</a:t>
            </a:r>
            <a:r>
              <a:rPr kumimoji="1" lang="zh-CN" altLang="en-US" sz="900" dirty="0"/>
              <a:t>日记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C5EF3C-2485-2647-8C52-0760811945DF}"/>
              </a:ext>
            </a:extLst>
          </p:cNvPr>
          <p:cNvSpPr txBox="1"/>
          <p:nvPr/>
        </p:nvSpPr>
        <p:spPr>
          <a:xfrm>
            <a:off x="3167125" y="3045970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REQUEST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813814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C75ACD3-4E93-7649-968E-3A8BC37C1083}"/>
              </a:ext>
            </a:extLst>
          </p:cNvPr>
          <p:cNvSpPr/>
          <p:nvPr/>
        </p:nvSpPr>
        <p:spPr>
          <a:xfrm>
            <a:off x="2442442" y="2536854"/>
            <a:ext cx="3667038" cy="1776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18C81C-BAC2-664D-8F0C-52434D76805B}"/>
              </a:ext>
            </a:extLst>
          </p:cNvPr>
          <p:cNvSpPr txBox="1"/>
          <p:nvPr/>
        </p:nvSpPr>
        <p:spPr>
          <a:xfrm>
            <a:off x="2442442" y="4013148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7737BA-C1F0-5343-96B5-76453E184283}"/>
              </a:ext>
            </a:extLst>
          </p:cNvPr>
          <p:cNvSpPr txBox="1"/>
          <p:nvPr/>
        </p:nvSpPr>
        <p:spPr>
          <a:xfrm>
            <a:off x="2685245" y="40110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E0F7FF-96C8-0841-84BE-5B1516388D37}"/>
              </a:ext>
            </a:extLst>
          </p:cNvPr>
          <p:cNvSpPr/>
          <p:nvPr/>
        </p:nvSpPr>
        <p:spPr>
          <a:xfrm>
            <a:off x="2492346" y="3749177"/>
            <a:ext cx="550259" cy="259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B0F164-0AE0-FF4E-A002-E1FBD29C1C92}"/>
              </a:ext>
            </a:extLst>
          </p:cNvPr>
          <p:cNvSpPr txBox="1"/>
          <p:nvPr/>
        </p:nvSpPr>
        <p:spPr>
          <a:xfrm>
            <a:off x="2456430" y="37491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💻</a:t>
            </a:r>
            <a:endParaRPr kumimoji="1"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610D899-2FB1-7745-B209-9510AC89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122" y="3772036"/>
            <a:ext cx="381019" cy="1070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CED695E-8CE4-8C48-84ED-92EC441E7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967" y="4056954"/>
            <a:ext cx="797066" cy="23823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D8FA93D-F324-3345-92CA-62B9DC5390DD}"/>
              </a:ext>
            </a:extLst>
          </p:cNvPr>
          <p:cNvSpPr/>
          <p:nvPr/>
        </p:nvSpPr>
        <p:spPr>
          <a:xfrm>
            <a:off x="5524545" y="281457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598E52F-6967-7547-8F60-AA6B9FF3A31B}"/>
              </a:ext>
            </a:extLst>
          </p:cNvPr>
          <p:cNvSpPr txBox="1"/>
          <p:nvPr/>
        </p:nvSpPr>
        <p:spPr>
          <a:xfrm>
            <a:off x="5507793" y="2522523"/>
            <a:ext cx="54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🦁️P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889EB9-7268-8B40-900F-E31CE95AC312}"/>
              </a:ext>
            </a:extLst>
          </p:cNvPr>
          <p:cNvSpPr txBox="1"/>
          <p:nvPr/>
        </p:nvSpPr>
        <p:spPr>
          <a:xfrm>
            <a:off x="3747098" y="250160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🐯S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FDD662-0C0C-834E-8E93-5BD262ADEE54}"/>
              </a:ext>
            </a:extLst>
          </p:cNvPr>
          <p:cNvSpPr txBox="1"/>
          <p:nvPr/>
        </p:nvSpPr>
        <p:spPr>
          <a:xfrm>
            <a:off x="2475863" y="251602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🐻F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EAA6C1E-BB8B-3E4D-A1E5-0F8E04900370}"/>
              </a:ext>
            </a:extLst>
          </p:cNvPr>
          <p:cNvSpPr/>
          <p:nvPr/>
        </p:nvSpPr>
        <p:spPr>
          <a:xfrm>
            <a:off x="5858916" y="3005995"/>
            <a:ext cx="450937" cy="414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577B12-7504-6341-B2AD-8E780BBC2F16}"/>
              </a:ext>
            </a:extLst>
          </p:cNvPr>
          <p:cNvSpPr txBox="1"/>
          <p:nvPr/>
        </p:nvSpPr>
        <p:spPr>
          <a:xfrm>
            <a:off x="4374768" y="2509324"/>
            <a:ext cx="55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🐱C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9983F7F-69CB-164C-8119-22B77FFEF189}"/>
              </a:ext>
            </a:extLst>
          </p:cNvPr>
          <p:cNvSpPr/>
          <p:nvPr/>
        </p:nvSpPr>
        <p:spPr>
          <a:xfrm>
            <a:off x="2495602" y="281105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08AEEC-F4DD-FE4F-8471-5A4123324B0B}"/>
              </a:ext>
            </a:extLst>
          </p:cNvPr>
          <p:cNvSpPr txBox="1"/>
          <p:nvPr/>
        </p:nvSpPr>
        <p:spPr>
          <a:xfrm>
            <a:off x="4882843" y="2506602"/>
            <a:ext cx="6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🐂PS</a:t>
            </a:r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F26B1D8-9D8A-AB48-B632-438F29FFF12C}"/>
              </a:ext>
            </a:extLst>
          </p:cNvPr>
          <p:cNvSpPr/>
          <p:nvPr/>
        </p:nvSpPr>
        <p:spPr>
          <a:xfrm>
            <a:off x="4974068" y="2816522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9293DCA-4BAA-FE49-82FA-BAD909F18332}"/>
              </a:ext>
            </a:extLst>
          </p:cNvPr>
          <p:cNvSpPr/>
          <p:nvPr/>
        </p:nvSpPr>
        <p:spPr>
          <a:xfrm>
            <a:off x="4407502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DE54B18-5B85-ED44-B57E-57D9E48E6EA7}"/>
              </a:ext>
            </a:extLst>
          </p:cNvPr>
          <p:cNvSpPr/>
          <p:nvPr/>
        </p:nvSpPr>
        <p:spPr>
          <a:xfrm>
            <a:off x="3770350" y="2817816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270A5F4-479B-1C40-B577-FE1C87B3F75B}"/>
              </a:ext>
            </a:extLst>
          </p:cNvPr>
          <p:cNvSpPr txBox="1"/>
          <p:nvPr/>
        </p:nvSpPr>
        <p:spPr>
          <a:xfrm>
            <a:off x="3069373" y="250413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🐍A</a:t>
            </a:r>
            <a:endParaRPr kumimoji="1"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4E9D8CE-AE61-774A-9190-6812C9FB2E99}"/>
              </a:ext>
            </a:extLst>
          </p:cNvPr>
          <p:cNvSpPr/>
          <p:nvPr/>
        </p:nvSpPr>
        <p:spPr>
          <a:xfrm>
            <a:off x="3125219" y="2811059"/>
            <a:ext cx="415474" cy="15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E3151A8-0F30-F44E-A16E-7C85FC6E9A56}"/>
              </a:ext>
            </a:extLst>
          </p:cNvPr>
          <p:cNvSpPr txBox="1"/>
          <p:nvPr/>
        </p:nvSpPr>
        <p:spPr>
          <a:xfrm>
            <a:off x="2398956" y="303228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🐦</a:t>
            </a:r>
          </a:p>
          <a:p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5C193E1-2AAB-0146-B978-B17D7B0FF872}"/>
              </a:ext>
            </a:extLst>
          </p:cNvPr>
          <p:cNvSpPr txBox="1"/>
          <p:nvPr/>
        </p:nvSpPr>
        <p:spPr>
          <a:xfrm>
            <a:off x="2684589" y="305565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☎️</a:t>
            </a:r>
            <a:endParaRPr kumimoji="1" lang="zh-CN" altLang="en-US" sz="11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B83C5C8-DD07-A44F-BC4E-48DB8DE2A2C1}"/>
              </a:ext>
            </a:extLst>
          </p:cNvPr>
          <p:cNvSpPr/>
          <p:nvPr/>
        </p:nvSpPr>
        <p:spPr>
          <a:xfrm rot="5400000">
            <a:off x="2633488" y="3203461"/>
            <a:ext cx="436427" cy="195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A65F931-CFDB-F14E-BE85-90896B542749}"/>
              </a:ext>
            </a:extLst>
          </p:cNvPr>
          <p:cNvSpPr txBox="1"/>
          <p:nvPr/>
        </p:nvSpPr>
        <p:spPr>
          <a:xfrm>
            <a:off x="2462040" y="323128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7A3E01-B7E4-7145-AED1-97906C26E58B}"/>
              </a:ext>
            </a:extLst>
          </p:cNvPr>
          <p:cNvSpPr txBox="1"/>
          <p:nvPr/>
        </p:nvSpPr>
        <p:spPr>
          <a:xfrm>
            <a:off x="5440033" y="297574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🐶</a:t>
            </a:r>
            <a:r>
              <a:rPr kumimoji="1" lang="zh-CN" altLang="en-US" dirty="0"/>
              <a:t>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7A575B-9064-C64D-8C42-38C37870933B}"/>
              </a:ext>
            </a:extLst>
          </p:cNvPr>
          <p:cNvSpPr txBox="1"/>
          <p:nvPr/>
        </p:nvSpPr>
        <p:spPr>
          <a:xfrm>
            <a:off x="5703950" y="3040008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✒️</a:t>
            </a:r>
            <a:endParaRPr kumimoji="1" lang="zh-CN" altLang="en-US" sz="1050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B6350868-A5B0-4F41-B883-0E96DE2DEA20}"/>
              </a:ext>
            </a:extLst>
          </p:cNvPr>
          <p:cNvCxnSpPr>
            <a:cxnSpLocks/>
          </p:cNvCxnSpPr>
          <p:nvPr/>
        </p:nvCxnSpPr>
        <p:spPr>
          <a:xfrm flipH="1">
            <a:off x="2275920" y="4191425"/>
            <a:ext cx="217213" cy="8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6036C91C-E1F2-E44D-AB3A-92C45470ABDA}"/>
              </a:ext>
            </a:extLst>
          </p:cNvPr>
          <p:cNvSpPr txBox="1"/>
          <p:nvPr/>
        </p:nvSpPr>
        <p:spPr>
          <a:xfrm>
            <a:off x="1881281" y="3936204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小</a:t>
            </a:r>
            <a:r>
              <a:rPr kumimoji="1" lang="en-US" altLang="zh-CN" sz="700" dirty="0">
                <a:solidFill>
                  <a:schemeClr val="bg2">
                    <a:lumMod val="50000"/>
                  </a:schemeClr>
                </a:solidFill>
              </a:rPr>
              <a:t>P</a:t>
            </a:r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处理下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坤坤 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创建 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en-US" altLang="zh-CN" sz="7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坤坤</a:t>
            </a:r>
            <a:r>
              <a:rPr kumimoji="1" lang="en-US" altLang="zh-CN" sz="7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日记</a:t>
            </a:r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07B0BC4C-E25A-AF47-8178-07FE6FD0F33B}"/>
              </a:ext>
            </a:extLst>
          </p:cNvPr>
          <p:cNvCxnSpPr>
            <a:cxnSpLocks/>
          </p:cNvCxnSpPr>
          <p:nvPr/>
        </p:nvCxnSpPr>
        <p:spPr>
          <a:xfrm flipH="1">
            <a:off x="5759840" y="2307884"/>
            <a:ext cx="19021" cy="255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2F4336C5-CB8D-5F42-AF3F-231D874027E2}"/>
              </a:ext>
            </a:extLst>
          </p:cNvPr>
          <p:cNvSpPr txBox="1"/>
          <p:nvPr/>
        </p:nvSpPr>
        <p:spPr>
          <a:xfrm>
            <a:off x="5604705" y="20680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收到</a:t>
            </a:r>
            <a:endParaRPr kumimoji="1" lang="en-US" altLang="zh-CN" sz="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zh-CN" altLang="en-US" sz="700" dirty="0">
                <a:solidFill>
                  <a:schemeClr val="bg2">
                    <a:lumMod val="50000"/>
                  </a:schemeClr>
                </a:solidFill>
              </a:rPr>
              <a:t>老板</a:t>
            </a:r>
          </a:p>
        </p:txBody>
      </p:sp>
    </p:spTree>
    <p:extLst>
      <p:ext uri="{BB962C8B-B14F-4D97-AF65-F5344CB8AC3E}">
        <p14:creationId xmlns:p14="http://schemas.microsoft.com/office/powerpoint/2010/main" val="386401557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196CDB2-9FDF-9E4A-9F52-2277FA92958D}"/>
              </a:ext>
            </a:extLst>
          </p:cNvPr>
          <p:cNvSpPr txBox="1"/>
          <p:nvPr/>
        </p:nvSpPr>
        <p:spPr>
          <a:xfrm>
            <a:off x="2129755" y="1975048"/>
            <a:ext cx="54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🦁️P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8D7CA9-FD34-7043-AE62-14759B85B53F}"/>
              </a:ext>
            </a:extLst>
          </p:cNvPr>
          <p:cNvSpPr txBox="1"/>
          <p:nvPr/>
        </p:nvSpPr>
        <p:spPr>
          <a:xfrm>
            <a:off x="2126581" y="371480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🐯S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39FC2D-4217-C24A-8612-4811438CDBEC}"/>
              </a:ext>
            </a:extLst>
          </p:cNvPr>
          <p:cNvSpPr txBox="1"/>
          <p:nvPr/>
        </p:nvSpPr>
        <p:spPr>
          <a:xfrm>
            <a:off x="2145785" y="478810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🐻F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C99222-D746-CE49-A21B-168A32BCA7EE}"/>
              </a:ext>
            </a:extLst>
          </p:cNvPr>
          <p:cNvSpPr txBox="1"/>
          <p:nvPr/>
        </p:nvSpPr>
        <p:spPr>
          <a:xfrm>
            <a:off x="2126581" y="3180981"/>
            <a:ext cx="55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🐱C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9EDD25-C9F9-A34F-AA67-7C50F7B18751}"/>
              </a:ext>
            </a:extLst>
          </p:cNvPr>
          <p:cNvSpPr txBox="1"/>
          <p:nvPr/>
        </p:nvSpPr>
        <p:spPr>
          <a:xfrm>
            <a:off x="2126581" y="2558416"/>
            <a:ext cx="6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🐂PS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8E6E02-6772-8D48-8250-3B6BC2323609}"/>
              </a:ext>
            </a:extLst>
          </p:cNvPr>
          <p:cNvSpPr txBox="1"/>
          <p:nvPr/>
        </p:nvSpPr>
        <p:spPr>
          <a:xfrm>
            <a:off x="2084253" y="426305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🐍A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AF80EA-66DA-E647-B87E-1FD454F84023}"/>
              </a:ext>
            </a:extLst>
          </p:cNvPr>
          <p:cNvSpPr txBox="1"/>
          <p:nvPr/>
        </p:nvSpPr>
        <p:spPr>
          <a:xfrm>
            <a:off x="4014754" y="371480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🐯S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38F959-7F4B-D04E-8DF6-FB8A65C70254}"/>
              </a:ext>
            </a:extLst>
          </p:cNvPr>
          <p:cNvSpPr txBox="1"/>
          <p:nvPr/>
        </p:nvSpPr>
        <p:spPr>
          <a:xfrm>
            <a:off x="4025943" y="478810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🐻F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0FF112-FB6A-AA41-9D0E-190D01411D71}"/>
              </a:ext>
            </a:extLst>
          </p:cNvPr>
          <p:cNvSpPr txBox="1"/>
          <p:nvPr/>
        </p:nvSpPr>
        <p:spPr>
          <a:xfrm>
            <a:off x="4017928" y="3180981"/>
            <a:ext cx="55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🐱C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78824C-15DD-E64C-B516-880D6F34D850}"/>
              </a:ext>
            </a:extLst>
          </p:cNvPr>
          <p:cNvSpPr txBox="1"/>
          <p:nvPr/>
        </p:nvSpPr>
        <p:spPr>
          <a:xfrm>
            <a:off x="4009709" y="4288926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🐑SA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E14146-127B-7849-B49E-A6982085CDAD}"/>
              </a:ext>
            </a:extLst>
          </p:cNvPr>
          <p:cNvSpPr txBox="1"/>
          <p:nvPr/>
        </p:nvSpPr>
        <p:spPr>
          <a:xfrm>
            <a:off x="4017928" y="1975048"/>
            <a:ext cx="66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🐶FR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B7D9473-747D-FF4E-AD64-E6250F112024}"/>
              </a:ext>
            </a:extLst>
          </p:cNvPr>
          <p:cNvSpPr txBox="1"/>
          <p:nvPr/>
        </p:nvSpPr>
        <p:spPr>
          <a:xfrm>
            <a:off x="2201089" y="15522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43C6AA-8ACC-7843-A084-F0B26A6590A4}"/>
              </a:ext>
            </a:extLst>
          </p:cNvPr>
          <p:cNvSpPr txBox="1"/>
          <p:nvPr/>
        </p:nvSpPr>
        <p:spPr>
          <a:xfrm>
            <a:off x="4089262" y="15522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A5918B3-3AD0-0641-9A51-75447CFDF203}"/>
              </a:ext>
            </a:extLst>
          </p:cNvPr>
          <p:cNvCxnSpPr>
            <a:cxnSpLocks/>
          </p:cNvCxnSpPr>
          <p:nvPr/>
        </p:nvCxnSpPr>
        <p:spPr>
          <a:xfrm>
            <a:off x="2335505" y="2280313"/>
            <a:ext cx="0" cy="39870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40B8632-F530-1648-893A-0097DD67D757}"/>
              </a:ext>
            </a:extLst>
          </p:cNvPr>
          <p:cNvSpPr txBox="1"/>
          <p:nvPr/>
        </p:nvSpPr>
        <p:spPr>
          <a:xfrm>
            <a:off x="2142419" y="2314143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chemeClr val="accent1"/>
                </a:solidFill>
              </a:rPr>
              <a:t>1</a:t>
            </a:r>
            <a:endParaRPr kumimoji="1" lang="zh-CN" altLang="en-US" sz="1050" dirty="0">
              <a:solidFill>
                <a:schemeClr val="accent1"/>
              </a:solidFill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456E2745-90B1-BA4F-BFE5-E354C194EAAD}"/>
              </a:ext>
            </a:extLst>
          </p:cNvPr>
          <p:cNvCxnSpPr>
            <a:cxnSpLocks/>
          </p:cNvCxnSpPr>
          <p:nvPr/>
        </p:nvCxnSpPr>
        <p:spPr>
          <a:xfrm>
            <a:off x="2335505" y="2863682"/>
            <a:ext cx="0" cy="398702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1AF22B2-B815-0A45-971E-968F18EE2F1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787339" y="2743082"/>
            <a:ext cx="1246415" cy="1031002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F1535B81-CDB4-FC42-B5B6-02C853A7A676}"/>
              </a:ext>
            </a:extLst>
          </p:cNvPr>
          <p:cNvCxnSpPr>
            <a:cxnSpLocks/>
          </p:cNvCxnSpPr>
          <p:nvPr/>
        </p:nvCxnSpPr>
        <p:spPr>
          <a:xfrm>
            <a:off x="4223518" y="3996283"/>
            <a:ext cx="0" cy="398702"/>
          </a:xfrm>
          <a:prstGeom prst="straightConnector1">
            <a:avLst/>
          </a:prstGeom>
          <a:ln w="222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104AFFB7-EE0D-A64D-A618-E18BB75F45CE}"/>
              </a:ext>
            </a:extLst>
          </p:cNvPr>
          <p:cNvCxnSpPr>
            <a:cxnSpLocks/>
            <a:stCxn id="6" idx="1"/>
            <a:endCxn id="3" idx="1"/>
          </p:cNvCxnSpPr>
          <p:nvPr/>
        </p:nvCxnSpPr>
        <p:spPr>
          <a:xfrm>
            <a:off x="2126581" y="2743082"/>
            <a:ext cx="0" cy="1156387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9FF73302-305E-694E-9A33-75CC3E52131B}"/>
              </a:ext>
            </a:extLst>
          </p:cNvPr>
          <p:cNvCxnSpPr>
            <a:cxnSpLocks/>
          </p:cNvCxnSpPr>
          <p:nvPr/>
        </p:nvCxnSpPr>
        <p:spPr>
          <a:xfrm>
            <a:off x="2335505" y="3996283"/>
            <a:ext cx="0" cy="398702"/>
          </a:xfrm>
          <a:prstGeom prst="straightConnector1">
            <a:avLst/>
          </a:prstGeom>
          <a:ln w="222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4B6D5E74-0D0B-2F43-9C37-2B7584326689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 flipV="1">
            <a:off x="2684747" y="3365647"/>
            <a:ext cx="1324962" cy="1107945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77A2E0B4-22BF-4D4F-9445-EDE2AF9D3B70}"/>
              </a:ext>
            </a:extLst>
          </p:cNvPr>
          <p:cNvCxnSpPr>
            <a:cxnSpLocks/>
          </p:cNvCxnSpPr>
          <p:nvPr/>
        </p:nvCxnSpPr>
        <p:spPr>
          <a:xfrm flipV="1">
            <a:off x="2570019" y="3447929"/>
            <a:ext cx="0" cy="955087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54536CF-E23D-404D-BFD5-F79CC137348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692762" y="3332181"/>
            <a:ext cx="1325166" cy="3346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DA7723EB-FB39-4841-AEA6-EA123886DE71}"/>
              </a:ext>
            </a:extLst>
          </p:cNvPr>
          <p:cNvCxnSpPr>
            <a:cxnSpLocks/>
          </p:cNvCxnSpPr>
          <p:nvPr/>
        </p:nvCxnSpPr>
        <p:spPr>
          <a:xfrm>
            <a:off x="2639715" y="3375382"/>
            <a:ext cx="0" cy="14878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3A27D6A3-C2AE-F94A-81EF-FF80FADA685E}"/>
              </a:ext>
            </a:extLst>
          </p:cNvPr>
          <p:cNvCxnSpPr>
            <a:cxnSpLocks/>
          </p:cNvCxnSpPr>
          <p:nvPr/>
        </p:nvCxnSpPr>
        <p:spPr>
          <a:xfrm>
            <a:off x="4089262" y="3395193"/>
            <a:ext cx="0" cy="14878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106772B3-D971-EC4C-A30D-FFA749E0887E}"/>
              </a:ext>
            </a:extLst>
          </p:cNvPr>
          <p:cNvSpPr txBox="1"/>
          <p:nvPr/>
        </p:nvSpPr>
        <p:spPr>
          <a:xfrm>
            <a:off x="2273224" y="2910434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chemeClr val="accent2"/>
                </a:solidFill>
              </a:rPr>
              <a:t>2.1</a:t>
            </a:r>
            <a:endParaRPr kumimoji="1" lang="zh-CN" altLang="en-US" sz="1050" dirty="0">
              <a:solidFill>
                <a:schemeClr val="accent2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B0375A1-9B27-A24B-BB9D-226F2C9B86F4}"/>
              </a:ext>
            </a:extLst>
          </p:cNvPr>
          <p:cNvSpPr txBox="1"/>
          <p:nvPr/>
        </p:nvSpPr>
        <p:spPr>
          <a:xfrm>
            <a:off x="2769578" y="2596889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chemeClr val="accent2"/>
                </a:solidFill>
              </a:rPr>
              <a:t>2.2</a:t>
            </a:r>
            <a:endParaRPr kumimoji="1" lang="zh-CN" altLang="en-US" sz="1050" dirty="0">
              <a:solidFill>
                <a:schemeClr val="accent2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A11DF38-EC4C-684E-97AA-5F285B6D9D26}"/>
              </a:ext>
            </a:extLst>
          </p:cNvPr>
          <p:cNvSpPr txBox="1"/>
          <p:nvPr/>
        </p:nvSpPr>
        <p:spPr>
          <a:xfrm>
            <a:off x="1809477" y="2707965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chemeClr val="accent2"/>
                </a:solidFill>
              </a:rPr>
              <a:t>2.3</a:t>
            </a:r>
            <a:endParaRPr kumimoji="1" lang="zh-CN" altLang="en-US" sz="1050" dirty="0">
              <a:solidFill>
                <a:schemeClr val="accent2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1AAA3C4-48BB-F14C-B9D4-29B2B0AA9323}"/>
              </a:ext>
            </a:extLst>
          </p:cNvPr>
          <p:cNvSpPr txBox="1"/>
          <p:nvPr/>
        </p:nvSpPr>
        <p:spPr>
          <a:xfrm>
            <a:off x="4155661" y="4021228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rgbClr val="92D050"/>
                </a:solidFill>
              </a:rPr>
              <a:t>3</a:t>
            </a:r>
            <a:endParaRPr kumimoji="1" lang="zh-CN" altLang="en-US" sz="1050" dirty="0">
              <a:solidFill>
                <a:srgbClr val="92D05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5BC0AAA-B194-534D-AC2F-D485DD24D4D8}"/>
              </a:ext>
            </a:extLst>
          </p:cNvPr>
          <p:cNvSpPr txBox="1"/>
          <p:nvPr/>
        </p:nvSpPr>
        <p:spPr>
          <a:xfrm>
            <a:off x="2137552" y="4021228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rgbClr val="92D050"/>
                </a:solidFill>
              </a:rPr>
              <a:t>3</a:t>
            </a:r>
            <a:endParaRPr kumimoji="1" lang="zh-CN" altLang="en-US" sz="1050" dirty="0">
              <a:solidFill>
                <a:srgbClr val="92D05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24EB78A-4CD5-E943-B4F3-EEA0A742945E}"/>
              </a:ext>
            </a:extLst>
          </p:cNvPr>
          <p:cNvSpPr txBox="1"/>
          <p:nvPr/>
        </p:nvSpPr>
        <p:spPr>
          <a:xfrm>
            <a:off x="3672377" y="4312009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rgbClr val="00B0F0"/>
                </a:solidFill>
              </a:rPr>
              <a:t>4</a:t>
            </a:r>
            <a:endParaRPr kumimoji="1" lang="zh-CN" altLang="en-US" sz="1050" dirty="0">
              <a:solidFill>
                <a:srgbClr val="00B0F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21CA636-FCC2-974A-969F-6A8576EDBC78}"/>
              </a:ext>
            </a:extLst>
          </p:cNvPr>
          <p:cNvSpPr txBox="1"/>
          <p:nvPr/>
        </p:nvSpPr>
        <p:spPr>
          <a:xfrm>
            <a:off x="2380537" y="3982530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rgbClr val="00B0F0"/>
                </a:solidFill>
              </a:rPr>
              <a:t>4</a:t>
            </a:r>
            <a:endParaRPr kumimoji="1" lang="zh-CN" altLang="en-US" sz="1050" dirty="0">
              <a:solidFill>
                <a:srgbClr val="00B0F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B2E9D88-8E86-6D4E-96E4-F1461121C091}"/>
              </a:ext>
            </a:extLst>
          </p:cNvPr>
          <p:cNvSpPr txBox="1"/>
          <p:nvPr/>
        </p:nvSpPr>
        <p:spPr>
          <a:xfrm>
            <a:off x="2747028" y="3131411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rgbClr val="FF0000"/>
                </a:solidFill>
              </a:rPr>
              <a:t>5</a:t>
            </a:r>
            <a:endParaRPr kumimoji="1"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5E8D262-517F-C842-8E15-495C344775D8}"/>
              </a:ext>
            </a:extLst>
          </p:cNvPr>
          <p:cNvSpPr txBox="1"/>
          <p:nvPr/>
        </p:nvSpPr>
        <p:spPr>
          <a:xfrm>
            <a:off x="2586402" y="3981571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6</a:t>
            </a:r>
            <a:endParaRPr kumimoji="1" lang="zh-CN" altLang="en-US" sz="105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6E3632C-6E77-D940-B5E3-0661C8B32D97}"/>
              </a:ext>
            </a:extLst>
          </p:cNvPr>
          <p:cNvSpPr txBox="1"/>
          <p:nvPr/>
        </p:nvSpPr>
        <p:spPr>
          <a:xfrm>
            <a:off x="3900463" y="3985440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6</a:t>
            </a:r>
            <a:endParaRPr kumimoji="1"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2065491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F3D603-C862-6F45-8D65-4E3BC9BF7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323" y="1605987"/>
            <a:ext cx="5143500" cy="36576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1C667BF-0B47-8842-A42F-7B1FD42A20E2}"/>
              </a:ext>
            </a:extLst>
          </p:cNvPr>
          <p:cNvSpPr txBox="1"/>
          <p:nvPr/>
        </p:nvSpPr>
        <p:spPr>
          <a:xfrm>
            <a:off x="2505918" y="2627453"/>
            <a:ext cx="3829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>
                <a:solidFill>
                  <a:srgbClr val="FF0000"/>
                </a:solidFill>
              </a:rPr>
              <a:t>坤坤 </a:t>
            </a:r>
            <a:r>
              <a:rPr kumimoji="1" lang="en-US" altLang="zh-CN" sz="1000" dirty="0"/>
              <a:t>-》[</a:t>
            </a:r>
            <a:r>
              <a:rPr kumimoji="1" lang="zh-CN" altLang="en-US" sz="1000" dirty="0">
                <a:solidFill>
                  <a:schemeClr val="accent1"/>
                </a:solidFill>
              </a:rPr>
              <a:t>创建 </a:t>
            </a:r>
            <a:r>
              <a:rPr kumimoji="1" lang="en-US" altLang="zh-CN" sz="1000" dirty="0">
                <a:solidFill>
                  <a:schemeClr val="accent6"/>
                </a:solidFill>
              </a:rPr>
              <a:t>/</a:t>
            </a:r>
            <a:r>
              <a:rPr kumimoji="1" lang="zh-CN" altLang="en-US" sz="1000" dirty="0">
                <a:solidFill>
                  <a:schemeClr val="accent6"/>
                </a:solidFill>
              </a:rPr>
              <a:t>坤坤</a:t>
            </a:r>
            <a:r>
              <a:rPr kumimoji="1" lang="en-US" altLang="zh-CN" sz="1000" dirty="0">
                <a:solidFill>
                  <a:schemeClr val="accent6"/>
                </a:solidFill>
              </a:rPr>
              <a:t>/</a:t>
            </a:r>
            <a:r>
              <a:rPr kumimoji="1" lang="zh-CN" altLang="en-US" sz="1000" dirty="0">
                <a:solidFill>
                  <a:schemeClr val="accent6"/>
                </a:solidFill>
              </a:rPr>
              <a:t>日记，</a:t>
            </a:r>
            <a:r>
              <a:rPr kumimoji="1" lang="zh-CN" altLang="en-US" sz="1000" dirty="0">
                <a:solidFill>
                  <a:schemeClr val="accent1"/>
                </a:solidFill>
              </a:rPr>
              <a:t>查询 </a:t>
            </a:r>
            <a:r>
              <a:rPr kumimoji="1" lang="en-US" altLang="zh-CN" sz="1000" dirty="0">
                <a:solidFill>
                  <a:schemeClr val="accent6"/>
                </a:solidFill>
              </a:rPr>
              <a:t>/</a:t>
            </a:r>
            <a:r>
              <a:rPr kumimoji="1" lang="zh-CN" altLang="en-US" sz="1000" dirty="0">
                <a:solidFill>
                  <a:schemeClr val="accent6"/>
                </a:solidFill>
              </a:rPr>
              <a:t>鸡太美</a:t>
            </a:r>
            <a:r>
              <a:rPr kumimoji="1" lang="en-US" altLang="zh-CN" sz="1000" dirty="0">
                <a:solidFill>
                  <a:schemeClr val="accent6"/>
                </a:solidFill>
              </a:rPr>
              <a:t>/</a:t>
            </a:r>
            <a:r>
              <a:rPr kumimoji="1" lang="zh-CN" altLang="en-US" sz="1000" dirty="0">
                <a:solidFill>
                  <a:schemeClr val="accent6"/>
                </a:solidFill>
              </a:rPr>
              <a:t>直播，</a:t>
            </a:r>
            <a:r>
              <a:rPr kumimoji="1" lang="zh-CN" altLang="en-US" sz="1000" dirty="0">
                <a:solidFill>
                  <a:schemeClr val="accent1"/>
                </a:solidFill>
              </a:rPr>
              <a:t>删除</a:t>
            </a:r>
            <a:r>
              <a:rPr kumimoji="1" lang="zh-CN" altLang="en-US" sz="1000" dirty="0">
                <a:solidFill>
                  <a:schemeClr val="accent6"/>
                </a:solidFill>
              </a:rPr>
              <a:t> </a:t>
            </a:r>
            <a:r>
              <a:rPr kumimoji="1" lang="en-US" altLang="zh-CN" sz="1000" dirty="0">
                <a:solidFill>
                  <a:schemeClr val="accent6"/>
                </a:solidFill>
              </a:rPr>
              <a:t>/</a:t>
            </a:r>
            <a:r>
              <a:rPr kumimoji="1" lang="zh-CN" altLang="en-US" sz="1000" dirty="0">
                <a:solidFill>
                  <a:schemeClr val="accent6"/>
                </a:solidFill>
              </a:rPr>
              <a:t>坤坤</a:t>
            </a:r>
            <a:r>
              <a:rPr kumimoji="1" lang="en-US" altLang="zh-CN" sz="1000" dirty="0">
                <a:solidFill>
                  <a:schemeClr val="accent6"/>
                </a:solidFill>
              </a:rPr>
              <a:t>/</a:t>
            </a:r>
            <a:r>
              <a:rPr kumimoji="1" lang="zh-CN" altLang="en-US" sz="1000" dirty="0">
                <a:solidFill>
                  <a:schemeClr val="accent6"/>
                </a:solidFill>
              </a:rPr>
              <a:t>女装</a:t>
            </a:r>
            <a:r>
              <a:rPr kumimoji="1" lang="en-US" altLang="zh-CN" sz="1000" dirty="0"/>
              <a:t>]</a:t>
            </a:r>
            <a:endParaRPr kumimoji="1" lang="zh-CN" altLang="en-US" sz="1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DA7911-DDB4-C04D-9E9E-97F0F1A6367B}"/>
              </a:ext>
            </a:extLst>
          </p:cNvPr>
          <p:cNvSpPr txBox="1"/>
          <p:nvPr/>
        </p:nvSpPr>
        <p:spPr>
          <a:xfrm>
            <a:off x="3819646" y="1930082"/>
            <a:ext cx="113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小</a:t>
            </a:r>
            <a:r>
              <a:rPr kumimoji="1" lang="en-US" altLang="zh-CN" sz="1600" dirty="0"/>
              <a:t>C</a:t>
            </a:r>
            <a:r>
              <a:rPr kumimoji="1" lang="zh-CN" altLang="en-US" sz="1600" dirty="0"/>
              <a:t>备忘录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9DD6BE-2E32-2846-A6E2-528C6C0AD4A7}"/>
              </a:ext>
            </a:extLst>
          </p:cNvPr>
          <p:cNvSpPr txBox="1"/>
          <p:nvPr/>
        </p:nvSpPr>
        <p:spPr>
          <a:xfrm>
            <a:off x="2505917" y="2873674"/>
            <a:ext cx="3829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>
                <a:solidFill>
                  <a:srgbClr val="FF0000"/>
                </a:solidFill>
              </a:rPr>
              <a:t>东东 </a:t>
            </a:r>
            <a:r>
              <a:rPr kumimoji="1" lang="en-US" altLang="zh-CN" sz="1000" dirty="0"/>
              <a:t>-》[</a:t>
            </a:r>
            <a:r>
              <a:rPr kumimoji="1" lang="zh-CN" altLang="en-US" sz="1000" dirty="0">
                <a:solidFill>
                  <a:schemeClr val="accent1"/>
                </a:solidFill>
              </a:rPr>
              <a:t>创建 </a:t>
            </a:r>
            <a:r>
              <a:rPr kumimoji="1" lang="en-US" altLang="zh-CN" sz="1000" dirty="0">
                <a:solidFill>
                  <a:schemeClr val="accent6"/>
                </a:solidFill>
              </a:rPr>
              <a:t>/</a:t>
            </a:r>
            <a:r>
              <a:rPr kumimoji="1" lang="zh-CN" altLang="en-US" sz="1000" dirty="0">
                <a:solidFill>
                  <a:schemeClr val="accent6"/>
                </a:solidFill>
              </a:rPr>
              <a:t>奶茶</a:t>
            </a:r>
            <a:r>
              <a:rPr kumimoji="1" lang="en-US" altLang="zh-CN" sz="1000" dirty="0">
                <a:solidFill>
                  <a:schemeClr val="accent6"/>
                </a:solidFill>
              </a:rPr>
              <a:t>/</a:t>
            </a:r>
            <a:r>
              <a:rPr kumimoji="1" lang="zh-CN" altLang="en-US" sz="1000" dirty="0">
                <a:solidFill>
                  <a:schemeClr val="accent6"/>
                </a:solidFill>
              </a:rPr>
              <a:t>日记，</a:t>
            </a:r>
            <a:r>
              <a:rPr kumimoji="1" lang="zh-CN" altLang="en-US" sz="1000" dirty="0">
                <a:solidFill>
                  <a:schemeClr val="accent1"/>
                </a:solidFill>
              </a:rPr>
              <a:t>创建 </a:t>
            </a:r>
            <a:r>
              <a:rPr kumimoji="1" lang="en-US" altLang="zh-CN" sz="1000" dirty="0">
                <a:solidFill>
                  <a:schemeClr val="accent6"/>
                </a:solidFill>
              </a:rPr>
              <a:t>/</a:t>
            </a:r>
            <a:r>
              <a:rPr kumimoji="1" lang="zh-CN" altLang="en-US" sz="1000" dirty="0">
                <a:solidFill>
                  <a:schemeClr val="accent6"/>
                </a:solidFill>
              </a:rPr>
              <a:t>奶茶</a:t>
            </a:r>
            <a:r>
              <a:rPr kumimoji="1" lang="en-US" altLang="zh-CN" sz="1000" dirty="0">
                <a:solidFill>
                  <a:schemeClr val="accent6"/>
                </a:solidFill>
              </a:rPr>
              <a:t>/</a:t>
            </a:r>
            <a:r>
              <a:rPr kumimoji="1" lang="zh-CN" altLang="en-US" sz="1000" dirty="0">
                <a:solidFill>
                  <a:schemeClr val="accent6"/>
                </a:solidFill>
              </a:rPr>
              <a:t>购物，</a:t>
            </a:r>
            <a:r>
              <a:rPr kumimoji="1" lang="zh-CN" altLang="en-US" sz="1000" dirty="0">
                <a:solidFill>
                  <a:schemeClr val="accent1"/>
                </a:solidFill>
              </a:rPr>
              <a:t>查询</a:t>
            </a:r>
            <a:r>
              <a:rPr kumimoji="1" lang="zh-CN" altLang="en-US" sz="1000" dirty="0">
                <a:solidFill>
                  <a:schemeClr val="accent6"/>
                </a:solidFill>
              </a:rPr>
              <a:t> </a:t>
            </a:r>
            <a:r>
              <a:rPr kumimoji="1" lang="en-US" altLang="zh-CN" sz="1000" dirty="0">
                <a:solidFill>
                  <a:schemeClr val="accent6"/>
                </a:solidFill>
              </a:rPr>
              <a:t>/</a:t>
            </a:r>
            <a:r>
              <a:rPr kumimoji="1" lang="zh-CN" altLang="en-US" sz="1000" dirty="0">
                <a:solidFill>
                  <a:schemeClr val="accent6"/>
                </a:solidFill>
              </a:rPr>
              <a:t>马小云</a:t>
            </a:r>
            <a:r>
              <a:rPr kumimoji="1" lang="en-US" altLang="zh-CN" sz="1000" dirty="0">
                <a:solidFill>
                  <a:schemeClr val="accent6"/>
                </a:solidFill>
              </a:rPr>
              <a:t>/</a:t>
            </a:r>
            <a:r>
              <a:rPr kumimoji="1" lang="zh-CN" altLang="en-US" sz="1000" dirty="0">
                <a:solidFill>
                  <a:schemeClr val="accent6"/>
                </a:solidFill>
              </a:rPr>
              <a:t>酒庄</a:t>
            </a:r>
            <a:r>
              <a:rPr kumimoji="1" lang="en-US" altLang="zh-CN" sz="1000" dirty="0"/>
              <a:t>]</a:t>
            </a:r>
            <a:endParaRPr kumimoji="1" lang="zh-CN" altLang="en-US" sz="1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AA316C-B287-C741-A45E-338B8B07F74D}"/>
              </a:ext>
            </a:extLst>
          </p:cNvPr>
          <p:cNvSpPr txBox="1"/>
          <p:nvPr/>
        </p:nvSpPr>
        <p:spPr>
          <a:xfrm>
            <a:off x="2505916" y="3109380"/>
            <a:ext cx="31069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>
                <a:solidFill>
                  <a:srgbClr val="FF0000"/>
                </a:solidFill>
              </a:rPr>
              <a:t>鸡太美 </a:t>
            </a:r>
            <a:r>
              <a:rPr kumimoji="1" lang="en-US" altLang="zh-CN" sz="1000" dirty="0"/>
              <a:t>-》[</a:t>
            </a:r>
            <a:r>
              <a:rPr kumimoji="1" lang="zh-CN" altLang="en-US" sz="1000" dirty="0">
                <a:solidFill>
                  <a:schemeClr val="accent1"/>
                </a:solidFill>
              </a:rPr>
              <a:t>创建 </a:t>
            </a:r>
            <a:r>
              <a:rPr kumimoji="1" lang="en-US" altLang="zh-CN" sz="1000" dirty="0">
                <a:solidFill>
                  <a:schemeClr val="accent6"/>
                </a:solidFill>
              </a:rPr>
              <a:t>/</a:t>
            </a:r>
            <a:r>
              <a:rPr kumimoji="1" lang="zh-CN" altLang="en-US" sz="1000" dirty="0">
                <a:solidFill>
                  <a:schemeClr val="accent6"/>
                </a:solidFill>
              </a:rPr>
              <a:t>鸡太美</a:t>
            </a:r>
            <a:r>
              <a:rPr kumimoji="1" lang="en-US" altLang="zh-CN" sz="1000" dirty="0">
                <a:solidFill>
                  <a:schemeClr val="accent6"/>
                </a:solidFill>
              </a:rPr>
              <a:t>/</a:t>
            </a:r>
            <a:r>
              <a:rPr kumimoji="1" lang="zh-CN" altLang="en-US" sz="1000" dirty="0">
                <a:solidFill>
                  <a:schemeClr val="accent6"/>
                </a:solidFill>
              </a:rPr>
              <a:t>礼物，</a:t>
            </a:r>
            <a:r>
              <a:rPr kumimoji="1" lang="zh-CN" altLang="en-US" sz="1000" dirty="0">
                <a:solidFill>
                  <a:schemeClr val="accent1"/>
                </a:solidFill>
              </a:rPr>
              <a:t>创建 </a:t>
            </a:r>
            <a:r>
              <a:rPr kumimoji="1" lang="en-US" altLang="zh-CN" sz="1000" dirty="0">
                <a:solidFill>
                  <a:schemeClr val="accent6"/>
                </a:solidFill>
              </a:rPr>
              <a:t>/</a:t>
            </a:r>
            <a:r>
              <a:rPr kumimoji="1" lang="zh-CN" altLang="en-US" sz="1000">
                <a:solidFill>
                  <a:schemeClr val="accent6"/>
                </a:solidFill>
              </a:rPr>
              <a:t>鸡太美</a:t>
            </a:r>
            <a:r>
              <a:rPr kumimoji="1" lang="en-US" altLang="zh-CN" sz="1000">
                <a:solidFill>
                  <a:schemeClr val="accent6"/>
                </a:solidFill>
              </a:rPr>
              <a:t>/</a:t>
            </a:r>
            <a:r>
              <a:rPr kumimoji="1" lang="zh-CN" altLang="en-US" sz="1000" dirty="0">
                <a:solidFill>
                  <a:schemeClr val="accent6"/>
                </a:solidFill>
              </a:rPr>
              <a:t>跳舞</a:t>
            </a:r>
            <a:r>
              <a:rPr kumimoji="1" lang="en-US" altLang="zh-CN" sz="1000" dirty="0"/>
              <a:t>]</a:t>
            </a:r>
            <a:endParaRPr kumimoji="1" lang="zh-CN" altLang="en-US" sz="1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D83DDC-B35D-984C-9591-99CCF94380BC}"/>
              </a:ext>
            </a:extLst>
          </p:cNvPr>
          <p:cNvSpPr txBox="1"/>
          <p:nvPr/>
        </p:nvSpPr>
        <p:spPr>
          <a:xfrm>
            <a:off x="4074294" y="369929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7380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F3D603-C862-6F45-8D65-4E3BC9BF7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323" y="1605987"/>
            <a:ext cx="5143500" cy="36576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1C667BF-0B47-8842-A42F-7B1FD42A20E2}"/>
              </a:ext>
            </a:extLst>
          </p:cNvPr>
          <p:cNvSpPr txBox="1"/>
          <p:nvPr/>
        </p:nvSpPr>
        <p:spPr>
          <a:xfrm>
            <a:off x="2505918" y="2627453"/>
            <a:ext cx="3576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>
                <a:solidFill>
                  <a:srgbClr val="FF0000"/>
                </a:solidFill>
              </a:rPr>
              <a:t>坤坤 </a:t>
            </a:r>
            <a:r>
              <a:rPr kumimoji="1" lang="en-US" altLang="zh-CN" sz="1000" dirty="0"/>
              <a:t>-》[</a:t>
            </a:r>
            <a:r>
              <a:rPr kumimoji="1" lang="zh-CN" altLang="en-US" sz="1000" dirty="0">
                <a:solidFill>
                  <a:schemeClr val="accent1"/>
                </a:solidFill>
              </a:rPr>
              <a:t>创建，查询</a:t>
            </a:r>
            <a:r>
              <a:rPr kumimoji="1" lang="en-US" altLang="zh-CN" sz="1000" dirty="0">
                <a:solidFill>
                  <a:schemeClr val="accent1"/>
                </a:solidFill>
              </a:rPr>
              <a:t>1</a:t>
            </a:r>
            <a:r>
              <a:rPr kumimoji="1" lang="zh-CN" altLang="en-US" sz="1000" dirty="0">
                <a:solidFill>
                  <a:schemeClr val="accent1"/>
                </a:solidFill>
              </a:rPr>
              <a:t>，查询</a:t>
            </a:r>
            <a:r>
              <a:rPr kumimoji="1" lang="en-US" altLang="zh-CN" sz="1000" dirty="0">
                <a:solidFill>
                  <a:schemeClr val="accent1"/>
                </a:solidFill>
              </a:rPr>
              <a:t>2</a:t>
            </a:r>
            <a:r>
              <a:rPr kumimoji="1" lang="zh-CN" altLang="en-US" sz="1000" dirty="0">
                <a:solidFill>
                  <a:schemeClr val="accent1"/>
                </a:solidFill>
              </a:rPr>
              <a:t>，查询</a:t>
            </a:r>
            <a:r>
              <a:rPr kumimoji="1" lang="en-US" altLang="zh-CN" sz="1000" dirty="0">
                <a:solidFill>
                  <a:schemeClr val="accent1"/>
                </a:solidFill>
              </a:rPr>
              <a:t>3</a:t>
            </a:r>
            <a:r>
              <a:rPr kumimoji="1" lang="zh-CN" altLang="en-US" sz="1000" dirty="0">
                <a:solidFill>
                  <a:schemeClr val="accent1"/>
                </a:solidFill>
              </a:rPr>
              <a:t>，删除，创建，查询</a:t>
            </a:r>
            <a:r>
              <a:rPr kumimoji="1" lang="en-US" altLang="zh-CN" sz="1000" dirty="0">
                <a:solidFill>
                  <a:schemeClr val="accent1"/>
                </a:solidFill>
              </a:rPr>
              <a:t>4</a:t>
            </a:r>
            <a:r>
              <a:rPr kumimoji="1" lang="en-US" altLang="zh-CN" sz="1000" dirty="0"/>
              <a:t>]</a:t>
            </a:r>
            <a:endParaRPr kumimoji="1" lang="zh-CN" altLang="en-US" sz="1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DA7911-DDB4-C04D-9E9E-97F0F1A6367B}"/>
              </a:ext>
            </a:extLst>
          </p:cNvPr>
          <p:cNvSpPr txBox="1"/>
          <p:nvPr/>
        </p:nvSpPr>
        <p:spPr>
          <a:xfrm>
            <a:off x="3819646" y="1930082"/>
            <a:ext cx="113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小</a:t>
            </a:r>
            <a:r>
              <a:rPr kumimoji="1" lang="en-US" altLang="zh-CN" sz="1600" dirty="0"/>
              <a:t>C</a:t>
            </a:r>
            <a:r>
              <a:rPr kumimoji="1" lang="zh-CN" altLang="en-US" sz="1600" dirty="0"/>
              <a:t>备忘录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D83DDC-B35D-984C-9591-99CCF94380BC}"/>
              </a:ext>
            </a:extLst>
          </p:cNvPr>
          <p:cNvSpPr txBox="1"/>
          <p:nvPr/>
        </p:nvSpPr>
        <p:spPr>
          <a:xfrm>
            <a:off x="4074294" y="369929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16213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CFFE609-21B4-1A49-8B6C-FC3EEA0E6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378" y="1369530"/>
            <a:ext cx="2978633" cy="367108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79B21B6-EB9F-CF46-AEC9-750B3737857E}"/>
              </a:ext>
            </a:extLst>
          </p:cNvPr>
          <p:cNvSpPr txBox="1"/>
          <p:nvPr/>
        </p:nvSpPr>
        <p:spPr>
          <a:xfrm>
            <a:off x="2505919" y="2089230"/>
            <a:ext cx="2119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0</a:t>
            </a:r>
            <a:r>
              <a:rPr kumimoji="1" lang="zh-CN" altLang="en-US" sz="1200" dirty="0"/>
              <a:t>  </a:t>
            </a:r>
            <a:r>
              <a:rPr kumimoji="1" lang="en-US" altLang="zh-CN" sz="1200" dirty="0"/>
              <a:t>=》</a:t>
            </a:r>
            <a:r>
              <a:rPr kumimoji="1" lang="zh-CN" altLang="en-US" sz="1200" dirty="0"/>
              <a:t> </a:t>
            </a:r>
            <a:r>
              <a:rPr kumimoji="1" lang="zh-CN" altLang="en-US" sz="1200" dirty="0">
                <a:solidFill>
                  <a:srgbClr val="FF0000"/>
                </a:solidFill>
              </a:rPr>
              <a:t>坤坤</a:t>
            </a:r>
            <a:r>
              <a:rPr kumimoji="1" lang="zh-CN" altLang="en-US" sz="1200" dirty="0"/>
              <a:t> </a:t>
            </a:r>
            <a:r>
              <a:rPr kumimoji="1" lang="zh-CN" altLang="en-US" sz="1200" dirty="0">
                <a:solidFill>
                  <a:schemeClr val="accent1"/>
                </a:solidFill>
              </a:rPr>
              <a:t>创建</a:t>
            </a:r>
            <a:r>
              <a:rPr kumimoji="1" lang="zh-CN" altLang="en-US" sz="1200" dirty="0"/>
              <a:t> </a:t>
            </a:r>
            <a:r>
              <a:rPr kumimoji="1" lang="en-US" altLang="zh-CN" sz="1200" dirty="0">
                <a:solidFill>
                  <a:schemeClr val="accent6"/>
                </a:solidFill>
              </a:rPr>
              <a:t>/</a:t>
            </a:r>
            <a:r>
              <a:rPr kumimoji="1" lang="zh-CN" altLang="en-US" sz="1200" dirty="0">
                <a:solidFill>
                  <a:schemeClr val="accent6"/>
                </a:solidFill>
              </a:rPr>
              <a:t>坤坤</a:t>
            </a:r>
            <a:r>
              <a:rPr kumimoji="1" lang="en-US" altLang="zh-CN" sz="1200" dirty="0">
                <a:solidFill>
                  <a:schemeClr val="accent6"/>
                </a:solidFill>
              </a:rPr>
              <a:t>/</a:t>
            </a:r>
            <a:r>
              <a:rPr kumimoji="1" lang="zh-CN" altLang="en-US" sz="1200" dirty="0">
                <a:solidFill>
                  <a:schemeClr val="accent6"/>
                </a:solidFill>
              </a:rPr>
              <a:t>日记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1D8BFA-C5D5-E543-ADC6-4524ABA6A8CD}"/>
              </a:ext>
            </a:extLst>
          </p:cNvPr>
          <p:cNvSpPr txBox="1"/>
          <p:nvPr/>
        </p:nvSpPr>
        <p:spPr>
          <a:xfrm>
            <a:off x="2505919" y="2465407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归档备注：马果果</a:t>
            </a:r>
            <a:r>
              <a:rPr kumimoji="1" lang="zh-CN" altLang="en-US" sz="1100" dirty="0">
                <a:solidFill>
                  <a:schemeClr val="accent6"/>
                </a:solidFill>
              </a:rPr>
              <a:t>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64F8E0-8EBE-784B-ACAE-E5BDA7BD10B7}"/>
              </a:ext>
            </a:extLst>
          </p:cNvPr>
          <p:cNvSpPr txBox="1"/>
          <p:nvPr/>
        </p:nvSpPr>
        <p:spPr>
          <a:xfrm>
            <a:off x="2505918" y="2807081"/>
            <a:ext cx="2119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1</a:t>
            </a:r>
            <a:r>
              <a:rPr kumimoji="1" lang="zh-CN" altLang="en-US" sz="1200" dirty="0"/>
              <a:t>  </a:t>
            </a:r>
            <a:r>
              <a:rPr kumimoji="1" lang="en-US" altLang="zh-CN" sz="1200" dirty="0"/>
              <a:t>=》</a:t>
            </a:r>
            <a:r>
              <a:rPr kumimoji="1" lang="zh-CN" altLang="en-US" sz="1200" dirty="0"/>
              <a:t> </a:t>
            </a:r>
            <a:r>
              <a:rPr kumimoji="1" lang="zh-CN" altLang="en-US" sz="1200" dirty="0">
                <a:solidFill>
                  <a:srgbClr val="FF0000"/>
                </a:solidFill>
              </a:rPr>
              <a:t>东东</a:t>
            </a:r>
            <a:r>
              <a:rPr kumimoji="1" lang="zh-CN" altLang="en-US" sz="1200" dirty="0"/>
              <a:t> </a:t>
            </a:r>
            <a:r>
              <a:rPr kumimoji="1" lang="zh-CN" altLang="en-US" sz="1200" dirty="0">
                <a:solidFill>
                  <a:schemeClr val="accent1"/>
                </a:solidFill>
              </a:rPr>
              <a:t>修改</a:t>
            </a:r>
            <a:r>
              <a:rPr kumimoji="1" lang="zh-CN" altLang="en-US" sz="1200" dirty="0"/>
              <a:t> </a:t>
            </a:r>
            <a:r>
              <a:rPr kumimoji="1" lang="en-US" altLang="zh-CN" sz="1200" dirty="0">
                <a:solidFill>
                  <a:schemeClr val="accent6"/>
                </a:solidFill>
              </a:rPr>
              <a:t>/</a:t>
            </a:r>
            <a:r>
              <a:rPr kumimoji="1" lang="zh-CN" altLang="en-US" sz="1200" dirty="0">
                <a:solidFill>
                  <a:schemeClr val="accent6"/>
                </a:solidFill>
              </a:rPr>
              <a:t>奶茶</a:t>
            </a:r>
            <a:r>
              <a:rPr kumimoji="1" lang="en-US" altLang="zh-CN" sz="1200" dirty="0">
                <a:solidFill>
                  <a:schemeClr val="accent6"/>
                </a:solidFill>
              </a:rPr>
              <a:t>/</a:t>
            </a:r>
            <a:r>
              <a:rPr kumimoji="1" lang="zh-CN" altLang="en-US" sz="1200" dirty="0">
                <a:solidFill>
                  <a:schemeClr val="accent6"/>
                </a:solidFill>
              </a:rPr>
              <a:t>日记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586C27-DD39-DD44-9A80-FD37DC430E22}"/>
              </a:ext>
            </a:extLst>
          </p:cNvPr>
          <p:cNvSpPr txBox="1"/>
          <p:nvPr/>
        </p:nvSpPr>
        <p:spPr>
          <a:xfrm>
            <a:off x="2505918" y="3164144"/>
            <a:ext cx="2390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2</a:t>
            </a:r>
            <a:r>
              <a:rPr kumimoji="1" lang="zh-CN" altLang="en-US" sz="1200" dirty="0"/>
              <a:t>  </a:t>
            </a:r>
            <a:r>
              <a:rPr kumimoji="1" lang="en-US" altLang="zh-CN" sz="1200" dirty="0"/>
              <a:t>=》</a:t>
            </a:r>
            <a:r>
              <a:rPr kumimoji="1" lang="zh-CN" altLang="en-US" sz="1200" dirty="0"/>
              <a:t> </a:t>
            </a:r>
            <a:r>
              <a:rPr kumimoji="1" lang="zh-CN" altLang="en-US" sz="1200" dirty="0">
                <a:solidFill>
                  <a:srgbClr val="FF0000"/>
                </a:solidFill>
              </a:rPr>
              <a:t>鸡太美</a:t>
            </a:r>
            <a:r>
              <a:rPr kumimoji="1" lang="zh-CN" altLang="en-US" sz="1200" dirty="0"/>
              <a:t> </a:t>
            </a:r>
            <a:r>
              <a:rPr kumimoji="1" lang="zh-CN" altLang="en-US" sz="1200" dirty="0">
                <a:solidFill>
                  <a:schemeClr val="accent1"/>
                </a:solidFill>
              </a:rPr>
              <a:t>删除</a:t>
            </a:r>
            <a:r>
              <a:rPr kumimoji="1" lang="zh-CN" altLang="en-US" sz="1200" dirty="0"/>
              <a:t> </a:t>
            </a:r>
            <a:r>
              <a:rPr kumimoji="1" lang="en-US" altLang="zh-CN" sz="1200" dirty="0">
                <a:solidFill>
                  <a:schemeClr val="accent6"/>
                </a:solidFill>
              </a:rPr>
              <a:t>/</a:t>
            </a:r>
            <a:r>
              <a:rPr kumimoji="1" lang="zh-CN" altLang="en-US" sz="1200" dirty="0">
                <a:solidFill>
                  <a:schemeClr val="accent6"/>
                </a:solidFill>
              </a:rPr>
              <a:t>鸡太美</a:t>
            </a:r>
            <a:r>
              <a:rPr kumimoji="1" lang="en-US" altLang="zh-CN" sz="1200" dirty="0">
                <a:solidFill>
                  <a:schemeClr val="accent6"/>
                </a:solidFill>
              </a:rPr>
              <a:t>/RAP</a:t>
            </a:r>
            <a:r>
              <a:rPr kumimoji="1" lang="zh-CN" altLang="en-US" sz="1200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9BDB4F-0632-1847-996D-F08A18BF26DB}"/>
              </a:ext>
            </a:extLst>
          </p:cNvPr>
          <p:cNvSpPr txBox="1"/>
          <p:nvPr/>
        </p:nvSpPr>
        <p:spPr>
          <a:xfrm>
            <a:off x="2505918" y="3504849"/>
            <a:ext cx="2018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归档备注：马小云</a:t>
            </a:r>
            <a:r>
              <a:rPr kumimoji="1" lang="zh-CN" altLang="en-US" sz="1100" dirty="0">
                <a:solidFill>
                  <a:schemeClr val="accent6"/>
                </a:solidFill>
              </a:rPr>
              <a:t>√</a:t>
            </a:r>
            <a:r>
              <a:rPr kumimoji="1" lang="zh-CN" altLang="en-US" sz="1100" dirty="0"/>
              <a:t>马果果</a:t>
            </a:r>
            <a:r>
              <a:rPr kumimoji="1" lang="zh-CN" altLang="en-US" sz="1100" dirty="0">
                <a:solidFill>
                  <a:schemeClr val="accent6"/>
                </a:solidFill>
              </a:rPr>
              <a:t>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F163AB-8184-8146-BE7F-0C70B1F25DE0}"/>
              </a:ext>
            </a:extLst>
          </p:cNvPr>
          <p:cNvSpPr txBox="1"/>
          <p:nvPr/>
        </p:nvSpPr>
        <p:spPr>
          <a:xfrm>
            <a:off x="3428409" y="386972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04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9963F53-FDF3-1B49-932D-E89F82D13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26" y="573020"/>
            <a:ext cx="9612934" cy="600808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483C82C-E637-6E41-BCF3-184E510CBFE7}"/>
              </a:ext>
            </a:extLst>
          </p:cNvPr>
          <p:cNvSpPr txBox="1"/>
          <p:nvPr/>
        </p:nvSpPr>
        <p:spPr>
          <a:xfrm>
            <a:off x="2540001" y="1190171"/>
            <a:ext cx="140294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鸡太美</a:t>
            </a:r>
            <a:r>
              <a:rPr kumimoji="1" lang="en" altLang="zh-CN" dirty="0"/>
              <a:t>xxxx1</a:t>
            </a:r>
          </a:p>
          <a:p>
            <a:r>
              <a:rPr kumimoji="1" lang="zh-CN" altLang="en-US" dirty="0"/>
              <a:t>鸡太美</a:t>
            </a:r>
            <a:r>
              <a:rPr kumimoji="1" lang="en" altLang="zh-CN" dirty="0"/>
              <a:t>xxxx2</a:t>
            </a:r>
          </a:p>
          <a:p>
            <a:r>
              <a:rPr kumimoji="1" lang="zh-CN" altLang="en-US" dirty="0"/>
              <a:t>马小云</a:t>
            </a:r>
            <a:r>
              <a:rPr kumimoji="1" lang="en" altLang="zh-CN" dirty="0"/>
              <a:t>xxxx1</a:t>
            </a:r>
          </a:p>
          <a:p>
            <a:r>
              <a:rPr kumimoji="1" lang="zh-CN" altLang="en-US" dirty="0"/>
              <a:t>马小腾</a:t>
            </a:r>
            <a:r>
              <a:rPr kumimoji="1" lang="en" altLang="zh-CN" dirty="0"/>
              <a:t>xxxx1</a:t>
            </a:r>
          </a:p>
          <a:p>
            <a:r>
              <a:rPr kumimoji="1" lang="zh-CN" altLang="en-US" dirty="0"/>
              <a:t>鸡太美</a:t>
            </a:r>
            <a:r>
              <a:rPr kumimoji="1" lang="en" altLang="zh-CN" dirty="0"/>
              <a:t>xxxx3</a:t>
            </a:r>
          </a:p>
          <a:p>
            <a:r>
              <a:rPr kumimoji="1" lang="zh-CN" altLang="en-US" dirty="0"/>
              <a:t>马小腾</a:t>
            </a:r>
            <a:r>
              <a:rPr kumimoji="1" lang="en" altLang="zh-CN" dirty="0"/>
              <a:t>xxxx2</a:t>
            </a:r>
          </a:p>
          <a:p>
            <a:r>
              <a:rPr kumimoji="1" lang="zh-CN" altLang="en-US" dirty="0"/>
              <a:t>马小云</a:t>
            </a:r>
            <a:r>
              <a:rPr kumimoji="1" lang="en" altLang="zh-CN" dirty="0"/>
              <a:t>xxxx2</a:t>
            </a:r>
          </a:p>
          <a:p>
            <a:r>
              <a:rPr kumimoji="1" lang="zh-CN" altLang="en-US" dirty="0"/>
              <a:t>东东</a:t>
            </a:r>
            <a:r>
              <a:rPr kumimoji="1" lang="en" altLang="zh-CN" dirty="0"/>
              <a:t>xxxx1</a:t>
            </a:r>
          </a:p>
          <a:p>
            <a:r>
              <a:rPr kumimoji="1" lang="zh-CN" altLang="en-US" dirty="0"/>
              <a:t>坤坤</a:t>
            </a:r>
            <a:r>
              <a:rPr kumimoji="1" lang="en" altLang="zh-CN" dirty="0"/>
              <a:t>xxxx1</a:t>
            </a:r>
          </a:p>
          <a:p>
            <a:r>
              <a:rPr kumimoji="1" lang="zh-CN" altLang="en-US" dirty="0"/>
              <a:t>鸡太美</a:t>
            </a:r>
            <a:r>
              <a:rPr kumimoji="1" lang="en" altLang="zh-CN" dirty="0"/>
              <a:t>xxxx4</a:t>
            </a:r>
          </a:p>
          <a:p>
            <a:r>
              <a:rPr kumimoji="1" lang="en" altLang="zh-CN" dirty="0"/>
              <a:t>...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C5B365-C516-D54F-BF0D-8240A9A1A104}"/>
              </a:ext>
            </a:extLst>
          </p:cNvPr>
          <p:cNvSpPr txBox="1"/>
          <p:nvPr/>
        </p:nvSpPr>
        <p:spPr>
          <a:xfrm>
            <a:off x="7456837" y="33478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3795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8B29D00-8E26-6041-AA3F-FFD5C473A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914" y="1158408"/>
            <a:ext cx="2714264" cy="322820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44C3148-105E-BC48-ADAA-B9446F56925D}"/>
              </a:ext>
            </a:extLst>
          </p:cNvPr>
          <p:cNvSpPr txBox="1"/>
          <p:nvPr/>
        </p:nvSpPr>
        <p:spPr>
          <a:xfrm>
            <a:off x="2482770" y="1979270"/>
            <a:ext cx="1933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0</a:t>
            </a:r>
            <a:r>
              <a:rPr kumimoji="1" lang="zh-CN" altLang="en-US" sz="1200" dirty="0"/>
              <a:t>，</a:t>
            </a:r>
            <a:r>
              <a:rPr kumimoji="1" lang="zh-CN" altLang="en-US" sz="1200" dirty="0">
                <a:solidFill>
                  <a:srgbClr val="FF0000"/>
                </a:solidFill>
              </a:rPr>
              <a:t>坤坤</a:t>
            </a:r>
            <a:r>
              <a:rPr kumimoji="1" lang="zh-CN" altLang="en-US" sz="1200" dirty="0"/>
              <a:t> </a:t>
            </a:r>
            <a:r>
              <a:rPr kumimoji="1" lang="zh-CN" altLang="en-US" sz="1200" dirty="0">
                <a:solidFill>
                  <a:schemeClr val="accent1"/>
                </a:solidFill>
              </a:rPr>
              <a:t>创建</a:t>
            </a:r>
            <a:r>
              <a:rPr kumimoji="1" lang="zh-CN" altLang="en-US" sz="1200" dirty="0"/>
              <a:t> </a:t>
            </a:r>
            <a:r>
              <a:rPr kumimoji="1" lang="en-US" altLang="zh-CN" sz="1200" dirty="0">
                <a:solidFill>
                  <a:schemeClr val="accent6"/>
                </a:solidFill>
              </a:rPr>
              <a:t>/</a:t>
            </a:r>
            <a:r>
              <a:rPr kumimoji="1" lang="zh-CN" altLang="en-US" sz="1200" dirty="0">
                <a:solidFill>
                  <a:schemeClr val="accent6"/>
                </a:solidFill>
              </a:rPr>
              <a:t>坤坤</a:t>
            </a:r>
            <a:r>
              <a:rPr kumimoji="1" lang="en-US" altLang="zh-CN" sz="1200" dirty="0">
                <a:solidFill>
                  <a:schemeClr val="accent6"/>
                </a:solidFill>
              </a:rPr>
              <a:t>/</a:t>
            </a:r>
            <a:r>
              <a:rPr kumimoji="1" lang="zh-CN" altLang="en-US" sz="1200" dirty="0">
                <a:solidFill>
                  <a:schemeClr val="accent6"/>
                </a:solidFill>
              </a:rPr>
              <a:t>日记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C28C79-689B-A342-BF77-12463BBE6B7B}"/>
              </a:ext>
            </a:extLst>
          </p:cNvPr>
          <p:cNvSpPr txBox="1"/>
          <p:nvPr/>
        </p:nvSpPr>
        <p:spPr>
          <a:xfrm>
            <a:off x="2482770" y="2256269"/>
            <a:ext cx="1891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1</a:t>
            </a:r>
            <a:r>
              <a:rPr kumimoji="1" lang="zh-CN" altLang="en-US" sz="1200" dirty="0"/>
              <a:t>，</a:t>
            </a:r>
            <a:r>
              <a:rPr kumimoji="1" lang="zh-CN" altLang="en-US" sz="1200" dirty="0">
                <a:solidFill>
                  <a:srgbClr val="FF0000"/>
                </a:solidFill>
              </a:rPr>
              <a:t>东东</a:t>
            </a:r>
            <a:r>
              <a:rPr kumimoji="1" lang="zh-CN" altLang="en-US" sz="1200" dirty="0"/>
              <a:t> </a:t>
            </a:r>
            <a:r>
              <a:rPr kumimoji="1" lang="zh-CN" altLang="en-US" sz="1200" dirty="0">
                <a:solidFill>
                  <a:schemeClr val="accent1"/>
                </a:solidFill>
              </a:rPr>
              <a:t>创建</a:t>
            </a:r>
            <a:r>
              <a:rPr kumimoji="1" lang="zh-CN" altLang="en-US" sz="1200" dirty="0"/>
              <a:t> </a:t>
            </a:r>
            <a:r>
              <a:rPr kumimoji="1" lang="en-US" altLang="zh-CN" sz="1200" dirty="0">
                <a:solidFill>
                  <a:schemeClr val="accent6"/>
                </a:solidFill>
              </a:rPr>
              <a:t>/</a:t>
            </a:r>
            <a:r>
              <a:rPr kumimoji="1" lang="zh-CN" altLang="en-US" sz="1200" dirty="0">
                <a:solidFill>
                  <a:schemeClr val="accent6"/>
                </a:solidFill>
              </a:rPr>
              <a:t>奶茶</a:t>
            </a:r>
            <a:r>
              <a:rPr kumimoji="1" lang="en-US" altLang="zh-CN" sz="1200" dirty="0">
                <a:solidFill>
                  <a:schemeClr val="accent6"/>
                </a:solidFill>
              </a:rPr>
              <a:t>/</a:t>
            </a:r>
            <a:r>
              <a:rPr kumimoji="1" lang="zh-CN" altLang="en-US" sz="1200" dirty="0">
                <a:solidFill>
                  <a:schemeClr val="accent6"/>
                </a:solidFill>
              </a:rPr>
              <a:t>购物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6B9321-0210-274B-B979-2598335B5536}"/>
              </a:ext>
            </a:extLst>
          </p:cNvPr>
          <p:cNvSpPr txBox="1"/>
          <p:nvPr/>
        </p:nvSpPr>
        <p:spPr>
          <a:xfrm>
            <a:off x="2482769" y="2533268"/>
            <a:ext cx="2199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2</a:t>
            </a:r>
            <a:r>
              <a:rPr kumimoji="1" lang="zh-CN" altLang="en-US" sz="1200" dirty="0"/>
              <a:t>，</a:t>
            </a:r>
            <a:r>
              <a:rPr kumimoji="1" lang="zh-CN" altLang="en-US" sz="1200" dirty="0">
                <a:solidFill>
                  <a:srgbClr val="FF0000"/>
                </a:solidFill>
              </a:rPr>
              <a:t>鸡太美</a:t>
            </a:r>
            <a:r>
              <a:rPr kumimoji="1" lang="zh-CN" altLang="en-US" sz="1200" dirty="0"/>
              <a:t> </a:t>
            </a:r>
            <a:r>
              <a:rPr kumimoji="1" lang="zh-CN" altLang="en-US" sz="1200" dirty="0">
                <a:solidFill>
                  <a:schemeClr val="accent1"/>
                </a:solidFill>
              </a:rPr>
              <a:t>创建</a:t>
            </a:r>
            <a:r>
              <a:rPr kumimoji="1" lang="zh-CN" altLang="en-US" sz="1200" dirty="0"/>
              <a:t> </a:t>
            </a:r>
            <a:r>
              <a:rPr kumimoji="1" lang="en-US" altLang="zh-CN" sz="1200" dirty="0">
                <a:solidFill>
                  <a:schemeClr val="accent6"/>
                </a:solidFill>
              </a:rPr>
              <a:t>/</a:t>
            </a:r>
            <a:r>
              <a:rPr kumimoji="1" lang="zh-CN" altLang="en-US" sz="1200" dirty="0">
                <a:solidFill>
                  <a:schemeClr val="accent6"/>
                </a:solidFill>
              </a:rPr>
              <a:t>鸡太美</a:t>
            </a:r>
            <a:r>
              <a:rPr kumimoji="1" lang="en-US" altLang="zh-CN" sz="1200" dirty="0">
                <a:solidFill>
                  <a:schemeClr val="accent6"/>
                </a:solidFill>
              </a:rPr>
              <a:t>/</a:t>
            </a:r>
            <a:r>
              <a:rPr kumimoji="1" lang="zh-CN" altLang="en-US" sz="1200" dirty="0">
                <a:solidFill>
                  <a:schemeClr val="accent6"/>
                </a:solidFill>
              </a:rPr>
              <a:t>福利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F8862A-07BB-254E-B6D1-B4460C4837B0}"/>
              </a:ext>
            </a:extLst>
          </p:cNvPr>
          <p:cNvSpPr txBox="1"/>
          <p:nvPr/>
        </p:nvSpPr>
        <p:spPr>
          <a:xfrm>
            <a:off x="2482769" y="2810267"/>
            <a:ext cx="1891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</a:t>
            </a:r>
            <a:r>
              <a:rPr kumimoji="1" lang="zh-CN" altLang="en-US" sz="1200" dirty="0"/>
              <a:t>，</a:t>
            </a:r>
            <a:r>
              <a:rPr kumimoji="1" lang="zh-CN" altLang="en-US" sz="1200" dirty="0">
                <a:solidFill>
                  <a:srgbClr val="FF0000"/>
                </a:solidFill>
              </a:rPr>
              <a:t>坤坤</a:t>
            </a:r>
            <a:r>
              <a:rPr kumimoji="1" lang="zh-CN" altLang="en-US" sz="1200" dirty="0"/>
              <a:t> </a:t>
            </a:r>
            <a:r>
              <a:rPr kumimoji="1" lang="zh-CN" altLang="en-US" sz="1200" dirty="0">
                <a:solidFill>
                  <a:schemeClr val="accent1"/>
                </a:solidFill>
              </a:rPr>
              <a:t>修改</a:t>
            </a:r>
            <a:r>
              <a:rPr kumimoji="1" lang="zh-CN" altLang="en-US" sz="1200" dirty="0"/>
              <a:t> </a:t>
            </a:r>
            <a:r>
              <a:rPr kumimoji="1" lang="en-US" altLang="zh-CN" sz="1200" dirty="0">
                <a:solidFill>
                  <a:schemeClr val="accent6"/>
                </a:solidFill>
              </a:rPr>
              <a:t>/</a:t>
            </a:r>
            <a:r>
              <a:rPr kumimoji="1" lang="zh-CN" altLang="en-US" sz="1200" dirty="0">
                <a:solidFill>
                  <a:schemeClr val="accent6"/>
                </a:solidFill>
              </a:rPr>
              <a:t>坤坤</a:t>
            </a:r>
            <a:r>
              <a:rPr kumimoji="1" lang="en-US" altLang="zh-CN" sz="1200" dirty="0">
                <a:solidFill>
                  <a:schemeClr val="accent6"/>
                </a:solidFill>
              </a:rPr>
              <a:t>/</a:t>
            </a:r>
            <a:r>
              <a:rPr kumimoji="1" lang="zh-CN" altLang="en-US" sz="1200" dirty="0">
                <a:solidFill>
                  <a:schemeClr val="accent6"/>
                </a:solidFill>
              </a:rPr>
              <a:t>日记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B18F37-2F38-8A43-948C-05D188B77326}"/>
              </a:ext>
            </a:extLst>
          </p:cNvPr>
          <p:cNvSpPr txBox="1"/>
          <p:nvPr/>
        </p:nvSpPr>
        <p:spPr>
          <a:xfrm>
            <a:off x="3276255" y="344646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2684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196CDB2-9FDF-9E4A-9F52-2277FA92958D}"/>
              </a:ext>
            </a:extLst>
          </p:cNvPr>
          <p:cNvSpPr txBox="1"/>
          <p:nvPr/>
        </p:nvSpPr>
        <p:spPr>
          <a:xfrm>
            <a:off x="2129755" y="1975048"/>
            <a:ext cx="54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🦁️P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8D7CA9-FD34-7043-AE62-14759B85B53F}"/>
              </a:ext>
            </a:extLst>
          </p:cNvPr>
          <p:cNvSpPr txBox="1"/>
          <p:nvPr/>
        </p:nvSpPr>
        <p:spPr>
          <a:xfrm>
            <a:off x="1349551" y="256749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🐯S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39FC2D-4217-C24A-8612-4811438CDBEC}"/>
              </a:ext>
            </a:extLst>
          </p:cNvPr>
          <p:cNvSpPr txBox="1"/>
          <p:nvPr/>
        </p:nvSpPr>
        <p:spPr>
          <a:xfrm>
            <a:off x="2090481" y="396440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🐻F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C99222-D746-CE49-A21B-168A32BCA7EE}"/>
              </a:ext>
            </a:extLst>
          </p:cNvPr>
          <p:cNvSpPr txBox="1"/>
          <p:nvPr/>
        </p:nvSpPr>
        <p:spPr>
          <a:xfrm>
            <a:off x="2126581" y="3180981"/>
            <a:ext cx="55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🐱C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9EDD25-C9F9-A34F-AA67-7C50F7B18751}"/>
              </a:ext>
            </a:extLst>
          </p:cNvPr>
          <p:cNvSpPr txBox="1"/>
          <p:nvPr/>
        </p:nvSpPr>
        <p:spPr>
          <a:xfrm>
            <a:off x="2126581" y="2558416"/>
            <a:ext cx="6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🐂PS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8E6E02-6772-8D48-8250-3B6BC2323609}"/>
              </a:ext>
            </a:extLst>
          </p:cNvPr>
          <p:cNvSpPr txBox="1"/>
          <p:nvPr/>
        </p:nvSpPr>
        <p:spPr>
          <a:xfrm>
            <a:off x="1297782" y="316907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🐍A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AF80EA-66DA-E647-B87E-1FD454F84023}"/>
              </a:ext>
            </a:extLst>
          </p:cNvPr>
          <p:cNvSpPr txBox="1"/>
          <p:nvPr/>
        </p:nvSpPr>
        <p:spPr>
          <a:xfrm>
            <a:off x="3929950" y="229312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🐯S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38F959-7F4B-D04E-8DF6-FB8A65C70254}"/>
              </a:ext>
            </a:extLst>
          </p:cNvPr>
          <p:cNvSpPr txBox="1"/>
          <p:nvPr/>
        </p:nvSpPr>
        <p:spPr>
          <a:xfrm>
            <a:off x="3143762" y="329308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🐻F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0FF112-FB6A-AA41-9D0E-190D01411D71}"/>
              </a:ext>
            </a:extLst>
          </p:cNvPr>
          <p:cNvSpPr txBox="1"/>
          <p:nvPr/>
        </p:nvSpPr>
        <p:spPr>
          <a:xfrm>
            <a:off x="3123724" y="2626350"/>
            <a:ext cx="55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🐱C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78824C-15DD-E64C-B516-880D6F34D850}"/>
              </a:ext>
            </a:extLst>
          </p:cNvPr>
          <p:cNvSpPr txBox="1"/>
          <p:nvPr/>
        </p:nvSpPr>
        <p:spPr>
          <a:xfrm>
            <a:off x="3924905" y="292774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🐑SA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E14146-127B-7849-B49E-A6982085CDAD}"/>
              </a:ext>
            </a:extLst>
          </p:cNvPr>
          <p:cNvSpPr txBox="1"/>
          <p:nvPr/>
        </p:nvSpPr>
        <p:spPr>
          <a:xfrm>
            <a:off x="3138921" y="1958487"/>
            <a:ext cx="66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🐶FR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B7D9473-747D-FF4E-AD64-E6250F112024}"/>
              </a:ext>
            </a:extLst>
          </p:cNvPr>
          <p:cNvSpPr txBox="1"/>
          <p:nvPr/>
        </p:nvSpPr>
        <p:spPr>
          <a:xfrm>
            <a:off x="2201089" y="15522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43C6AA-8ACC-7843-A084-F0B26A6590A4}"/>
              </a:ext>
            </a:extLst>
          </p:cNvPr>
          <p:cNvSpPr txBox="1"/>
          <p:nvPr/>
        </p:nvSpPr>
        <p:spPr>
          <a:xfrm>
            <a:off x="3210255" y="15357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6BB27745-B981-9140-8266-E472E542ED9E}"/>
              </a:ext>
            </a:extLst>
          </p:cNvPr>
          <p:cNvCxnSpPr>
            <a:cxnSpLocks/>
          </p:cNvCxnSpPr>
          <p:nvPr/>
        </p:nvCxnSpPr>
        <p:spPr>
          <a:xfrm>
            <a:off x="2335505" y="2280313"/>
            <a:ext cx="0" cy="39870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3D690535-C47F-B04A-848B-991814D44BBD}"/>
              </a:ext>
            </a:extLst>
          </p:cNvPr>
          <p:cNvCxnSpPr>
            <a:cxnSpLocks/>
          </p:cNvCxnSpPr>
          <p:nvPr/>
        </p:nvCxnSpPr>
        <p:spPr>
          <a:xfrm>
            <a:off x="2335505" y="2853819"/>
            <a:ext cx="0" cy="39870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8D8090E-D84E-CA48-904E-F9E01C5F2F17}"/>
              </a:ext>
            </a:extLst>
          </p:cNvPr>
          <p:cNvCxnSpPr>
            <a:cxnSpLocks/>
          </p:cNvCxnSpPr>
          <p:nvPr/>
        </p:nvCxnSpPr>
        <p:spPr>
          <a:xfrm>
            <a:off x="2327255" y="3505754"/>
            <a:ext cx="0" cy="45865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4434F046-9A44-3848-8BE1-FABB0C905BBE}"/>
              </a:ext>
            </a:extLst>
          </p:cNvPr>
          <p:cNvCxnSpPr>
            <a:cxnSpLocks/>
          </p:cNvCxnSpPr>
          <p:nvPr/>
        </p:nvCxnSpPr>
        <p:spPr>
          <a:xfrm>
            <a:off x="1579270" y="2859205"/>
            <a:ext cx="0" cy="39331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397DD328-C6C5-B64B-8322-3888A7F6280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837542" y="2743082"/>
            <a:ext cx="289039" cy="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FA06707A-7681-474E-A13D-4EDE0FBA9F7C}"/>
              </a:ext>
            </a:extLst>
          </p:cNvPr>
          <p:cNvCxnSpPr>
            <a:cxnSpLocks/>
          </p:cNvCxnSpPr>
          <p:nvPr/>
        </p:nvCxnSpPr>
        <p:spPr>
          <a:xfrm>
            <a:off x="3402807" y="2263752"/>
            <a:ext cx="0" cy="39870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4855FA55-1FE3-0749-95E2-8C78CF3F29CD}"/>
              </a:ext>
            </a:extLst>
          </p:cNvPr>
          <p:cNvCxnSpPr>
            <a:cxnSpLocks/>
          </p:cNvCxnSpPr>
          <p:nvPr/>
        </p:nvCxnSpPr>
        <p:spPr>
          <a:xfrm>
            <a:off x="3386777" y="2920264"/>
            <a:ext cx="0" cy="39870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D8DC6AB7-AA2E-1647-B234-053B88FBA21E}"/>
              </a:ext>
            </a:extLst>
          </p:cNvPr>
          <p:cNvCxnSpPr>
            <a:cxnSpLocks/>
          </p:cNvCxnSpPr>
          <p:nvPr/>
        </p:nvCxnSpPr>
        <p:spPr>
          <a:xfrm>
            <a:off x="4126706" y="2596980"/>
            <a:ext cx="0" cy="39870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E8B62156-E75E-DC44-9B40-955A2B2B7423}"/>
              </a:ext>
            </a:extLst>
          </p:cNvPr>
          <p:cNvSpPr/>
          <p:nvPr/>
        </p:nvSpPr>
        <p:spPr>
          <a:xfrm>
            <a:off x="1501803" y="1570415"/>
            <a:ext cx="354933" cy="232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43D69DE-359D-F648-A0A1-57487974BF34}"/>
              </a:ext>
            </a:extLst>
          </p:cNvPr>
          <p:cNvSpPr txBox="1"/>
          <p:nvPr/>
        </p:nvSpPr>
        <p:spPr>
          <a:xfrm>
            <a:off x="1445872" y="155229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/>
              <a:t>线程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E33015A-DCE0-DE4A-B2DB-C38EE9F495B2}"/>
              </a:ext>
            </a:extLst>
          </p:cNvPr>
          <p:cNvSpPr/>
          <p:nvPr/>
        </p:nvSpPr>
        <p:spPr>
          <a:xfrm>
            <a:off x="2109508" y="2010463"/>
            <a:ext cx="508680" cy="277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C5967D4-703C-A049-B8DD-060F042B5780}"/>
              </a:ext>
            </a:extLst>
          </p:cNvPr>
          <p:cNvSpPr/>
          <p:nvPr/>
        </p:nvSpPr>
        <p:spPr>
          <a:xfrm>
            <a:off x="2115284" y="3224973"/>
            <a:ext cx="508680" cy="277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2E7854B-EB44-164D-A834-5EF3FD22A4D9}"/>
              </a:ext>
            </a:extLst>
          </p:cNvPr>
          <p:cNvSpPr/>
          <p:nvPr/>
        </p:nvSpPr>
        <p:spPr>
          <a:xfrm>
            <a:off x="3158768" y="2657628"/>
            <a:ext cx="508680" cy="277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30E0631D-567F-B84C-B793-48C0AF171878}"/>
              </a:ext>
            </a:extLst>
          </p:cNvPr>
          <p:cNvSpPr/>
          <p:nvPr/>
        </p:nvSpPr>
        <p:spPr>
          <a:xfrm>
            <a:off x="3942670" y="2319621"/>
            <a:ext cx="508680" cy="277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F721EC08-86B9-D641-A071-C954D3B2230B}"/>
              </a:ext>
            </a:extLst>
          </p:cNvPr>
          <p:cNvSpPr/>
          <p:nvPr/>
        </p:nvSpPr>
        <p:spPr>
          <a:xfrm>
            <a:off x="1343060" y="2596980"/>
            <a:ext cx="508680" cy="277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674455A-9A89-5C4A-BA09-A64B6C4D4327}"/>
              </a:ext>
            </a:extLst>
          </p:cNvPr>
          <p:cNvSpPr/>
          <p:nvPr/>
        </p:nvSpPr>
        <p:spPr>
          <a:xfrm>
            <a:off x="3198223" y="1996938"/>
            <a:ext cx="508680" cy="277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592547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6068643-468F-EC4A-A10C-3A18AD3C32E4}"/>
              </a:ext>
            </a:extLst>
          </p:cNvPr>
          <p:cNvSpPr/>
          <p:nvPr/>
        </p:nvSpPr>
        <p:spPr>
          <a:xfrm>
            <a:off x="2136610" y="2871817"/>
            <a:ext cx="1041798" cy="663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A1D92F-DEB0-4F4E-8348-AC4FEC30BDB5}"/>
              </a:ext>
            </a:extLst>
          </p:cNvPr>
          <p:cNvSpPr txBox="1"/>
          <p:nvPr/>
        </p:nvSpPr>
        <p:spPr>
          <a:xfrm>
            <a:off x="2427803" y="3167843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2BDA6A-1B89-B749-9A2E-C6BC4E8D74D2}"/>
              </a:ext>
            </a:extLst>
          </p:cNvPr>
          <p:cNvSpPr txBox="1"/>
          <p:nvPr/>
        </p:nvSpPr>
        <p:spPr>
          <a:xfrm>
            <a:off x="2670606" y="31657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4EA018-472B-884E-A7F1-013FC18A4F40}"/>
              </a:ext>
            </a:extLst>
          </p:cNvPr>
          <p:cNvSpPr/>
          <p:nvPr/>
        </p:nvSpPr>
        <p:spPr>
          <a:xfrm>
            <a:off x="2136610" y="3721841"/>
            <a:ext cx="1041798" cy="663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4B3EB6-574E-B944-9B97-9FBBBD2E2037}"/>
              </a:ext>
            </a:extLst>
          </p:cNvPr>
          <p:cNvSpPr txBox="1"/>
          <p:nvPr/>
        </p:nvSpPr>
        <p:spPr>
          <a:xfrm>
            <a:off x="2427803" y="4017867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0E00DC-C6B4-EE43-9162-E5A7FD7D16B1}"/>
              </a:ext>
            </a:extLst>
          </p:cNvPr>
          <p:cNvSpPr txBox="1"/>
          <p:nvPr/>
        </p:nvSpPr>
        <p:spPr>
          <a:xfrm>
            <a:off x="2670606" y="401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E47103-B2D3-A54C-936D-086B8F08D487}"/>
              </a:ext>
            </a:extLst>
          </p:cNvPr>
          <p:cNvSpPr/>
          <p:nvPr/>
        </p:nvSpPr>
        <p:spPr>
          <a:xfrm>
            <a:off x="2149707" y="2076442"/>
            <a:ext cx="1028701" cy="663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089E90-D7B4-554F-9991-CC26D35B47C3}"/>
              </a:ext>
            </a:extLst>
          </p:cNvPr>
          <p:cNvSpPr txBox="1"/>
          <p:nvPr/>
        </p:nvSpPr>
        <p:spPr>
          <a:xfrm>
            <a:off x="2440900" y="2372468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01FD14-6E5C-3E43-8F05-6D3EC5F26DBA}"/>
              </a:ext>
            </a:extLst>
          </p:cNvPr>
          <p:cNvSpPr txBox="1"/>
          <p:nvPr/>
        </p:nvSpPr>
        <p:spPr>
          <a:xfrm>
            <a:off x="2683703" y="23704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0727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38B5685-AF88-3640-A7DE-FE37CA954A08}"/>
              </a:ext>
            </a:extLst>
          </p:cNvPr>
          <p:cNvSpPr/>
          <p:nvPr/>
        </p:nvSpPr>
        <p:spPr>
          <a:xfrm>
            <a:off x="2136610" y="2871817"/>
            <a:ext cx="1041798" cy="663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0860F5-61F0-D143-9CAE-07827B4197D7}"/>
              </a:ext>
            </a:extLst>
          </p:cNvPr>
          <p:cNvSpPr txBox="1"/>
          <p:nvPr/>
        </p:nvSpPr>
        <p:spPr>
          <a:xfrm>
            <a:off x="2427803" y="3167843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11983E-B5D9-D243-A6E5-9D762DBA90BC}"/>
              </a:ext>
            </a:extLst>
          </p:cNvPr>
          <p:cNvSpPr txBox="1"/>
          <p:nvPr/>
        </p:nvSpPr>
        <p:spPr>
          <a:xfrm>
            <a:off x="2670606" y="31657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F7B365-B89D-F340-81AF-EC302F0F712F}"/>
              </a:ext>
            </a:extLst>
          </p:cNvPr>
          <p:cNvSpPr txBox="1"/>
          <p:nvPr/>
        </p:nvSpPr>
        <p:spPr>
          <a:xfrm>
            <a:off x="1751610" y="3632780"/>
            <a:ext cx="52517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zxid: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00000000000000000000000000000000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00000000000000000000000000000000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7909113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C75ACD3-4E93-7649-968E-3A8BC37C1083}"/>
              </a:ext>
            </a:extLst>
          </p:cNvPr>
          <p:cNvSpPr/>
          <p:nvPr/>
        </p:nvSpPr>
        <p:spPr>
          <a:xfrm>
            <a:off x="3015811" y="1295956"/>
            <a:ext cx="1904452" cy="1307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18C81C-BAC2-664D-8F0C-52434D76805B}"/>
              </a:ext>
            </a:extLst>
          </p:cNvPr>
          <p:cNvSpPr txBox="1"/>
          <p:nvPr/>
        </p:nvSpPr>
        <p:spPr>
          <a:xfrm>
            <a:off x="3045041" y="2303110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7737BA-C1F0-5343-96B5-76453E184283}"/>
              </a:ext>
            </a:extLst>
          </p:cNvPr>
          <p:cNvSpPr txBox="1"/>
          <p:nvPr/>
        </p:nvSpPr>
        <p:spPr>
          <a:xfrm>
            <a:off x="3287844" y="23010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E0F7FF-96C8-0841-84BE-5B1516388D37}"/>
              </a:ext>
            </a:extLst>
          </p:cNvPr>
          <p:cNvSpPr/>
          <p:nvPr/>
        </p:nvSpPr>
        <p:spPr>
          <a:xfrm>
            <a:off x="3094945" y="2039139"/>
            <a:ext cx="550259" cy="259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B0F164-0AE0-FF4E-A002-E1FBD29C1C92}"/>
              </a:ext>
            </a:extLst>
          </p:cNvPr>
          <p:cNvSpPr txBox="1"/>
          <p:nvPr/>
        </p:nvSpPr>
        <p:spPr>
          <a:xfrm>
            <a:off x="3059029" y="203913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💻</a:t>
            </a:r>
            <a:endParaRPr kumimoji="1"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610D899-2FB1-7745-B209-9510AC89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21" y="2061998"/>
            <a:ext cx="381019" cy="1070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CED695E-8CE4-8C48-84ED-92EC441E7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771" y="2346916"/>
            <a:ext cx="797066" cy="23823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3EAA6C1E-BB8B-3E4D-A1E5-0F8E04900370}"/>
              </a:ext>
            </a:extLst>
          </p:cNvPr>
          <p:cNvSpPr/>
          <p:nvPr/>
        </p:nvSpPr>
        <p:spPr>
          <a:xfrm>
            <a:off x="5858916" y="3005995"/>
            <a:ext cx="450937" cy="414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E3151A8-0F30-F44E-A16E-7C85FC6E9A56}"/>
              </a:ext>
            </a:extLst>
          </p:cNvPr>
          <p:cNvSpPr txBox="1"/>
          <p:nvPr/>
        </p:nvSpPr>
        <p:spPr>
          <a:xfrm>
            <a:off x="3507409" y="144189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🐦</a:t>
            </a:r>
          </a:p>
          <a:p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5C193E1-2AAB-0146-B978-B17D7B0FF872}"/>
              </a:ext>
            </a:extLst>
          </p:cNvPr>
          <p:cNvSpPr txBox="1"/>
          <p:nvPr/>
        </p:nvSpPr>
        <p:spPr>
          <a:xfrm>
            <a:off x="3793042" y="146526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☎️</a:t>
            </a:r>
            <a:endParaRPr kumimoji="1" lang="zh-CN" altLang="en-US" sz="11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B83C5C8-DD07-A44F-BC4E-48DB8DE2A2C1}"/>
              </a:ext>
            </a:extLst>
          </p:cNvPr>
          <p:cNvSpPr/>
          <p:nvPr/>
        </p:nvSpPr>
        <p:spPr>
          <a:xfrm rot="5400000">
            <a:off x="3741941" y="1613067"/>
            <a:ext cx="436427" cy="195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DD22190-8CF4-7E47-B46F-78076C18F40A}"/>
              </a:ext>
            </a:extLst>
          </p:cNvPr>
          <p:cNvSpPr txBox="1"/>
          <p:nvPr/>
        </p:nvSpPr>
        <p:spPr>
          <a:xfrm>
            <a:off x="4169223" y="144189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🐦</a:t>
            </a:r>
          </a:p>
          <a:p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1D1D308-BD3D-E94E-9323-EB3AD8FBA315}"/>
              </a:ext>
            </a:extLst>
          </p:cNvPr>
          <p:cNvSpPr txBox="1"/>
          <p:nvPr/>
        </p:nvSpPr>
        <p:spPr>
          <a:xfrm>
            <a:off x="4454856" y="146526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☎️</a:t>
            </a:r>
            <a:endParaRPr kumimoji="1" lang="zh-CN" altLang="en-US" sz="11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298E65E-953B-864B-AAF6-E0B20CCB9574}"/>
              </a:ext>
            </a:extLst>
          </p:cNvPr>
          <p:cNvSpPr/>
          <p:nvPr/>
        </p:nvSpPr>
        <p:spPr>
          <a:xfrm rot="5400000">
            <a:off x="4403755" y="1613067"/>
            <a:ext cx="436427" cy="195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713AC77-16B5-104F-AFDF-94BABB395894}"/>
              </a:ext>
            </a:extLst>
          </p:cNvPr>
          <p:cNvSpPr txBox="1"/>
          <p:nvPr/>
        </p:nvSpPr>
        <p:spPr>
          <a:xfrm>
            <a:off x="3773106" y="164832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💰</a:t>
            </a:r>
            <a:endParaRPr kumimoji="1" lang="zh-CN" altLang="en-US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39954B7-0F60-BD4C-A420-5D97334C8AFE}"/>
              </a:ext>
            </a:extLst>
          </p:cNvPr>
          <p:cNvSpPr txBox="1"/>
          <p:nvPr/>
        </p:nvSpPr>
        <p:spPr>
          <a:xfrm>
            <a:off x="4434258" y="165227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🐧</a:t>
            </a:r>
            <a:endParaRPr kumimoji="1" lang="zh-CN" altLang="en-US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62A8FAC-9067-D24C-8DD8-D1008AFF387F}"/>
              </a:ext>
            </a:extLst>
          </p:cNvPr>
          <p:cNvSpPr txBox="1"/>
          <p:nvPr/>
        </p:nvSpPr>
        <p:spPr>
          <a:xfrm>
            <a:off x="2956995" y="1450183"/>
            <a:ext cx="697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🗳️</a:t>
            </a:r>
            <a:endParaRPr kumimoji="1" lang="zh-CN" altLang="en-US" sz="36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7C5050D-8F36-3041-B4D7-035E281DE8C1}"/>
              </a:ext>
            </a:extLst>
          </p:cNvPr>
          <p:cNvSpPr txBox="1"/>
          <p:nvPr/>
        </p:nvSpPr>
        <p:spPr>
          <a:xfrm>
            <a:off x="3015811" y="133476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dirty="0"/>
              <a:t>投票箱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D560041-2B9C-7348-8095-A53609A7CC01}"/>
              </a:ext>
            </a:extLst>
          </p:cNvPr>
          <p:cNvSpPr/>
          <p:nvPr/>
        </p:nvSpPr>
        <p:spPr>
          <a:xfrm>
            <a:off x="1562851" y="2964271"/>
            <a:ext cx="1904452" cy="1307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AD69A7D-16C0-5B4D-8C3F-1E40C71644E9}"/>
              </a:ext>
            </a:extLst>
          </p:cNvPr>
          <p:cNvSpPr txBox="1"/>
          <p:nvPr/>
        </p:nvSpPr>
        <p:spPr>
          <a:xfrm>
            <a:off x="1592081" y="3971425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D860C6D-2FA3-CC4C-80A3-74CD33C71079}"/>
              </a:ext>
            </a:extLst>
          </p:cNvPr>
          <p:cNvSpPr txBox="1"/>
          <p:nvPr/>
        </p:nvSpPr>
        <p:spPr>
          <a:xfrm>
            <a:off x="1834884" y="39693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662479D-7BD4-B144-819D-E1D4A9EE1C66}"/>
              </a:ext>
            </a:extLst>
          </p:cNvPr>
          <p:cNvSpPr/>
          <p:nvPr/>
        </p:nvSpPr>
        <p:spPr>
          <a:xfrm>
            <a:off x="1641985" y="3707454"/>
            <a:ext cx="550259" cy="259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4110C4A-4B5F-3843-A70A-B12826B0D379}"/>
              </a:ext>
            </a:extLst>
          </p:cNvPr>
          <p:cNvSpPr txBox="1"/>
          <p:nvPr/>
        </p:nvSpPr>
        <p:spPr>
          <a:xfrm>
            <a:off x="1606069" y="370745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💻</a:t>
            </a:r>
            <a:endParaRPr kumimoji="1" lang="zh-CN" altLang="en-US" sz="1400" dirty="0"/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549DFB86-9D58-7C4B-ABBB-B65A33F3E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761" y="3730313"/>
            <a:ext cx="381019" cy="107064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C7106BA3-CF48-5F4B-B33E-D663485BBAA7}"/>
              </a:ext>
            </a:extLst>
          </p:cNvPr>
          <p:cNvSpPr txBox="1"/>
          <p:nvPr/>
        </p:nvSpPr>
        <p:spPr>
          <a:xfrm>
            <a:off x="2054449" y="3110206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🐦</a:t>
            </a:r>
          </a:p>
          <a:p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F9563DE-CFE7-8D4C-8914-58AF16D43054}"/>
              </a:ext>
            </a:extLst>
          </p:cNvPr>
          <p:cNvSpPr txBox="1"/>
          <p:nvPr/>
        </p:nvSpPr>
        <p:spPr>
          <a:xfrm>
            <a:off x="2340082" y="313357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☎️</a:t>
            </a:r>
            <a:endParaRPr kumimoji="1" lang="zh-CN" altLang="en-US" sz="11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3C4CE9E-5320-F340-A9E5-AB25344555AD}"/>
              </a:ext>
            </a:extLst>
          </p:cNvPr>
          <p:cNvSpPr/>
          <p:nvPr/>
        </p:nvSpPr>
        <p:spPr>
          <a:xfrm rot="5400000">
            <a:off x="2288981" y="3281382"/>
            <a:ext cx="436427" cy="195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F044164-F9DD-C243-AFA0-AB7EFFF56485}"/>
              </a:ext>
            </a:extLst>
          </p:cNvPr>
          <p:cNvSpPr txBox="1"/>
          <p:nvPr/>
        </p:nvSpPr>
        <p:spPr>
          <a:xfrm>
            <a:off x="2716263" y="3110206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🐦</a:t>
            </a:r>
          </a:p>
          <a:p>
            <a:endParaRPr kumimoji="1"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90DDEC8-129E-2744-AA70-B2B19010D662}"/>
              </a:ext>
            </a:extLst>
          </p:cNvPr>
          <p:cNvSpPr txBox="1"/>
          <p:nvPr/>
        </p:nvSpPr>
        <p:spPr>
          <a:xfrm>
            <a:off x="3001896" y="313357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☎️</a:t>
            </a:r>
            <a:endParaRPr kumimoji="1" lang="zh-CN" altLang="en-US" sz="11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19FD7CD-4CC9-3D49-B02B-1C8613BEF94C}"/>
              </a:ext>
            </a:extLst>
          </p:cNvPr>
          <p:cNvSpPr/>
          <p:nvPr/>
        </p:nvSpPr>
        <p:spPr>
          <a:xfrm rot="5400000">
            <a:off x="2950795" y="3281382"/>
            <a:ext cx="436427" cy="195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AC4D997-555D-5641-997F-1A86E895FF26}"/>
              </a:ext>
            </a:extLst>
          </p:cNvPr>
          <p:cNvSpPr txBox="1"/>
          <p:nvPr/>
        </p:nvSpPr>
        <p:spPr>
          <a:xfrm>
            <a:off x="2352212" y="335299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☯️</a:t>
            </a:r>
            <a:endParaRPr kumimoji="1" lang="zh-CN" altLang="en-US" sz="105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5D7C503-F241-5948-BFEA-04AB6ECF61C3}"/>
              </a:ext>
            </a:extLst>
          </p:cNvPr>
          <p:cNvSpPr txBox="1"/>
          <p:nvPr/>
        </p:nvSpPr>
        <p:spPr>
          <a:xfrm>
            <a:off x="2981298" y="33205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🐧</a:t>
            </a:r>
            <a:endParaRPr kumimoji="1" lang="zh-CN" altLang="en-US" sz="14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B442528-0CA2-4A41-83BC-002158C98C93}"/>
              </a:ext>
            </a:extLst>
          </p:cNvPr>
          <p:cNvSpPr txBox="1"/>
          <p:nvPr/>
        </p:nvSpPr>
        <p:spPr>
          <a:xfrm>
            <a:off x="1504035" y="3118498"/>
            <a:ext cx="697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🗳️</a:t>
            </a:r>
            <a:endParaRPr kumimoji="1" lang="zh-CN" altLang="en-US" sz="36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8145002-1871-C545-804D-81EFCD937C15}"/>
              </a:ext>
            </a:extLst>
          </p:cNvPr>
          <p:cNvSpPr txBox="1"/>
          <p:nvPr/>
        </p:nvSpPr>
        <p:spPr>
          <a:xfrm>
            <a:off x="1562851" y="300308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dirty="0"/>
              <a:t>投票箱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33A6EEE6-3298-F64C-9D1A-F4E68C6D74F8}"/>
              </a:ext>
            </a:extLst>
          </p:cNvPr>
          <p:cNvSpPr/>
          <p:nvPr/>
        </p:nvSpPr>
        <p:spPr>
          <a:xfrm>
            <a:off x="4488945" y="2932246"/>
            <a:ext cx="1904452" cy="1307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A0C38F8-BC84-694D-8767-5AA1EF8770C7}"/>
              </a:ext>
            </a:extLst>
          </p:cNvPr>
          <p:cNvSpPr txBox="1"/>
          <p:nvPr/>
        </p:nvSpPr>
        <p:spPr>
          <a:xfrm>
            <a:off x="4518175" y="3939400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A4CABDA-6CC7-964A-B122-8783272FE5B6}"/>
              </a:ext>
            </a:extLst>
          </p:cNvPr>
          <p:cNvSpPr txBox="1"/>
          <p:nvPr/>
        </p:nvSpPr>
        <p:spPr>
          <a:xfrm>
            <a:off x="4760978" y="39373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🐧</a:t>
            </a:r>
            <a:endParaRPr kumimoji="1"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D3835D2-6E28-2140-AEB1-2D0321D0CA65}"/>
              </a:ext>
            </a:extLst>
          </p:cNvPr>
          <p:cNvSpPr/>
          <p:nvPr/>
        </p:nvSpPr>
        <p:spPr>
          <a:xfrm>
            <a:off x="4568079" y="3675429"/>
            <a:ext cx="550259" cy="259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9F0959F-770A-0043-A0E7-494043E25617}"/>
              </a:ext>
            </a:extLst>
          </p:cNvPr>
          <p:cNvSpPr txBox="1"/>
          <p:nvPr/>
        </p:nvSpPr>
        <p:spPr>
          <a:xfrm>
            <a:off x="4532163" y="367542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💻</a:t>
            </a:r>
            <a:endParaRPr kumimoji="1" lang="zh-CN" altLang="en-US" sz="1400" dirty="0"/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D19F567D-C953-5E4D-B7D0-896E7AEAD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855" y="3698288"/>
            <a:ext cx="381019" cy="107064"/>
          </a:xfrm>
          <a:prstGeom prst="rect">
            <a:avLst/>
          </a:prstGeom>
        </p:spPr>
      </p:pic>
      <p:sp>
        <p:nvSpPr>
          <p:cNvPr id="69" name="文本框 68">
            <a:extLst>
              <a:ext uri="{FF2B5EF4-FFF2-40B4-BE49-F238E27FC236}">
                <a16:creationId xmlns:a16="http://schemas.microsoft.com/office/drawing/2014/main" id="{DD254A84-8816-4A45-9C22-692923AC059F}"/>
              </a:ext>
            </a:extLst>
          </p:cNvPr>
          <p:cNvSpPr txBox="1"/>
          <p:nvPr/>
        </p:nvSpPr>
        <p:spPr>
          <a:xfrm>
            <a:off x="4980543" y="307818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🐦</a:t>
            </a:r>
          </a:p>
          <a:p>
            <a:endParaRPr kumimoji="1"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EE3F59E-243C-EF40-B671-2FAAC220A7A5}"/>
              </a:ext>
            </a:extLst>
          </p:cNvPr>
          <p:cNvSpPr txBox="1"/>
          <p:nvPr/>
        </p:nvSpPr>
        <p:spPr>
          <a:xfrm>
            <a:off x="5266176" y="310155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☎️</a:t>
            </a:r>
            <a:endParaRPr kumimoji="1" lang="zh-CN" altLang="en-US" sz="11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A1D6631-906A-F547-9181-B01AEB0320DA}"/>
              </a:ext>
            </a:extLst>
          </p:cNvPr>
          <p:cNvSpPr/>
          <p:nvPr/>
        </p:nvSpPr>
        <p:spPr>
          <a:xfrm rot="5400000">
            <a:off x="5215075" y="3249357"/>
            <a:ext cx="436427" cy="195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23AA7DA-E183-7E4C-9C05-4E313FD0372D}"/>
              </a:ext>
            </a:extLst>
          </p:cNvPr>
          <p:cNvSpPr txBox="1"/>
          <p:nvPr/>
        </p:nvSpPr>
        <p:spPr>
          <a:xfrm>
            <a:off x="5642357" y="307818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🐦</a:t>
            </a:r>
          </a:p>
          <a:p>
            <a:endParaRPr kumimoji="1"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EBE3D29-13A1-594F-8ADD-045ABC0FED23}"/>
              </a:ext>
            </a:extLst>
          </p:cNvPr>
          <p:cNvSpPr txBox="1"/>
          <p:nvPr/>
        </p:nvSpPr>
        <p:spPr>
          <a:xfrm>
            <a:off x="5927990" y="310155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☎️</a:t>
            </a:r>
            <a:endParaRPr kumimoji="1" lang="zh-CN" altLang="en-US" sz="11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1E9A592-057A-7A4D-833F-A1EE00230A26}"/>
              </a:ext>
            </a:extLst>
          </p:cNvPr>
          <p:cNvSpPr/>
          <p:nvPr/>
        </p:nvSpPr>
        <p:spPr>
          <a:xfrm rot="5400000">
            <a:off x="5876889" y="3249357"/>
            <a:ext cx="436427" cy="195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CB2B5A5-95B2-704A-BA80-1E78972DAAF8}"/>
              </a:ext>
            </a:extLst>
          </p:cNvPr>
          <p:cNvSpPr txBox="1"/>
          <p:nvPr/>
        </p:nvSpPr>
        <p:spPr>
          <a:xfrm>
            <a:off x="5246240" y="328461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💰</a:t>
            </a:r>
            <a:endParaRPr kumimoji="1" lang="zh-CN" altLang="en-US" sz="14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8B25CDF-47F2-6841-A0BB-62A137192690}"/>
              </a:ext>
            </a:extLst>
          </p:cNvPr>
          <p:cNvSpPr txBox="1"/>
          <p:nvPr/>
        </p:nvSpPr>
        <p:spPr>
          <a:xfrm>
            <a:off x="5935926" y="3330783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☯️</a:t>
            </a:r>
            <a:endParaRPr kumimoji="1" lang="zh-CN" altLang="en-US" sz="11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9DFEC7D-00BE-9D49-8A0D-074F08E527F7}"/>
              </a:ext>
            </a:extLst>
          </p:cNvPr>
          <p:cNvSpPr txBox="1"/>
          <p:nvPr/>
        </p:nvSpPr>
        <p:spPr>
          <a:xfrm>
            <a:off x="4430129" y="3086473"/>
            <a:ext cx="697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🗳️</a:t>
            </a:r>
            <a:endParaRPr kumimoji="1" lang="zh-CN" altLang="en-US" sz="36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0F98501-BA49-484C-9EBE-EEA9BC3C80E7}"/>
              </a:ext>
            </a:extLst>
          </p:cNvPr>
          <p:cNvSpPr txBox="1"/>
          <p:nvPr/>
        </p:nvSpPr>
        <p:spPr>
          <a:xfrm>
            <a:off x="4488945" y="297105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dirty="0"/>
              <a:t>投票箱</a:t>
            </a: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54E8E4B0-563B-9F40-A89E-93F8668A7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154" y="3909224"/>
            <a:ext cx="753229" cy="330083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4234DABD-BA14-8941-AB9B-6A47A5DF9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8291" y="3911677"/>
            <a:ext cx="869563" cy="277012"/>
          </a:xfrm>
          <a:prstGeom prst="rect">
            <a:avLst/>
          </a:prstGeom>
        </p:spPr>
      </p:pic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7770DCA4-2547-2E4C-AE12-BD54BD165A09}"/>
              </a:ext>
            </a:extLst>
          </p:cNvPr>
          <p:cNvCxnSpPr>
            <a:cxnSpLocks/>
          </p:cNvCxnSpPr>
          <p:nvPr/>
        </p:nvCxnSpPr>
        <p:spPr>
          <a:xfrm>
            <a:off x="5359920" y="3985069"/>
            <a:ext cx="121921" cy="11125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连接符 87">
            <a:extLst>
              <a:ext uri="{FF2B5EF4-FFF2-40B4-BE49-F238E27FC236}">
                <a16:creationId xmlns:a16="http://schemas.microsoft.com/office/drawing/2014/main" id="{36056CD7-F797-3549-9E38-D14490FD2942}"/>
              </a:ext>
            </a:extLst>
          </p:cNvPr>
          <p:cNvCxnSpPr>
            <a:cxnSpLocks/>
          </p:cNvCxnSpPr>
          <p:nvPr/>
        </p:nvCxnSpPr>
        <p:spPr>
          <a:xfrm flipH="1">
            <a:off x="5359920" y="3985069"/>
            <a:ext cx="115820" cy="11125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43C084C4-5C29-BB48-8414-1AA949B27C61}"/>
              </a:ext>
            </a:extLst>
          </p:cNvPr>
          <p:cNvSpPr txBox="1"/>
          <p:nvPr/>
        </p:nvSpPr>
        <p:spPr>
          <a:xfrm>
            <a:off x="5256114" y="380275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dirty="0"/>
              <a:t>钱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1D9F836-2ACB-E841-9CBA-260369D7F8DF}"/>
              </a:ext>
            </a:extLst>
          </p:cNvPr>
          <p:cNvSpPr txBox="1"/>
          <p:nvPr/>
        </p:nvSpPr>
        <p:spPr>
          <a:xfrm>
            <a:off x="4661795" y="237935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69</a:t>
            </a:r>
            <a:endParaRPr kumimoji="1" lang="zh-CN" altLang="en-US" sz="120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1CA0A2C-2E4E-604A-B760-2A4EC07D9D2B}"/>
              </a:ext>
            </a:extLst>
          </p:cNvPr>
          <p:cNvSpPr txBox="1"/>
          <p:nvPr/>
        </p:nvSpPr>
        <p:spPr>
          <a:xfrm>
            <a:off x="3177947" y="402789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56</a:t>
            </a:r>
            <a:endParaRPr kumimoji="1" lang="zh-CN" altLang="en-US" sz="12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D58A5B91-EB51-E14D-A379-2FE4A43DBC0D}"/>
              </a:ext>
            </a:extLst>
          </p:cNvPr>
          <p:cNvSpPr txBox="1"/>
          <p:nvPr/>
        </p:nvSpPr>
        <p:spPr>
          <a:xfrm>
            <a:off x="6109125" y="3998582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49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1683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DA7D847-F33B-A045-B9C6-3A0259BCD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894" y="1916098"/>
            <a:ext cx="2259447" cy="168474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AD8A077-F32B-E943-B1A9-7B8A02D19461}"/>
              </a:ext>
            </a:extLst>
          </p:cNvPr>
          <p:cNvSpPr txBox="1"/>
          <p:nvPr/>
        </p:nvSpPr>
        <p:spPr>
          <a:xfrm>
            <a:off x="3709019" y="2336800"/>
            <a:ext cx="204632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/>
              <a:t>sid	</a:t>
            </a:r>
            <a:r>
              <a:rPr kumimoji="1" lang="zh-CN" altLang="en-US" sz="1100" dirty="0"/>
              <a:t>：马果果</a:t>
            </a:r>
            <a:r>
              <a:rPr kumimoji="1" lang="en-US" altLang="zh-CN" sz="1100" dirty="0"/>
              <a:t>(69)</a:t>
            </a:r>
            <a:r>
              <a:rPr kumimoji="1" lang="zh-CN" altLang="en-US" sz="1100" dirty="0"/>
              <a:t> </a:t>
            </a:r>
            <a:endParaRPr kumimoji="1" lang="en-US" altLang="zh-CN" sz="1100" dirty="0"/>
          </a:p>
          <a:p>
            <a:r>
              <a:rPr kumimoji="1" lang="en-US" altLang="zh-CN" sz="1100" dirty="0"/>
              <a:t>leader	</a:t>
            </a:r>
            <a:r>
              <a:rPr kumimoji="1" lang="zh-CN" altLang="en-US" sz="1100" dirty="0"/>
              <a:t>：马果果</a:t>
            </a:r>
            <a:r>
              <a:rPr kumimoji="1" lang="en-US" altLang="zh-CN" sz="1100" dirty="0"/>
              <a:t>(69)</a:t>
            </a:r>
          </a:p>
          <a:p>
            <a:r>
              <a:rPr kumimoji="1" lang="en-US" altLang="zh-CN" sz="1100" dirty="0"/>
              <a:t>state	</a:t>
            </a:r>
            <a:r>
              <a:rPr kumimoji="1" lang="zh-CN" altLang="en-US" sz="1100" dirty="0"/>
              <a:t>：</a:t>
            </a:r>
            <a:r>
              <a:rPr kumimoji="1" lang="en-US" altLang="zh-CN" sz="1100" dirty="0"/>
              <a:t>LOOKING</a:t>
            </a:r>
          </a:p>
          <a:p>
            <a:r>
              <a:rPr kumimoji="1" lang="en-US" altLang="zh-CN" sz="1100" dirty="0"/>
              <a:t>zxid	</a:t>
            </a:r>
            <a:r>
              <a:rPr kumimoji="1" lang="zh-CN" altLang="en-US" sz="1100" dirty="0"/>
              <a:t>：</a:t>
            </a:r>
            <a:r>
              <a:rPr kumimoji="1" lang="en-US" altLang="zh-CN" sz="1100" dirty="0"/>
              <a:t>0</a:t>
            </a:r>
          </a:p>
          <a:p>
            <a:r>
              <a:rPr kumimoji="1" lang="en-US" altLang="zh-CN" sz="1100" dirty="0"/>
              <a:t>epoch	</a:t>
            </a:r>
            <a:r>
              <a:rPr kumimoji="1" lang="zh-CN" altLang="en-US" sz="1100" dirty="0"/>
              <a:t>：</a:t>
            </a:r>
            <a:r>
              <a:rPr kumimoji="1" lang="en-US" altLang="zh-CN" sz="1100" dirty="0"/>
              <a:t>0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629029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EA1D92F-DEB0-4F4E-8348-AC4FEC30BDB5}"/>
              </a:ext>
            </a:extLst>
          </p:cNvPr>
          <p:cNvSpPr txBox="1"/>
          <p:nvPr/>
        </p:nvSpPr>
        <p:spPr>
          <a:xfrm>
            <a:off x="4029497" y="2349066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2BDA6A-1B89-B749-9A2E-C6BC4E8D74D2}"/>
              </a:ext>
            </a:extLst>
          </p:cNvPr>
          <p:cNvSpPr txBox="1"/>
          <p:nvPr/>
        </p:nvSpPr>
        <p:spPr>
          <a:xfrm>
            <a:off x="4285397" y="2349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4EA018-472B-884E-A7F1-013FC18A4F40}"/>
              </a:ext>
            </a:extLst>
          </p:cNvPr>
          <p:cNvSpPr/>
          <p:nvPr/>
        </p:nvSpPr>
        <p:spPr>
          <a:xfrm>
            <a:off x="2862729" y="3536867"/>
            <a:ext cx="586442" cy="367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4B3EB6-574E-B944-9B97-9FBBBD2E2037}"/>
              </a:ext>
            </a:extLst>
          </p:cNvPr>
          <p:cNvSpPr txBox="1"/>
          <p:nvPr/>
        </p:nvSpPr>
        <p:spPr>
          <a:xfrm>
            <a:off x="2798344" y="3536868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0E00DC-C6B4-EE43-9162-E5A7FD7D16B1}"/>
              </a:ext>
            </a:extLst>
          </p:cNvPr>
          <p:cNvSpPr txBox="1"/>
          <p:nvPr/>
        </p:nvSpPr>
        <p:spPr>
          <a:xfrm>
            <a:off x="3054244" y="35369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089E90-D7B4-554F-9991-CC26D35B47C3}"/>
              </a:ext>
            </a:extLst>
          </p:cNvPr>
          <p:cNvSpPr txBox="1"/>
          <p:nvPr/>
        </p:nvSpPr>
        <p:spPr>
          <a:xfrm>
            <a:off x="5255817" y="3537880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01FD14-6E5C-3E43-8F05-6D3EC5F26DBA}"/>
              </a:ext>
            </a:extLst>
          </p:cNvPr>
          <p:cNvSpPr txBox="1"/>
          <p:nvPr/>
        </p:nvSpPr>
        <p:spPr>
          <a:xfrm>
            <a:off x="5498620" y="35358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🐧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01414A-374D-804A-BF7D-89EA72255E0B}"/>
              </a:ext>
            </a:extLst>
          </p:cNvPr>
          <p:cNvSpPr/>
          <p:nvPr/>
        </p:nvSpPr>
        <p:spPr>
          <a:xfrm>
            <a:off x="4093882" y="2346328"/>
            <a:ext cx="586442" cy="3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A86867-0119-2643-B3BE-F1FA5814E65E}"/>
              </a:ext>
            </a:extLst>
          </p:cNvPr>
          <p:cNvSpPr/>
          <p:nvPr/>
        </p:nvSpPr>
        <p:spPr>
          <a:xfrm>
            <a:off x="5307105" y="3532066"/>
            <a:ext cx="586442" cy="3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1848037F-F87F-4745-90C5-0161ACA4F7F3}"/>
              </a:ext>
            </a:extLst>
          </p:cNvPr>
          <p:cNvCxnSpPr/>
          <p:nvPr/>
        </p:nvCxnSpPr>
        <p:spPr>
          <a:xfrm>
            <a:off x="4744709" y="2718398"/>
            <a:ext cx="681585" cy="735106"/>
          </a:xfrm>
          <a:prstGeom prst="straightConnector1">
            <a:avLst/>
          </a:prstGeom>
          <a:ln w="222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02FE3683-E54F-A24D-8747-08DDB4F77207}"/>
              </a:ext>
            </a:extLst>
          </p:cNvPr>
          <p:cNvCxnSpPr>
            <a:cxnSpLocks/>
          </p:cNvCxnSpPr>
          <p:nvPr/>
        </p:nvCxnSpPr>
        <p:spPr>
          <a:xfrm flipH="1">
            <a:off x="3340847" y="2718398"/>
            <a:ext cx="645211" cy="735106"/>
          </a:xfrm>
          <a:prstGeom prst="straightConnector1">
            <a:avLst/>
          </a:prstGeom>
          <a:ln w="222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9EDCF635-6698-7D41-BD8C-A248A7A7CFE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521030" y="3718101"/>
            <a:ext cx="1734787" cy="4445"/>
          </a:xfrm>
          <a:prstGeom prst="straightConnector1">
            <a:avLst/>
          </a:prstGeom>
          <a:ln w="2222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B4A65C5-68A4-7845-9222-36CF994359DC}"/>
              </a:ext>
            </a:extLst>
          </p:cNvPr>
          <p:cNvCxnSpPr>
            <a:cxnSpLocks/>
          </p:cNvCxnSpPr>
          <p:nvPr/>
        </p:nvCxnSpPr>
        <p:spPr>
          <a:xfrm flipV="1">
            <a:off x="3492985" y="2755457"/>
            <a:ext cx="648709" cy="776609"/>
          </a:xfrm>
          <a:prstGeom prst="straightConnector1">
            <a:avLst/>
          </a:prstGeom>
          <a:ln w="2222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938A45BB-C267-1F4F-96AF-A255C8841D3B}"/>
              </a:ext>
            </a:extLst>
          </p:cNvPr>
          <p:cNvCxnSpPr>
            <a:cxnSpLocks/>
          </p:cNvCxnSpPr>
          <p:nvPr/>
        </p:nvCxnSpPr>
        <p:spPr>
          <a:xfrm flipH="1" flipV="1">
            <a:off x="4617170" y="2786152"/>
            <a:ext cx="638647" cy="698047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D61F47AF-080A-C24A-8E7C-8C56BBB34DD9}"/>
              </a:ext>
            </a:extLst>
          </p:cNvPr>
          <p:cNvCxnSpPr>
            <a:cxnSpLocks/>
          </p:cNvCxnSpPr>
          <p:nvPr/>
        </p:nvCxnSpPr>
        <p:spPr>
          <a:xfrm flipH="1">
            <a:off x="3521031" y="3842871"/>
            <a:ext cx="1683498" cy="1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标注 31">
            <a:extLst>
              <a:ext uri="{FF2B5EF4-FFF2-40B4-BE49-F238E27FC236}">
                <a16:creationId xmlns:a16="http://schemas.microsoft.com/office/drawing/2014/main" id="{1473581E-7ACF-E54F-B5F3-26B56C993BBB}"/>
              </a:ext>
            </a:extLst>
          </p:cNvPr>
          <p:cNvSpPr/>
          <p:nvPr/>
        </p:nvSpPr>
        <p:spPr>
          <a:xfrm>
            <a:off x="4029497" y="1479793"/>
            <a:ext cx="805468" cy="632633"/>
          </a:xfrm>
          <a:prstGeom prst="wedgeRoundRectCallout">
            <a:avLst>
              <a:gd name="adj1" fmla="val -24543"/>
              <a:gd name="adj2" fmla="val 77885"/>
              <a:gd name="adj3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D7D0B94-4188-A445-A0E1-ABC987D3BEC7}"/>
              </a:ext>
            </a:extLst>
          </p:cNvPr>
          <p:cNvSpPr txBox="1"/>
          <p:nvPr/>
        </p:nvSpPr>
        <p:spPr>
          <a:xfrm>
            <a:off x="4032122" y="1456097"/>
            <a:ext cx="66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7030A0"/>
                </a:solidFill>
              </a:rPr>
              <a:t>e: 0</a:t>
            </a:r>
          </a:p>
          <a:p>
            <a:r>
              <a:rPr kumimoji="1" lang="en-US" altLang="zh-CN" sz="900" dirty="0">
                <a:solidFill>
                  <a:srgbClr val="7030A0"/>
                </a:solidFill>
              </a:rPr>
              <a:t>z: 0</a:t>
            </a:r>
            <a:r>
              <a:rPr kumimoji="1" lang="zh-CN" altLang="en-US" sz="900" dirty="0">
                <a:solidFill>
                  <a:srgbClr val="7030A0"/>
                </a:solidFill>
              </a:rPr>
              <a:t> </a:t>
            </a:r>
            <a:endParaRPr kumimoji="1" lang="en-US" altLang="zh-CN" sz="900" dirty="0">
              <a:solidFill>
                <a:srgbClr val="7030A0"/>
              </a:solidFill>
            </a:endParaRPr>
          </a:p>
          <a:p>
            <a:r>
              <a:rPr kumimoji="1" lang="en-US" altLang="zh-CN" sz="900" dirty="0">
                <a:solidFill>
                  <a:srgbClr val="7030A0"/>
                </a:solidFill>
              </a:rPr>
              <a:t>l :</a:t>
            </a:r>
            <a:r>
              <a:rPr kumimoji="1" lang="zh-CN" altLang="en-US" sz="900" dirty="0">
                <a:solidFill>
                  <a:srgbClr val="7030A0"/>
                </a:solidFill>
              </a:rPr>
              <a:t>马果果</a:t>
            </a:r>
            <a:endParaRPr kumimoji="1" lang="en-US" altLang="zh-CN" sz="900" dirty="0">
              <a:solidFill>
                <a:srgbClr val="7030A0"/>
              </a:solidFill>
            </a:endParaRPr>
          </a:p>
          <a:p>
            <a:r>
              <a:rPr kumimoji="1" lang="en-US" altLang="zh-CN" sz="900" dirty="0">
                <a:solidFill>
                  <a:srgbClr val="7030A0"/>
                </a:solidFill>
              </a:rPr>
              <a:t>LOOKING</a:t>
            </a:r>
            <a:endParaRPr kumimoji="1" lang="zh-CN" altLang="en-US" sz="900" dirty="0">
              <a:solidFill>
                <a:srgbClr val="7030A0"/>
              </a:solidFill>
            </a:endParaRPr>
          </a:p>
        </p:txBody>
      </p:sp>
      <p:sp>
        <p:nvSpPr>
          <p:cNvPr id="35" name="圆角矩形标注 34">
            <a:extLst>
              <a:ext uri="{FF2B5EF4-FFF2-40B4-BE49-F238E27FC236}">
                <a16:creationId xmlns:a16="http://schemas.microsoft.com/office/drawing/2014/main" id="{C96E6BBB-BAE8-FF41-915D-4BD79984CD33}"/>
              </a:ext>
            </a:extLst>
          </p:cNvPr>
          <p:cNvSpPr/>
          <p:nvPr/>
        </p:nvSpPr>
        <p:spPr>
          <a:xfrm>
            <a:off x="5530604" y="2663445"/>
            <a:ext cx="805468" cy="655880"/>
          </a:xfrm>
          <a:prstGeom prst="wedgeRoundRectCallout">
            <a:avLst>
              <a:gd name="adj1" fmla="val -29737"/>
              <a:gd name="adj2" fmla="val 80087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DD65CE5-72D0-C744-8545-736CA57615F8}"/>
              </a:ext>
            </a:extLst>
          </p:cNvPr>
          <p:cNvSpPr txBox="1"/>
          <p:nvPr/>
        </p:nvSpPr>
        <p:spPr>
          <a:xfrm>
            <a:off x="5530604" y="2660369"/>
            <a:ext cx="66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00B050"/>
                </a:solidFill>
              </a:rPr>
              <a:t>e: 0</a:t>
            </a:r>
          </a:p>
          <a:p>
            <a:r>
              <a:rPr kumimoji="1" lang="en-US" altLang="zh-CN" sz="900" dirty="0">
                <a:solidFill>
                  <a:srgbClr val="00B050"/>
                </a:solidFill>
              </a:rPr>
              <a:t>z: 0</a:t>
            </a:r>
            <a:r>
              <a:rPr kumimoji="1" lang="zh-CN" altLang="en-US" sz="900" dirty="0">
                <a:solidFill>
                  <a:srgbClr val="00B050"/>
                </a:solidFill>
              </a:rPr>
              <a:t> </a:t>
            </a:r>
            <a:endParaRPr kumimoji="1" lang="en-US" altLang="zh-CN" sz="900" dirty="0">
              <a:solidFill>
                <a:srgbClr val="00B050"/>
              </a:solidFill>
            </a:endParaRPr>
          </a:p>
          <a:p>
            <a:r>
              <a:rPr kumimoji="1" lang="en-US" altLang="zh-CN" sz="900" dirty="0">
                <a:solidFill>
                  <a:srgbClr val="00B050"/>
                </a:solidFill>
              </a:rPr>
              <a:t>l :</a:t>
            </a:r>
            <a:r>
              <a:rPr kumimoji="1" lang="zh-CN" altLang="en-US" sz="900" dirty="0">
                <a:solidFill>
                  <a:srgbClr val="00B050"/>
                </a:solidFill>
              </a:rPr>
              <a:t>马小腾</a:t>
            </a:r>
            <a:endParaRPr kumimoji="1" lang="en-US" altLang="zh-CN" sz="900" dirty="0">
              <a:solidFill>
                <a:srgbClr val="00B050"/>
              </a:solidFill>
            </a:endParaRPr>
          </a:p>
          <a:p>
            <a:r>
              <a:rPr kumimoji="1" lang="en-US" altLang="zh-CN" sz="900" dirty="0">
                <a:solidFill>
                  <a:srgbClr val="00B050"/>
                </a:solidFill>
              </a:rPr>
              <a:t>LOOKING</a:t>
            </a:r>
            <a:endParaRPr kumimoji="1" lang="zh-CN" altLang="en-US" sz="900" dirty="0">
              <a:solidFill>
                <a:srgbClr val="00B050"/>
              </a:solidFill>
            </a:endParaRPr>
          </a:p>
        </p:txBody>
      </p:sp>
      <p:sp>
        <p:nvSpPr>
          <p:cNvPr id="38" name="圆角矩形标注 37">
            <a:extLst>
              <a:ext uri="{FF2B5EF4-FFF2-40B4-BE49-F238E27FC236}">
                <a16:creationId xmlns:a16="http://schemas.microsoft.com/office/drawing/2014/main" id="{036B9880-0B33-E346-8BD9-6B4C7F556785}"/>
              </a:ext>
            </a:extLst>
          </p:cNvPr>
          <p:cNvSpPr/>
          <p:nvPr/>
        </p:nvSpPr>
        <p:spPr>
          <a:xfrm>
            <a:off x="2487236" y="2716294"/>
            <a:ext cx="805468" cy="612717"/>
          </a:xfrm>
          <a:prstGeom prst="wedgeRoundRectCallout">
            <a:avLst>
              <a:gd name="adj1" fmla="val 29622"/>
              <a:gd name="adj2" fmla="val 75683"/>
              <a:gd name="adj3" fmla="val 16667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5052FE3-F3C7-2C4C-96AA-0B449A33F7BC}"/>
              </a:ext>
            </a:extLst>
          </p:cNvPr>
          <p:cNvSpPr txBox="1"/>
          <p:nvPr/>
        </p:nvSpPr>
        <p:spPr>
          <a:xfrm>
            <a:off x="2478204" y="2699486"/>
            <a:ext cx="66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e: 0</a:t>
            </a:r>
          </a:p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z: 0</a:t>
            </a:r>
          </a:p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 :</a:t>
            </a:r>
            <a:r>
              <a:rPr kumimoji="1" lang="zh-CN" altLang="en-US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马小云</a:t>
            </a:r>
            <a:endParaRPr kumimoji="1" lang="en-US" altLang="zh-CN" sz="9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LOOKING</a:t>
            </a:r>
            <a:endParaRPr kumimoji="1" lang="zh-CN" altLang="en-US" sz="9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87776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26D0784-45C6-AB4F-896A-2044C158A81C}"/>
              </a:ext>
            </a:extLst>
          </p:cNvPr>
          <p:cNvSpPr txBox="1"/>
          <p:nvPr/>
        </p:nvSpPr>
        <p:spPr>
          <a:xfrm>
            <a:off x="3524678" y="1886402"/>
            <a:ext cx="61427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7030A0"/>
                </a:solidFill>
              </a:rPr>
              <a:t>e: 0</a:t>
            </a:r>
          </a:p>
          <a:p>
            <a:r>
              <a:rPr kumimoji="1" lang="en-US" altLang="zh-CN" sz="900" dirty="0">
                <a:solidFill>
                  <a:srgbClr val="7030A0"/>
                </a:solidFill>
              </a:rPr>
              <a:t>z: 0</a:t>
            </a:r>
            <a:r>
              <a:rPr kumimoji="1" lang="zh-CN" altLang="en-US" sz="900" dirty="0">
                <a:solidFill>
                  <a:srgbClr val="7030A0"/>
                </a:solidFill>
              </a:rPr>
              <a:t> </a:t>
            </a:r>
            <a:endParaRPr kumimoji="1" lang="en-US" altLang="zh-CN" sz="900" dirty="0">
              <a:solidFill>
                <a:srgbClr val="7030A0"/>
              </a:solidFill>
            </a:endParaRPr>
          </a:p>
          <a:p>
            <a:r>
              <a:rPr kumimoji="1" lang="en-US" altLang="zh-CN" sz="900" dirty="0">
                <a:solidFill>
                  <a:srgbClr val="7030A0"/>
                </a:solidFill>
              </a:rPr>
              <a:t>l :</a:t>
            </a:r>
            <a:r>
              <a:rPr kumimoji="1" lang="zh-CN" altLang="en-US" sz="900" dirty="0">
                <a:solidFill>
                  <a:srgbClr val="7030A0"/>
                </a:solidFill>
              </a:rPr>
              <a:t>马果果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5BC54F-9499-694E-B839-4642563B7A8A}"/>
              </a:ext>
            </a:extLst>
          </p:cNvPr>
          <p:cNvSpPr txBox="1"/>
          <p:nvPr/>
        </p:nvSpPr>
        <p:spPr>
          <a:xfrm>
            <a:off x="4193451" y="1886403"/>
            <a:ext cx="61427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e: 0</a:t>
            </a:r>
          </a:p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z: 0</a:t>
            </a:r>
          </a:p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 :</a:t>
            </a:r>
            <a:r>
              <a:rPr kumimoji="1" lang="zh-CN" altLang="en-US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马小云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7E31B2-13C6-074C-A4DE-E30FB10717F8}"/>
              </a:ext>
            </a:extLst>
          </p:cNvPr>
          <p:cNvSpPr txBox="1"/>
          <p:nvPr/>
        </p:nvSpPr>
        <p:spPr>
          <a:xfrm>
            <a:off x="3957489" y="1896192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D24501-D104-0440-B80A-F0CF55CF2B7F}"/>
              </a:ext>
            </a:extLst>
          </p:cNvPr>
          <p:cNvSpPr txBox="1"/>
          <p:nvPr/>
        </p:nvSpPr>
        <p:spPr>
          <a:xfrm>
            <a:off x="3957489" y="201720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7D6745-39AD-2544-AF53-182D200493F7}"/>
              </a:ext>
            </a:extLst>
          </p:cNvPr>
          <p:cNvSpPr txBox="1"/>
          <p:nvPr/>
        </p:nvSpPr>
        <p:spPr>
          <a:xfrm>
            <a:off x="4006717" y="2132623"/>
            <a:ext cx="247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x</a:t>
            </a:r>
            <a:endParaRPr kumimoji="1" lang="zh-CN" altLang="en-US" sz="11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869468-03AB-8849-9AD9-97A1528837B5}"/>
              </a:ext>
            </a:extLst>
          </p:cNvPr>
          <p:cNvSpPr txBox="1"/>
          <p:nvPr/>
        </p:nvSpPr>
        <p:spPr>
          <a:xfrm>
            <a:off x="3361813" y="2157802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7030A0"/>
                </a:solidFill>
              </a:rPr>
              <a:t>✌️</a:t>
            </a:r>
            <a:endParaRPr kumimoji="1" lang="zh-CN" altLang="en-US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763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CFFE609-21B4-1A49-8B6C-FC3EEA0E6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378" y="1369530"/>
            <a:ext cx="2978633" cy="367108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A1D8BFA-C5D5-E543-ADC6-4524ABA6A8CD}"/>
              </a:ext>
            </a:extLst>
          </p:cNvPr>
          <p:cNvSpPr txBox="1"/>
          <p:nvPr/>
        </p:nvSpPr>
        <p:spPr>
          <a:xfrm>
            <a:off x="3073345" y="169708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>
                <a:solidFill>
                  <a:srgbClr val="7030A0"/>
                </a:solidFill>
              </a:rPr>
              <a:t>马果果投票箱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299006-1AB1-1447-9BD1-C6CC16009401}"/>
              </a:ext>
            </a:extLst>
          </p:cNvPr>
          <p:cNvSpPr txBox="1"/>
          <p:nvPr/>
        </p:nvSpPr>
        <p:spPr>
          <a:xfrm>
            <a:off x="2487287" y="430480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[</a:t>
            </a:r>
            <a:r>
              <a:rPr kumimoji="1" lang="zh-CN" altLang="en-US" sz="1100" dirty="0">
                <a:solidFill>
                  <a:srgbClr val="7030A0"/>
                </a:solidFill>
              </a:rPr>
              <a:t>马果果</a:t>
            </a:r>
            <a:r>
              <a:rPr kumimoji="1" lang="en-US" altLang="zh-CN" sz="1100" dirty="0">
                <a:solidFill>
                  <a:srgbClr val="7030A0"/>
                </a:solidFill>
              </a:rPr>
              <a:t>(69)</a:t>
            </a:r>
            <a:r>
              <a:rPr kumimoji="1" lang="en-US" altLang="zh-CN" sz="1100" dirty="0"/>
              <a:t>]</a:t>
            </a:r>
            <a:endParaRPr kumimoji="1" lang="zh-CN" altLang="en-US" sz="11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96C550-C03D-CC48-87D5-4C8DADF0B566}"/>
              </a:ext>
            </a:extLst>
          </p:cNvPr>
          <p:cNvSpPr txBox="1"/>
          <p:nvPr/>
        </p:nvSpPr>
        <p:spPr>
          <a:xfrm>
            <a:off x="2583108" y="2084119"/>
            <a:ext cx="2036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>
                <a:solidFill>
                  <a:srgbClr val="7030A0"/>
                </a:solidFill>
              </a:rPr>
              <a:t>马果果</a:t>
            </a:r>
            <a:r>
              <a:rPr kumimoji="1" lang="en-US" altLang="zh-CN" sz="1100" dirty="0">
                <a:solidFill>
                  <a:srgbClr val="7030A0"/>
                </a:solidFill>
              </a:rPr>
              <a:t>(69)</a:t>
            </a:r>
            <a:r>
              <a:rPr kumimoji="1" lang="zh-CN" altLang="en-US" sz="1100" dirty="0">
                <a:solidFill>
                  <a:srgbClr val="7030A0"/>
                </a:solidFill>
              </a:rPr>
              <a:t> </a:t>
            </a:r>
            <a:r>
              <a:rPr kumimoji="1" lang="en-US" altLang="zh-CN" sz="1100" dirty="0"/>
              <a:t>	=》</a:t>
            </a:r>
            <a:r>
              <a:rPr kumimoji="1" lang="zh-CN" altLang="en-US" sz="1100" dirty="0">
                <a:solidFill>
                  <a:srgbClr val="7030A0"/>
                </a:solidFill>
              </a:rPr>
              <a:t>马果果</a:t>
            </a:r>
            <a:r>
              <a:rPr kumimoji="1" lang="en-US" altLang="zh-CN" sz="1100" dirty="0">
                <a:solidFill>
                  <a:srgbClr val="7030A0"/>
                </a:solidFill>
              </a:rPr>
              <a:t>(69)</a:t>
            </a:r>
            <a:r>
              <a:rPr kumimoji="1" lang="zh-CN" altLang="en-US" sz="1100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D3BAD2-8664-FE40-8677-98910CC62ECF}"/>
              </a:ext>
            </a:extLst>
          </p:cNvPr>
          <p:cNvSpPr txBox="1"/>
          <p:nvPr/>
        </p:nvSpPr>
        <p:spPr>
          <a:xfrm>
            <a:off x="2487287" y="3917766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当前投票统计：</a:t>
            </a:r>
          </a:p>
        </p:txBody>
      </p:sp>
    </p:spTree>
    <p:extLst>
      <p:ext uri="{BB962C8B-B14F-4D97-AF65-F5344CB8AC3E}">
        <p14:creationId xmlns:p14="http://schemas.microsoft.com/office/powerpoint/2010/main" val="400278140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CFFE609-21B4-1A49-8B6C-FC3EEA0E6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378" y="1369530"/>
            <a:ext cx="2978633" cy="367108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A1D8BFA-C5D5-E543-ADC6-4524ABA6A8CD}"/>
              </a:ext>
            </a:extLst>
          </p:cNvPr>
          <p:cNvSpPr txBox="1"/>
          <p:nvPr/>
        </p:nvSpPr>
        <p:spPr>
          <a:xfrm>
            <a:off x="3085649" y="169708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>
                <a:solidFill>
                  <a:srgbClr val="7030A0"/>
                </a:solidFill>
              </a:rPr>
              <a:t>马果果投票箱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299006-1AB1-1447-9BD1-C6CC16009401}"/>
              </a:ext>
            </a:extLst>
          </p:cNvPr>
          <p:cNvSpPr txBox="1"/>
          <p:nvPr/>
        </p:nvSpPr>
        <p:spPr>
          <a:xfrm>
            <a:off x="2487287" y="430480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[</a:t>
            </a:r>
            <a:r>
              <a:rPr kumimoji="1" lang="zh-CN" altLang="en-US" sz="1100" dirty="0">
                <a:solidFill>
                  <a:srgbClr val="7030A0"/>
                </a:solidFill>
              </a:rPr>
              <a:t>马果果</a:t>
            </a:r>
            <a:r>
              <a:rPr kumimoji="1" lang="en-US" altLang="zh-CN" sz="1100" dirty="0">
                <a:solidFill>
                  <a:srgbClr val="7030A0"/>
                </a:solidFill>
              </a:rPr>
              <a:t>(69)</a:t>
            </a:r>
            <a:r>
              <a:rPr kumimoji="1" lang="en-US" altLang="zh-CN" sz="1100" dirty="0"/>
              <a:t>]</a:t>
            </a:r>
            <a:endParaRPr kumimoji="1" lang="zh-CN" altLang="en-US" sz="11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96C550-C03D-CC48-87D5-4C8DADF0B566}"/>
              </a:ext>
            </a:extLst>
          </p:cNvPr>
          <p:cNvSpPr txBox="1"/>
          <p:nvPr/>
        </p:nvSpPr>
        <p:spPr>
          <a:xfrm>
            <a:off x="2583108" y="2084119"/>
            <a:ext cx="2036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>
                <a:solidFill>
                  <a:srgbClr val="7030A0"/>
                </a:solidFill>
              </a:rPr>
              <a:t>马果果</a:t>
            </a:r>
            <a:r>
              <a:rPr kumimoji="1" lang="en-US" altLang="zh-CN" sz="1100" dirty="0">
                <a:solidFill>
                  <a:srgbClr val="7030A0"/>
                </a:solidFill>
              </a:rPr>
              <a:t>(69)</a:t>
            </a:r>
            <a:r>
              <a:rPr kumimoji="1" lang="zh-CN" altLang="en-US" sz="1100" dirty="0">
                <a:solidFill>
                  <a:srgbClr val="7030A0"/>
                </a:solidFill>
              </a:rPr>
              <a:t> </a:t>
            </a:r>
            <a:r>
              <a:rPr kumimoji="1" lang="en-US" altLang="zh-CN" sz="1100" dirty="0"/>
              <a:t>	=》</a:t>
            </a:r>
            <a:r>
              <a:rPr kumimoji="1" lang="zh-CN" altLang="en-US" sz="1100" dirty="0">
                <a:solidFill>
                  <a:srgbClr val="7030A0"/>
                </a:solidFill>
              </a:rPr>
              <a:t>马果果</a:t>
            </a:r>
            <a:r>
              <a:rPr kumimoji="1" lang="en-US" altLang="zh-CN" sz="1100" dirty="0">
                <a:solidFill>
                  <a:srgbClr val="7030A0"/>
                </a:solidFill>
              </a:rPr>
              <a:t>(69)</a:t>
            </a:r>
            <a:r>
              <a:rPr kumimoji="1" lang="zh-CN" altLang="en-US" sz="1100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D3BAD2-8664-FE40-8677-98910CC62ECF}"/>
              </a:ext>
            </a:extLst>
          </p:cNvPr>
          <p:cNvSpPr txBox="1"/>
          <p:nvPr/>
        </p:nvSpPr>
        <p:spPr>
          <a:xfrm>
            <a:off x="2487287" y="3917766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当前投票统计：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6B3655-B82D-9044-A91C-D263E126ED93}"/>
              </a:ext>
            </a:extLst>
          </p:cNvPr>
          <p:cNvSpPr txBox="1"/>
          <p:nvPr/>
        </p:nvSpPr>
        <p:spPr>
          <a:xfrm>
            <a:off x="2583108" y="2471158"/>
            <a:ext cx="2036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马小云</a:t>
            </a:r>
            <a:r>
              <a:rPr kumimoji="1" lang="en-US" altLang="zh-CN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(56)</a:t>
            </a:r>
            <a:r>
              <a:rPr kumimoji="1" lang="zh-CN" alt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100" dirty="0"/>
              <a:t>	=》</a:t>
            </a:r>
            <a:r>
              <a:rPr kumimoji="1" lang="zh-CN" alt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马小云</a:t>
            </a:r>
            <a:r>
              <a:rPr kumimoji="1" lang="en-US" altLang="zh-CN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(56)</a:t>
            </a:r>
            <a:r>
              <a:rPr kumimoji="1" lang="zh-CN" alt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5603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54E6295-A59F-4041-99B3-47C3ADAF5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26" y="573020"/>
            <a:ext cx="9612934" cy="600808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9274C39-8013-B948-B769-4F7EC8D1A46D}"/>
              </a:ext>
            </a:extLst>
          </p:cNvPr>
          <p:cNvSpPr txBox="1"/>
          <p:nvPr/>
        </p:nvSpPr>
        <p:spPr>
          <a:xfrm>
            <a:off x="2380342" y="10014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鸡太美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093426-F3D3-584F-B38D-6BF922D18FA4}"/>
              </a:ext>
            </a:extLst>
          </p:cNvPr>
          <p:cNvSpPr txBox="1"/>
          <p:nvPr/>
        </p:nvSpPr>
        <p:spPr>
          <a:xfrm>
            <a:off x="2714172" y="13708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更新视频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7544FA-3227-4045-B39B-B9F2C2A57AE1}"/>
              </a:ext>
            </a:extLst>
          </p:cNvPr>
          <p:cNvSpPr txBox="1"/>
          <p:nvPr/>
        </p:nvSpPr>
        <p:spPr>
          <a:xfrm>
            <a:off x="3037337" y="17401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跳舞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EDCD38-632F-BE4C-A302-A8FB646DA8D6}"/>
              </a:ext>
            </a:extLst>
          </p:cNvPr>
          <p:cNvSpPr txBox="1"/>
          <p:nvPr/>
        </p:nvSpPr>
        <p:spPr>
          <a:xfrm>
            <a:off x="3037336" y="27226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篮球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5A3EF0-7ED5-914C-A62C-A92887B57225}"/>
              </a:ext>
            </a:extLst>
          </p:cNvPr>
          <p:cNvSpPr txBox="1"/>
          <p:nvPr/>
        </p:nvSpPr>
        <p:spPr>
          <a:xfrm>
            <a:off x="3257505" y="206192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20201128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164A7E-AF19-754F-AAFF-0A354E976120}"/>
              </a:ext>
            </a:extLst>
          </p:cNvPr>
          <p:cNvSpPr txBox="1"/>
          <p:nvPr/>
        </p:nvSpPr>
        <p:spPr>
          <a:xfrm>
            <a:off x="3257505" y="240084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20201129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E156FFE-23FD-7F4C-899D-6DC6FFF7F384}"/>
              </a:ext>
            </a:extLst>
          </p:cNvPr>
          <p:cNvSpPr txBox="1"/>
          <p:nvPr/>
        </p:nvSpPr>
        <p:spPr>
          <a:xfrm>
            <a:off x="3257505" y="299682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20201122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BB925B-0732-4045-85DB-91E092D7D274}"/>
              </a:ext>
            </a:extLst>
          </p:cNvPr>
          <p:cNvSpPr txBox="1"/>
          <p:nvPr/>
        </p:nvSpPr>
        <p:spPr>
          <a:xfrm>
            <a:off x="3257505" y="333574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20201130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9EAA1F-8AD9-B649-BCD5-220F536F88F0}"/>
              </a:ext>
            </a:extLst>
          </p:cNvPr>
          <p:cNvSpPr txBox="1"/>
          <p:nvPr/>
        </p:nvSpPr>
        <p:spPr>
          <a:xfrm>
            <a:off x="2380342" y="38064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马小云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E180A80-EA30-2F49-A28E-7D4F6B8B66AA}"/>
              </a:ext>
            </a:extLst>
          </p:cNvPr>
          <p:cNvSpPr txBox="1"/>
          <p:nvPr/>
        </p:nvSpPr>
        <p:spPr>
          <a:xfrm>
            <a:off x="2714170" y="41734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花钱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3675241-ECE8-1940-AD31-7B8EED11A9BA}"/>
              </a:ext>
            </a:extLst>
          </p:cNvPr>
          <p:cNvSpPr txBox="1"/>
          <p:nvPr/>
        </p:nvSpPr>
        <p:spPr>
          <a:xfrm>
            <a:off x="3371163" y="47585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一栋楼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6BDCF27-3A18-E24A-A7E9-67E205654C81}"/>
              </a:ext>
            </a:extLst>
          </p:cNvPr>
          <p:cNvSpPr txBox="1"/>
          <p:nvPr/>
        </p:nvSpPr>
        <p:spPr>
          <a:xfrm>
            <a:off x="3047998" y="44671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上海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E71B4B2-0AC0-3A48-8047-A25BE52C23B4}"/>
              </a:ext>
            </a:extLst>
          </p:cNvPr>
          <p:cNvSpPr txBox="1"/>
          <p:nvPr/>
        </p:nvSpPr>
        <p:spPr>
          <a:xfrm>
            <a:off x="3047998" y="51145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法国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CDC807B-6F8E-F64B-BA21-39984B5065A6}"/>
              </a:ext>
            </a:extLst>
          </p:cNvPr>
          <p:cNvSpPr txBox="1"/>
          <p:nvPr/>
        </p:nvSpPr>
        <p:spPr>
          <a:xfrm>
            <a:off x="3371163" y="54918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一个酒庄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679CD3F-40AD-4F45-B278-34BB8CA0C279}"/>
              </a:ext>
            </a:extLst>
          </p:cNvPr>
          <p:cNvSpPr txBox="1"/>
          <p:nvPr/>
        </p:nvSpPr>
        <p:spPr>
          <a:xfrm>
            <a:off x="6259869" y="10014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马小腾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50A2B03-1091-0E48-9D70-0B03CE59CE44}"/>
              </a:ext>
            </a:extLst>
          </p:cNvPr>
          <p:cNvSpPr txBox="1"/>
          <p:nvPr/>
        </p:nvSpPr>
        <p:spPr>
          <a:xfrm>
            <a:off x="6547532" y="13708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游戏充值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6819357-911C-AF44-BE0E-73200B66BF9C}"/>
              </a:ext>
            </a:extLst>
          </p:cNvPr>
          <p:cNvSpPr txBox="1"/>
          <p:nvPr/>
        </p:nvSpPr>
        <p:spPr>
          <a:xfrm>
            <a:off x="6879772" y="17622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王者农药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4B31E6B-27E5-FE41-86DD-5C6292A77633}"/>
              </a:ext>
            </a:extLst>
          </p:cNvPr>
          <p:cNvSpPr txBox="1"/>
          <p:nvPr/>
        </p:nvSpPr>
        <p:spPr>
          <a:xfrm>
            <a:off x="6547532" y="21315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游戏直播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C61D3FD-4153-084A-8491-E1B41CE24331}"/>
              </a:ext>
            </a:extLst>
          </p:cNvPr>
          <p:cNvSpPr txBox="1"/>
          <p:nvPr/>
        </p:nvSpPr>
        <p:spPr>
          <a:xfrm>
            <a:off x="6879772" y="25008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核平精英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03967ED-C0A5-4747-8FE8-F9093BBAFC61}"/>
              </a:ext>
            </a:extLst>
          </p:cNvPr>
          <p:cNvSpPr txBox="1"/>
          <p:nvPr/>
        </p:nvSpPr>
        <p:spPr>
          <a:xfrm>
            <a:off x="6259869" y="30898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东东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868FE2A-EEFB-B844-91D7-3C8538199EE9}"/>
              </a:ext>
            </a:extLst>
          </p:cNvPr>
          <p:cNvSpPr txBox="1"/>
          <p:nvPr/>
        </p:nvSpPr>
        <p:spPr>
          <a:xfrm>
            <a:off x="6583034" y="34523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和泽泽买买买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FB69F71-EFF7-6C40-8460-CA031F5B6B85}"/>
              </a:ext>
            </a:extLst>
          </p:cNvPr>
          <p:cNvSpPr txBox="1"/>
          <p:nvPr/>
        </p:nvSpPr>
        <p:spPr>
          <a:xfrm>
            <a:off x="6583034" y="380412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和泽泽玩玩玩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2EF4010-1F38-EE44-ABA9-B9E0F0B3B60F}"/>
              </a:ext>
            </a:extLst>
          </p:cNvPr>
          <p:cNvSpPr txBox="1"/>
          <p:nvPr/>
        </p:nvSpPr>
        <p:spPr>
          <a:xfrm>
            <a:off x="6259869" y="42825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二狗子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6154721-8907-884D-AA9B-1DD9D9DA8D57}"/>
              </a:ext>
            </a:extLst>
          </p:cNvPr>
          <p:cNvSpPr txBox="1"/>
          <p:nvPr/>
        </p:nvSpPr>
        <p:spPr>
          <a:xfrm>
            <a:off x="6647710" y="460162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348B5B3-27ED-DF45-93D0-EFAA8278C03F}"/>
              </a:ext>
            </a:extLst>
          </p:cNvPr>
          <p:cNvSpPr txBox="1"/>
          <p:nvPr/>
        </p:nvSpPr>
        <p:spPr>
          <a:xfrm>
            <a:off x="6275864" y="49936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坤坤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D38C2D9-27E2-1840-B171-F50577DC6DB8}"/>
              </a:ext>
            </a:extLst>
          </p:cNvPr>
          <p:cNvSpPr txBox="1"/>
          <p:nvPr/>
        </p:nvSpPr>
        <p:spPr>
          <a:xfrm>
            <a:off x="6647710" y="539617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6824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CFFE609-21B4-1A49-8B6C-FC3EEA0E6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378" y="1369530"/>
            <a:ext cx="2978633" cy="367108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A1D8BFA-C5D5-E543-ADC6-4524ABA6A8CD}"/>
              </a:ext>
            </a:extLst>
          </p:cNvPr>
          <p:cNvSpPr txBox="1"/>
          <p:nvPr/>
        </p:nvSpPr>
        <p:spPr>
          <a:xfrm>
            <a:off x="3143877" y="169708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>
                <a:solidFill>
                  <a:srgbClr val="7030A0"/>
                </a:solidFill>
              </a:rPr>
              <a:t>马果果投票箱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299006-1AB1-1447-9BD1-C6CC16009401}"/>
              </a:ext>
            </a:extLst>
          </p:cNvPr>
          <p:cNvSpPr txBox="1"/>
          <p:nvPr/>
        </p:nvSpPr>
        <p:spPr>
          <a:xfrm>
            <a:off x="2487287" y="430480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[</a:t>
            </a:r>
            <a:r>
              <a:rPr kumimoji="1" lang="zh-CN" altLang="en-US" sz="1100" dirty="0">
                <a:solidFill>
                  <a:srgbClr val="7030A0"/>
                </a:solidFill>
              </a:rPr>
              <a:t>马果果</a:t>
            </a:r>
            <a:r>
              <a:rPr kumimoji="1" lang="en-US" altLang="zh-CN" sz="1100" dirty="0">
                <a:solidFill>
                  <a:srgbClr val="7030A0"/>
                </a:solidFill>
              </a:rPr>
              <a:t>(69)</a:t>
            </a:r>
            <a:r>
              <a:rPr kumimoji="1" lang="en-US" altLang="zh-CN" sz="1100" dirty="0"/>
              <a:t>]</a:t>
            </a:r>
            <a:endParaRPr kumimoji="1" lang="zh-CN" altLang="en-US" sz="11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96C550-C03D-CC48-87D5-4C8DADF0B566}"/>
              </a:ext>
            </a:extLst>
          </p:cNvPr>
          <p:cNvSpPr txBox="1"/>
          <p:nvPr/>
        </p:nvSpPr>
        <p:spPr>
          <a:xfrm>
            <a:off x="2583108" y="2084119"/>
            <a:ext cx="2036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>
                <a:solidFill>
                  <a:srgbClr val="7030A0"/>
                </a:solidFill>
              </a:rPr>
              <a:t>马果果</a:t>
            </a:r>
            <a:r>
              <a:rPr kumimoji="1" lang="en-US" altLang="zh-CN" sz="1100" dirty="0">
                <a:solidFill>
                  <a:srgbClr val="7030A0"/>
                </a:solidFill>
              </a:rPr>
              <a:t>(69)</a:t>
            </a:r>
            <a:r>
              <a:rPr kumimoji="1" lang="zh-CN" altLang="en-US" sz="1100" dirty="0">
                <a:solidFill>
                  <a:srgbClr val="7030A0"/>
                </a:solidFill>
              </a:rPr>
              <a:t> </a:t>
            </a:r>
            <a:r>
              <a:rPr kumimoji="1" lang="en-US" altLang="zh-CN" sz="1100" dirty="0"/>
              <a:t>	=》</a:t>
            </a:r>
            <a:r>
              <a:rPr kumimoji="1" lang="zh-CN" altLang="en-US" sz="1100" dirty="0">
                <a:solidFill>
                  <a:srgbClr val="7030A0"/>
                </a:solidFill>
              </a:rPr>
              <a:t>马果果</a:t>
            </a:r>
            <a:r>
              <a:rPr kumimoji="1" lang="en-US" altLang="zh-CN" sz="1100" dirty="0">
                <a:solidFill>
                  <a:srgbClr val="7030A0"/>
                </a:solidFill>
              </a:rPr>
              <a:t>(69)</a:t>
            </a:r>
            <a:r>
              <a:rPr kumimoji="1" lang="zh-CN" altLang="en-US" sz="1100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D3BAD2-8664-FE40-8677-98910CC62ECF}"/>
              </a:ext>
            </a:extLst>
          </p:cNvPr>
          <p:cNvSpPr txBox="1"/>
          <p:nvPr/>
        </p:nvSpPr>
        <p:spPr>
          <a:xfrm>
            <a:off x="2487287" y="3917766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当前投票统计：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6B3655-B82D-9044-A91C-D263E126ED93}"/>
              </a:ext>
            </a:extLst>
          </p:cNvPr>
          <p:cNvSpPr txBox="1"/>
          <p:nvPr/>
        </p:nvSpPr>
        <p:spPr>
          <a:xfrm>
            <a:off x="2583108" y="2471158"/>
            <a:ext cx="2036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马小云</a:t>
            </a:r>
            <a:r>
              <a:rPr kumimoji="1" lang="en-US" altLang="zh-CN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(56)</a:t>
            </a:r>
            <a:r>
              <a:rPr kumimoji="1" lang="zh-CN" alt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100" dirty="0"/>
              <a:t>	=》</a:t>
            </a:r>
            <a:r>
              <a:rPr kumimoji="1" lang="zh-CN" alt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马小云</a:t>
            </a:r>
            <a:r>
              <a:rPr kumimoji="1" lang="en-US" altLang="zh-CN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(56)</a:t>
            </a:r>
            <a:r>
              <a:rPr kumimoji="1" lang="zh-CN" alt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E85FF9-0D64-8E40-A650-A3CE5E67A0EE}"/>
              </a:ext>
            </a:extLst>
          </p:cNvPr>
          <p:cNvSpPr txBox="1"/>
          <p:nvPr/>
        </p:nvSpPr>
        <p:spPr>
          <a:xfrm>
            <a:off x="2583107" y="2839062"/>
            <a:ext cx="2036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>
                <a:solidFill>
                  <a:srgbClr val="00B050"/>
                </a:solidFill>
              </a:rPr>
              <a:t>马小腾</a:t>
            </a:r>
            <a:r>
              <a:rPr kumimoji="1" lang="en-US" altLang="zh-CN" sz="1100" dirty="0">
                <a:solidFill>
                  <a:srgbClr val="00B050"/>
                </a:solidFill>
              </a:rPr>
              <a:t>(49)</a:t>
            </a:r>
            <a:r>
              <a:rPr kumimoji="1" lang="zh-CN" altLang="en-US" sz="1100" dirty="0">
                <a:solidFill>
                  <a:srgbClr val="00B050"/>
                </a:solidFill>
              </a:rPr>
              <a:t> </a:t>
            </a:r>
            <a:r>
              <a:rPr kumimoji="1" lang="en-US" altLang="zh-CN" sz="1100" dirty="0"/>
              <a:t>	=》</a:t>
            </a:r>
            <a:r>
              <a:rPr kumimoji="1" lang="zh-CN" altLang="en-US" sz="1100" dirty="0">
                <a:solidFill>
                  <a:srgbClr val="00B050"/>
                </a:solidFill>
              </a:rPr>
              <a:t>马小腾</a:t>
            </a:r>
            <a:r>
              <a:rPr kumimoji="1" lang="en-US" altLang="zh-CN" sz="1100" dirty="0">
                <a:solidFill>
                  <a:srgbClr val="00B050"/>
                </a:solidFill>
              </a:rPr>
              <a:t>(49)</a:t>
            </a:r>
            <a:r>
              <a:rPr kumimoji="1" lang="zh-CN" altLang="en-US" sz="1100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102509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EA1D92F-DEB0-4F4E-8348-AC4FEC30BDB5}"/>
              </a:ext>
            </a:extLst>
          </p:cNvPr>
          <p:cNvSpPr txBox="1"/>
          <p:nvPr/>
        </p:nvSpPr>
        <p:spPr>
          <a:xfrm>
            <a:off x="4029497" y="2349066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2BDA6A-1B89-B749-9A2E-C6BC4E8D74D2}"/>
              </a:ext>
            </a:extLst>
          </p:cNvPr>
          <p:cNvSpPr txBox="1"/>
          <p:nvPr/>
        </p:nvSpPr>
        <p:spPr>
          <a:xfrm>
            <a:off x="4285397" y="2349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4EA018-472B-884E-A7F1-013FC18A4F40}"/>
              </a:ext>
            </a:extLst>
          </p:cNvPr>
          <p:cNvSpPr/>
          <p:nvPr/>
        </p:nvSpPr>
        <p:spPr>
          <a:xfrm>
            <a:off x="2862729" y="3536867"/>
            <a:ext cx="586442" cy="367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4B3EB6-574E-B944-9B97-9FBBBD2E2037}"/>
              </a:ext>
            </a:extLst>
          </p:cNvPr>
          <p:cNvSpPr txBox="1"/>
          <p:nvPr/>
        </p:nvSpPr>
        <p:spPr>
          <a:xfrm>
            <a:off x="2798344" y="3536868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0E00DC-C6B4-EE43-9162-E5A7FD7D16B1}"/>
              </a:ext>
            </a:extLst>
          </p:cNvPr>
          <p:cNvSpPr txBox="1"/>
          <p:nvPr/>
        </p:nvSpPr>
        <p:spPr>
          <a:xfrm>
            <a:off x="3054244" y="35369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089E90-D7B4-554F-9991-CC26D35B47C3}"/>
              </a:ext>
            </a:extLst>
          </p:cNvPr>
          <p:cNvSpPr txBox="1"/>
          <p:nvPr/>
        </p:nvSpPr>
        <p:spPr>
          <a:xfrm>
            <a:off x="5255817" y="3537880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01FD14-6E5C-3E43-8F05-6D3EC5F26DBA}"/>
              </a:ext>
            </a:extLst>
          </p:cNvPr>
          <p:cNvSpPr txBox="1"/>
          <p:nvPr/>
        </p:nvSpPr>
        <p:spPr>
          <a:xfrm>
            <a:off x="5498620" y="35358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🐧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01414A-374D-804A-BF7D-89EA72255E0B}"/>
              </a:ext>
            </a:extLst>
          </p:cNvPr>
          <p:cNvSpPr/>
          <p:nvPr/>
        </p:nvSpPr>
        <p:spPr>
          <a:xfrm>
            <a:off x="4093882" y="2346328"/>
            <a:ext cx="586442" cy="3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A86867-0119-2643-B3BE-F1FA5814E65E}"/>
              </a:ext>
            </a:extLst>
          </p:cNvPr>
          <p:cNvSpPr/>
          <p:nvPr/>
        </p:nvSpPr>
        <p:spPr>
          <a:xfrm>
            <a:off x="5307105" y="3532066"/>
            <a:ext cx="586442" cy="3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9EDCF635-6698-7D41-BD8C-A248A7A7CFE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521030" y="3718101"/>
            <a:ext cx="1734787" cy="4445"/>
          </a:xfrm>
          <a:prstGeom prst="straightConnector1">
            <a:avLst/>
          </a:prstGeom>
          <a:ln w="2222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B4A65C5-68A4-7845-9222-36CF994359DC}"/>
              </a:ext>
            </a:extLst>
          </p:cNvPr>
          <p:cNvCxnSpPr>
            <a:cxnSpLocks/>
          </p:cNvCxnSpPr>
          <p:nvPr/>
        </p:nvCxnSpPr>
        <p:spPr>
          <a:xfrm flipV="1">
            <a:off x="3492985" y="2755457"/>
            <a:ext cx="648709" cy="776609"/>
          </a:xfrm>
          <a:prstGeom prst="straightConnector1">
            <a:avLst/>
          </a:prstGeom>
          <a:ln w="2222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标注 37">
            <a:extLst>
              <a:ext uri="{FF2B5EF4-FFF2-40B4-BE49-F238E27FC236}">
                <a16:creationId xmlns:a16="http://schemas.microsoft.com/office/drawing/2014/main" id="{036B9880-0B33-E346-8BD9-6B4C7F556785}"/>
              </a:ext>
            </a:extLst>
          </p:cNvPr>
          <p:cNvSpPr/>
          <p:nvPr/>
        </p:nvSpPr>
        <p:spPr>
          <a:xfrm>
            <a:off x="2487236" y="2508436"/>
            <a:ext cx="805468" cy="820576"/>
          </a:xfrm>
          <a:prstGeom prst="wedgeRoundRectCallout">
            <a:avLst>
              <a:gd name="adj1" fmla="val 29622"/>
              <a:gd name="adj2" fmla="val 75683"/>
              <a:gd name="adj3" fmla="val 16667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5052FE3-F3C7-2C4C-96AA-0B449A33F7BC}"/>
              </a:ext>
            </a:extLst>
          </p:cNvPr>
          <p:cNvSpPr txBox="1"/>
          <p:nvPr/>
        </p:nvSpPr>
        <p:spPr>
          <a:xfrm>
            <a:off x="2537633" y="2521870"/>
            <a:ext cx="66877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我改票啦</a:t>
            </a:r>
            <a:endParaRPr kumimoji="1" lang="en-US" altLang="zh-CN" sz="9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e: 0</a:t>
            </a:r>
          </a:p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z: 0</a:t>
            </a:r>
          </a:p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 :</a:t>
            </a:r>
            <a:r>
              <a:rPr kumimoji="1" lang="zh-CN" altLang="en-US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马果果</a:t>
            </a:r>
            <a:endParaRPr kumimoji="1" lang="en-US" altLang="zh-CN" sz="9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LOOKING</a:t>
            </a:r>
            <a:endParaRPr kumimoji="1" lang="zh-CN" altLang="en-US" sz="9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CFFE609-21B4-1A49-8B6C-FC3EEA0E6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378" y="1369530"/>
            <a:ext cx="2978633" cy="367108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A1D8BFA-C5D5-E543-ADC6-4524ABA6A8CD}"/>
              </a:ext>
            </a:extLst>
          </p:cNvPr>
          <p:cNvSpPr txBox="1"/>
          <p:nvPr/>
        </p:nvSpPr>
        <p:spPr>
          <a:xfrm>
            <a:off x="3085649" y="169708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马小云投票箱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299006-1AB1-1447-9BD1-C6CC16009401}"/>
              </a:ext>
            </a:extLst>
          </p:cNvPr>
          <p:cNvSpPr txBox="1"/>
          <p:nvPr/>
        </p:nvSpPr>
        <p:spPr>
          <a:xfrm>
            <a:off x="2487287" y="4304805"/>
            <a:ext cx="17556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[</a:t>
            </a:r>
            <a:r>
              <a:rPr kumimoji="1" lang="zh-CN" altLang="en-US" sz="1100" dirty="0">
                <a:solidFill>
                  <a:srgbClr val="7030A0"/>
                </a:solidFill>
              </a:rPr>
              <a:t>马果果</a:t>
            </a:r>
            <a:r>
              <a:rPr kumimoji="1" lang="en-US" altLang="zh-CN" sz="1100" dirty="0">
                <a:solidFill>
                  <a:srgbClr val="7030A0"/>
                </a:solidFill>
              </a:rPr>
              <a:t>(69)</a:t>
            </a:r>
            <a:r>
              <a:rPr kumimoji="1" lang="zh-CN" altLang="en-US" sz="1100" dirty="0">
                <a:solidFill>
                  <a:srgbClr val="7030A0"/>
                </a:solidFill>
              </a:rPr>
              <a:t>，</a:t>
            </a:r>
            <a:r>
              <a:rPr kumimoji="1" lang="zh-CN" alt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马小云</a:t>
            </a:r>
            <a:r>
              <a:rPr kumimoji="1" lang="en-US" altLang="zh-CN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(56)</a:t>
            </a:r>
            <a:r>
              <a:rPr kumimoji="1" lang="zh-CN" alt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100" dirty="0"/>
              <a:t>]</a:t>
            </a:r>
            <a:endParaRPr kumimoji="1" lang="zh-CN" altLang="en-US" sz="11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96C550-C03D-CC48-87D5-4C8DADF0B566}"/>
              </a:ext>
            </a:extLst>
          </p:cNvPr>
          <p:cNvSpPr txBox="1"/>
          <p:nvPr/>
        </p:nvSpPr>
        <p:spPr>
          <a:xfrm>
            <a:off x="2583106" y="2476534"/>
            <a:ext cx="2036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>
                <a:solidFill>
                  <a:srgbClr val="7030A0"/>
                </a:solidFill>
              </a:rPr>
              <a:t>马果果</a:t>
            </a:r>
            <a:r>
              <a:rPr kumimoji="1" lang="en-US" altLang="zh-CN" sz="1100" dirty="0">
                <a:solidFill>
                  <a:srgbClr val="7030A0"/>
                </a:solidFill>
              </a:rPr>
              <a:t>(69)</a:t>
            </a:r>
            <a:r>
              <a:rPr kumimoji="1" lang="zh-CN" altLang="en-US" sz="1100" dirty="0">
                <a:solidFill>
                  <a:srgbClr val="7030A0"/>
                </a:solidFill>
              </a:rPr>
              <a:t> </a:t>
            </a:r>
            <a:r>
              <a:rPr kumimoji="1" lang="en-US" altLang="zh-CN" sz="1100" dirty="0"/>
              <a:t>	=》</a:t>
            </a:r>
            <a:r>
              <a:rPr kumimoji="1" lang="zh-CN" altLang="en-US" sz="1100" dirty="0">
                <a:solidFill>
                  <a:srgbClr val="7030A0"/>
                </a:solidFill>
              </a:rPr>
              <a:t>马果果</a:t>
            </a:r>
            <a:r>
              <a:rPr kumimoji="1" lang="en-US" altLang="zh-CN" sz="1100" dirty="0">
                <a:solidFill>
                  <a:srgbClr val="7030A0"/>
                </a:solidFill>
              </a:rPr>
              <a:t>(69)</a:t>
            </a:r>
            <a:r>
              <a:rPr kumimoji="1" lang="zh-CN" altLang="en-US" sz="1100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D3BAD2-8664-FE40-8677-98910CC62ECF}"/>
              </a:ext>
            </a:extLst>
          </p:cNvPr>
          <p:cNvSpPr txBox="1"/>
          <p:nvPr/>
        </p:nvSpPr>
        <p:spPr>
          <a:xfrm>
            <a:off x="2487287" y="3917766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当前投票统计：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6B3655-B82D-9044-A91C-D263E126ED93}"/>
              </a:ext>
            </a:extLst>
          </p:cNvPr>
          <p:cNvSpPr txBox="1"/>
          <p:nvPr/>
        </p:nvSpPr>
        <p:spPr>
          <a:xfrm>
            <a:off x="2583105" y="2064984"/>
            <a:ext cx="2036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马小云</a:t>
            </a:r>
            <a:r>
              <a:rPr kumimoji="1" lang="en-US" altLang="zh-CN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(56)</a:t>
            </a:r>
            <a:r>
              <a:rPr kumimoji="1" lang="zh-CN" alt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100" dirty="0"/>
              <a:t>	=》</a:t>
            </a:r>
            <a:r>
              <a:rPr kumimoji="1" lang="zh-CN" altLang="en-US" sz="1100" dirty="0">
                <a:solidFill>
                  <a:srgbClr val="7030A0"/>
                </a:solidFill>
              </a:rPr>
              <a:t>马果果</a:t>
            </a:r>
            <a:r>
              <a:rPr kumimoji="1" lang="en-US" altLang="zh-CN" sz="1100" dirty="0">
                <a:solidFill>
                  <a:srgbClr val="7030A0"/>
                </a:solidFill>
              </a:rPr>
              <a:t>(69)</a:t>
            </a:r>
            <a:r>
              <a:rPr kumimoji="1" lang="zh-CN" altLang="en-US" sz="1100" dirty="0">
                <a:solidFill>
                  <a:srgbClr val="7030A0"/>
                </a:solidFill>
              </a:rPr>
              <a:t> </a:t>
            </a:r>
            <a:endParaRPr kumimoji="1" lang="zh-CN" altLang="en-US" sz="11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27370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CFFE609-21B4-1A49-8B6C-FC3EEA0E6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378" y="1369530"/>
            <a:ext cx="2978633" cy="367108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A1D8BFA-C5D5-E543-ADC6-4524ABA6A8CD}"/>
              </a:ext>
            </a:extLst>
          </p:cNvPr>
          <p:cNvSpPr txBox="1"/>
          <p:nvPr/>
        </p:nvSpPr>
        <p:spPr>
          <a:xfrm>
            <a:off x="3085649" y="169708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马小云投票箱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299006-1AB1-1447-9BD1-C6CC16009401}"/>
              </a:ext>
            </a:extLst>
          </p:cNvPr>
          <p:cNvSpPr txBox="1"/>
          <p:nvPr/>
        </p:nvSpPr>
        <p:spPr>
          <a:xfrm>
            <a:off x="2487287" y="4304805"/>
            <a:ext cx="17556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[</a:t>
            </a:r>
            <a:r>
              <a:rPr kumimoji="1" lang="zh-CN" altLang="en-US" sz="1100" dirty="0">
                <a:solidFill>
                  <a:srgbClr val="7030A0"/>
                </a:solidFill>
              </a:rPr>
              <a:t>马果果</a:t>
            </a:r>
            <a:r>
              <a:rPr kumimoji="1" lang="en-US" altLang="zh-CN" sz="1100" dirty="0">
                <a:solidFill>
                  <a:srgbClr val="7030A0"/>
                </a:solidFill>
              </a:rPr>
              <a:t>(69)</a:t>
            </a:r>
            <a:r>
              <a:rPr kumimoji="1" lang="zh-CN" altLang="en-US" sz="1100" dirty="0">
                <a:solidFill>
                  <a:srgbClr val="7030A0"/>
                </a:solidFill>
              </a:rPr>
              <a:t>，</a:t>
            </a:r>
            <a:r>
              <a:rPr kumimoji="1" lang="zh-CN" alt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马小云</a:t>
            </a:r>
            <a:r>
              <a:rPr kumimoji="1" lang="en-US" altLang="zh-CN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(56)</a:t>
            </a:r>
            <a:r>
              <a:rPr kumimoji="1" lang="zh-CN" alt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100" dirty="0"/>
              <a:t>]</a:t>
            </a:r>
            <a:endParaRPr kumimoji="1" lang="zh-CN" altLang="en-US" sz="11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96C550-C03D-CC48-87D5-4C8DADF0B566}"/>
              </a:ext>
            </a:extLst>
          </p:cNvPr>
          <p:cNvSpPr txBox="1"/>
          <p:nvPr/>
        </p:nvSpPr>
        <p:spPr>
          <a:xfrm>
            <a:off x="2583106" y="2476534"/>
            <a:ext cx="2036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>
                <a:solidFill>
                  <a:srgbClr val="7030A0"/>
                </a:solidFill>
              </a:rPr>
              <a:t>马果果</a:t>
            </a:r>
            <a:r>
              <a:rPr kumimoji="1" lang="en-US" altLang="zh-CN" sz="1100" dirty="0">
                <a:solidFill>
                  <a:srgbClr val="7030A0"/>
                </a:solidFill>
              </a:rPr>
              <a:t>(69)</a:t>
            </a:r>
            <a:r>
              <a:rPr kumimoji="1" lang="zh-CN" altLang="en-US" sz="1100" dirty="0">
                <a:solidFill>
                  <a:srgbClr val="7030A0"/>
                </a:solidFill>
              </a:rPr>
              <a:t> </a:t>
            </a:r>
            <a:r>
              <a:rPr kumimoji="1" lang="en-US" altLang="zh-CN" sz="1100" dirty="0"/>
              <a:t>	=》</a:t>
            </a:r>
            <a:r>
              <a:rPr kumimoji="1" lang="zh-CN" altLang="en-US" sz="1100" dirty="0">
                <a:solidFill>
                  <a:srgbClr val="7030A0"/>
                </a:solidFill>
              </a:rPr>
              <a:t>马果果</a:t>
            </a:r>
            <a:r>
              <a:rPr kumimoji="1" lang="en-US" altLang="zh-CN" sz="1100" dirty="0">
                <a:solidFill>
                  <a:srgbClr val="7030A0"/>
                </a:solidFill>
              </a:rPr>
              <a:t>(69)</a:t>
            </a:r>
            <a:r>
              <a:rPr kumimoji="1" lang="zh-CN" altLang="en-US" sz="1100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D3BAD2-8664-FE40-8677-98910CC62ECF}"/>
              </a:ext>
            </a:extLst>
          </p:cNvPr>
          <p:cNvSpPr txBox="1"/>
          <p:nvPr/>
        </p:nvSpPr>
        <p:spPr>
          <a:xfrm>
            <a:off x="2487287" y="3917766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当前投票统计：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6B3655-B82D-9044-A91C-D263E126ED93}"/>
              </a:ext>
            </a:extLst>
          </p:cNvPr>
          <p:cNvSpPr txBox="1"/>
          <p:nvPr/>
        </p:nvSpPr>
        <p:spPr>
          <a:xfrm>
            <a:off x="2583105" y="2064984"/>
            <a:ext cx="2036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马小云</a:t>
            </a:r>
            <a:r>
              <a:rPr kumimoji="1" lang="en-US" altLang="zh-CN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(56)</a:t>
            </a:r>
            <a:r>
              <a:rPr kumimoji="1" lang="zh-CN" alt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100" dirty="0"/>
              <a:t>	=》</a:t>
            </a:r>
            <a:r>
              <a:rPr kumimoji="1" lang="zh-CN" altLang="en-US" sz="1100" dirty="0">
                <a:solidFill>
                  <a:srgbClr val="7030A0"/>
                </a:solidFill>
              </a:rPr>
              <a:t>马果果</a:t>
            </a:r>
            <a:r>
              <a:rPr kumimoji="1" lang="en-US" altLang="zh-CN" sz="1100" dirty="0">
                <a:solidFill>
                  <a:srgbClr val="7030A0"/>
                </a:solidFill>
              </a:rPr>
              <a:t>(69)</a:t>
            </a:r>
            <a:r>
              <a:rPr kumimoji="1" lang="zh-CN" altLang="en-US" sz="1100" dirty="0">
                <a:solidFill>
                  <a:srgbClr val="7030A0"/>
                </a:solidFill>
              </a:rPr>
              <a:t> </a:t>
            </a:r>
            <a:endParaRPr kumimoji="1" lang="zh-CN" altLang="en-US" sz="11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23D837-B7AD-9F4B-9BE4-AB01BF303DEC}"/>
              </a:ext>
            </a:extLst>
          </p:cNvPr>
          <p:cNvSpPr txBox="1"/>
          <p:nvPr/>
        </p:nvSpPr>
        <p:spPr>
          <a:xfrm>
            <a:off x="2583107" y="2839062"/>
            <a:ext cx="2036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>
                <a:solidFill>
                  <a:srgbClr val="00B050"/>
                </a:solidFill>
              </a:rPr>
              <a:t>马小腾</a:t>
            </a:r>
            <a:r>
              <a:rPr kumimoji="1" lang="en-US" altLang="zh-CN" sz="1100" dirty="0">
                <a:solidFill>
                  <a:srgbClr val="00B050"/>
                </a:solidFill>
              </a:rPr>
              <a:t>(49)</a:t>
            </a:r>
            <a:r>
              <a:rPr kumimoji="1" lang="zh-CN" altLang="en-US" sz="1100" dirty="0">
                <a:solidFill>
                  <a:srgbClr val="00B050"/>
                </a:solidFill>
              </a:rPr>
              <a:t> </a:t>
            </a:r>
            <a:r>
              <a:rPr kumimoji="1" lang="en-US" altLang="zh-CN" sz="1100" dirty="0"/>
              <a:t>	=》</a:t>
            </a:r>
            <a:r>
              <a:rPr kumimoji="1" lang="zh-CN" altLang="en-US" sz="1100" dirty="0">
                <a:solidFill>
                  <a:srgbClr val="00B050"/>
                </a:solidFill>
              </a:rPr>
              <a:t>马小腾</a:t>
            </a:r>
            <a:r>
              <a:rPr kumimoji="1" lang="en-US" altLang="zh-CN" sz="1100" dirty="0">
                <a:solidFill>
                  <a:srgbClr val="00B050"/>
                </a:solidFill>
              </a:rPr>
              <a:t>(49)</a:t>
            </a:r>
            <a:r>
              <a:rPr kumimoji="1" lang="zh-CN" altLang="en-US" sz="1100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119711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CFFE609-21B4-1A49-8B6C-FC3EEA0E6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378" y="1369530"/>
            <a:ext cx="2978633" cy="367108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A1D8BFA-C5D5-E543-ADC6-4524ABA6A8CD}"/>
              </a:ext>
            </a:extLst>
          </p:cNvPr>
          <p:cNvSpPr txBox="1"/>
          <p:nvPr/>
        </p:nvSpPr>
        <p:spPr>
          <a:xfrm>
            <a:off x="3143877" y="169708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>
                <a:solidFill>
                  <a:srgbClr val="7030A0"/>
                </a:solidFill>
              </a:rPr>
              <a:t>马果果投票箱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299006-1AB1-1447-9BD1-C6CC16009401}"/>
              </a:ext>
            </a:extLst>
          </p:cNvPr>
          <p:cNvSpPr txBox="1"/>
          <p:nvPr/>
        </p:nvSpPr>
        <p:spPr>
          <a:xfrm>
            <a:off x="2487287" y="4304805"/>
            <a:ext cx="17556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[</a:t>
            </a:r>
            <a:r>
              <a:rPr kumimoji="1" lang="zh-CN" altLang="en-US" sz="1100" dirty="0">
                <a:solidFill>
                  <a:srgbClr val="7030A0"/>
                </a:solidFill>
              </a:rPr>
              <a:t>马果果</a:t>
            </a:r>
            <a:r>
              <a:rPr kumimoji="1" lang="en-US" altLang="zh-CN" sz="1100" dirty="0">
                <a:solidFill>
                  <a:srgbClr val="7030A0"/>
                </a:solidFill>
              </a:rPr>
              <a:t>(69)</a:t>
            </a:r>
            <a:r>
              <a:rPr kumimoji="1" lang="zh-CN" altLang="en-US" sz="1100" dirty="0">
                <a:solidFill>
                  <a:srgbClr val="7030A0"/>
                </a:solidFill>
              </a:rPr>
              <a:t>，</a:t>
            </a:r>
            <a:r>
              <a:rPr kumimoji="1" lang="zh-CN" alt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马小云</a:t>
            </a:r>
            <a:r>
              <a:rPr kumimoji="1" lang="en-US" altLang="zh-CN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(56)</a:t>
            </a:r>
            <a:r>
              <a:rPr kumimoji="1" lang="zh-CN" alt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100" dirty="0"/>
              <a:t>]</a:t>
            </a:r>
            <a:endParaRPr kumimoji="1" lang="zh-CN" altLang="en-US" sz="11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96C550-C03D-CC48-87D5-4C8DADF0B566}"/>
              </a:ext>
            </a:extLst>
          </p:cNvPr>
          <p:cNvSpPr txBox="1"/>
          <p:nvPr/>
        </p:nvSpPr>
        <p:spPr>
          <a:xfrm>
            <a:off x="2583108" y="2084119"/>
            <a:ext cx="2036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>
                <a:solidFill>
                  <a:srgbClr val="7030A0"/>
                </a:solidFill>
              </a:rPr>
              <a:t>马果果</a:t>
            </a:r>
            <a:r>
              <a:rPr kumimoji="1" lang="en-US" altLang="zh-CN" sz="1100" dirty="0">
                <a:solidFill>
                  <a:srgbClr val="7030A0"/>
                </a:solidFill>
              </a:rPr>
              <a:t>(69)</a:t>
            </a:r>
            <a:r>
              <a:rPr kumimoji="1" lang="zh-CN" altLang="en-US" sz="1100" dirty="0">
                <a:solidFill>
                  <a:srgbClr val="7030A0"/>
                </a:solidFill>
              </a:rPr>
              <a:t> </a:t>
            </a:r>
            <a:r>
              <a:rPr kumimoji="1" lang="en-US" altLang="zh-CN" sz="1100" dirty="0"/>
              <a:t>	=》</a:t>
            </a:r>
            <a:r>
              <a:rPr kumimoji="1" lang="zh-CN" altLang="en-US" sz="1100" dirty="0">
                <a:solidFill>
                  <a:srgbClr val="7030A0"/>
                </a:solidFill>
              </a:rPr>
              <a:t>马果果</a:t>
            </a:r>
            <a:r>
              <a:rPr kumimoji="1" lang="en-US" altLang="zh-CN" sz="1100" dirty="0">
                <a:solidFill>
                  <a:srgbClr val="7030A0"/>
                </a:solidFill>
              </a:rPr>
              <a:t>(69)</a:t>
            </a:r>
            <a:r>
              <a:rPr kumimoji="1" lang="zh-CN" altLang="en-US" sz="1100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D3BAD2-8664-FE40-8677-98910CC62ECF}"/>
              </a:ext>
            </a:extLst>
          </p:cNvPr>
          <p:cNvSpPr txBox="1"/>
          <p:nvPr/>
        </p:nvSpPr>
        <p:spPr>
          <a:xfrm>
            <a:off x="2487287" y="3917766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当前投票统计：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6B3655-B82D-9044-A91C-D263E126ED93}"/>
              </a:ext>
            </a:extLst>
          </p:cNvPr>
          <p:cNvSpPr txBox="1"/>
          <p:nvPr/>
        </p:nvSpPr>
        <p:spPr>
          <a:xfrm>
            <a:off x="2583108" y="2471158"/>
            <a:ext cx="2036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马小云</a:t>
            </a:r>
            <a:r>
              <a:rPr kumimoji="1" lang="en-US" altLang="zh-CN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(56)</a:t>
            </a:r>
            <a:r>
              <a:rPr kumimoji="1" lang="zh-CN" alt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100" dirty="0"/>
              <a:t>	=》</a:t>
            </a:r>
            <a:r>
              <a:rPr kumimoji="1" lang="zh-CN" altLang="en-US" sz="1100" dirty="0">
                <a:solidFill>
                  <a:srgbClr val="7030A0"/>
                </a:solidFill>
              </a:rPr>
              <a:t>马果果</a:t>
            </a:r>
            <a:r>
              <a:rPr kumimoji="1" lang="en-US" altLang="zh-CN" sz="1100" dirty="0">
                <a:solidFill>
                  <a:srgbClr val="7030A0"/>
                </a:solidFill>
              </a:rPr>
              <a:t>(69)</a:t>
            </a:r>
            <a:r>
              <a:rPr kumimoji="1" lang="zh-CN" altLang="en-US" sz="1100" dirty="0">
                <a:solidFill>
                  <a:srgbClr val="7030A0"/>
                </a:solidFill>
              </a:rPr>
              <a:t> </a:t>
            </a:r>
            <a:endParaRPr kumimoji="1" lang="zh-CN" altLang="en-US" sz="11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E85FF9-0D64-8E40-A650-A3CE5E67A0EE}"/>
              </a:ext>
            </a:extLst>
          </p:cNvPr>
          <p:cNvSpPr txBox="1"/>
          <p:nvPr/>
        </p:nvSpPr>
        <p:spPr>
          <a:xfrm>
            <a:off x="2583107" y="2839062"/>
            <a:ext cx="2036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>
                <a:solidFill>
                  <a:srgbClr val="00B050"/>
                </a:solidFill>
              </a:rPr>
              <a:t>马小腾</a:t>
            </a:r>
            <a:r>
              <a:rPr kumimoji="1" lang="en-US" altLang="zh-CN" sz="1100" dirty="0">
                <a:solidFill>
                  <a:srgbClr val="00B050"/>
                </a:solidFill>
              </a:rPr>
              <a:t>(49)</a:t>
            </a:r>
            <a:r>
              <a:rPr kumimoji="1" lang="zh-CN" altLang="en-US" sz="1100" dirty="0">
                <a:solidFill>
                  <a:srgbClr val="00B050"/>
                </a:solidFill>
              </a:rPr>
              <a:t> </a:t>
            </a:r>
            <a:r>
              <a:rPr kumimoji="1" lang="en-US" altLang="zh-CN" sz="1100" dirty="0"/>
              <a:t>	=》</a:t>
            </a:r>
            <a:r>
              <a:rPr kumimoji="1" lang="zh-CN" altLang="en-US" sz="1100" dirty="0">
                <a:solidFill>
                  <a:srgbClr val="00B050"/>
                </a:solidFill>
              </a:rPr>
              <a:t>马小腾</a:t>
            </a:r>
            <a:r>
              <a:rPr kumimoji="1" lang="en-US" altLang="zh-CN" sz="1100" dirty="0">
                <a:solidFill>
                  <a:srgbClr val="00B050"/>
                </a:solidFill>
              </a:rPr>
              <a:t>(49)</a:t>
            </a:r>
            <a:r>
              <a:rPr kumimoji="1" lang="zh-CN" altLang="en-US" sz="11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6B1CA580-B125-7A4A-85DC-501F5D142921}"/>
              </a:ext>
            </a:extLst>
          </p:cNvPr>
          <p:cNvSpPr/>
          <p:nvPr/>
        </p:nvSpPr>
        <p:spPr>
          <a:xfrm rot="4052518" flipH="1">
            <a:off x="4592920" y="2347599"/>
            <a:ext cx="157481" cy="33194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663968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EA1D92F-DEB0-4F4E-8348-AC4FEC30BDB5}"/>
              </a:ext>
            </a:extLst>
          </p:cNvPr>
          <p:cNvSpPr txBox="1"/>
          <p:nvPr/>
        </p:nvSpPr>
        <p:spPr>
          <a:xfrm>
            <a:off x="4029497" y="2349066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2BDA6A-1B89-B749-9A2E-C6BC4E8D74D2}"/>
              </a:ext>
            </a:extLst>
          </p:cNvPr>
          <p:cNvSpPr txBox="1"/>
          <p:nvPr/>
        </p:nvSpPr>
        <p:spPr>
          <a:xfrm>
            <a:off x="4285397" y="2349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4EA018-472B-884E-A7F1-013FC18A4F40}"/>
              </a:ext>
            </a:extLst>
          </p:cNvPr>
          <p:cNvSpPr/>
          <p:nvPr/>
        </p:nvSpPr>
        <p:spPr>
          <a:xfrm>
            <a:off x="2862729" y="3536867"/>
            <a:ext cx="586442" cy="367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4B3EB6-574E-B944-9B97-9FBBBD2E2037}"/>
              </a:ext>
            </a:extLst>
          </p:cNvPr>
          <p:cNvSpPr txBox="1"/>
          <p:nvPr/>
        </p:nvSpPr>
        <p:spPr>
          <a:xfrm>
            <a:off x="2798344" y="3536868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0E00DC-C6B4-EE43-9162-E5A7FD7D16B1}"/>
              </a:ext>
            </a:extLst>
          </p:cNvPr>
          <p:cNvSpPr txBox="1"/>
          <p:nvPr/>
        </p:nvSpPr>
        <p:spPr>
          <a:xfrm>
            <a:off x="3054244" y="35369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089E90-D7B4-554F-9991-CC26D35B47C3}"/>
              </a:ext>
            </a:extLst>
          </p:cNvPr>
          <p:cNvSpPr txBox="1"/>
          <p:nvPr/>
        </p:nvSpPr>
        <p:spPr>
          <a:xfrm>
            <a:off x="5255817" y="3537880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01FD14-6E5C-3E43-8F05-6D3EC5F26DBA}"/>
              </a:ext>
            </a:extLst>
          </p:cNvPr>
          <p:cNvSpPr txBox="1"/>
          <p:nvPr/>
        </p:nvSpPr>
        <p:spPr>
          <a:xfrm>
            <a:off x="5498620" y="35358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🐧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01414A-374D-804A-BF7D-89EA72255E0B}"/>
              </a:ext>
            </a:extLst>
          </p:cNvPr>
          <p:cNvSpPr/>
          <p:nvPr/>
        </p:nvSpPr>
        <p:spPr>
          <a:xfrm>
            <a:off x="4093882" y="2346328"/>
            <a:ext cx="586442" cy="3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A86867-0119-2643-B3BE-F1FA5814E65E}"/>
              </a:ext>
            </a:extLst>
          </p:cNvPr>
          <p:cNvSpPr/>
          <p:nvPr/>
        </p:nvSpPr>
        <p:spPr>
          <a:xfrm>
            <a:off x="5307105" y="3532066"/>
            <a:ext cx="586442" cy="3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标注 31">
            <a:extLst>
              <a:ext uri="{FF2B5EF4-FFF2-40B4-BE49-F238E27FC236}">
                <a16:creationId xmlns:a16="http://schemas.microsoft.com/office/drawing/2014/main" id="{1473581E-7ACF-E54F-B5F3-26B56C993BBB}"/>
              </a:ext>
            </a:extLst>
          </p:cNvPr>
          <p:cNvSpPr/>
          <p:nvPr/>
        </p:nvSpPr>
        <p:spPr>
          <a:xfrm>
            <a:off x="4029497" y="1479793"/>
            <a:ext cx="805468" cy="632633"/>
          </a:xfrm>
          <a:prstGeom prst="wedgeRoundRectCallout">
            <a:avLst>
              <a:gd name="adj1" fmla="val -24543"/>
              <a:gd name="adj2" fmla="val 77885"/>
              <a:gd name="adj3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D7D0B94-4188-A445-A0E1-ABC987D3BEC7}"/>
              </a:ext>
            </a:extLst>
          </p:cNvPr>
          <p:cNvSpPr txBox="1"/>
          <p:nvPr/>
        </p:nvSpPr>
        <p:spPr>
          <a:xfrm>
            <a:off x="4032122" y="1456097"/>
            <a:ext cx="63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7030A0"/>
                </a:solidFill>
              </a:rPr>
              <a:t>e: 0</a:t>
            </a:r>
          </a:p>
          <a:p>
            <a:r>
              <a:rPr kumimoji="1" lang="en-US" altLang="zh-CN" sz="900" dirty="0">
                <a:solidFill>
                  <a:srgbClr val="7030A0"/>
                </a:solidFill>
              </a:rPr>
              <a:t>z: 0</a:t>
            </a:r>
            <a:r>
              <a:rPr kumimoji="1" lang="zh-CN" altLang="en-US" sz="900" dirty="0">
                <a:solidFill>
                  <a:srgbClr val="7030A0"/>
                </a:solidFill>
              </a:rPr>
              <a:t> </a:t>
            </a:r>
            <a:endParaRPr kumimoji="1" lang="en-US" altLang="zh-CN" sz="900" dirty="0">
              <a:solidFill>
                <a:srgbClr val="7030A0"/>
              </a:solidFill>
            </a:endParaRPr>
          </a:p>
          <a:p>
            <a:r>
              <a:rPr kumimoji="1" lang="en-US" altLang="zh-CN" sz="900" dirty="0">
                <a:solidFill>
                  <a:srgbClr val="7030A0"/>
                </a:solidFill>
              </a:rPr>
              <a:t>l :</a:t>
            </a:r>
            <a:r>
              <a:rPr kumimoji="1" lang="zh-CN" altLang="en-US" sz="900" dirty="0">
                <a:solidFill>
                  <a:srgbClr val="7030A0"/>
                </a:solidFill>
              </a:rPr>
              <a:t>马果果</a:t>
            </a:r>
            <a:endParaRPr kumimoji="1" lang="en-US" altLang="zh-CN" sz="900" dirty="0">
              <a:solidFill>
                <a:srgbClr val="7030A0"/>
              </a:solidFill>
            </a:endParaRPr>
          </a:p>
          <a:p>
            <a:r>
              <a:rPr kumimoji="1" lang="en-US" altLang="zh-CN" sz="900" dirty="0">
                <a:solidFill>
                  <a:srgbClr val="7030A0"/>
                </a:solidFill>
              </a:rPr>
              <a:t>LEADING</a:t>
            </a:r>
            <a:endParaRPr kumimoji="1" lang="zh-CN" altLang="en-US" sz="900" dirty="0">
              <a:solidFill>
                <a:srgbClr val="7030A0"/>
              </a:solidFill>
            </a:endParaRPr>
          </a:p>
        </p:txBody>
      </p:sp>
      <p:sp>
        <p:nvSpPr>
          <p:cNvPr id="35" name="圆角矩形标注 34">
            <a:extLst>
              <a:ext uri="{FF2B5EF4-FFF2-40B4-BE49-F238E27FC236}">
                <a16:creationId xmlns:a16="http://schemas.microsoft.com/office/drawing/2014/main" id="{C96E6BBB-BAE8-FF41-915D-4BD79984CD33}"/>
              </a:ext>
            </a:extLst>
          </p:cNvPr>
          <p:cNvSpPr/>
          <p:nvPr/>
        </p:nvSpPr>
        <p:spPr>
          <a:xfrm>
            <a:off x="5530604" y="2663445"/>
            <a:ext cx="805468" cy="655880"/>
          </a:xfrm>
          <a:prstGeom prst="wedgeRoundRectCallout">
            <a:avLst>
              <a:gd name="adj1" fmla="val -29737"/>
              <a:gd name="adj2" fmla="val 80087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DD65CE5-72D0-C744-8545-736CA57615F8}"/>
              </a:ext>
            </a:extLst>
          </p:cNvPr>
          <p:cNvSpPr txBox="1"/>
          <p:nvPr/>
        </p:nvSpPr>
        <p:spPr>
          <a:xfrm>
            <a:off x="5530604" y="2660369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00B050"/>
                </a:solidFill>
              </a:rPr>
              <a:t>e: 0</a:t>
            </a:r>
          </a:p>
          <a:p>
            <a:r>
              <a:rPr kumimoji="1" lang="en-US" altLang="zh-CN" sz="900" dirty="0">
                <a:solidFill>
                  <a:srgbClr val="00B050"/>
                </a:solidFill>
              </a:rPr>
              <a:t>z: 0</a:t>
            </a:r>
            <a:r>
              <a:rPr kumimoji="1" lang="zh-CN" altLang="en-US" sz="900" dirty="0">
                <a:solidFill>
                  <a:srgbClr val="00B050"/>
                </a:solidFill>
              </a:rPr>
              <a:t> </a:t>
            </a:r>
            <a:endParaRPr kumimoji="1" lang="en-US" altLang="zh-CN" sz="900" dirty="0">
              <a:solidFill>
                <a:srgbClr val="00B050"/>
              </a:solidFill>
            </a:endParaRPr>
          </a:p>
          <a:p>
            <a:r>
              <a:rPr kumimoji="1" lang="en-US" altLang="zh-CN" sz="900" dirty="0">
                <a:solidFill>
                  <a:srgbClr val="00B050"/>
                </a:solidFill>
              </a:rPr>
              <a:t>l :</a:t>
            </a:r>
            <a:r>
              <a:rPr kumimoji="1" lang="zh-CN" altLang="en-US" sz="900" dirty="0">
                <a:solidFill>
                  <a:srgbClr val="00B050"/>
                </a:solidFill>
              </a:rPr>
              <a:t>马果果</a:t>
            </a:r>
            <a:endParaRPr kumimoji="1" lang="en-US" altLang="zh-CN" sz="900" dirty="0">
              <a:solidFill>
                <a:srgbClr val="00B050"/>
              </a:solidFill>
            </a:endParaRPr>
          </a:p>
          <a:p>
            <a:r>
              <a:rPr kumimoji="1" lang="en-US" altLang="zh-CN" sz="900" dirty="0">
                <a:solidFill>
                  <a:srgbClr val="00B050"/>
                </a:solidFill>
              </a:rPr>
              <a:t>FOLLOWING</a:t>
            </a:r>
            <a:endParaRPr kumimoji="1" lang="zh-CN" altLang="en-US" sz="900" dirty="0">
              <a:solidFill>
                <a:srgbClr val="00B050"/>
              </a:solidFill>
            </a:endParaRPr>
          </a:p>
        </p:txBody>
      </p:sp>
      <p:sp>
        <p:nvSpPr>
          <p:cNvPr id="38" name="圆角矩形标注 37">
            <a:extLst>
              <a:ext uri="{FF2B5EF4-FFF2-40B4-BE49-F238E27FC236}">
                <a16:creationId xmlns:a16="http://schemas.microsoft.com/office/drawing/2014/main" id="{036B9880-0B33-E346-8BD9-6B4C7F556785}"/>
              </a:ext>
            </a:extLst>
          </p:cNvPr>
          <p:cNvSpPr/>
          <p:nvPr/>
        </p:nvSpPr>
        <p:spPr>
          <a:xfrm>
            <a:off x="2487236" y="2716294"/>
            <a:ext cx="805468" cy="612717"/>
          </a:xfrm>
          <a:prstGeom prst="wedgeRoundRectCallout">
            <a:avLst>
              <a:gd name="adj1" fmla="val 29622"/>
              <a:gd name="adj2" fmla="val 75683"/>
              <a:gd name="adj3" fmla="val 16667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5052FE3-F3C7-2C4C-96AA-0B449A33F7BC}"/>
              </a:ext>
            </a:extLst>
          </p:cNvPr>
          <p:cNvSpPr txBox="1"/>
          <p:nvPr/>
        </p:nvSpPr>
        <p:spPr>
          <a:xfrm>
            <a:off x="2478204" y="2699486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e: 0</a:t>
            </a:r>
          </a:p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z: 0</a:t>
            </a:r>
          </a:p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 :</a:t>
            </a:r>
            <a:r>
              <a:rPr kumimoji="1" lang="zh-CN" altLang="en-US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马果果</a:t>
            </a:r>
            <a:endParaRPr kumimoji="1" lang="en-US" altLang="zh-CN" sz="9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FOLLOWING</a:t>
            </a:r>
            <a:endParaRPr kumimoji="1" lang="zh-CN" altLang="en-US" sz="9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99440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EA1D92F-DEB0-4F4E-8348-AC4FEC30BDB5}"/>
              </a:ext>
            </a:extLst>
          </p:cNvPr>
          <p:cNvSpPr txBox="1"/>
          <p:nvPr/>
        </p:nvSpPr>
        <p:spPr>
          <a:xfrm>
            <a:off x="4029497" y="2349066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2BDA6A-1B89-B749-9A2E-C6BC4E8D74D2}"/>
              </a:ext>
            </a:extLst>
          </p:cNvPr>
          <p:cNvSpPr txBox="1"/>
          <p:nvPr/>
        </p:nvSpPr>
        <p:spPr>
          <a:xfrm>
            <a:off x="4285397" y="2349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4EA018-472B-884E-A7F1-013FC18A4F40}"/>
              </a:ext>
            </a:extLst>
          </p:cNvPr>
          <p:cNvSpPr/>
          <p:nvPr/>
        </p:nvSpPr>
        <p:spPr>
          <a:xfrm>
            <a:off x="2862729" y="3536867"/>
            <a:ext cx="586442" cy="367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4B3EB6-574E-B944-9B97-9FBBBD2E2037}"/>
              </a:ext>
            </a:extLst>
          </p:cNvPr>
          <p:cNvSpPr txBox="1"/>
          <p:nvPr/>
        </p:nvSpPr>
        <p:spPr>
          <a:xfrm>
            <a:off x="2798344" y="3536868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0E00DC-C6B4-EE43-9162-E5A7FD7D16B1}"/>
              </a:ext>
            </a:extLst>
          </p:cNvPr>
          <p:cNvSpPr txBox="1"/>
          <p:nvPr/>
        </p:nvSpPr>
        <p:spPr>
          <a:xfrm>
            <a:off x="3054244" y="35369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089E90-D7B4-554F-9991-CC26D35B47C3}"/>
              </a:ext>
            </a:extLst>
          </p:cNvPr>
          <p:cNvSpPr txBox="1"/>
          <p:nvPr/>
        </p:nvSpPr>
        <p:spPr>
          <a:xfrm>
            <a:off x="5255817" y="3537880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01FD14-6E5C-3E43-8F05-6D3EC5F26DBA}"/>
              </a:ext>
            </a:extLst>
          </p:cNvPr>
          <p:cNvSpPr txBox="1"/>
          <p:nvPr/>
        </p:nvSpPr>
        <p:spPr>
          <a:xfrm>
            <a:off x="5498620" y="35358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🐧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01414A-374D-804A-BF7D-89EA72255E0B}"/>
              </a:ext>
            </a:extLst>
          </p:cNvPr>
          <p:cNvSpPr/>
          <p:nvPr/>
        </p:nvSpPr>
        <p:spPr>
          <a:xfrm>
            <a:off x="4093882" y="2346328"/>
            <a:ext cx="586442" cy="3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A86867-0119-2643-B3BE-F1FA5814E65E}"/>
              </a:ext>
            </a:extLst>
          </p:cNvPr>
          <p:cNvSpPr/>
          <p:nvPr/>
        </p:nvSpPr>
        <p:spPr>
          <a:xfrm>
            <a:off x="5307105" y="3532066"/>
            <a:ext cx="586442" cy="3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标注 31">
            <a:extLst>
              <a:ext uri="{FF2B5EF4-FFF2-40B4-BE49-F238E27FC236}">
                <a16:creationId xmlns:a16="http://schemas.microsoft.com/office/drawing/2014/main" id="{1473581E-7ACF-E54F-B5F3-26B56C993BBB}"/>
              </a:ext>
            </a:extLst>
          </p:cNvPr>
          <p:cNvSpPr/>
          <p:nvPr/>
        </p:nvSpPr>
        <p:spPr>
          <a:xfrm>
            <a:off x="4029497" y="1479793"/>
            <a:ext cx="805468" cy="632633"/>
          </a:xfrm>
          <a:prstGeom prst="wedgeRoundRectCallout">
            <a:avLst>
              <a:gd name="adj1" fmla="val -24543"/>
              <a:gd name="adj2" fmla="val 77885"/>
              <a:gd name="adj3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D7D0B94-4188-A445-A0E1-ABC987D3BEC7}"/>
              </a:ext>
            </a:extLst>
          </p:cNvPr>
          <p:cNvSpPr txBox="1"/>
          <p:nvPr/>
        </p:nvSpPr>
        <p:spPr>
          <a:xfrm>
            <a:off x="4032122" y="1456097"/>
            <a:ext cx="63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7030A0"/>
                </a:solidFill>
              </a:rPr>
              <a:t>e: 0</a:t>
            </a:r>
          </a:p>
          <a:p>
            <a:r>
              <a:rPr kumimoji="1" lang="en-US" altLang="zh-CN" sz="900" dirty="0">
                <a:solidFill>
                  <a:srgbClr val="7030A0"/>
                </a:solidFill>
              </a:rPr>
              <a:t>z: 30</a:t>
            </a:r>
            <a:r>
              <a:rPr kumimoji="1" lang="zh-CN" altLang="en-US" sz="900" dirty="0">
                <a:solidFill>
                  <a:srgbClr val="7030A0"/>
                </a:solidFill>
              </a:rPr>
              <a:t> </a:t>
            </a:r>
            <a:endParaRPr kumimoji="1" lang="en-US" altLang="zh-CN" sz="900" dirty="0">
              <a:solidFill>
                <a:srgbClr val="7030A0"/>
              </a:solidFill>
            </a:endParaRPr>
          </a:p>
          <a:p>
            <a:r>
              <a:rPr kumimoji="1" lang="en-US" altLang="zh-CN" sz="900" dirty="0">
                <a:solidFill>
                  <a:srgbClr val="7030A0"/>
                </a:solidFill>
              </a:rPr>
              <a:t>l :</a:t>
            </a:r>
            <a:r>
              <a:rPr kumimoji="1" lang="zh-CN" altLang="en-US" sz="900" dirty="0">
                <a:solidFill>
                  <a:srgbClr val="7030A0"/>
                </a:solidFill>
              </a:rPr>
              <a:t>马果果</a:t>
            </a:r>
            <a:endParaRPr kumimoji="1" lang="en-US" altLang="zh-CN" sz="900" dirty="0">
              <a:solidFill>
                <a:srgbClr val="7030A0"/>
              </a:solidFill>
            </a:endParaRPr>
          </a:p>
          <a:p>
            <a:r>
              <a:rPr kumimoji="1" lang="en-US" altLang="zh-CN" sz="900" dirty="0">
                <a:solidFill>
                  <a:srgbClr val="7030A0"/>
                </a:solidFill>
              </a:rPr>
              <a:t>LEADING</a:t>
            </a:r>
            <a:endParaRPr kumimoji="1" lang="zh-CN" altLang="en-US" sz="900" dirty="0">
              <a:solidFill>
                <a:srgbClr val="7030A0"/>
              </a:solidFill>
            </a:endParaRPr>
          </a:p>
        </p:txBody>
      </p:sp>
      <p:sp>
        <p:nvSpPr>
          <p:cNvPr id="38" name="圆角矩形标注 37">
            <a:extLst>
              <a:ext uri="{FF2B5EF4-FFF2-40B4-BE49-F238E27FC236}">
                <a16:creationId xmlns:a16="http://schemas.microsoft.com/office/drawing/2014/main" id="{036B9880-0B33-E346-8BD9-6B4C7F556785}"/>
              </a:ext>
            </a:extLst>
          </p:cNvPr>
          <p:cNvSpPr/>
          <p:nvPr/>
        </p:nvSpPr>
        <p:spPr>
          <a:xfrm>
            <a:off x="2487236" y="2716294"/>
            <a:ext cx="805468" cy="612717"/>
          </a:xfrm>
          <a:prstGeom prst="wedgeRoundRectCallout">
            <a:avLst>
              <a:gd name="adj1" fmla="val 29622"/>
              <a:gd name="adj2" fmla="val 75683"/>
              <a:gd name="adj3" fmla="val 16667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5052FE3-F3C7-2C4C-96AA-0B449A33F7BC}"/>
              </a:ext>
            </a:extLst>
          </p:cNvPr>
          <p:cNvSpPr txBox="1"/>
          <p:nvPr/>
        </p:nvSpPr>
        <p:spPr>
          <a:xfrm>
            <a:off x="2478204" y="2699486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e: 0</a:t>
            </a:r>
          </a:p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z: 30</a:t>
            </a:r>
          </a:p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 :</a:t>
            </a:r>
            <a:r>
              <a:rPr kumimoji="1" lang="zh-CN" altLang="en-US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马果果</a:t>
            </a:r>
            <a:endParaRPr kumimoji="1" lang="en-US" altLang="zh-CN" sz="9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FOLLOWING</a:t>
            </a:r>
            <a:endParaRPr kumimoji="1" lang="zh-CN" altLang="en-US" sz="9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342B5E3-2E4E-C346-86BD-B2795F44DBF9}"/>
              </a:ext>
            </a:extLst>
          </p:cNvPr>
          <p:cNvSpPr txBox="1"/>
          <p:nvPr/>
        </p:nvSpPr>
        <p:spPr>
          <a:xfrm>
            <a:off x="5255817" y="3364158"/>
            <a:ext cx="415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/>
              <a:t>❌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148295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EA1D92F-DEB0-4F4E-8348-AC4FEC30BDB5}"/>
              </a:ext>
            </a:extLst>
          </p:cNvPr>
          <p:cNvSpPr txBox="1"/>
          <p:nvPr/>
        </p:nvSpPr>
        <p:spPr>
          <a:xfrm>
            <a:off x="4029497" y="2349066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2BDA6A-1B89-B749-9A2E-C6BC4E8D74D2}"/>
              </a:ext>
            </a:extLst>
          </p:cNvPr>
          <p:cNvSpPr txBox="1"/>
          <p:nvPr/>
        </p:nvSpPr>
        <p:spPr>
          <a:xfrm>
            <a:off x="4285397" y="2349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4EA018-472B-884E-A7F1-013FC18A4F40}"/>
              </a:ext>
            </a:extLst>
          </p:cNvPr>
          <p:cNvSpPr/>
          <p:nvPr/>
        </p:nvSpPr>
        <p:spPr>
          <a:xfrm>
            <a:off x="2862729" y="3536867"/>
            <a:ext cx="586442" cy="367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4B3EB6-574E-B944-9B97-9FBBBD2E2037}"/>
              </a:ext>
            </a:extLst>
          </p:cNvPr>
          <p:cNvSpPr txBox="1"/>
          <p:nvPr/>
        </p:nvSpPr>
        <p:spPr>
          <a:xfrm>
            <a:off x="2798344" y="3536868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0E00DC-C6B4-EE43-9162-E5A7FD7D16B1}"/>
              </a:ext>
            </a:extLst>
          </p:cNvPr>
          <p:cNvSpPr txBox="1"/>
          <p:nvPr/>
        </p:nvSpPr>
        <p:spPr>
          <a:xfrm>
            <a:off x="3054244" y="35369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089E90-D7B4-554F-9991-CC26D35B47C3}"/>
              </a:ext>
            </a:extLst>
          </p:cNvPr>
          <p:cNvSpPr txBox="1"/>
          <p:nvPr/>
        </p:nvSpPr>
        <p:spPr>
          <a:xfrm>
            <a:off x="5255817" y="3537880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01FD14-6E5C-3E43-8F05-6D3EC5F26DBA}"/>
              </a:ext>
            </a:extLst>
          </p:cNvPr>
          <p:cNvSpPr txBox="1"/>
          <p:nvPr/>
        </p:nvSpPr>
        <p:spPr>
          <a:xfrm>
            <a:off x="5498620" y="35358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🐧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01414A-374D-804A-BF7D-89EA72255E0B}"/>
              </a:ext>
            </a:extLst>
          </p:cNvPr>
          <p:cNvSpPr/>
          <p:nvPr/>
        </p:nvSpPr>
        <p:spPr>
          <a:xfrm>
            <a:off x="4093882" y="2346328"/>
            <a:ext cx="586442" cy="3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A86867-0119-2643-B3BE-F1FA5814E65E}"/>
              </a:ext>
            </a:extLst>
          </p:cNvPr>
          <p:cNvSpPr/>
          <p:nvPr/>
        </p:nvSpPr>
        <p:spPr>
          <a:xfrm>
            <a:off x="5307105" y="3532066"/>
            <a:ext cx="586442" cy="3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标注 31">
            <a:extLst>
              <a:ext uri="{FF2B5EF4-FFF2-40B4-BE49-F238E27FC236}">
                <a16:creationId xmlns:a16="http://schemas.microsoft.com/office/drawing/2014/main" id="{1473581E-7ACF-E54F-B5F3-26B56C993BBB}"/>
              </a:ext>
            </a:extLst>
          </p:cNvPr>
          <p:cNvSpPr/>
          <p:nvPr/>
        </p:nvSpPr>
        <p:spPr>
          <a:xfrm>
            <a:off x="4029497" y="1479793"/>
            <a:ext cx="805468" cy="632633"/>
          </a:xfrm>
          <a:prstGeom prst="wedgeRoundRectCallout">
            <a:avLst>
              <a:gd name="adj1" fmla="val -24543"/>
              <a:gd name="adj2" fmla="val 77885"/>
              <a:gd name="adj3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D7D0B94-4188-A445-A0E1-ABC987D3BEC7}"/>
              </a:ext>
            </a:extLst>
          </p:cNvPr>
          <p:cNvSpPr txBox="1"/>
          <p:nvPr/>
        </p:nvSpPr>
        <p:spPr>
          <a:xfrm>
            <a:off x="4032122" y="1456097"/>
            <a:ext cx="63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7030A0"/>
                </a:solidFill>
              </a:rPr>
              <a:t>e: 0</a:t>
            </a:r>
          </a:p>
          <a:p>
            <a:r>
              <a:rPr kumimoji="1" lang="en-US" altLang="zh-CN" sz="900" dirty="0">
                <a:solidFill>
                  <a:srgbClr val="7030A0"/>
                </a:solidFill>
              </a:rPr>
              <a:t>z: 30</a:t>
            </a:r>
            <a:r>
              <a:rPr kumimoji="1" lang="zh-CN" altLang="en-US" sz="900" dirty="0">
                <a:solidFill>
                  <a:srgbClr val="7030A0"/>
                </a:solidFill>
              </a:rPr>
              <a:t> </a:t>
            </a:r>
            <a:endParaRPr kumimoji="1" lang="en-US" altLang="zh-CN" sz="900" dirty="0">
              <a:solidFill>
                <a:srgbClr val="7030A0"/>
              </a:solidFill>
            </a:endParaRPr>
          </a:p>
          <a:p>
            <a:r>
              <a:rPr kumimoji="1" lang="en-US" altLang="zh-CN" sz="900" dirty="0">
                <a:solidFill>
                  <a:srgbClr val="7030A0"/>
                </a:solidFill>
              </a:rPr>
              <a:t>l :</a:t>
            </a:r>
            <a:r>
              <a:rPr kumimoji="1" lang="zh-CN" altLang="en-US" sz="900" dirty="0">
                <a:solidFill>
                  <a:srgbClr val="7030A0"/>
                </a:solidFill>
              </a:rPr>
              <a:t>马果果</a:t>
            </a:r>
            <a:endParaRPr kumimoji="1" lang="en-US" altLang="zh-CN" sz="900" dirty="0">
              <a:solidFill>
                <a:srgbClr val="7030A0"/>
              </a:solidFill>
            </a:endParaRPr>
          </a:p>
          <a:p>
            <a:r>
              <a:rPr kumimoji="1" lang="en-US" altLang="zh-CN" sz="900" dirty="0">
                <a:solidFill>
                  <a:srgbClr val="7030A0"/>
                </a:solidFill>
              </a:rPr>
              <a:t>LEADING</a:t>
            </a:r>
            <a:endParaRPr kumimoji="1" lang="zh-CN" altLang="en-US" sz="900" dirty="0">
              <a:solidFill>
                <a:srgbClr val="7030A0"/>
              </a:solidFill>
            </a:endParaRPr>
          </a:p>
        </p:txBody>
      </p:sp>
      <p:sp>
        <p:nvSpPr>
          <p:cNvPr id="35" name="圆角矩形标注 34">
            <a:extLst>
              <a:ext uri="{FF2B5EF4-FFF2-40B4-BE49-F238E27FC236}">
                <a16:creationId xmlns:a16="http://schemas.microsoft.com/office/drawing/2014/main" id="{C96E6BBB-BAE8-FF41-915D-4BD79984CD33}"/>
              </a:ext>
            </a:extLst>
          </p:cNvPr>
          <p:cNvSpPr/>
          <p:nvPr/>
        </p:nvSpPr>
        <p:spPr>
          <a:xfrm>
            <a:off x="5530604" y="2663445"/>
            <a:ext cx="805468" cy="655880"/>
          </a:xfrm>
          <a:prstGeom prst="wedgeRoundRectCallout">
            <a:avLst>
              <a:gd name="adj1" fmla="val -29737"/>
              <a:gd name="adj2" fmla="val 80087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DD65CE5-72D0-C744-8545-736CA57615F8}"/>
              </a:ext>
            </a:extLst>
          </p:cNvPr>
          <p:cNvSpPr txBox="1"/>
          <p:nvPr/>
        </p:nvSpPr>
        <p:spPr>
          <a:xfrm>
            <a:off x="5530604" y="2660369"/>
            <a:ext cx="66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00B050"/>
                </a:solidFill>
              </a:rPr>
              <a:t>e: 0</a:t>
            </a:r>
          </a:p>
          <a:p>
            <a:r>
              <a:rPr kumimoji="1" lang="en-US" altLang="zh-CN" sz="900" dirty="0">
                <a:solidFill>
                  <a:srgbClr val="00B050"/>
                </a:solidFill>
              </a:rPr>
              <a:t>z: 21</a:t>
            </a:r>
            <a:r>
              <a:rPr kumimoji="1" lang="zh-CN" altLang="en-US" sz="900" dirty="0">
                <a:solidFill>
                  <a:srgbClr val="00B050"/>
                </a:solidFill>
              </a:rPr>
              <a:t> </a:t>
            </a:r>
            <a:endParaRPr kumimoji="1" lang="en-US" altLang="zh-CN" sz="900" dirty="0">
              <a:solidFill>
                <a:srgbClr val="00B050"/>
              </a:solidFill>
            </a:endParaRPr>
          </a:p>
          <a:p>
            <a:r>
              <a:rPr kumimoji="1" lang="en-US" altLang="zh-CN" sz="900" dirty="0">
                <a:solidFill>
                  <a:srgbClr val="00B050"/>
                </a:solidFill>
              </a:rPr>
              <a:t>l :</a:t>
            </a:r>
            <a:r>
              <a:rPr kumimoji="1" lang="zh-CN" altLang="en-US" sz="900" dirty="0">
                <a:solidFill>
                  <a:srgbClr val="00B050"/>
                </a:solidFill>
              </a:rPr>
              <a:t>马小腾</a:t>
            </a:r>
            <a:endParaRPr kumimoji="1" lang="en-US" altLang="zh-CN" sz="900" dirty="0">
              <a:solidFill>
                <a:srgbClr val="00B050"/>
              </a:solidFill>
            </a:endParaRPr>
          </a:p>
          <a:p>
            <a:r>
              <a:rPr kumimoji="1" lang="en-US" altLang="zh-CN" sz="900" dirty="0">
                <a:solidFill>
                  <a:srgbClr val="00B050"/>
                </a:solidFill>
              </a:rPr>
              <a:t>LOOKING</a:t>
            </a:r>
            <a:endParaRPr kumimoji="1" lang="zh-CN" altLang="en-US" sz="900" dirty="0">
              <a:solidFill>
                <a:srgbClr val="00B050"/>
              </a:solidFill>
            </a:endParaRPr>
          </a:p>
        </p:txBody>
      </p:sp>
      <p:sp>
        <p:nvSpPr>
          <p:cNvPr id="38" name="圆角矩形标注 37">
            <a:extLst>
              <a:ext uri="{FF2B5EF4-FFF2-40B4-BE49-F238E27FC236}">
                <a16:creationId xmlns:a16="http://schemas.microsoft.com/office/drawing/2014/main" id="{036B9880-0B33-E346-8BD9-6B4C7F556785}"/>
              </a:ext>
            </a:extLst>
          </p:cNvPr>
          <p:cNvSpPr/>
          <p:nvPr/>
        </p:nvSpPr>
        <p:spPr>
          <a:xfrm>
            <a:off x="2487236" y="2716294"/>
            <a:ext cx="805468" cy="612717"/>
          </a:xfrm>
          <a:prstGeom prst="wedgeRoundRectCallout">
            <a:avLst>
              <a:gd name="adj1" fmla="val 29622"/>
              <a:gd name="adj2" fmla="val 75683"/>
              <a:gd name="adj3" fmla="val 16667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5052FE3-F3C7-2C4C-96AA-0B449A33F7BC}"/>
              </a:ext>
            </a:extLst>
          </p:cNvPr>
          <p:cNvSpPr txBox="1"/>
          <p:nvPr/>
        </p:nvSpPr>
        <p:spPr>
          <a:xfrm>
            <a:off x="2478204" y="2699486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e: 0</a:t>
            </a:r>
          </a:p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z: 30</a:t>
            </a:r>
          </a:p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 :</a:t>
            </a:r>
            <a:r>
              <a:rPr kumimoji="1" lang="zh-CN" altLang="en-US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马果果</a:t>
            </a:r>
            <a:endParaRPr kumimoji="1" lang="en-US" altLang="zh-CN" sz="9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FOLLOWING</a:t>
            </a:r>
            <a:endParaRPr kumimoji="1" lang="zh-CN" altLang="en-US" sz="9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05140B0-52EF-4D4B-8148-214D8B803846}"/>
              </a:ext>
            </a:extLst>
          </p:cNvPr>
          <p:cNvCxnSpPr>
            <a:cxnSpLocks/>
          </p:cNvCxnSpPr>
          <p:nvPr/>
        </p:nvCxnSpPr>
        <p:spPr>
          <a:xfrm flipH="1" flipV="1">
            <a:off x="4617170" y="2786152"/>
            <a:ext cx="638647" cy="698047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D62D1C40-0A41-7049-AAD0-F849A63FE427}"/>
              </a:ext>
            </a:extLst>
          </p:cNvPr>
          <p:cNvCxnSpPr>
            <a:cxnSpLocks/>
          </p:cNvCxnSpPr>
          <p:nvPr/>
        </p:nvCxnSpPr>
        <p:spPr>
          <a:xfrm flipH="1">
            <a:off x="3521031" y="3842871"/>
            <a:ext cx="1683498" cy="1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83507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EA1D92F-DEB0-4F4E-8348-AC4FEC30BDB5}"/>
              </a:ext>
            </a:extLst>
          </p:cNvPr>
          <p:cNvSpPr txBox="1"/>
          <p:nvPr/>
        </p:nvSpPr>
        <p:spPr>
          <a:xfrm>
            <a:off x="4029497" y="2349066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2BDA6A-1B89-B749-9A2E-C6BC4E8D74D2}"/>
              </a:ext>
            </a:extLst>
          </p:cNvPr>
          <p:cNvSpPr txBox="1"/>
          <p:nvPr/>
        </p:nvSpPr>
        <p:spPr>
          <a:xfrm>
            <a:off x="4285397" y="2349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4EA018-472B-884E-A7F1-013FC18A4F40}"/>
              </a:ext>
            </a:extLst>
          </p:cNvPr>
          <p:cNvSpPr/>
          <p:nvPr/>
        </p:nvSpPr>
        <p:spPr>
          <a:xfrm>
            <a:off x="2862729" y="3536867"/>
            <a:ext cx="586442" cy="367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4B3EB6-574E-B944-9B97-9FBBBD2E2037}"/>
              </a:ext>
            </a:extLst>
          </p:cNvPr>
          <p:cNvSpPr txBox="1"/>
          <p:nvPr/>
        </p:nvSpPr>
        <p:spPr>
          <a:xfrm>
            <a:off x="2798344" y="3536868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0E00DC-C6B4-EE43-9162-E5A7FD7D16B1}"/>
              </a:ext>
            </a:extLst>
          </p:cNvPr>
          <p:cNvSpPr txBox="1"/>
          <p:nvPr/>
        </p:nvSpPr>
        <p:spPr>
          <a:xfrm>
            <a:off x="3054244" y="35369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💰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089E90-D7B4-554F-9991-CC26D35B47C3}"/>
              </a:ext>
            </a:extLst>
          </p:cNvPr>
          <p:cNvSpPr txBox="1"/>
          <p:nvPr/>
        </p:nvSpPr>
        <p:spPr>
          <a:xfrm>
            <a:off x="5255817" y="3537880"/>
            <a:ext cx="3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01FD14-6E5C-3E43-8F05-6D3EC5F26DBA}"/>
              </a:ext>
            </a:extLst>
          </p:cNvPr>
          <p:cNvSpPr txBox="1"/>
          <p:nvPr/>
        </p:nvSpPr>
        <p:spPr>
          <a:xfrm>
            <a:off x="5498620" y="35358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🐧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01414A-374D-804A-BF7D-89EA72255E0B}"/>
              </a:ext>
            </a:extLst>
          </p:cNvPr>
          <p:cNvSpPr/>
          <p:nvPr/>
        </p:nvSpPr>
        <p:spPr>
          <a:xfrm>
            <a:off x="4093882" y="2346328"/>
            <a:ext cx="586442" cy="3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A86867-0119-2643-B3BE-F1FA5814E65E}"/>
              </a:ext>
            </a:extLst>
          </p:cNvPr>
          <p:cNvSpPr/>
          <p:nvPr/>
        </p:nvSpPr>
        <p:spPr>
          <a:xfrm>
            <a:off x="5307105" y="3532066"/>
            <a:ext cx="586442" cy="3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圆角矩形标注 37">
            <a:extLst>
              <a:ext uri="{FF2B5EF4-FFF2-40B4-BE49-F238E27FC236}">
                <a16:creationId xmlns:a16="http://schemas.microsoft.com/office/drawing/2014/main" id="{036B9880-0B33-E346-8BD9-6B4C7F556785}"/>
              </a:ext>
            </a:extLst>
          </p:cNvPr>
          <p:cNvSpPr/>
          <p:nvPr/>
        </p:nvSpPr>
        <p:spPr>
          <a:xfrm>
            <a:off x="2487236" y="2716294"/>
            <a:ext cx="805468" cy="612717"/>
          </a:xfrm>
          <a:prstGeom prst="wedgeRoundRectCallout">
            <a:avLst>
              <a:gd name="adj1" fmla="val 29622"/>
              <a:gd name="adj2" fmla="val 75683"/>
              <a:gd name="adj3" fmla="val 16667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5052FE3-F3C7-2C4C-96AA-0B449A33F7BC}"/>
              </a:ext>
            </a:extLst>
          </p:cNvPr>
          <p:cNvSpPr txBox="1"/>
          <p:nvPr/>
        </p:nvSpPr>
        <p:spPr>
          <a:xfrm>
            <a:off x="2478204" y="2699486"/>
            <a:ext cx="66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e: 1</a:t>
            </a:r>
          </a:p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z: 77</a:t>
            </a:r>
          </a:p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 :</a:t>
            </a:r>
            <a:r>
              <a:rPr kumimoji="1" lang="zh-CN" altLang="en-US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马小云</a:t>
            </a:r>
            <a:endParaRPr kumimoji="1" lang="en-US" altLang="zh-CN" sz="9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kumimoji="1" lang="en-US" altLang="zh-CN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LOOKING</a:t>
            </a:r>
            <a:endParaRPr kumimoji="1" lang="zh-CN" altLang="en-US" sz="9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342B5E3-2E4E-C346-86BD-B2795F44DBF9}"/>
              </a:ext>
            </a:extLst>
          </p:cNvPr>
          <p:cNvSpPr txBox="1"/>
          <p:nvPr/>
        </p:nvSpPr>
        <p:spPr>
          <a:xfrm>
            <a:off x="4029497" y="2212597"/>
            <a:ext cx="758841" cy="72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/>
              <a:t>❌</a:t>
            </a:r>
            <a:endParaRPr kumimoji="1" lang="zh-CN" altLang="en-US" sz="4000" dirty="0"/>
          </a:p>
        </p:txBody>
      </p:sp>
      <p:sp>
        <p:nvSpPr>
          <p:cNvPr id="16" name="圆角矩形标注 15">
            <a:extLst>
              <a:ext uri="{FF2B5EF4-FFF2-40B4-BE49-F238E27FC236}">
                <a16:creationId xmlns:a16="http://schemas.microsoft.com/office/drawing/2014/main" id="{CD788FFB-11D6-A141-9172-FB0EC7E89DCA}"/>
              </a:ext>
            </a:extLst>
          </p:cNvPr>
          <p:cNvSpPr/>
          <p:nvPr/>
        </p:nvSpPr>
        <p:spPr>
          <a:xfrm>
            <a:off x="5530604" y="2663445"/>
            <a:ext cx="805468" cy="655880"/>
          </a:xfrm>
          <a:prstGeom prst="wedgeRoundRectCallout">
            <a:avLst>
              <a:gd name="adj1" fmla="val -29737"/>
              <a:gd name="adj2" fmla="val 80087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E50E6A2-6505-3048-96F1-4D89BCC4AF59}"/>
              </a:ext>
            </a:extLst>
          </p:cNvPr>
          <p:cNvSpPr txBox="1"/>
          <p:nvPr/>
        </p:nvSpPr>
        <p:spPr>
          <a:xfrm>
            <a:off x="5530604" y="2660369"/>
            <a:ext cx="66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00B050"/>
                </a:solidFill>
              </a:rPr>
              <a:t>e: 1</a:t>
            </a:r>
          </a:p>
          <a:p>
            <a:r>
              <a:rPr kumimoji="1" lang="en-US" altLang="zh-CN" sz="900" dirty="0">
                <a:solidFill>
                  <a:srgbClr val="00B050"/>
                </a:solidFill>
              </a:rPr>
              <a:t>z: 80</a:t>
            </a:r>
            <a:r>
              <a:rPr kumimoji="1" lang="zh-CN" altLang="en-US" sz="900" dirty="0">
                <a:solidFill>
                  <a:srgbClr val="00B050"/>
                </a:solidFill>
              </a:rPr>
              <a:t> </a:t>
            </a:r>
            <a:endParaRPr kumimoji="1" lang="en-US" altLang="zh-CN" sz="900" dirty="0">
              <a:solidFill>
                <a:srgbClr val="00B050"/>
              </a:solidFill>
            </a:endParaRPr>
          </a:p>
          <a:p>
            <a:r>
              <a:rPr kumimoji="1" lang="en-US" altLang="zh-CN" sz="900" dirty="0">
                <a:solidFill>
                  <a:srgbClr val="00B050"/>
                </a:solidFill>
              </a:rPr>
              <a:t>l :</a:t>
            </a:r>
            <a:r>
              <a:rPr kumimoji="1" lang="zh-CN" altLang="en-US" sz="900" dirty="0">
                <a:solidFill>
                  <a:srgbClr val="00B050"/>
                </a:solidFill>
              </a:rPr>
              <a:t>马小腾</a:t>
            </a:r>
            <a:endParaRPr kumimoji="1" lang="en-US" altLang="zh-CN" sz="900" dirty="0">
              <a:solidFill>
                <a:srgbClr val="00B050"/>
              </a:solidFill>
            </a:endParaRPr>
          </a:p>
          <a:p>
            <a:r>
              <a:rPr kumimoji="1" lang="en-US" altLang="zh-CN" sz="900" dirty="0">
                <a:solidFill>
                  <a:srgbClr val="00B050"/>
                </a:solidFill>
              </a:rPr>
              <a:t>LOOKING</a:t>
            </a:r>
            <a:endParaRPr kumimoji="1" lang="zh-CN" altLang="en-US" sz="900" dirty="0">
              <a:solidFill>
                <a:srgbClr val="00B050"/>
              </a:solidFill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6B3DB65-B610-D845-9044-EA8774C4CF60}"/>
              </a:ext>
            </a:extLst>
          </p:cNvPr>
          <p:cNvCxnSpPr>
            <a:cxnSpLocks/>
          </p:cNvCxnSpPr>
          <p:nvPr/>
        </p:nvCxnSpPr>
        <p:spPr>
          <a:xfrm>
            <a:off x="3521030" y="3718101"/>
            <a:ext cx="1734787" cy="4445"/>
          </a:xfrm>
          <a:prstGeom prst="straightConnector1">
            <a:avLst/>
          </a:prstGeom>
          <a:ln w="2222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E9717122-258D-0841-AE16-D0FE93C5ED22}"/>
              </a:ext>
            </a:extLst>
          </p:cNvPr>
          <p:cNvCxnSpPr>
            <a:cxnSpLocks/>
          </p:cNvCxnSpPr>
          <p:nvPr/>
        </p:nvCxnSpPr>
        <p:spPr>
          <a:xfrm flipH="1">
            <a:off x="3521031" y="3842871"/>
            <a:ext cx="1683498" cy="1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7838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B1942E0-4B2A-B241-9BC3-3A29D2511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082" y="2186340"/>
            <a:ext cx="4237945" cy="264871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0B439A1-82EF-624D-812E-ED742F0F29F6}"/>
              </a:ext>
            </a:extLst>
          </p:cNvPr>
          <p:cNvSpPr txBox="1"/>
          <p:nvPr/>
        </p:nvSpPr>
        <p:spPr>
          <a:xfrm>
            <a:off x="4395597" y="2355459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数据页</a:t>
            </a:r>
          </a:p>
        </p:txBody>
      </p:sp>
      <p:sp>
        <p:nvSpPr>
          <p:cNvPr id="10" name="下弧形箭头 9">
            <a:extLst>
              <a:ext uri="{FF2B5EF4-FFF2-40B4-BE49-F238E27FC236}">
                <a16:creationId xmlns:a16="http://schemas.microsoft.com/office/drawing/2014/main" id="{1B6ED37E-1E5C-8A4B-9E83-A908464673AA}"/>
              </a:ext>
            </a:extLst>
          </p:cNvPr>
          <p:cNvSpPr/>
          <p:nvPr/>
        </p:nvSpPr>
        <p:spPr>
          <a:xfrm>
            <a:off x="2296886" y="1832554"/>
            <a:ext cx="1621971" cy="7075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3071F93-27BD-484C-A86C-FB6AF756A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86" y="2540125"/>
            <a:ext cx="1219200" cy="16891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9E7437E-3671-3642-AE1D-D44806B110B1}"/>
              </a:ext>
            </a:extLst>
          </p:cNvPr>
          <p:cNvSpPr txBox="1"/>
          <p:nvPr/>
        </p:nvSpPr>
        <p:spPr>
          <a:xfrm>
            <a:off x="939325" y="4136572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snapshot.100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913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30709</TotalTime>
  <Words>3798</Words>
  <Application>Microsoft Macintosh PowerPoint</Application>
  <PresentationFormat>宽屏</PresentationFormat>
  <Paragraphs>1768</Paragraphs>
  <Slides>142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142</vt:i4>
      </vt:variant>
    </vt:vector>
  </HeadingPairs>
  <TitlesOfParts>
    <vt:vector size="147" baseType="lpstr">
      <vt:lpstr>等线</vt:lpstr>
      <vt:lpstr>等线 Light</vt:lpstr>
      <vt:lpstr>Wawati SC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Junjie Xun</dc:creator>
  <cp:lastModifiedBy>Junjie Xun</cp:lastModifiedBy>
  <cp:revision>528</cp:revision>
  <dcterms:created xsi:type="dcterms:W3CDTF">2020-11-24T13:58:08Z</dcterms:created>
  <dcterms:modified xsi:type="dcterms:W3CDTF">2021-03-03T06:59:34Z</dcterms:modified>
</cp:coreProperties>
</file>