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2" r:id="rId3"/>
    <p:sldId id="280" r:id="rId4"/>
    <p:sldId id="276" r:id="rId5"/>
    <p:sldId id="271" r:id="rId6"/>
    <p:sldId id="273" r:id="rId7"/>
    <p:sldId id="275" r:id="rId8"/>
    <p:sldId id="281" r:id="rId9"/>
    <p:sldId id="282" r:id="rId10"/>
    <p:sldId id="283" r:id="rId11"/>
    <p:sldId id="295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8"/>
    <p:restoredTop sz="94628"/>
  </p:normalViewPr>
  <p:slideViewPr>
    <p:cSldViewPr snapToGrid="0" snapToObjects="1">
      <p:cViewPr>
        <p:scale>
          <a:sx n="169" d="100"/>
          <a:sy n="169" d="100"/>
        </p:scale>
        <p:origin x="-136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BA1C-A354-1248-9931-6F41FCDA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7C296B-8F05-8A4A-A661-026261860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639F-B045-7445-B24C-F8B33632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B558F-7181-F44F-A46C-74D83E36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5203F-C599-4D46-AEA7-90791A08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4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8FC73-4E81-9845-A059-89C9AC36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73847-1B8A-6F45-9F88-92AA4BC72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149C5-1C23-0348-B73E-51FE8764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C5818-7AA5-494D-9EF2-64B048D8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C4C61-07E6-8443-BDAF-75405B98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25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90622A-5F48-894D-843A-B2060C553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D4048-CEF5-1448-A7D2-3956B811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97914-65FF-394D-9227-8AFEEB79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8DDAA-BF81-6C4A-8F1C-BE48ADE7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C8CCF-DA1C-8347-807C-E2A65875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63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14D3E-9439-2E4B-B46D-C314A2F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019BF-DB7F-6240-9D95-B7D77F51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9076D-DA63-F446-9530-5E93DB2D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8D69E-05BF-0049-8DCB-57A6648E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C4E19-1015-6E4C-B0E6-893CC1C9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62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D2C12-9729-2E46-97DF-77732E3C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E591A-720B-BA47-BE57-5C7EBA71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5C67E-D61E-E345-930B-5D1347B5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E1A9E-9A81-C844-899F-4DF833A3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7FA39-433E-B949-A8EA-C683DAB3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46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03B0B-F06F-5643-BA19-348200CA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B35B5-73BE-A145-B200-31923FA4F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5F275-A713-C845-B526-23DFFC11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FB4DD-B67B-4640-833B-B1C3EDE5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CC985-7D29-5D47-B1F2-59FCE5EC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287E4-AC9C-794E-B42D-F79E737E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76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013B3-1569-5C4B-803C-36C7A856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1E52E-2675-0140-9460-EE3BD313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27542-A85D-7245-89DC-F2E6B9C7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4ADBD2-E079-8646-A329-C4D48487C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DE04C-E45A-3641-91B7-9496B0F52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52958F-1187-B844-A33F-9E83C533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D3A22C-06C1-E64D-BD80-71D84872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C5EAA-73C7-A642-A286-724C81BE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27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A1EF7-20D8-C248-8DC2-34710322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337A8A-BB28-FC4B-92D3-A1D1CB42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1CF442-DBE4-1341-9371-AFFBCDF8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40A18C-C7F9-D949-A73F-E8D14621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8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8655A-A0B0-644A-AAAB-9F051960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5F382-47FD-8F41-BE84-5E3101EE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4DEE5-9273-9B4D-802B-71C090F4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84218-850A-634A-8B18-75376C22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1CD7E-64B2-A04D-A006-B9670ED7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7B5514-ECA0-4C48-ACF4-DBFC6B3D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1929C-CA5E-7648-8FA4-A37F98B5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3512A-4C21-144D-81DB-84C11247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98BA6-3D78-F648-BEB1-D7BBA3B7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07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456E-5A22-5D46-9EA4-4E547148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7DE32E-B7A9-644A-AE2C-842C57E48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1F197-7D71-8549-A6C5-1FAF9E11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5DCB8-C4D4-AC48-8C1D-F89B0216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C3EAA-048B-FA4D-8A3A-DD639D85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CCEF2-D545-9849-ADC7-02AA81CD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66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6F52F2-0F80-9C4E-94EB-9C528FC6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027B5-5DC6-454F-BA67-4A34CF4B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0ACE6-8662-814C-B479-1792929D8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D298-2BA1-8444-B33E-913349E48B2A}" type="datetimeFigureOut">
              <a:rPr kumimoji="1" lang="zh-CN" altLang="en-US" smtClean="0"/>
              <a:t>2021/3/31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654C5-27C4-E240-8880-02280CA4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5D6A0-462F-864C-B4F5-9969AA65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3DEE-B403-7A45-A576-6304A0E871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19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26E8B144-D404-DF46-9B9C-131B49128171}"/>
              </a:ext>
            </a:extLst>
          </p:cNvPr>
          <p:cNvSpPr/>
          <p:nvPr/>
        </p:nvSpPr>
        <p:spPr>
          <a:xfrm>
            <a:off x="7274740" y="3754705"/>
            <a:ext cx="1561762" cy="96295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E22AC6-0F48-FE4F-938F-5FD1D97D50AC}"/>
              </a:ext>
            </a:extLst>
          </p:cNvPr>
          <p:cNvSpPr/>
          <p:nvPr/>
        </p:nvSpPr>
        <p:spPr>
          <a:xfrm>
            <a:off x="7784538" y="1731698"/>
            <a:ext cx="985880" cy="179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64E3EA-B28B-0042-8AEA-CE76C4C023FC}"/>
              </a:ext>
            </a:extLst>
          </p:cNvPr>
          <p:cNvSpPr/>
          <p:nvPr/>
        </p:nvSpPr>
        <p:spPr>
          <a:xfrm>
            <a:off x="7970655" y="1877690"/>
            <a:ext cx="248156" cy="20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40FE42-650F-8844-8230-1702C9B973BF}"/>
              </a:ext>
            </a:extLst>
          </p:cNvPr>
          <p:cNvSpPr/>
          <p:nvPr/>
        </p:nvSpPr>
        <p:spPr>
          <a:xfrm>
            <a:off x="8341540" y="1877690"/>
            <a:ext cx="248156" cy="20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017673-0211-BB4B-8052-2B51EF145757}"/>
              </a:ext>
            </a:extLst>
          </p:cNvPr>
          <p:cNvSpPr/>
          <p:nvPr/>
        </p:nvSpPr>
        <p:spPr>
          <a:xfrm>
            <a:off x="7970655" y="2315333"/>
            <a:ext cx="248156" cy="20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BD3F9E-532A-0A4E-A16B-3E39697E8AA8}"/>
              </a:ext>
            </a:extLst>
          </p:cNvPr>
          <p:cNvSpPr/>
          <p:nvPr/>
        </p:nvSpPr>
        <p:spPr>
          <a:xfrm>
            <a:off x="8341540" y="2315333"/>
            <a:ext cx="248156" cy="20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94B86E-C225-BF46-844D-7176F68EE0AF}"/>
              </a:ext>
            </a:extLst>
          </p:cNvPr>
          <p:cNvSpPr/>
          <p:nvPr/>
        </p:nvSpPr>
        <p:spPr>
          <a:xfrm>
            <a:off x="7970655" y="2776628"/>
            <a:ext cx="248156" cy="20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FC9DF6-EACC-EB4F-A7C7-4247C939FA9A}"/>
              </a:ext>
            </a:extLst>
          </p:cNvPr>
          <p:cNvSpPr/>
          <p:nvPr/>
        </p:nvSpPr>
        <p:spPr>
          <a:xfrm>
            <a:off x="8341540" y="2776628"/>
            <a:ext cx="248156" cy="20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4CF2B17C-2B0D-DF47-A896-8560F4BCC8F4}"/>
              </a:ext>
            </a:extLst>
          </p:cNvPr>
          <p:cNvSpPr/>
          <p:nvPr/>
        </p:nvSpPr>
        <p:spPr>
          <a:xfrm>
            <a:off x="6947014" y="4389301"/>
            <a:ext cx="1306477" cy="50963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7EB4F0-630A-BA4F-91B2-4676AD56A77E}"/>
              </a:ext>
            </a:extLst>
          </p:cNvPr>
          <p:cNvSpPr/>
          <p:nvPr/>
        </p:nvSpPr>
        <p:spPr>
          <a:xfrm>
            <a:off x="7405682" y="4898931"/>
            <a:ext cx="389140" cy="8286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730DFB65-F063-7841-A6EC-54C316C102C7}"/>
              </a:ext>
            </a:extLst>
          </p:cNvPr>
          <p:cNvSpPr/>
          <p:nvPr/>
        </p:nvSpPr>
        <p:spPr>
          <a:xfrm>
            <a:off x="8230324" y="3702827"/>
            <a:ext cx="1023641" cy="42218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36527F-7A39-454B-9CB8-914EB962EAE0}"/>
              </a:ext>
            </a:extLst>
          </p:cNvPr>
          <p:cNvSpPr/>
          <p:nvPr/>
        </p:nvSpPr>
        <p:spPr>
          <a:xfrm>
            <a:off x="8589696" y="4125008"/>
            <a:ext cx="304896" cy="6864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48F5C1DB-5DE1-D04B-A638-96FB18FF9575}"/>
              </a:ext>
            </a:extLst>
          </p:cNvPr>
          <p:cNvSpPr/>
          <p:nvPr/>
        </p:nvSpPr>
        <p:spPr>
          <a:xfrm>
            <a:off x="6788279" y="3377989"/>
            <a:ext cx="785867" cy="25899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DA1027-DBA0-4149-B014-20D79444DD0C}"/>
              </a:ext>
            </a:extLst>
          </p:cNvPr>
          <p:cNvSpPr/>
          <p:nvPr/>
        </p:nvSpPr>
        <p:spPr>
          <a:xfrm>
            <a:off x="7040666" y="3636980"/>
            <a:ext cx="234074" cy="4211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E8F7C04-D4D1-2A43-BDA5-D1A308147945}"/>
              </a:ext>
            </a:extLst>
          </p:cNvPr>
          <p:cNvSpPr/>
          <p:nvPr/>
        </p:nvSpPr>
        <p:spPr>
          <a:xfrm>
            <a:off x="2620471" y="2593061"/>
            <a:ext cx="1765412" cy="1569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65928A-2505-9A42-9566-536B32F92D8E}"/>
              </a:ext>
            </a:extLst>
          </p:cNvPr>
          <p:cNvSpPr txBox="1"/>
          <p:nvPr/>
        </p:nvSpPr>
        <p:spPr>
          <a:xfrm>
            <a:off x="3064595" y="3193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动物村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0EE0E0-14A4-4C4D-A33E-B53326E348A8}"/>
              </a:ext>
            </a:extLst>
          </p:cNvPr>
          <p:cNvSpPr txBox="1"/>
          <p:nvPr/>
        </p:nvSpPr>
        <p:spPr>
          <a:xfrm>
            <a:off x="7791742" y="13460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度假区</a:t>
            </a:r>
          </a:p>
        </p:txBody>
      </p:sp>
    </p:spTree>
    <p:extLst>
      <p:ext uri="{BB962C8B-B14F-4D97-AF65-F5344CB8AC3E}">
        <p14:creationId xmlns:p14="http://schemas.microsoft.com/office/powerpoint/2010/main" val="388561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B8663F-7CD9-7E40-A001-99F3A0A2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36" y="460979"/>
            <a:ext cx="6292764" cy="43796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1C1B2C-8427-F64B-9DF5-A2C16BC7F7A1}"/>
              </a:ext>
            </a:extLst>
          </p:cNvPr>
          <p:cNvSpPr txBox="1"/>
          <p:nvPr/>
        </p:nvSpPr>
        <p:spPr>
          <a:xfrm>
            <a:off x="3819916" y="141261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10001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46BB07-6F4A-1B4F-B945-6AE28694E73B}"/>
              </a:ext>
            </a:extLst>
          </p:cNvPr>
          <p:cNvSpPr txBox="1"/>
          <p:nvPr/>
        </p:nvSpPr>
        <p:spPr>
          <a:xfrm>
            <a:off x="4216820" y="95218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待处理列表</a:t>
            </a:r>
          </a:p>
        </p:txBody>
      </p:sp>
    </p:spTree>
    <p:extLst>
      <p:ext uri="{BB962C8B-B14F-4D97-AF65-F5344CB8AC3E}">
        <p14:creationId xmlns:p14="http://schemas.microsoft.com/office/powerpoint/2010/main" val="26538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0D345E-D7B7-2548-87DD-E5910F82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6" y="848857"/>
            <a:ext cx="6868660" cy="429291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77D1322-D254-624C-B4A0-D4A1B0928323}"/>
              </a:ext>
            </a:extLst>
          </p:cNvPr>
          <p:cNvSpPr/>
          <p:nvPr/>
        </p:nvSpPr>
        <p:spPr>
          <a:xfrm>
            <a:off x="3090334" y="1202267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CF48C8-85A0-CC43-93B5-2BD97F10B1C4}"/>
              </a:ext>
            </a:extLst>
          </p:cNvPr>
          <p:cNvSpPr/>
          <p:nvPr/>
        </p:nvSpPr>
        <p:spPr>
          <a:xfrm>
            <a:off x="3090333" y="1564955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8B437E-3F1A-C542-8D3E-F54D1FBCD459}"/>
              </a:ext>
            </a:extLst>
          </p:cNvPr>
          <p:cNvSpPr/>
          <p:nvPr/>
        </p:nvSpPr>
        <p:spPr>
          <a:xfrm>
            <a:off x="3090332" y="1918365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CE5D2E-2301-B24F-AB10-3A59C32D72F4}"/>
              </a:ext>
            </a:extLst>
          </p:cNvPr>
          <p:cNvSpPr/>
          <p:nvPr/>
        </p:nvSpPr>
        <p:spPr>
          <a:xfrm>
            <a:off x="3090332" y="2271775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653EF7-1AF2-C84D-A68F-08A1DADAFB5A}"/>
              </a:ext>
            </a:extLst>
          </p:cNvPr>
          <p:cNvSpPr/>
          <p:nvPr/>
        </p:nvSpPr>
        <p:spPr>
          <a:xfrm>
            <a:off x="3090331" y="2995313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A6D72B-6B89-B946-985D-C2CD1A5C25C8}"/>
              </a:ext>
            </a:extLst>
          </p:cNvPr>
          <p:cNvSpPr/>
          <p:nvPr/>
        </p:nvSpPr>
        <p:spPr>
          <a:xfrm>
            <a:off x="3090330" y="3353362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FB0E00-F3E4-5946-9583-7F2D627FDF2E}"/>
              </a:ext>
            </a:extLst>
          </p:cNvPr>
          <p:cNvSpPr/>
          <p:nvPr/>
        </p:nvSpPr>
        <p:spPr>
          <a:xfrm>
            <a:off x="3090330" y="3714212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BF0526-AEC1-B74D-B3D6-63AD8C30C482}"/>
              </a:ext>
            </a:extLst>
          </p:cNvPr>
          <p:cNvSpPr/>
          <p:nvPr/>
        </p:nvSpPr>
        <p:spPr>
          <a:xfrm>
            <a:off x="3090330" y="4089364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977284-5968-654F-9494-AFEA461A30F9}"/>
              </a:ext>
            </a:extLst>
          </p:cNvPr>
          <p:cNvSpPr txBox="1"/>
          <p:nvPr/>
        </p:nvSpPr>
        <p:spPr>
          <a:xfrm>
            <a:off x="4030411" y="26407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8B7A067-81DE-0446-8CE6-C76C6B78B3A9}"/>
              </a:ext>
            </a:extLst>
          </p:cNvPr>
          <p:cNvSpPr txBox="1"/>
          <p:nvPr/>
        </p:nvSpPr>
        <p:spPr>
          <a:xfrm>
            <a:off x="4690285" y="22625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接客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18805B86-F71C-8647-8296-1F3D6368B7DF}"/>
              </a:ext>
            </a:extLst>
          </p:cNvPr>
          <p:cNvSpPr/>
          <p:nvPr/>
        </p:nvSpPr>
        <p:spPr>
          <a:xfrm>
            <a:off x="5630371" y="1202267"/>
            <a:ext cx="341804" cy="3332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F2AB31-A0B6-DE4B-9DD5-6F8933F8BDCC}"/>
              </a:ext>
            </a:extLst>
          </p:cNvPr>
          <p:cNvSpPr txBox="1"/>
          <p:nvPr/>
        </p:nvSpPr>
        <p:spPr>
          <a:xfrm>
            <a:off x="5952902" y="2363753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共 </a:t>
            </a:r>
            <a:endParaRPr kumimoji="1" lang="en-US" altLang="zh-CN" dirty="0"/>
          </a:p>
          <a:p>
            <a:r>
              <a:rPr kumimoji="1" lang="en-US" altLang="zh-CN" dirty="0"/>
              <a:t>65536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312E81-F0FA-E941-9549-865743E662F2}"/>
              </a:ext>
            </a:extLst>
          </p:cNvPr>
          <p:cNvSpPr txBox="1"/>
          <p:nvPr/>
        </p:nvSpPr>
        <p:spPr>
          <a:xfrm>
            <a:off x="3090330" y="11956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36747D-AA2F-6343-8FF3-931C43E8BE6C}"/>
              </a:ext>
            </a:extLst>
          </p:cNvPr>
          <p:cNvSpPr txBox="1"/>
          <p:nvPr/>
        </p:nvSpPr>
        <p:spPr>
          <a:xfrm>
            <a:off x="3090330" y="1536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DC13C8-67DF-D445-989A-F1073EA3412B}"/>
              </a:ext>
            </a:extLst>
          </p:cNvPr>
          <p:cNvSpPr txBox="1"/>
          <p:nvPr/>
        </p:nvSpPr>
        <p:spPr>
          <a:xfrm>
            <a:off x="4030411" y="193626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93AFD6B-E506-C34F-8B1C-28BF11020317}"/>
              </a:ext>
            </a:extLst>
          </p:cNvPr>
          <p:cNvSpPr txBox="1"/>
          <p:nvPr/>
        </p:nvSpPr>
        <p:spPr>
          <a:xfrm>
            <a:off x="3079950" y="2271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10001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9B77190-737A-1942-BC0B-B4BCA5490F75}"/>
              </a:ext>
            </a:extLst>
          </p:cNvPr>
          <p:cNvSpPr txBox="1"/>
          <p:nvPr/>
        </p:nvSpPr>
        <p:spPr>
          <a:xfrm>
            <a:off x="3079949" y="409518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65536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A46577-0D6D-8F45-A661-2D4343A5B4BE}"/>
              </a:ext>
            </a:extLst>
          </p:cNvPr>
          <p:cNvSpPr txBox="1"/>
          <p:nvPr/>
        </p:nvSpPr>
        <p:spPr>
          <a:xfrm>
            <a:off x="3068491" y="3709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65535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CAAA2B-620C-8248-A1E8-C73BACACDC41}"/>
              </a:ext>
            </a:extLst>
          </p:cNvPr>
          <p:cNvSpPr txBox="1"/>
          <p:nvPr/>
        </p:nvSpPr>
        <p:spPr>
          <a:xfrm>
            <a:off x="4030411" y="30184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A2FECE-299B-C042-9B3E-94F7D4A84C62}"/>
              </a:ext>
            </a:extLst>
          </p:cNvPr>
          <p:cNvSpPr txBox="1"/>
          <p:nvPr/>
        </p:nvSpPr>
        <p:spPr>
          <a:xfrm>
            <a:off x="3068491" y="33370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65534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28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41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75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32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84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77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1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88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55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32DB3D4-B708-F84F-8D66-7C9E1F796E69}"/>
              </a:ext>
            </a:extLst>
          </p:cNvPr>
          <p:cNvCxnSpPr/>
          <p:nvPr/>
        </p:nvCxnSpPr>
        <p:spPr>
          <a:xfrm>
            <a:off x="2783660" y="2095837"/>
            <a:ext cx="5097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3D6989E-AAB1-E848-B0E5-5FB292DF9F20}"/>
              </a:ext>
            </a:extLst>
          </p:cNvPr>
          <p:cNvCxnSpPr/>
          <p:nvPr/>
        </p:nvCxnSpPr>
        <p:spPr>
          <a:xfrm>
            <a:off x="2783660" y="4424994"/>
            <a:ext cx="5097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41542B3-B247-BB4C-B5AD-CA1EFF0E834B}"/>
              </a:ext>
            </a:extLst>
          </p:cNvPr>
          <p:cNvSpPr/>
          <p:nvPr/>
        </p:nvSpPr>
        <p:spPr>
          <a:xfrm>
            <a:off x="3026421" y="3151849"/>
            <a:ext cx="1262358" cy="214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A885EA-E198-7849-92C9-3118EDE94B5C}"/>
              </a:ext>
            </a:extLst>
          </p:cNvPr>
          <p:cNvSpPr/>
          <p:nvPr/>
        </p:nvSpPr>
        <p:spPr>
          <a:xfrm>
            <a:off x="4586835" y="3151849"/>
            <a:ext cx="1262358" cy="214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A9F29-FBB7-D04E-BF16-EF8CD800A887}"/>
              </a:ext>
            </a:extLst>
          </p:cNvPr>
          <p:cNvSpPr/>
          <p:nvPr/>
        </p:nvSpPr>
        <p:spPr>
          <a:xfrm>
            <a:off x="6147249" y="3151849"/>
            <a:ext cx="1262358" cy="214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0FD9F-151B-5A40-A74B-EE3018A29732}"/>
              </a:ext>
            </a:extLst>
          </p:cNvPr>
          <p:cNvSpPr/>
          <p:nvPr/>
        </p:nvSpPr>
        <p:spPr>
          <a:xfrm>
            <a:off x="3387865" y="2222699"/>
            <a:ext cx="1522651" cy="58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0B2AC46-3388-E345-A253-5E96B3394AC1}"/>
              </a:ext>
            </a:extLst>
          </p:cNvPr>
          <p:cNvSpPr/>
          <p:nvPr/>
        </p:nvSpPr>
        <p:spPr>
          <a:xfrm>
            <a:off x="3578027" y="2766119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24D781D-EC2A-4244-B7F8-389CF8444FD4}"/>
              </a:ext>
            </a:extLst>
          </p:cNvPr>
          <p:cNvSpPr/>
          <p:nvPr/>
        </p:nvSpPr>
        <p:spPr>
          <a:xfrm>
            <a:off x="4411508" y="2767830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A4C519-87BA-AA44-AA43-29A1CDDCFFDD}"/>
              </a:ext>
            </a:extLst>
          </p:cNvPr>
          <p:cNvSpPr/>
          <p:nvPr/>
        </p:nvSpPr>
        <p:spPr>
          <a:xfrm>
            <a:off x="4662361" y="2307472"/>
            <a:ext cx="207696" cy="210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E2BD05-24A7-EA4C-ACC0-F51B6E921BD5}"/>
              </a:ext>
            </a:extLst>
          </p:cNvPr>
          <p:cNvSpPr/>
          <p:nvPr/>
        </p:nvSpPr>
        <p:spPr>
          <a:xfrm>
            <a:off x="5199132" y="3508357"/>
            <a:ext cx="1522651" cy="58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C3E4647-2C37-924B-BBAC-D8F0EDD2B1BA}"/>
              </a:ext>
            </a:extLst>
          </p:cNvPr>
          <p:cNvSpPr/>
          <p:nvPr/>
        </p:nvSpPr>
        <p:spPr>
          <a:xfrm>
            <a:off x="5389294" y="4051777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E6764DE-D3AE-4341-9E9E-221B34E67C74}"/>
              </a:ext>
            </a:extLst>
          </p:cNvPr>
          <p:cNvSpPr/>
          <p:nvPr/>
        </p:nvSpPr>
        <p:spPr>
          <a:xfrm>
            <a:off x="6222775" y="4053488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5C2E1-E7C9-FA4A-ACE2-50957222F6F0}"/>
              </a:ext>
            </a:extLst>
          </p:cNvPr>
          <p:cNvSpPr/>
          <p:nvPr/>
        </p:nvSpPr>
        <p:spPr>
          <a:xfrm>
            <a:off x="5285446" y="3582936"/>
            <a:ext cx="207696" cy="210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6674EF0-800A-024A-95E4-F1E28DCC104D}"/>
              </a:ext>
            </a:extLst>
          </p:cNvPr>
          <p:cNvCxnSpPr>
            <a:cxnSpLocks/>
          </p:cNvCxnSpPr>
          <p:nvPr/>
        </p:nvCxnSpPr>
        <p:spPr>
          <a:xfrm>
            <a:off x="3091156" y="2401985"/>
            <a:ext cx="486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D8B6617-30B2-0A49-8A5C-1ED0CC0E2B07}"/>
              </a:ext>
            </a:extLst>
          </p:cNvPr>
          <p:cNvCxnSpPr>
            <a:cxnSpLocks/>
          </p:cNvCxnSpPr>
          <p:nvPr/>
        </p:nvCxnSpPr>
        <p:spPr>
          <a:xfrm>
            <a:off x="3227372" y="2547198"/>
            <a:ext cx="486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6EE24DE-D060-F346-AF77-488C47C9354C}"/>
              </a:ext>
            </a:extLst>
          </p:cNvPr>
          <p:cNvCxnSpPr>
            <a:cxnSpLocks/>
          </p:cNvCxnSpPr>
          <p:nvPr/>
        </p:nvCxnSpPr>
        <p:spPr>
          <a:xfrm>
            <a:off x="6543757" y="3597391"/>
            <a:ext cx="486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98A5461-A22A-284E-82D5-796959D04417}"/>
              </a:ext>
            </a:extLst>
          </p:cNvPr>
          <p:cNvCxnSpPr>
            <a:cxnSpLocks/>
          </p:cNvCxnSpPr>
          <p:nvPr/>
        </p:nvCxnSpPr>
        <p:spPr>
          <a:xfrm>
            <a:off x="6478347" y="3782727"/>
            <a:ext cx="486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17B42A6-AD28-464C-BF50-6BB5A0791215}"/>
              </a:ext>
            </a:extLst>
          </p:cNvPr>
          <p:cNvSpPr txBox="1"/>
          <p:nvPr/>
        </p:nvSpPr>
        <p:spPr>
          <a:xfrm>
            <a:off x="3664443" y="2307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D76D57-5A28-1649-A8D2-0134A7FF3B1F}"/>
              </a:ext>
            </a:extLst>
          </p:cNvPr>
          <p:cNvSpPr txBox="1"/>
          <p:nvPr/>
        </p:nvSpPr>
        <p:spPr>
          <a:xfrm>
            <a:off x="4225387" y="2286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1F4B5A-C078-6443-9463-9DA4BC7040F8}"/>
              </a:ext>
            </a:extLst>
          </p:cNvPr>
          <p:cNvSpPr txBox="1"/>
          <p:nvPr/>
        </p:nvSpPr>
        <p:spPr>
          <a:xfrm>
            <a:off x="3957623" y="22955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2B08E4-EF6F-3141-82AE-80BD09876BE8}"/>
              </a:ext>
            </a:extLst>
          </p:cNvPr>
          <p:cNvSpPr txBox="1"/>
          <p:nvPr/>
        </p:nvSpPr>
        <p:spPr>
          <a:xfrm>
            <a:off x="5596465" y="3608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🐯🦁️🐂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A4E0DF-3C1B-2449-9818-90474F11B3FD}"/>
              </a:ext>
            </a:extLst>
          </p:cNvPr>
          <p:cNvSpPr txBox="1"/>
          <p:nvPr/>
        </p:nvSpPr>
        <p:spPr>
          <a:xfrm>
            <a:off x="8059667" y="29969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度假区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B73D55-746F-E141-8D2E-401100319C90}"/>
              </a:ext>
            </a:extLst>
          </p:cNvPr>
          <p:cNvSpPr txBox="1"/>
          <p:nvPr/>
        </p:nvSpPr>
        <p:spPr>
          <a:xfrm>
            <a:off x="1857944" y="30205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动物村</a:t>
            </a:r>
          </a:p>
        </p:txBody>
      </p:sp>
    </p:spTree>
    <p:extLst>
      <p:ext uri="{BB962C8B-B14F-4D97-AF65-F5344CB8AC3E}">
        <p14:creationId xmlns:p14="http://schemas.microsoft.com/office/powerpoint/2010/main" val="63162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60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07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8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32DB3D4-B708-F84F-8D66-7C9E1F796E69}"/>
              </a:ext>
            </a:extLst>
          </p:cNvPr>
          <p:cNvCxnSpPr/>
          <p:nvPr/>
        </p:nvCxnSpPr>
        <p:spPr>
          <a:xfrm>
            <a:off x="2783660" y="2095837"/>
            <a:ext cx="5097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3D6989E-AAB1-E848-B0E5-5FB292DF9F20}"/>
              </a:ext>
            </a:extLst>
          </p:cNvPr>
          <p:cNvCxnSpPr/>
          <p:nvPr/>
        </p:nvCxnSpPr>
        <p:spPr>
          <a:xfrm>
            <a:off x="2783660" y="4424994"/>
            <a:ext cx="5097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41542B3-B247-BB4C-B5AD-CA1EFF0E834B}"/>
              </a:ext>
            </a:extLst>
          </p:cNvPr>
          <p:cNvSpPr/>
          <p:nvPr/>
        </p:nvSpPr>
        <p:spPr>
          <a:xfrm>
            <a:off x="3026421" y="3151849"/>
            <a:ext cx="1262358" cy="214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A885EA-E198-7849-92C9-3118EDE94B5C}"/>
              </a:ext>
            </a:extLst>
          </p:cNvPr>
          <p:cNvSpPr/>
          <p:nvPr/>
        </p:nvSpPr>
        <p:spPr>
          <a:xfrm>
            <a:off x="4586835" y="3151849"/>
            <a:ext cx="1262358" cy="214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A9F29-FBB7-D04E-BF16-EF8CD800A887}"/>
              </a:ext>
            </a:extLst>
          </p:cNvPr>
          <p:cNvSpPr/>
          <p:nvPr/>
        </p:nvSpPr>
        <p:spPr>
          <a:xfrm>
            <a:off x="6147249" y="3151849"/>
            <a:ext cx="1262358" cy="2144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C0FD9F-151B-5A40-A74B-EE3018A29732}"/>
              </a:ext>
            </a:extLst>
          </p:cNvPr>
          <p:cNvSpPr/>
          <p:nvPr/>
        </p:nvSpPr>
        <p:spPr>
          <a:xfrm>
            <a:off x="3387865" y="2222699"/>
            <a:ext cx="1522651" cy="58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0B2AC46-3388-E345-A253-5E96B3394AC1}"/>
              </a:ext>
            </a:extLst>
          </p:cNvPr>
          <p:cNvSpPr/>
          <p:nvPr/>
        </p:nvSpPr>
        <p:spPr>
          <a:xfrm>
            <a:off x="3578027" y="2766119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24D781D-EC2A-4244-B7F8-389CF8444FD4}"/>
              </a:ext>
            </a:extLst>
          </p:cNvPr>
          <p:cNvSpPr/>
          <p:nvPr/>
        </p:nvSpPr>
        <p:spPr>
          <a:xfrm>
            <a:off x="4411508" y="2767830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A4C519-87BA-AA44-AA43-29A1CDDCFFDD}"/>
              </a:ext>
            </a:extLst>
          </p:cNvPr>
          <p:cNvSpPr/>
          <p:nvPr/>
        </p:nvSpPr>
        <p:spPr>
          <a:xfrm>
            <a:off x="4662361" y="2307472"/>
            <a:ext cx="207696" cy="210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E2BD05-24A7-EA4C-ACC0-F51B6E921BD5}"/>
              </a:ext>
            </a:extLst>
          </p:cNvPr>
          <p:cNvSpPr/>
          <p:nvPr/>
        </p:nvSpPr>
        <p:spPr>
          <a:xfrm>
            <a:off x="5199132" y="3508357"/>
            <a:ext cx="1522651" cy="58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C3E4647-2C37-924B-BBAC-D8F0EDD2B1BA}"/>
              </a:ext>
            </a:extLst>
          </p:cNvPr>
          <p:cNvSpPr/>
          <p:nvPr/>
        </p:nvSpPr>
        <p:spPr>
          <a:xfrm>
            <a:off x="5389294" y="4051777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E6764DE-D3AE-4341-9E9E-221B34E67C74}"/>
              </a:ext>
            </a:extLst>
          </p:cNvPr>
          <p:cNvSpPr/>
          <p:nvPr/>
        </p:nvSpPr>
        <p:spPr>
          <a:xfrm>
            <a:off x="6222775" y="4053488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5C2E1-E7C9-FA4A-ACE2-50957222F6F0}"/>
              </a:ext>
            </a:extLst>
          </p:cNvPr>
          <p:cNvSpPr/>
          <p:nvPr/>
        </p:nvSpPr>
        <p:spPr>
          <a:xfrm>
            <a:off x="5285446" y="3582936"/>
            <a:ext cx="207696" cy="210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6674EF0-800A-024A-95E4-F1E28DCC104D}"/>
              </a:ext>
            </a:extLst>
          </p:cNvPr>
          <p:cNvCxnSpPr>
            <a:cxnSpLocks/>
          </p:cNvCxnSpPr>
          <p:nvPr/>
        </p:nvCxnSpPr>
        <p:spPr>
          <a:xfrm>
            <a:off x="3091156" y="2401985"/>
            <a:ext cx="486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D8B6617-30B2-0A49-8A5C-1ED0CC0E2B07}"/>
              </a:ext>
            </a:extLst>
          </p:cNvPr>
          <p:cNvCxnSpPr>
            <a:cxnSpLocks/>
          </p:cNvCxnSpPr>
          <p:nvPr/>
        </p:nvCxnSpPr>
        <p:spPr>
          <a:xfrm>
            <a:off x="3227372" y="2547198"/>
            <a:ext cx="486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6EE24DE-D060-F346-AF77-488C47C9354C}"/>
              </a:ext>
            </a:extLst>
          </p:cNvPr>
          <p:cNvCxnSpPr>
            <a:cxnSpLocks/>
          </p:cNvCxnSpPr>
          <p:nvPr/>
        </p:nvCxnSpPr>
        <p:spPr>
          <a:xfrm>
            <a:off x="6543757" y="3597391"/>
            <a:ext cx="486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98A5461-A22A-284E-82D5-796959D04417}"/>
              </a:ext>
            </a:extLst>
          </p:cNvPr>
          <p:cNvCxnSpPr>
            <a:cxnSpLocks/>
          </p:cNvCxnSpPr>
          <p:nvPr/>
        </p:nvCxnSpPr>
        <p:spPr>
          <a:xfrm>
            <a:off x="6478347" y="3782727"/>
            <a:ext cx="486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17B42A6-AD28-464C-BF50-6BB5A0791215}"/>
              </a:ext>
            </a:extLst>
          </p:cNvPr>
          <p:cNvSpPr txBox="1"/>
          <p:nvPr/>
        </p:nvSpPr>
        <p:spPr>
          <a:xfrm>
            <a:off x="3664443" y="2307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🐔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D76D57-5A28-1649-A8D2-0134A7FF3B1F}"/>
              </a:ext>
            </a:extLst>
          </p:cNvPr>
          <p:cNvSpPr txBox="1"/>
          <p:nvPr/>
        </p:nvSpPr>
        <p:spPr>
          <a:xfrm>
            <a:off x="4225387" y="2286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🐶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1F4B5A-C078-6443-9463-9DA4BC7040F8}"/>
              </a:ext>
            </a:extLst>
          </p:cNvPr>
          <p:cNvSpPr txBox="1"/>
          <p:nvPr/>
        </p:nvSpPr>
        <p:spPr>
          <a:xfrm>
            <a:off x="3957623" y="22955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🐷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2B08E4-EF6F-3141-82AE-80BD09876BE8}"/>
              </a:ext>
            </a:extLst>
          </p:cNvPr>
          <p:cNvSpPr txBox="1"/>
          <p:nvPr/>
        </p:nvSpPr>
        <p:spPr>
          <a:xfrm>
            <a:off x="5596465" y="3608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🐯🦁️🐂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A4E0DF-3C1B-2449-9818-90474F11B3FD}"/>
              </a:ext>
            </a:extLst>
          </p:cNvPr>
          <p:cNvSpPr txBox="1"/>
          <p:nvPr/>
        </p:nvSpPr>
        <p:spPr>
          <a:xfrm>
            <a:off x="8059667" y="29969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度假区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B73D55-746F-E141-8D2E-401100319C90}"/>
              </a:ext>
            </a:extLst>
          </p:cNvPr>
          <p:cNvSpPr txBox="1"/>
          <p:nvPr/>
        </p:nvSpPr>
        <p:spPr>
          <a:xfrm>
            <a:off x="1857944" y="30205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动物村</a:t>
            </a:r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9F017EAF-2428-8849-B466-BA7B017644D2}"/>
              </a:ext>
            </a:extLst>
          </p:cNvPr>
          <p:cNvSpPr/>
          <p:nvPr/>
        </p:nvSpPr>
        <p:spPr>
          <a:xfrm>
            <a:off x="4947602" y="768191"/>
            <a:ext cx="660175" cy="124277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FE4D4D-2E71-024F-A17A-A062776F8F4E}"/>
              </a:ext>
            </a:extLst>
          </p:cNvPr>
          <p:cNvSpPr/>
          <p:nvPr/>
        </p:nvSpPr>
        <p:spPr>
          <a:xfrm>
            <a:off x="5623961" y="446856"/>
            <a:ext cx="279999" cy="1342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7FBA84A-7BA1-F24B-9F11-FDF3D558E21A}"/>
              </a:ext>
            </a:extLst>
          </p:cNvPr>
          <p:cNvSpPr/>
          <p:nvPr/>
        </p:nvSpPr>
        <p:spPr>
          <a:xfrm>
            <a:off x="5640147" y="513728"/>
            <a:ext cx="250853" cy="2544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0EACB78-ACC7-A84D-BCD2-6D9E0BCD22DB}"/>
              </a:ext>
            </a:extLst>
          </p:cNvPr>
          <p:cNvSpPr/>
          <p:nvPr/>
        </p:nvSpPr>
        <p:spPr>
          <a:xfrm>
            <a:off x="5638535" y="812236"/>
            <a:ext cx="250853" cy="254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9AEC740-46B6-0E47-9698-750256716CA1}"/>
              </a:ext>
            </a:extLst>
          </p:cNvPr>
          <p:cNvSpPr/>
          <p:nvPr/>
        </p:nvSpPr>
        <p:spPr>
          <a:xfrm>
            <a:off x="5636923" y="1111156"/>
            <a:ext cx="250853" cy="2544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6885994-5A54-4943-B3EC-6BBEFDB4F66A}"/>
              </a:ext>
            </a:extLst>
          </p:cNvPr>
          <p:cNvSpPr/>
          <p:nvPr/>
        </p:nvSpPr>
        <p:spPr>
          <a:xfrm>
            <a:off x="5636923" y="1437271"/>
            <a:ext cx="250853" cy="2544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F75F71-B4EB-B348-AC01-391EF0D730DB}"/>
              </a:ext>
            </a:extLst>
          </p:cNvPr>
          <p:cNvSpPr txBox="1"/>
          <p:nvPr/>
        </p:nvSpPr>
        <p:spPr>
          <a:xfrm>
            <a:off x="5069550" y="7489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🐎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0A66AF-ECBC-6742-A9DB-AADBD7627E1E}"/>
              </a:ext>
            </a:extLst>
          </p:cNvPr>
          <p:cNvSpPr txBox="1"/>
          <p:nvPr/>
        </p:nvSpPr>
        <p:spPr>
          <a:xfrm>
            <a:off x="5070171" y="476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☯️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49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482F952B-5A7B-334D-A3EB-604A526046A1}"/>
              </a:ext>
            </a:extLst>
          </p:cNvPr>
          <p:cNvCxnSpPr>
            <a:cxnSpLocks/>
          </p:cNvCxnSpPr>
          <p:nvPr/>
        </p:nvCxnSpPr>
        <p:spPr>
          <a:xfrm>
            <a:off x="1608003" y="2809940"/>
            <a:ext cx="2868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D35537E-700C-5A43-9940-4DC1F0CF95A9}"/>
              </a:ext>
            </a:extLst>
          </p:cNvPr>
          <p:cNvCxnSpPr>
            <a:cxnSpLocks/>
          </p:cNvCxnSpPr>
          <p:nvPr/>
        </p:nvCxnSpPr>
        <p:spPr>
          <a:xfrm>
            <a:off x="1608003" y="3554137"/>
            <a:ext cx="2868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FC7CFB5-A896-3944-857E-DB0A5EBA28BE}"/>
              </a:ext>
            </a:extLst>
          </p:cNvPr>
          <p:cNvSpPr/>
          <p:nvPr/>
        </p:nvSpPr>
        <p:spPr>
          <a:xfrm>
            <a:off x="1815752" y="3128317"/>
            <a:ext cx="766342" cy="1301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14295A-FA9B-7946-8037-151273A385FF}"/>
              </a:ext>
            </a:extLst>
          </p:cNvPr>
          <p:cNvSpPr/>
          <p:nvPr/>
        </p:nvSpPr>
        <p:spPr>
          <a:xfrm>
            <a:off x="3203510" y="3128317"/>
            <a:ext cx="766342" cy="1301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463F85-5BBC-CB40-ABEB-EA009980FBB7}"/>
              </a:ext>
            </a:extLst>
          </p:cNvPr>
          <p:cNvSpPr txBox="1"/>
          <p:nvPr/>
        </p:nvSpPr>
        <p:spPr>
          <a:xfrm>
            <a:off x="8059667" y="29969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度假区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7B4C10-F6DB-894A-A485-43FC94B1E222}"/>
              </a:ext>
            </a:extLst>
          </p:cNvPr>
          <p:cNvSpPr txBox="1"/>
          <p:nvPr/>
        </p:nvSpPr>
        <p:spPr>
          <a:xfrm>
            <a:off x="699078" y="2976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动物村</a:t>
            </a:r>
          </a:p>
        </p:txBody>
      </p:sp>
      <p:sp>
        <p:nvSpPr>
          <p:cNvPr id="25" name="梯形 24">
            <a:extLst>
              <a:ext uri="{FF2B5EF4-FFF2-40B4-BE49-F238E27FC236}">
                <a16:creationId xmlns:a16="http://schemas.microsoft.com/office/drawing/2014/main" id="{3DC261DB-6E24-574A-A84C-9AEB4E779AE1}"/>
              </a:ext>
            </a:extLst>
          </p:cNvPr>
          <p:cNvSpPr/>
          <p:nvPr/>
        </p:nvSpPr>
        <p:spPr>
          <a:xfrm>
            <a:off x="2837081" y="2118460"/>
            <a:ext cx="317360" cy="59742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FBA286-A273-134D-81A9-5A4E3D4948F7}"/>
              </a:ext>
            </a:extLst>
          </p:cNvPr>
          <p:cNvSpPr/>
          <p:nvPr/>
        </p:nvSpPr>
        <p:spPr>
          <a:xfrm flipH="1">
            <a:off x="3149496" y="2097802"/>
            <a:ext cx="103066" cy="49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68ABA0A-6BD7-5044-BC9D-FBC98FCE60BB}"/>
              </a:ext>
            </a:extLst>
          </p:cNvPr>
          <p:cNvSpPr/>
          <p:nvPr/>
        </p:nvSpPr>
        <p:spPr>
          <a:xfrm flipH="1">
            <a:off x="3156252" y="2140067"/>
            <a:ext cx="92337" cy="93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779F12D-9133-D44E-BDD8-A0314569E78D}"/>
              </a:ext>
            </a:extLst>
          </p:cNvPr>
          <p:cNvSpPr/>
          <p:nvPr/>
        </p:nvSpPr>
        <p:spPr>
          <a:xfrm flipH="1">
            <a:off x="3157863" y="2258037"/>
            <a:ext cx="92337" cy="93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F92AF2E-8923-8E44-BB9C-3CC4DA9D8592}"/>
              </a:ext>
            </a:extLst>
          </p:cNvPr>
          <p:cNvSpPr/>
          <p:nvPr/>
        </p:nvSpPr>
        <p:spPr>
          <a:xfrm flipH="1">
            <a:off x="3156252" y="2370691"/>
            <a:ext cx="92337" cy="93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B70869D-BF53-A14C-9E4D-0306559950FA}"/>
              </a:ext>
            </a:extLst>
          </p:cNvPr>
          <p:cNvSpPr/>
          <p:nvPr/>
        </p:nvSpPr>
        <p:spPr>
          <a:xfrm flipH="1">
            <a:off x="3156253" y="2468204"/>
            <a:ext cx="92337" cy="93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83A5BF-F3D0-514D-A183-49F2238B1DA4}"/>
              </a:ext>
            </a:extLst>
          </p:cNvPr>
          <p:cNvSpPr/>
          <p:nvPr/>
        </p:nvSpPr>
        <p:spPr>
          <a:xfrm>
            <a:off x="4487887" y="2568550"/>
            <a:ext cx="567328" cy="116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6A16D11-B9F0-C44A-84BB-023F9A1678DF}"/>
              </a:ext>
            </a:extLst>
          </p:cNvPr>
          <p:cNvSpPr txBox="1"/>
          <p:nvPr/>
        </p:nvSpPr>
        <p:spPr>
          <a:xfrm>
            <a:off x="4409913" y="30217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中转站</a:t>
            </a: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38D4DB39-EA2E-E84E-9E7B-F869F58E974A}"/>
              </a:ext>
            </a:extLst>
          </p:cNvPr>
          <p:cNvCxnSpPr>
            <a:cxnSpLocks/>
          </p:cNvCxnSpPr>
          <p:nvPr/>
        </p:nvCxnSpPr>
        <p:spPr>
          <a:xfrm>
            <a:off x="5066896" y="2826528"/>
            <a:ext cx="2868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2A97820-D504-D142-9EAD-93100B8B02C5}"/>
              </a:ext>
            </a:extLst>
          </p:cNvPr>
          <p:cNvCxnSpPr>
            <a:cxnSpLocks/>
          </p:cNvCxnSpPr>
          <p:nvPr/>
        </p:nvCxnSpPr>
        <p:spPr>
          <a:xfrm>
            <a:off x="5066896" y="3570725"/>
            <a:ext cx="2868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DE24852-1FD0-454E-BE62-88240381AE1D}"/>
              </a:ext>
            </a:extLst>
          </p:cNvPr>
          <p:cNvSpPr/>
          <p:nvPr/>
        </p:nvSpPr>
        <p:spPr>
          <a:xfrm>
            <a:off x="5274645" y="3144905"/>
            <a:ext cx="766342" cy="1301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D929FE-3D0B-9F49-B962-81F0B0009D85}"/>
              </a:ext>
            </a:extLst>
          </p:cNvPr>
          <p:cNvSpPr/>
          <p:nvPr/>
        </p:nvSpPr>
        <p:spPr>
          <a:xfrm>
            <a:off x="6662403" y="3144905"/>
            <a:ext cx="766342" cy="1301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梯形 46">
            <a:extLst>
              <a:ext uri="{FF2B5EF4-FFF2-40B4-BE49-F238E27FC236}">
                <a16:creationId xmlns:a16="http://schemas.microsoft.com/office/drawing/2014/main" id="{DACABD1F-3D7D-F64B-BAB0-A7C03C962CB8}"/>
              </a:ext>
            </a:extLst>
          </p:cNvPr>
          <p:cNvSpPr/>
          <p:nvPr/>
        </p:nvSpPr>
        <p:spPr>
          <a:xfrm>
            <a:off x="6503723" y="2118460"/>
            <a:ext cx="317360" cy="59742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12588FA-BA0C-3343-8CF4-256E4A59C18B}"/>
              </a:ext>
            </a:extLst>
          </p:cNvPr>
          <p:cNvSpPr/>
          <p:nvPr/>
        </p:nvSpPr>
        <p:spPr>
          <a:xfrm flipH="1">
            <a:off x="6816138" y="2097802"/>
            <a:ext cx="103066" cy="49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B4195FE-D2E4-514D-915D-4819CBEFABCD}"/>
              </a:ext>
            </a:extLst>
          </p:cNvPr>
          <p:cNvSpPr/>
          <p:nvPr/>
        </p:nvSpPr>
        <p:spPr>
          <a:xfrm flipH="1">
            <a:off x="6822894" y="2140067"/>
            <a:ext cx="92337" cy="93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E24514F-D1C3-F34D-AA76-B677B9F1DC57}"/>
              </a:ext>
            </a:extLst>
          </p:cNvPr>
          <p:cNvSpPr/>
          <p:nvPr/>
        </p:nvSpPr>
        <p:spPr>
          <a:xfrm flipH="1">
            <a:off x="6824505" y="2258037"/>
            <a:ext cx="92337" cy="93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0C16765-271A-4B48-AC97-589517E4B32D}"/>
              </a:ext>
            </a:extLst>
          </p:cNvPr>
          <p:cNvSpPr/>
          <p:nvPr/>
        </p:nvSpPr>
        <p:spPr>
          <a:xfrm flipH="1">
            <a:off x="6822894" y="2370691"/>
            <a:ext cx="92337" cy="93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0C1FA0-D778-C346-99A3-67398E7A55C9}"/>
              </a:ext>
            </a:extLst>
          </p:cNvPr>
          <p:cNvSpPr/>
          <p:nvPr/>
        </p:nvSpPr>
        <p:spPr>
          <a:xfrm flipH="1">
            <a:off x="6822895" y="2468204"/>
            <a:ext cx="92337" cy="93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D286B38-8986-1141-A64F-54CB4FDA1C90}"/>
              </a:ext>
            </a:extLst>
          </p:cNvPr>
          <p:cNvSpPr/>
          <p:nvPr/>
        </p:nvSpPr>
        <p:spPr>
          <a:xfrm>
            <a:off x="1815752" y="2852168"/>
            <a:ext cx="626786" cy="24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A30F467-734A-F348-9422-5BF84AE7CD9D}"/>
              </a:ext>
            </a:extLst>
          </p:cNvPr>
          <p:cNvSpPr/>
          <p:nvPr/>
        </p:nvSpPr>
        <p:spPr>
          <a:xfrm>
            <a:off x="1901407" y="3073368"/>
            <a:ext cx="103261" cy="10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545BF19-C868-9443-B619-02879C315182}"/>
              </a:ext>
            </a:extLst>
          </p:cNvPr>
          <p:cNvSpPr/>
          <p:nvPr/>
        </p:nvSpPr>
        <p:spPr>
          <a:xfrm>
            <a:off x="2255917" y="3075079"/>
            <a:ext cx="103261" cy="10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9BC7CD48-5D44-DD44-979B-23000122FA4B}"/>
              </a:ext>
            </a:extLst>
          </p:cNvPr>
          <p:cNvCxnSpPr>
            <a:cxnSpLocks/>
          </p:cNvCxnSpPr>
          <p:nvPr/>
        </p:nvCxnSpPr>
        <p:spPr>
          <a:xfrm>
            <a:off x="1655258" y="2897576"/>
            <a:ext cx="200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960F1FD-131B-E94F-BFC5-364F1CD29CC6}"/>
              </a:ext>
            </a:extLst>
          </p:cNvPr>
          <p:cNvCxnSpPr>
            <a:cxnSpLocks/>
          </p:cNvCxnSpPr>
          <p:nvPr/>
        </p:nvCxnSpPr>
        <p:spPr>
          <a:xfrm>
            <a:off x="1582082" y="2993786"/>
            <a:ext cx="200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4401BA91-5EC5-6346-B730-9554C08C467C}"/>
              </a:ext>
            </a:extLst>
          </p:cNvPr>
          <p:cNvSpPr/>
          <p:nvPr/>
        </p:nvSpPr>
        <p:spPr>
          <a:xfrm>
            <a:off x="3263112" y="3208132"/>
            <a:ext cx="626786" cy="24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7BD8E49-40A7-134B-984E-7828F63061FC}"/>
              </a:ext>
            </a:extLst>
          </p:cNvPr>
          <p:cNvSpPr/>
          <p:nvPr/>
        </p:nvSpPr>
        <p:spPr>
          <a:xfrm>
            <a:off x="3348767" y="3429332"/>
            <a:ext cx="103261" cy="10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02FEFA5-F7E2-B544-B7B5-A5517C7B5EE6}"/>
              </a:ext>
            </a:extLst>
          </p:cNvPr>
          <p:cNvSpPr/>
          <p:nvPr/>
        </p:nvSpPr>
        <p:spPr>
          <a:xfrm>
            <a:off x="3703277" y="3431043"/>
            <a:ext cx="103261" cy="10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1C2AF83-AE03-7640-A718-EBAA85BF4402}"/>
              </a:ext>
            </a:extLst>
          </p:cNvPr>
          <p:cNvCxnSpPr>
            <a:cxnSpLocks/>
          </p:cNvCxnSpPr>
          <p:nvPr/>
        </p:nvCxnSpPr>
        <p:spPr>
          <a:xfrm>
            <a:off x="3851556" y="3349750"/>
            <a:ext cx="200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FDF920E7-C1B6-1748-A851-CB01DD3A0242}"/>
              </a:ext>
            </a:extLst>
          </p:cNvPr>
          <p:cNvCxnSpPr>
            <a:cxnSpLocks/>
          </p:cNvCxnSpPr>
          <p:nvPr/>
        </p:nvCxnSpPr>
        <p:spPr>
          <a:xfrm>
            <a:off x="3951764" y="3288790"/>
            <a:ext cx="200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2DD9188F-3019-2949-A952-580E04EF0CA7}"/>
              </a:ext>
            </a:extLst>
          </p:cNvPr>
          <p:cNvSpPr/>
          <p:nvPr/>
        </p:nvSpPr>
        <p:spPr>
          <a:xfrm>
            <a:off x="5467871" y="3137541"/>
            <a:ext cx="766342" cy="1301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42C8980-9DB6-0D4B-9919-3DF1F90124BB}"/>
              </a:ext>
            </a:extLst>
          </p:cNvPr>
          <p:cNvSpPr/>
          <p:nvPr/>
        </p:nvSpPr>
        <p:spPr>
          <a:xfrm>
            <a:off x="6855629" y="3137541"/>
            <a:ext cx="766342" cy="1301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BE4295-F47A-A441-AFA6-E163634C3F67}"/>
              </a:ext>
            </a:extLst>
          </p:cNvPr>
          <p:cNvSpPr/>
          <p:nvPr/>
        </p:nvSpPr>
        <p:spPr>
          <a:xfrm>
            <a:off x="5467871" y="2861392"/>
            <a:ext cx="626786" cy="24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1C893B1-54FC-C44B-88AD-C497A409D422}"/>
              </a:ext>
            </a:extLst>
          </p:cNvPr>
          <p:cNvSpPr/>
          <p:nvPr/>
        </p:nvSpPr>
        <p:spPr>
          <a:xfrm>
            <a:off x="5553526" y="3082592"/>
            <a:ext cx="103261" cy="10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A0F60EF-7BA9-8344-BE0F-EE6845EAC33C}"/>
              </a:ext>
            </a:extLst>
          </p:cNvPr>
          <p:cNvSpPr/>
          <p:nvPr/>
        </p:nvSpPr>
        <p:spPr>
          <a:xfrm>
            <a:off x="5908036" y="3084303"/>
            <a:ext cx="103261" cy="10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C61F9D8A-049A-4F4D-9D27-5D0F88AD6B58}"/>
              </a:ext>
            </a:extLst>
          </p:cNvPr>
          <p:cNvCxnSpPr>
            <a:cxnSpLocks/>
          </p:cNvCxnSpPr>
          <p:nvPr/>
        </p:nvCxnSpPr>
        <p:spPr>
          <a:xfrm>
            <a:off x="5307377" y="2906800"/>
            <a:ext cx="200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9F48E0D-D7BD-D841-AA8F-5CC7CE0FA08F}"/>
              </a:ext>
            </a:extLst>
          </p:cNvPr>
          <p:cNvCxnSpPr>
            <a:cxnSpLocks/>
          </p:cNvCxnSpPr>
          <p:nvPr/>
        </p:nvCxnSpPr>
        <p:spPr>
          <a:xfrm>
            <a:off x="5234201" y="3003010"/>
            <a:ext cx="200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A3FCC57E-112C-B84D-B710-EE2A38E03168}"/>
              </a:ext>
            </a:extLst>
          </p:cNvPr>
          <p:cNvSpPr/>
          <p:nvPr/>
        </p:nvSpPr>
        <p:spPr>
          <a:xfrm>
            <a:off x="6915231" y="3217356"/>
            <a:ext cx="626786" cy="24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C8812DF6-E1D2-A64B-8D8E-4BE41FF6F566}"/>
              </a:ext>
            </a:extLst>
          </p:cNvPr>
          <p:cNvSpPr/>
          <p:nvPr/>
        </p:nvSpPr>
        <p:spPr>
          <a:xfrm>
            <a:off x="7000886" y="3438556"/>
            <a:ext cx="103261" cy="10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849A15E-1D86-0943-BE4C-87EA68DB0431}"/>
              </a:ext>
            </a:extLst>
          </p:cNvPr>
          <p:cNvSpPr/>
          <p:nvPr/>
        </p:nvSpPr>
        <p:spPr>
          <a:xfrm>
            <a:off x="7355396" y="3440267"/>
            <a:ext cx="103261" cy="1047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E71A96D-4A45-D440-9B58-6B8F141DB3C6}"/>
              </a:ext>
            </a:extLst>
          </p:cNvPr>
          <p:cNvCxnSpPr>
            <a:cxnSpLocks/>
          </p:cNvCxnSpPr>
          <p:nvPr/>
        </p:nvCxnSpPr>
        <p:spPr>
          <a:xfrm>
            <a:off x="7503675" y="3358974"/>
            <a:ext cx="200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4FA6485E-DF25-4844-89FF-6946513D4EB3}"/>
              </a:ext>
            </a:extLst>
          </p:cNvPr>
          <p:cNvCxnSpPr>
            <a:cxnSpLocks/>
          </p:cNvCxnSpPr>
          <p:nvPr/>
        </p:nvCxnSpPr>
        <p:spPr>
          <a:xfrm>
            <a:off x="7603883" y="3298014"/>
            <a:ext cx="200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2EFBB0F-9B73-CC47-BE12-6483E9B5A96E}"/>
              </a:ext>
            </a:extLst>
          </p:cNvPr>
          <p:cNvCxnSpPr>
            <a:cxnSpLocks/>
          </p:cNvCxnSpPr>
          <p:nvPr/>
        </p:nvCxnSpPr>
        <p:spPr>
          <a:xfrm>
            <a:off x="2548437" y="2967183"/>
            <a:ext cx="903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27148FC8-5E92-BF4A-9224-F7E3BA7FA2D4}"/>
              </a:ext>
            </a:extLst>
          </p:cNvPr>
          <p:cNvCxnSpPr>
            <a:cxnSpLocks/>
          </p:cNvCxnSpPr>
          <p:nvPr/>
        </p:nvCxnSpPr>
        <p:spPr>
          <a:xfrm flipH="1">
            <a:off x="2176850" y="3429332"/>
            <a:ext cx="972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3ED5AFC-A6E7-FF43-A938-A147CA9636F6}"/>
              </a:ext>
            </a:extLst>
          </p:cNvPr>
          <p:cNvCxnSpPr>
            <a:cxnSpLocks/>
          </p:cNvCxnSpPr>
          <p:nvPr/>
        </p:nvCxnSpPr>
        <p:spPr>
          <a:xfrm>
            <a:off x="6215079" y="2952275"/>
            <a:ext cx="90359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7FBB70D-D8DF-AC45-AB28-326358D28EB8}"/>
              </a:ext>
            </a:extLst>
          </p:cNvPr>
          <p:cNvCxnSpPr>
            <a:cxnSpLocks/>
          </p:cNvCxnSpPr>
          <p:nvPr/>
        </p:nvCxnSpPr>
        <p:spPr>
          <a:xfrm flipH="1">
            <a:off x="5843492" y="3414424"/>
            <a:ext cx="97264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3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675062-2FFA-CE40-8AF7-3F19C5D8E1C9}"/>
              </a:ext>
            </a:extLst>
          </p:cNvPr>
          <p:cNvSpPr/>
          <p:nvPr/>
        </p:nvSpPr>
        <p:spPr>
          <a:xfrm>
            <a:off x="2599866" y="1865825"/>
            <a:ext cx="3792467" cy="146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2638812-C232-0847-B6FF-D7FF6E5E331F}"/>
              </a:ext>
            </a:extLst>
          </p:cNvPr>
          <p:cNvSpPr/>
          <p:nvPr/>
        </p:nvSpPr>
        <p:spPr>
          <a:xfrm>
            <a:off x="2944833" y="3200189"/>
            <a:ext cx="624800" cy="633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524995D-C1E3-284A-945E-718AF1A64A43}"/>
              </a:ext>
            </a:extLst>
          </p:cNvPr>
          <p:cNvSpPr/>
          <p:nvPr/>
        </p:nvSpPr>
        <p:spPr>
          <a:xfrm>
            <a:off x="5308376" y="3200188"/>
            <a:ext cx="624800" cy="633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862C3F-4597-AB44-BAFA-9E79B12A713B}"/>
              </a:ext>
            </a:extLst>
          </p:cNvPr>
          <p:cNvSpPr/>
          <p:nvPr/>
        </p:nvSpPr>
        <p:spPr>
          <a:xfrm>
            <a:off x="2686179" y="1940403"/>
            <a:ext cx="517309" cy="523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B50A2B-6C05-464C-9423-CB6A48343D81}"/>
              </a:ext>
            </a:extLst>
          </p:cNvPr>
          <p:cNvSpPr txBox="1"/>
          <p:nvPr/>
        </p:nvSpPr>
        <p:spPr>
          <a:xfrm>
            <a:off x="3203488" y="1940403"/>
            <a:ext cx="343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🐭🐯🦁️🐂🐰🐲🐍🐎🐑🐒🐔🐶🐷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B50A1-ACE5-C943-8805-DDDC53B95605}"/>
              </a:ext>
            </a:extLst>
          </p:cNvPr>
          <p:cNvSpPr txBox="1"/>
          <p:nvPr/>
        </p:nvSpPr>
        <p:spPr>
          <a:xfrm>
            <a:off x="3203488" y="2317250"/>
            <a:ext cx="343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🐭🐯🦁️🐂🐰🐲🐍🐎🐑🐒🐔🐶🐷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59ED54-0627-314E-9A94-0A64DABE5735}"/>
              </a:ext>
            </a:extLst>
          </p:cNvPr>
          <p:cNvSpPr txBox="1"/>
          <p:nvPr/>
        </p:nvSpPr>
        <p:spPr>
          <a:xfrm>
            <a:off x="3203488" y="2677002"/>
            <a:ext cx="343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🐭🐯🦁️🐂🐰🐲🐍🐎🐑🐒🐔🐶🐷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C3BE19-25B1-C744-8571-C746BF44D809}"/>
              </a:ext>
            </a:extLst>
          </p:cNvPr>
          <p:cNvSpPr txBox="1"/>
          <p:nvPr/>
        </p:nvSpPr>
        <p:spPr>
          <a:xfrm>
            <a:off x="4160109" y="14366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4096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F27DBB-30BE-174B-9010-1B8FEDF075FC}"/>
              </a:ext>
            </a:extLst>
          </p:cNvPr>
          <p:cNvSpPr/>
          <p:nvPr/>
        </p:nvSpPr>
        <p:spPr>
          <a:xfrm>
            <a:off x="6909642" y="2744830"/>
            <a:ext cx="1522651" cy="589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1F532F8-E09C-204C-B309-F2A01A1AD363}"/>
              </a:ext>
            </a:extLst>
          </p:cNvPr>
          <p:cNvSpPr/>
          <p:nvPr/>
        </p:nvSpPr>
        <p:spPr>
          <a:xfrm>
            <a:off x="7099804" y="3288250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8D4A27-4191-2848-B901-86F06CD5D416}"/>
              </a:ext>
            </a:extLst>
          </p:cNvPr>
          <p:cNvSpPr/>
          <p:nvPr/>
        </p:nvSpPr>
        <p:spPr>
          <a:xfrm>
            <a:off x="7933285" y="3289961"/>
            <a:ext cx="250853" cy="254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7D7A5F-F404-1347-A8C1-F3A7EF271374}"/>
              </a:ext>
            </a:extLst>
          </p:cNvPr>
          <p:cNvSpPr/>
          <p:nvPr/>
        </p:nvSpPr>
        <p:spPr>
          <a:xfrm>
            <a:off x="6995956" y="2819409"/>
            <a:ext cx="207696" cy="210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806FF8-5A45-1F46-816F-9CC81340C7F5}"/>
              </a:ext>
            </a:extLst>
          </p:cNvPr>
          <p:cNvSpPr txBox="1"/>
          <p:nvPr/>
        </p:nvSpPr>
        <p:spPr>
          <a:xfrm>
            <a:off x="7179779" y="28549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🐯🦁️🐂🐰🐲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4C0811-F866-EA43-BD5C-FA25E10A5030}"/>
              </a:ext>
            </a:extLst>
          </p:cNvPr>
          <p:cNvSpPr txBox="1"/>
          <p:nvPr/>
        </p:nvSpPr>
        <p:spPr>
          <a:xfrm>
            <a:off x="7334977" y="23953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0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804A04-FE9A-1948-A0B3-975AAC896209}"/>
              </a:ext>
            </a:extLst>
          </p:cNvPr>
          <p:cNvSpPr/>
          <p:nvPr/>
        </p:nvSpPr>
        <p:spPr>
          <a:xfrm>
            <a:off x="1567530" y="1071233"/>
            <a:ext cx="5222735" cy="1087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969D66-D1FC-AA44-A557-F75273B26F7D}"/>
              </a:ext>
            </a:extLst>
          </p:cNvPr>
          <p:cNvSpPr txBox="1"/>
          <p:nvPr/>
        </p:nvSpPr>
        <p:spPr>
          <a:xfrm>
            <a:off x="1206332" y="1159469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客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户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DF2385-AC44-E04B-A7DA-74B1E7D5CCEC}"/>
              </a:ext>
            </a:extLst>
          </p:cNvPr>
          <p:cNvSpPr/>
          <p:nvPr/>
        </p:nvSpPr>
        <p:spPr>
          <a:xfrm>
            <a:off x="1714452" y="1165588"/>
            <a:ext cx="1960081" cy="917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D9B99-8232-CE43-8A19-100168FD8380}"/>
              </a:ext>
            </a:extLst>
          </p:cNvPr>
          <p:cNvSpPr txBox="1"/>
          <p:nvPr/>
        </p:nvSpPr>
        <p:spPr>
          <a:xfrm>
            <a:off x="1712605" y="144504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Java</a:t>
            </a:r>
            <a:r>
              <a:rPr kumimoji="1" lang="zh-CN" altLang="en-US" dirty="0">
                <a:solidFill>
                  <a:srgbClr val="FF0000"/>
                </a:solidFill>
              </a:rPr>
              <a:t> 应用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1B2D09-43AD-8043-BEA4-B50213621620}"/>
              </a:ext>
            </a:extLst>
          </p:cNvPr>
          <p:cNvSpPr/>
          <p:nvPr/>
        </p:nvSpPr>
        <p:spPr>
          <a:xfrm>
            <a:off x="5423923" y="1165588"/>
            <a:ext cx="1235948" cy="9054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B4401A-EAFE-3E4E-9560-7B4289871677}"/>
              </a:ext>
            </a:extLst>
          </p:cNvPr>
          <p:cNvSpPr txBox="1"/>
          <p:nvPr/>
        </p:nvSpPr>
        <p:spPr>
          <a:xfrm>
            <a:off x="5472523" y="1445577"/>
            <a:ext cx="118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92D050"/>
                </a:solidFill>
              </a:rPr>
              <a:t>操作系统</a:t>
            </a:r>
          </a:p>
        </p:txBody>
      </p:sp>
      <p:sp>
        <p:nvSpPr>
          <p:cNvPr id="8" name="左右箭头 7">
            <a:extLst>
              <a:ext uri="{FF2B5EF4-FFF2-40B4-BE49-F238E27FC236}">
                <a16:creationId xmlns:a16="http://schemas.microsoft.com/office/drawing/2014/main" id="{FD665713-8231-004D-8601-C7FE45762EE9}"/>
              </a:ext>
            </a:extLst>
          </p:cNvPr>
          <p:cNvSpPr/>
          <p:nvPr/>
        </p:nvSpPr>
        <p:spPr>
          <a:xfrm>
            <a:off x="2820423" y="1392283"/>
            <a:ext cx="607899" cy="18093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BF87A-5696-2A45-B0E6-1084A4478C5A}"/>
              </a:ext>
            </a:extLst>
          </p:cNvPr>
          <p:cNvSpPr txBox="1"/>
          <p:nvPr/>
        </p:nvSpPr>
        <p:spPr>
          <a:xfrm>
            <a:off x="2801756" y="115420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FF0000"/>
                </a:solidFill>
              </a:rPr>
              <a:t>Channel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F99318A1-4581-2849-97DE-32D16B354C62}"/>
              </a:ext>
            </a:extLst>
          </p:cNvPr>
          <p:cNvSpPr/>
          <p:nvPr/>
        </p:nvSpPr>
        <p:spPr>
          <a:xfrm>
            <a:off x="3226590" y="1589733"/>
            <a:ext cx="190309" cy="46437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ED9ECC-6722-F445-AE06-FB288CDED89C}"/>
              </a:ext>
            </a:extLst>
          </p:cNvPr>
          <p:cNvSpPr/>
          <p:nvPr/>
        </p:nvSpPr>
        <p:spPr>
          <a:xfrm flipH="1">
            <a:off x="3480426" y="1557868"/>
            <a:ext cx="103066" cy="49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86BB9BC-480C-5145-B281-4E2C0E588E2D}"/>
              </a:ext>
            </a:extLst>
          </p:cNvPr>
          <p:cNvSpPr/>
          <p:nvPr/>
        </p:nvSpPr>
        <p:spPr>
          <a:xfrm flipH="1">
            <a:off x="3487182" y="1600133"/>
            <a:ext cx="92337" cy="93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4E72D4-52DE-594D-8431-F9ADA2815AF5}"/>
              </a:ext>
            </a:extLst>
          </p:cNvPr>
          <p:cNvSpPr/>
          <p:nvPr/>
        </p:nvSpPr>
        <p:spPr>
          <a:xfrm flipH="1">
            <a:off x="3488793" y="1718103"/>
            <a:ext cx="92337" cy="93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29D5AE9-8F2D-7A4F-90A1-C10F7ACA1EF4}"/>
              </a:ext>
            </a:extLst>
          </p:cNvPr>
          <p:cNvSpPr/>
          <p:nvPr/>
        </p:nvSpPr>
        <p:spPr>
          <a:xfrm flipH="1">
            <a:off x="3487182" y="1830757"/>
            <a:ext cx="92337" cy="93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2352413-96F5-8D46-A177-6923BD92C4E4}"/>
              </a:ext>
            </a:extLst>
          </p:cNvPr>
          <p:cNvSpPr/>
          <p:nvPr/>
        </p:nvSpPr>
        <p:spPr>
          <a:xfrm flipH="1">
            <a:off x="3487183" y="1928270"/>
            <a:ext cx="92337" cy="93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C74DB6-300F-C741-98A1-AE003EC7A1AF}"/>
              </a:ext>
            </a:extLst>
          </p:cNvPr>
          <p:cNvSpPr txBox="1"/>
          <p:nvPr/>
        </p:nvSpPr>
        <p:spPr>
          <a:xfrm>
            <a:off x="2774439" y="1745289"/>
            <a:ext cx="1038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chemeClr val="accent4">
                    <a:lumMod val="50000"/>
                  </a:schemeClr>
                </a:solidFill>
              </a:rPr>
              <a:t>Selector</a:t>
            </a:r>
            <a:endParaRPr kumimoji="1" lang="zh-CN" altLang="en-US" sz="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757A2F-6017-274D-91CA-4E2FBDE5D3DE}"/>
              </a:ext>
            </a:extLst>
          </p:cNvPr>
          <p:cNvSpPr/>
          <p:nvPr/>
        </p:nvSpPr>
        <p:spPr>
          <a:xfrm>
            <a:off x="3916319" y="1165588"/>
            <a:ext cx="1235948" cy="9054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E179BE-C680-9A42-98D5-4C9B1A42E10A}"/>
              </a:ext>
            </a:extLst>
          </p:cNvPr>
          <p:cNvSpPr txBox="1"/>
          <p:nvPr/>
        </p:nvSpPr>
        <p:spPr>
          <a:xfrm>
            <a:off x="3904846" y="1234702"/>
            <a:ext cx="155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JNI</a:t>
            </a:r>
          </a:p>
          <a:p>
            <a:r>
              <a:rPr kumimoji="1" lang="en-US" altLang="zh-CN" dirty="0">
                <a:solidFill>
                  <a:srgbClr val="FFC000"/>
                </a:solidFill>
              </a:rPr>
              <a:t>C</a:t>
            </a:r>
            <a:r>
              <a:rPr kumimoji="1" lang="zh-CN" altLang="en-US" dirty="0">
                <a:solidFill>
                  <a:srgbClr val="FFC000"/>
                </a:solidFill>
              </a:rPr>
              <a:t> 语言实现</a:t>
            </a:r>
            <a:endParaRPr kumimoji="1" lang="en-US" altLang="zh-CN" dirty="0">
              <a:solidFill>
                <a:srgbClr val="FFC000"/>
              </a:solidFill>
            </a:endParaRPr>
          </a:p>
        </p:txBody>
      </p:sp>
      <p:sp>
        <p:nvSpPr>
          <p:cNvPr id="20" name="左右箭头 19">
            <a:extLst>
              <a:ext uri="{FF2B5EF4-FFF2-40B4-BE49-F238E27FC236}">
                <a16:creationId xmlns:a16="http://schemas.microsoft.com/office/drawing/2014/main" id="{53A576A2-9C05-0749-87E3-112698AC580F}"/>
              </a:ext>
            </a:extLst>
          </p:cNvPr>
          <p:cNvSpPr/>
          <p:nvPr/>
        </p:nvSpPr>
        <p:spPr>
          <a:xfrm>
            <a:off x="3679050" y="1593414"/>
            <a:ext cx="229840" cy="13168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左右箭头 20">
            <a:extLst>
              <a:ext uri="{FF2B5EF4-FFF2-40B4-BE49-F238E27FC236}">
                <a16:creationId xmlns:a16="http://schemas.microsoft.com/office/drawing/2014/main" id="{B5A21970-B124-FC4C-9842-31C18D7EF515}"/>
              </a:ext>
            </a:extLst>
          </p:cNvPr>
          <p:cNvSpPr/>
          <p:nvPr/>
        </p:nvSpPr>
        <p:spPr>
          <a:xfrm>
            <a:off x="5170661" y="1600133"/>
            <a:ext cx="229840" cy="13168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8D698C-5F56-9D4D-975C-DE4A6E1C6D7C}"/>
              </a:ext>
            </a:extLst>
          </p:cNvPr>
          <p:cNvSpPr/>
          <p:nvPr/>
        </p:nvSpPr>
        <p:spPr>
          <a:xfrm>
            <a:off x="1567530" y="3086299"/>
            <a:ext cx="5222735" cy="10877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55EABA-23B0-1743-B2C5-80FA9224673C}"/>
              </a:ext>
            </a:extLst>
          </p:cNvPr>
          <p:cNvSpPr txBox="1"/>
          <p:nvPr/>
        </p:nvSpPr>
        <p:spPr>
          <a:xfrm>
            <a:off x="1206332" y="3174535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服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务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CB1111-D386-3C4F-8722-A19A4022D882}"/>
              </a:ext>
            </a:extLst>
          </p:cNvPr>
          <p:cNvSpPr/>
          <p:nvPr/>
        </p:nvSpPr>
        <p:spPr>
          <a:xfrm>
            <a:off x="1714452" y="3180654"/>
            <a:ext cx="1960081" cy="9172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E7E883-3623-8644-B3DB-CBFAD17F04F3}"/>
              </a:ext>
            </a:extLst>
          </p:cNvPr>
          <p:cNvSpPr txBox="1"/>
          <p:nvPr/>
        </p:nvSpPr>
        <p:spPr>
          <a:xfrm>
            <a:off x="1712605" y="346011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Java</a:t>
            </a:r>
            <a:r>
              <a:rPr kumimoji="1" lang="zh-CN" altLang="en-US" dirty="0">
                <a:solidFill>
                  <a:srgbClr val="00B0F0"/>
                </a:solidFill>
              </a:rPr>
              <a:t> 应用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90A40A-B0D9-F34E-AB15-A4D7A824443A}"/>
              </a:ext>
            </a:extLst>
          </p:cNvPr>
          <p:cNvSpPr/>
          <p:nvPr/>
        </p:nvSpPr>
        <p:spPr>
          <a:xfrm>
            <a:off x="5423923" y="3180654"/>
            <a:ext cx="1235948" cy="9054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1427E4-D551-944B-8DF4-AA51299D7E7B}"/>
              </a:ext>
            </a:extLst>
          </p:cNvPr>
          <p:cNvSpPr txBox="1"/>
          <p:nvPr/>
        </p:nvSpPr>
        <p:spPr>
          <a:xfrm>
            <a:off x="5472523" y="3460643"/>
            <a:ext cx="118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92D050"/>
                </a:solidFill>
              </a:rPr>
              <a:t>操作系统</a:t>
            </a:r>
          </a:p>
        </p:txBody>
      </p:sp>
      <p:sp>
        <p:nvSpPr>
          <p:cNvPr id="28" name="左右箭头 27">
            <a:extLst>
              <a:ext uri="{FF2B5EF4-FFF2-40B4-BE49-F238E27FC236}">
                <a16:creationId xmlns:a16="http://schemas.microsoft.com/office/drawing/2014/main" id="{B2040158-D6B7-9F4B-8368-267BBDA3A48C}"/>
              </a:ext>
            </a:extLst>
          </p:cNvPr>
          <p:cNvSpPr/>
          <p:nvPr/>
        </p:nvSpPr>
        <p:spPr>
          <a:xfrm>
            <a:off x="2820423" y="3407349"/>
            <a:ext cx="607899" cy="180939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7AFA3B-EF64-CB43-8A99-48ED3AA8D92E}"/>
              </a:ext>
            </a:extLst>
          </p:cNvPr>
          <p:cNvSpPr txBox="1"/>
          <p:nvPr/>
        </p:nvSpPr>
        <p:spPr>
          <a:xfrm>
            <a:off x="2801756" y="316926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rgbClr val="00B0F0"/>
                </a:solidFill>
              </a:rPr>
              <a:t>Channel</a:t>
            </a:r>
            <a:endParaRPr kumimoji="1"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30" name="梯形 29">
            <a:extLst>
              <a:ext uri="{FF2B5EF4-FFF2-40B4-BE49-F238E27FC236}">
                <a16:creationId xmlns:a16="http://schemas.microsoft.com/office/drawing/2014/main" id="{0E4C55AA-A099-8045-A305-589B568218CF}"/>
              </a:ext>
            </a:extLst>
          </p:cNvPr>
          <p:cNvSpPr/>
          <p:nvPr/>
        </p:nvSpPr>
        <p:spPr>
          <a:xfrm>
            <a:off x="3226590" y="3604799"/>
            <a:ext cx="190309" cy="46437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AFF4AB-B57F-2A4F-B1DE-C3F1DAE086D1}"/>
              </a:ext>
            </a:extLst>
          </p:cNvPr>
          <p:cNvSpPr/>
          <p:nvPr/>
        </p:nvSpPr>
        <p:spPr>
          <a:xfrm flipH="1">
            <a:off x="3480426" y="3572934"/>
            <a:ext cx="103066" cy="49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A99F5D5-DFD0-5C4F-B143-D9B1948CB8AC}"/>
              </a:ext>
            </a:extLst>
          </p:cNvPr>
          <p:cNvSpPr/>
          <p:nvPr/>
        </p:nvSpPr>
        <p:spPr>
          <a:xfrm flipH="1">
            <a:off x="3487182" y="3615199"/>
            <a:ext cx="92337" cy="93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097CC52-FDB8-3145-80DA-A47B07088AC5}"/>
              </a:ext>
            </a:extLst>
          </p:cNvPr>
          <p:cNvSpPr/>
          <p:nvPr/>
        </p:nvSpPr>
        <p:spPr>
          <a:xfrm flipH="1">
            <a:off x="3488793" y="3733169"/>
            <a:ext cx="92337" cy="93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8BFAD9A-6F27-794A-8A27-3C26316D892E}"/>
              </a:ext>
            </a:extLst>
          </p:cNvPr>
          <p:cNvSpPr/>
          <p:nvPr/>
        </p:nvSpPr>
        <p:spPr>
          <a:xfrm flipH="1">
            <a:off x="3487182" y="3845823"/>
            <a:ext cx="92337" cy="93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361D52F-8EEB-4C41-A464-89129C1BAF4F}"/>
              </a:ext>
            </a:extLst>
          </p:cNvPr>
          <p:cNvSpPr/>
          <p:nvPr/>
        </p:nvSpPr>
        <p:spPr>
          <a:xfrm flipH="1">
            <a:off x="3487183" y="3943336"/>
            <a:ext cx="92337" cy="93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5C5C2D-8BB5-0B46-99BE-3213915F6F19}"/>
              </a:ext>
            </a:extLst>
          </p:cNvPr>
          <p:cNvSpPr txBox="1"/>
          <p:nvPr/>
        </p:nvSpPr>
        <p:spPr>
          <a:xfrm>
            <a:off x="2774439" y="3760355"/>
            <a:ext cx="1038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chemeClr val="accent4">
                    <a:lumMod val="50000"/>
                  </a:schemeClr>
                </a:solidFill>
              </a:rPr>
              <a:t>Selector</a:t>
            </a:r>
            <a:endParaRPr kumimoji="1" lang="zh-CN" altLang="en-US" sz="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93275E-D378-2247-B5F3-B48402A87098}"/>
              </a:ext>
            </a:extLst>
          </p:cNvPr>
          <p:cNvSpPr/>
          <p:nvPr/>
        </p:nvSpPr>
        <p:spPr>
          <a:xfrm>
            <a:off x="3916319" y="3180654"/>
            <a:ext cx="1235948" cy="9054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3EF25D5-D746-B24F-81EF-996A3256DAFF}"/>
              </a:ext>
            </a:extLst>
          </p:cNvPr>
          <p:cNvSpPr txBox="1"/>
          <p:nvPr/>
        </p:nvSpPr>
        <p:spPr>
          <a:xfrm>
            <a:off x="3904846" y="3249768"/>
            <a:ext cx="155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</a:rPr>
              <a:t>JNI</a:t>
            </a:r>
          </a:p>
          <a:p>
            <a:r>
              <a:rPr kumimoji="1" lang="en-US" altLang="zh-CN" dirty="0">
                <a:solidFill>
                  <a:srgbClr val="FFC000"/>
                </a:solidFill>
              </a:rPr>
              <a:t>C</a:t>
            </a:r>
            <a:r>
              <a:rPr kumimoji="1" lang="zh-CN" altLang="en-US" dirty="0">
                <a:solidFill>
                  <a:srgbClr val="FFC000"/>
                </a:solidFill>
              </a:rPr>
              <a:t> 语言实现</a:t>
            </a:r>
            <a:endParaRPr kumimoji="1" lang="en-US" altLang="zh-CN" dirty="0">
              <a:solidFill>
                <a:srgbClr val="FFC000"/>
              </a:solidFill>
            </a:endParaRPr>
          </a:p>
        </p:txBody>
      </p:sp>
      <p:sp>
        <p:nvSpPr>
          <p:cNvPr id="39" name="左右箭头 38">
            <a:extLst>
              <a:ext uri="{FF2B5EF4-FFF2-40B4-BE49-F238E27FC236}">
                <a16:creationId xmlns:a16="http://schemas.microsoft.com/office/drawing/2014/main" id="{C5FFE5D6-D76F-2A4B-A982-B43C1384BF9B}"/>
              </a:ext>
            </a:extLst>
          </p:cNvPr>
          <p:cNvSpPr/>
          <p:nvPr/>
        </p:nvSpPr>
        <p:spPr>
          <a:xfrm>
            <a:off x="3679050" y="3608480"/>
            <a:ext cx="229840" cy="13168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左右箭头 39">
            <a:extLst>
              <a:ext uri="{FF2B5EF4-FFF2-40B4-BE49-F238E27FC236}">
                <a16:creationId xmlns:a16="http://schemas.microsoft.com/office/drawing/2014/main" id="{C61399F3-3B45-754E-9990-509E80DCAFE2}"/>
              </a:ext>
            </a:extLst>
          </p:cNvPr>
          <p:cNvSpPr/>
          <p:nvPr/>
        </p:nvSpPr>
        <p:spPr>
          <a:xfrm>
            <a:off x="5170661" y="3615199"/>
            <a:ext cx="229840" cy="13168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左右箭头 40">
            <a:extLst>
              <a:ext uri="{FF2B5EF4-FFF2-40B4-BE49-F238E27FC236}">
                <a16:creationId xmlns:a16="http://schemas.microsoft.com/office/drawing/2014/main" id="{6276DCC8-7584-3E45-83D3-9CA9A6309AAB}"/>
              </a:ext>
            </a:extLst>
          </p:cNvPr>
          <p:cNvSpPr/>
          <p:nvPr/>
        </p:nvSpPr>
        <p:spPr>
          <a:xfrm rot="5400000">
            <a:off x="5639435" y="2468152"/>
            <a:ext cx="851159" cy="308995"/>
          </a:xfrm>
          <a:prstGeom prst="left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CE2202B-E977-A346-B2AD-EE9B89665002}"/>
              </a:ext>
            </a:extLst>
          </p:cNvPr>
          <p:cNvSpPr txBox="1"/>
          <p:nvPr/>
        </p:nvSpPr>
        <p:spPr>
          <a:xfrm>
            <a:off x="6135467" y="230940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网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zh-CN" altLang="en-US" dirty="0">
                <a:solidFill>
                  <a:srgbClr val="7030A0"/>
                </a:solidFill>
              </a:rPr>
              <a:t>络</a:t>
            </a:r>
          </a:p>
        </p:txBody>
      </p:sp>
    </p:spTree>
    <p:extLst>
      <p:ext uri="{BB962C8B-B14F-4D97-AF65-F5344CB8AC3E}">
        <p14:creationId xmlns:p14="http://schemas.microsoft.com/office/powerpoint/2010/main" val="123276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FB738C2A-E50B-6641-9C9A-6DCADB7FE1A3}"/>
              </a:ext>
            </a:extLst>
          </p:cNvPr>
          <p:cNvCxnSpPr>
            <a:cxnSpLocks/>
          </p:cNvCxnSpPr>
          <p:nvPr/>
        </p:nvCxnSpPr>
        <p:spPr>
          <a:xfrm>
            <a:off x="1497875" y="1045029"/>
            <a:ext cx="2586445" cy="5393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E0CA95E-1A0E-3C4A-8229-918D10F22E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89018" y="1423851"/>
            <a:ext cx="2690948" cy="5832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A53E51-5D67-9841-8EEE-CBCD61A4E72E}"/>
              </a:ext>
            </a:extLst>
          </p:cNvPr>
          <p:cNvCxnSpPr>
            <a:cxnSpLocks/>
          </p:cNvCxnSpPr>
          <p:nvPr/>
        </p:nvCxnSpPr>
        <p:spPr>
          <a:xfrm flipV="1">
            <a:off x="1497875" y="2130317"/>
            <a:ext cx="2569028" cy="982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FD474B8-DF5A-A148-9705-38151D4FF33D}"/>
              </a:ext>
            </a:extLst>
          </p:cNvPr>
          <p:cNvCxnSpPr>
            <a:cxnSpLocks/>
          </p:cNvCxnSpPr>
          <p:nvPr/>
        </p:nvCxnSpPr>
        <p:spPr>
          <a:xfrm flipV="1">
            <a:off x="1672046" y="2481943"/>
            <a:ext cx="2394857" cy="975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7150E40-08B4-BE40-B7AD-D661AB5BF32D}"/>
              </a:ext>
            </a:extLst>
          </p:cNvPr>
          <p:cNvCxnSpPr>
            <a:cxnSpLocks/>
          </p:cNvCxnSpPr>
          <p:nvPr/>
        </p:nvCxnSpPr>
        <p:spPr>
          <a:xfrm>
            <a:off x="4647294" y="1584407"/>
            <a:ext cx="2519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7EE8AC1-7264-AB47-B103-4F1ED8E42684}"/>
              </a:ext>
            </a:extLst>
          </p:cNvPr>
          <p:cNvCxnSpPr>
            <a:cxnSpLocks/>
          </p:cNvCxnSpPr>
          <p:nvPr/>
        </p:nvCxnSpPr>
        <p:spPr>
          <a:xfrm>
            <a:off x="4647294" y="2442755"/>
            <a:ext cx="258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020EF60-7244-E640-812B-32562C937CAE}"/>
              </a:ext>
            </a:extLst>
          </p:cNvPr>
          <p:cNvSpPr txBox="1"/>
          <p:nvPr/>
        </p:nvSpPr>
        <p:spPr>
          <a:xfrm>
            <a:off x="834072" y="3153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动物村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8D67BC-0FB5-D342-8BAB-B2E4A33AB1FE}"/>
              </a:ext>
            </a:extLst>
          </p:cNvPr>
          <p:cNvSpPr txBox="1"/>
          <p:nvPr/>
        </p:nvSpPr>
        <p:spPr>
          <a:xfrm>
            <a:off x="730218" y="10185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蟒蛇村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BDE014-5026-B047-A694-D0FB3775A963}"/>
              </a:ext>
            </a:extLst>
          </p:cNvPr>
          <p:cNvSpPr txBox="1"/>
          <p:nvPr/>
        </p:nvSpPr>
        <p:spPr>
          <a:xfrm>
            <a:off x="7167154" y="175053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度假区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405AF8-E193-1848-A3D7-96ABE235F2D5}"/>
              </a:ext>
            </a:extLst>
          </p:cNvPr>
          <p:cNvSpPr/>
          <p:nvPr/>
        </p:nvSpPr>
        <p:spPr>
          <a:xfrm>
            <a:off x="4079966" y="1423851"/>
            <a:ext cx="567328" cy="116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D3AE3A-03C4-F749-A65B-88B490DB1AE4}"/>
              </a:ext>
            </a:extLst>
          </p:cNvPr>
          <p:cNvSpPr/>
          <p:nvPr/>
        </p:nvSpPr>
        <p:spPr>
          <a:xfrm>
            <a:off x="4760673" y="1930737"/>
            <a:ext cx="899653" cy="1528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89E8E0-4251-064D-B907-66931E2EC6FB}"/>
              </a:ext>
            </a:extLst>
          </p:cNvPr>
          <p:cNvSpPr/>
          <p:nvPr/>
        </p:nvSpPr>
        <p:spPr>
          <a:xfrm>
            <a:off x="6007456" y="1930737"/>
            <a:ext cx="899653" cy="1528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8051FC-2E52-5445-9BB0-1DD1C64C1A03}"/>
              </a:ext>
            </a:extLst>
          </p:cNvPr>
          <p:cNvSpPr/>
          <p:nvPr/>
        </p:nvSpPr>
        <p:spPr>
          <a:xfrm rot="722503">
            <a:off x="1626487" y="1295342"/>
            <a:ext cx="899653" cy="1528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A3E688-496A-5A40-A96F-B843C4DA83BD}"/>
              </a:ext>
            </a:extLst>
          </p:cNvPr>
          <p:cNvSpPr/>
          <p:nvPr/>
        </p:nvSpPr>
        <p:spPr>
          <a:xfrm rot="722503">
            <a:off x="2788432" y="1544001"/>
            <a:ext cx="899653" cy="1528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2A0EA9-2021-7C4A-AB0C-4472994CA38F}"/>
              </a:ext>
            </a:extLst>
          </p:cNvPr>
          <p:cNvSpPr/>
          <p:nvPr/>
        </p:nvSpPr>
        <p:spPr>
          <a:xfrm rot="20266750">
            <a:off x="3019814" y="2467507"/>
            <a:ext cx="899653" cy="1528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AC34DE-1EE0-484C-B745-01CECD7A8C6C}"/>
              </a:ext>
            </a:extLst>
          </p:cNvPr>
          <p:cNvSpPr/>
          <p:nvPr/>
        </p:nvSpPr>
        <p:spPr>
          <a:xfrm rot="20266750">
            <a:off x="1911877" y="2919042"/>
            <a:ext cx="899653" cy="1528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13EF02-0E4A-EE43-B2AF-934DBF7452E1}"/>
              </a:ext>
            </a:extLst>
          </p:cNvPr>
          <p:cNvSpPr txBox="1"/>
          <p:nvPr/>
        </p:nvSpPr>
        <p:spPr>
          <a:xfrm>
            <a:off x="4028337" y="1518851"/>
            <a:ext cx="742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xx</a:t>
            </a:r>
            <a:r>
              <a:rPr kumimoji="1" lang="zh-CN" altLang="en-US" sz="1400" dirty="0"/>
              <a:t>市</a:t>
            </a:r>
            <a:endParaRPr kumimoji="1" lang="en-US" altLang="zh-CN" sz="1400" dirty="0"/>
          </a:p>
          <a:p>
            <a:r>
              <a:rPr kumimoji="1" lang="en-US" altLang="zh-CN" sz="1400" dirty="0"/>
              <a:t>yy</a:t>
            </a:r>
            <a:r>
              <a:rPr kumimoji="1" lang="zh-CN" altLang="en-US" sz="1400" dirty="0"/>
              <a:t>区</a:t>
            </a:r>
            <a:endParaRPr kumimoji="1" lang="en-US" altLang="zh-CN" sz="1400" dirty="0"/>
          </a:p>
          <a:p>
            <a:r>
              <a:rPr kumimoji="1" lang="en-US" altLang="zh-CN" sz="1400" dirty="0"/>
              <a:t>zz</a:t>
            </a:r>
            <a:r>
              <a:rPr kumimoji="1" lang="zh-CN" altLang="en-US" sz="1400" dirty="0"/>
              <a:t>路</a:t>
            </a:r>
            <a:endParaRPr kumimoji="1" lang="en-US" altLang="zh-CN" sz="1400" dirty="0"/>
          </a:p>
          <a:p>
            <a:r>
              <a:rPr kumimoji="1" lang="en-US" altLang="zh-CN" sz="1400" dirty="0"/>
              <a:t>8888</a:t>
            </a:r>
            <a:r>
              <a:rPr kumimoji="1" lang="zh-CN" altLang="en-US" sz="1400" dirty="0"/>
              <a:t>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29C981F-9056-7F4A-A705-D2627AB21307}"/>
              </a:ext>
            </a:extLst>
          </p:cNvPr>
          <p:cNvSpPr txBox="1"/>
          <p:nvPr/>
        </p:nvSpPr>
        <p:spPr>
          <a:xfrm>
            <a:off x="7223258" y="203820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10001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259E9C-635A-C74B-8790-B547251C43A7}"/>
              </a:ext>
            </a:extLst>
          </p:cNvPr>
          <p:cNvSpPr txBox="1"/>
          <p:nvPr/>
        </p:nvSpPr>
        <p:spPr>
          <a:xfrm>
            <a:off x="743269" y="132634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12001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416588-B5F6-474A-BEC5-FE9D55DE2228}"/>
              </a:ext>
            </a:extLst>
          </p:cNvPr>
          <p:cNvSpPr txBox="1"/>
          <p:nvPr/>
        </p:nvSpPr>
        <p:spPr>
          <a:xfrm>
            <a:off x="852112" y="343959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11001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0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18BA41C-00E4-DB48-ADC3-E6138E5C1ACA}"/>
              </a:ext>
            </a:extLst>
          </p:cNvPr>
          <p:cNvCxnSpPr>
            <a:cxnSpLocks/>
          </p:cNvCxnSpPr>
          <p:nvPr/>
        </p:nvCxnSpPr>
        <p:spPr>
          <a:xfrm>
            <a:off x="4647294" y="1584407"/>
            <a:ext cx="2519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1F0CD0D-138E-9441-84E2-D0416DC5C3E1}"/>
              </a:ext>
            </a:extLst>
          </p:cNvPr>
          <p:cNvCxnSpPr>
            <a:cxnSpLocks/>
          </p:cNvCxnSpPr>
          <p:nvPr/>
        </p:nvCxnSpPr>
        <p:spPr>
          <a:xfrm>
            <a:off x="4647294" y="2442755"/>
            <a:ext cx="2580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BD21751-E129-A244-8213-31F8A1F7ECB2}"/>
              </a:ext>
            </a:extLst>
          </p:cNvPr>
          <p:cNvSpPr txBox="1"/>
          <p:nvPr/>
        </p:nvSpPr>
        <p:spPr>
          <a:xfrm>
            <a:off x="7167154" y="175053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度假区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F79F34-316D-014E-BBF0-00AAF99C331A}"/>
              </a:ext>
            </a:extLst>
          </p:cNvPr>
          <p:cNvSpPr/>
          <p:nvPr/>
        </p:nvSpPr>
        <p:spPr>
          <a:xfrm>
            <a:off x="4079966" y="1423851"/>
            <a:ext cx="567328" cy="116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E09490-7B35-E04B-9BBA-81342B44E547}"/>
              </a:ext>
            </a:extLst>
          </p:cNvPr>
          <p:cNvSpPr/>
          <p:nvPr/>
        </p:nvSpPr>
        <p:spPr>
          <a:xfrm>
            <a:off x="4760673" y="1930737"/>
            <a:ext cx="899653" cy="1528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048679-513F-4345-98D6-2230E19D2751}"/>
              </a:ext>
            </a:extLst>
          </p:cNvPr>
          <p:cNvSpPr/>
          <p:nvPr/>
        </p:nvSpPr>
        <p:spPr>
          <a:xfrm>
            <a:off x="6007456" y="1930737"/>
            <a:ext cx="899653" cy="1528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7317FF-D2D0-4940-86FF-8C207E9916C3}"/>
              </a:ext>
            </a:extLst>
          </p:cNvPr>
          <p:cNvSpPr txBox="1"/>
          <p:nvPr/>
        </p:nvSpPr>
        <p:spPr>
          <a:xfrm>
            <a:off x="4028337" y="1518851"/>
            <a:ext cx="742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xx</a:t>
            </a:r>
            <a:r>
              <a:rPr kumimoji="1" lang="zh-CN" altLang="en-US" sz="1400" dirty="0"/>
              <a:t>市</a:t>
            </a:r>
            <a:endParaRPr kumimoji="1" lang="en-US" altLang="zh-CN" sz="1400" dirty="0"/>
          </a:p>
          <a:p>
            <a:r>
              <a:rPr kumimoji="1" lang="en-US" altLang="zh-CN" sz="1400" dirty="0"/>
              <a:t>yy</a:t>
            </a:r>
            <a:r>
              <a:rPr kumimoji="1" lang="zh-CN" altLang="en-US" sz="1400" dirty="0"/>
              <a:t>区</a:t>
            </a:r>
            <a:endParaRPr kumimoji="1" lang="en-US" altLang="zh-CN" sz="1400" dirty="0"/>
          </a:p>
          <a:p>
            <a:r>
              <a:rPr kumimoji="1" lang="en-US" altLang="zh-CN" sz="1400" dirty="0"/>
              <a:t>zz</a:t>
            </a:r>
            <a:r>
              <a:rPr kumimoji="1" lang="zh-CN" altLang="en-US" sz="1400" dirty="0"/>
              <a:t>路</a:t>
            </a:r>
            <a:endParaRPr kumimoji="1" lang="en-US" altLang="zh-CN" sz="1400" dirty="0"/>
          </a:p>
          <a:p>
            <a:r>
              <a:rPr kumimoji="1" lang="en-US" altLang="zh-CN" sz="1400" dirty="0"/>
              <a:t>8888</a:t>
            </a:r>
            <a:r>
              <a:rPr kumimoji="1" lang="zh-CN" altLang="en-US" sz="1400" dirty="0"/>
              <a:t>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3006BC-0E3C-1D4F-B55A-5D94C885EFDD}"/>
              </a:ext>
            </a:extLst>
          </p:cNvPr>
          <p:cNvSpPr txBox="1"/>
          <p:nvPr/>
        </p:nvSpPr>
        <p:spPr>
          <a:xfrm>
            <a:off x="7223258" y="203820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10001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6" name="梯形 25">
            <a:extLst>
              <a:ext uri="{FF2B5EF4-FFF2-40B4-BE49-F238E27FC236}">
                <a16:creationId xmlns:a16="http://schemas.microsoft.com/office/drawing/2014/main" id="{DAC35882-5969-BB4C-B059-78C9D67B7CA2}"/>
              </a:ext>
            </a:extLst>
          </p:cNvPr>
          <p:cNvSpPr/>
          <p:nvPr/>
        </p:nvSpPr>
        <p:spPr>
          <a:xfrm>
            <a:off x="5690096" y="921423"/>
            <a:ext cx="317360" cy="59742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076487-80BD-9F40-A984-21B33CA93E4E}"/>
              </a:ext>
            </a:extLst>
          </p:cNvPr>
          <p:cNvSpPr/>
          <p:nvPr/>
        </p:nvSpPr>
        <p:spPr>
          <a:xfrm flipH="1">
            <a:off x="6002511" y="900765"/>
            <a:ext cx="103066" cy="49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DA65F67-E14B-7C42-851F-ED169312FF9F}"/>
              </a:ext>
            </a:extLst>
          </p:cNvPr>
          <p:cNvSpPr/>
          <p:nvPr/>
        </p:nvSpPr>
        <p:spPr>
          <a:xfrm flipH="1">
            <a:off x="6009267" y="943030"/>
            <a:ext cx="92337" cy="93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26F18B5-C9B5-9948-BC30-44EEE27C89BC}"/>
              </a:ext>
            </a:extLst>
          </p:cNvPr>
          <p:cNvSpPr/>
          <p:nvPr/>
        </p:nvSpPr>
        <p:spPr>
          <a:xfrm flipH="1">
            <a:off x="6010878" y="1061000"/>
            <a:ext cx="92337" cy="93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CA906B6-59A0-CF4C-A724-ABEED2D51530}"/>
              </a:ext>
            </a:extLst>
          </p:cNvPr>
          <p:cNvSpPr/>
          <p:nvPr/>
        </p:nvSpPr>
        <p:spPr>
          <a:xfrm flipH="1">
            <a:off x="6009267" y="1173654"/>
            <a:ext cx="92337" cy="936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1CA67C7-9036-DB4F-9297-35E26E922F60}"/>
              </a:ext>
            </a:extLst>
          </p:cNvPr>
          <p:cNvSpPr/>
          <p:nvPr/>
        </p:nvSpPr>
        <p:spPr>
          <a:xfrm flipH="1">
            <a:off x="6009268" y="1271167"/>
            <a:ext cx="92337" cy="93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1992AE-962A-0E4A-93F5-64415CD804D9}"/>
              </a:ext>
            </a:extLst>
          </p:cNvPr>
          <p:cNvSpPr txBox="1"/>
          <p:nvPr/>
        </p:nvSpPr>
        <p:spPr>
          <a:xfrm>
            <a:off x="5601276" y="68795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accent4">
                    <a:lumMod val="75000"/>
                  </a:schemeClr>
                </a:solidFill>
              </a:rPr>
              <a:t>7777</a:t>
            </a:r>
            <a:endParaRPr kumimoji="1" lang="zh-CN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0D345E-D7B7-2548-87DD-E5910F82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6" y="848857"/>
            <a:ext cx="6868660" cy="429291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77D1322-D254-624C-B4A0-D4A1B0928323}"/>
              </a:ext>
            </a:extLst>
          </p:cNvPr>
          <p:cNvSpPr/>
          <p:nvPr/>
        </p:nvSpPr>
        <p:spPr>
          <a:xfrm>
            <a:off x="3090334" y="1202267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CF48C8-85A0-CC43-93B5-2BD97F10B1C4}"/>
              </a:ext>
            </a:extLst>
          </p:cNvPr>
          <p:cNvSpPr/>
          <p:nvPr/>
        </p:nvSpPr>
        <p:spPr>
          <a:xfrm>
            <a:off x="3090333" y="1564955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8B437E-3F1A-C542-8D3E-F54D1FBCD459}"/>
              </a:ext>
            </a:extLst>
          </p:cNvPr>
          <p:cNvSpPr/>
          <p:nvPr/>
        </p:nvSpPr>
        <p:spPr>
          <a:xfrm>
            <a:off x="3090332" y="1918365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CE5D2E-2301-B24F-AB10-3A59C32D72F4}"/>
              </a:ext>
            </a:extLst>
          </p:cNvPr>
          <p:cNvSpPr/>
          <p:nvPr/>
        </p:nvSpPr>
        <p:spPr>
          <a:xfrm>
            <a:off x="3090332" y="2271775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653EF7-1AF2-C84D-A68F-08A1DADAFB5A}"/>
              </a:ext>
            </a:extLst>
          </p:cNvPr>
          <p:cNvSpPr/>
          <p:nvPr/>
        </p:nvSpPr>
        <p:spPr>
          <a:xfrm>
            <a:off x="3090331" y="2995313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DA6D72B-6B89-B946-985D-C2CD1A5C25C8}"/>
              </a:ext>
            </a:extLst>
          </p:cNvPr>
          <p:cNvSpPr/>
          <p:nvPr/>
        </p:nvSpPr>
        <p:spPr>
          <a:xfrm>
            <a:off x="3090330" y="3353362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FB0E00-F3E4-5946-9583-7F2D627FDF2E}"/>
              </a:ext>
            </a:extLst>
          </p:cNvPr>
          <p:cNvSpPr/>
          <p:nvPr/>
        </p:nvSpPr>
        <p:spPr>
          <a:xfrm>
            <a:off x="3090330" y="3714212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BF0526-AEC1-B74D-B3D6-63AD8C30C482}"/>
              </a:ext>
            </a:extLst>
          </p:cNvPr>
          <p:cNvSpPr/>
          <p:nvPr/>
        </p:nvSpPr>
        <p:spPr>
          <a:xfrm>
            <a:off x="3090330" y="4089364"/>
            <a:ext cx="2226733" cy="36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977284-5968-654F-9494-AFEA461A30F9}"/>
              </a:ext>
            </a:extLst>
          </p:cNvPr>
          <p:cNvSpPr txBox="1"/>
          <p:nvPr/>
        </p:nvSpPr>
        <p:spPr>
          <a:xfrm>
            <a:off x="4030411" y="26407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8B7A067-81DE-0446-8CE6-C76C6B78B3A9}"/>
              </a:ext>
            </a:extLst>
          </p:cNvPr>
          <p:cNvSpPr txBox="1"/>
          <p:nvPr/>
        </p:nvSpPr>
        <p:spPr>
          <a:xfrm>
            <a:off x="4246962" y="22636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注册完成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18805B86-F71C-8647-8296-1F3D6368B7DF}"/>
              </a:ext>
            </a:extLst>
          </p:cNvPr>
          <p:cNvSpPr/>
          <p:nvPr/>
        </p:nvSpPr>
        <p:spPr>
          <a:xfrm>
            <a:off x="5630371" y="1202267"/>
            <a:ext cx="341804" cy="3332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F2AB31-A0B6-DE4B-9DD5-6F8933F8BDCC}"/>
              </a:ext>
            </a:extLst>
          </p:cNvPr>
          <p:cNvSpPr txBox="1"/>
          <p:nvPr/>
        </p:nvSpPr>
        <p:spPr>
          <a:xfrm>
            <a:off x="5952902" y="2363753"/>
            <a:ext cx="85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共 </a:t>
            </a:r>
            <a:endParaRPr kumimoji="1" lang="en-US" altLang="zh-CN" dirty="0"/>
          </a:p>
          <a:p>
            <a:r>
              <a:rPr kumimoji="1" lang="en-US" altLang="zh-CN" dirty="0"/>
              <a:t>65536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312E81-F0FA-E941-9549-865743E662F2}"/>
              </a:ext>
            </a:extLst>
          </p:cNvPr>
          <p:cNvSpPr txBox="1"/>
          <p:nvPr/>
        </p:nvSpPr>
        <p:spPr>
          <a:xfrm>
            <a:off x="3090330" y="11956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36747D-AA2F-6343-8FF3-931C43E8BE6C}"/>
              </a:ext>
            </a:extLst>
          </p:cNvPr>
          <p:cNvSpPr txBox="1"/>
          <p:nvPr/>
        </p:nvSpPr>
        <p:spPr>
          <a:xfrm>
            <a:off x="3090330" y="1536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DC13C8-67DF-D445-989A-F1073EA3412B}"/>
              </a:ext>
            </a:extLst>
          </p:cNvPr>
          <p:cNvSpPr txBox="1"/>
          <p:nvPr/>
        </p:nvSpPr>
        <p:spPr>
          <a:xfrm>
            <a:off x="4030411" y="193626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93AFD6B-E506-C34F-8B1C-28BF11020317}"/>
              </a:ext>
            </a:extLst>
          </p:cNvPr>
          <p:cNvSpPr txBox="1"/>
          <p:nvPr/>
        </p:nvSpPr>
        <p:spPr>
          <a:xfrm>
            <a:off x="3079950" y="2271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10001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9B77190-737A-1942-BC0B-B4BCA5490F75}"/>
              </a:ext>
            </a:extLst>
          </p:cNvPr>
          <p:cNvSpPr txBox="1"/>
          <p:nvPr/>
        </p:nvSpPr>
        <p:spPr>
          <a:xfrm>
            <a:off x="3079949" y="409518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65536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A46577-0D6D-8F45-A661-2D4343A5B4BE}"/>
              </a:ext>
            </a:extLst>
          </p:cNvPr>
          <p:cNvSpPr txBox="1"/>
          <p:nvPr/>
        </p:nvSpPr>
        <p:spPr>
          <a:xfrm>
            <a:off x="3068491" y="37094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65535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CAAA2B-620C-8248-A1E8-C73BACACDC41}"/>
              </a:ext>
            </a:extLst>
          </p:cNvPr>
          <p:cNvSpPr txBox="1"/>
          <p:nvPr/>
        </p:nvSpPr>
        <p:spPr>
          <a:xfrm>
            <a:off x="4030411" y="30184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2A2FECE-299B-C042-9B3E-94F7D4A84C62}"/>
              </a:ext>
            </a:extLst>
          </p:cNvPr>
          <p:cNvSpPr txBox="1"/>
          <p:nvPr/>
        </p:nvSpPr>
        <p:spPr>
          <a:xfrm>
            <a:off x="3068491" y="33370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65534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74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114</Words>
  <Application>Microsoft Macintosh PowerPoint</Application>
  <PresentationFormat>宽屏</PresentationFormat>
  <Paragraphs>90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Junjie Xun</dc:creator>
  <cp:lastModifiedBy>Junjie Xun</cp:lastModifiedBy>
  <cp:revision>159</cp:revision>
  <dcterms:created xsi:type="dcterms:W3CDTF">2020-10-23T02:36:31Z</dcterms:created>
  <dcterms:modified xsi:type="dcterms:W3CDTF">2021-04-01T13:01:15Z</dcterms:modified>
</cp:coreProperties>
</file>