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7%B8%E5%88%86%E6%9E%90" TargetMode="External"/><Relationship Id="rId2" Type="http://schemas.openxmlformats.org/officeDocument/2006/relationships/hyperlink" Target="https://baike.baidu.com/item/%E9%80%BC%E8%BF%91%E8%AE%BA/967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7%AE%97%E6%B3%95%E5%A4%8D%E6%9D%82%E5%BA%A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AF8B2-EFEF-724F-91BE-6ABDE5246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机器学习分享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79002-8BC4-D348-9D3E-B8B615D7C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传统强化学习</a:t>
            </a:r>
          </a:p>
        </p:txBody>
      </p:sp>
    </p:spTree>
    <p:extLst>
      <p:ext uri="{BB962C8B-B14F-4D97-AF65-F5344CB8AC3E}">
        <p14:creationId xmlns:p14="http://schemas.microsoft.com/office/powerpoint/2010/main" val="41743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8FD21-997E-9540-B1D8-D2E36AD8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什么是机器学习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6E451-30BE-9141-AD26-6231059E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108"/>
            <a:ext cx="8596668" cy="3880773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en" altLang="zh-CN" dirty="0"/>
              <a:t>Machine Learning, ML)</a:t>
            </a:r>
            <a:r>
              <a:rPr lang="zh-CN" altLang="en-US" dirty="0"/>
              <a:t>是一门多领域交叉学科，涉及概率论、统计学、</a:t>
            </a:r>
            <a:r>
              <a:rPr lang="zh-CN" altLang="en-US" dirty="0">
                <a:hlinkClick r:id="rId2"/>
              </a:rPr>
              <a:t>逼近论</a:t>
            </a:r>
            <a:r>
              <a:rPr lang="zh-CN" altLang="en-US" dirty="0"/>
              <a:t>、</a:t>
            </a:r>
            <a:r>
              <a:rPr lang="zh-CN" altLang="en-US" dirty="0">
                <a:hlinkClick r:id="rId3"/>
              </a:rPr>
              <a:t>凸分析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算法复杂度</a:t>
            </a:r>
            <a:r>
              <a:rPr lang="zh-CN" altLang="en-US" dirty="0"/>
              <a:t>理论等多门学科。专门研究计算机怎样模拟或实现人类的学习行为，以获取新的知识或技能，重新组织已有的知识结构使之不断改善自身的性能。</a:t>
            </a:r>
            <a:endParaRPr lang="en-US" altLang="zh-CN" dirty="0"/>
          </a:p>
          <a:p>
            <a:r>
              <a:rPr kumimoji="1" lang="zh-CN" altLang="en-US" dirty="0"/>
              <a:t>人话的解释：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分类：学会如果从给定的输入输出对应的类别（图片分类，文字分类）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回归：学会如果从已有数据中找到规律，并预测趋势（天气预报，房价预测，股市预测）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决策：学会如何从一个复杂的情况中一步步的决策出最优的策略（教</a:t>
            </a:r>
            <a:r>
              <a:rPr kumimoji="1" lang="en-US" altLang="zh-CN" dirty="0"/>
              <a:t>AI</a:t>
            </a:r>
            <a:r>
              <a:rPr kumimoji="1" lang="zh-CN" altLang="en-US" dirty="0"/>
              <a:t>打游戏）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6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5B543-4C56-2F4A-95B9-41068404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136"/>
            <a:ext cx="8596668" cy="1320800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人工智能，机器学习，深度学习，强化学习等的区别？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FC97D7-D077-C94B-98C5-03B0E79B3706}"/>
              </a:ext>
            </a:extLst>
          </p:cNvPr>
          <p:cNvSpPr txBox="1"/>
          <p:nvPr/>
        </p:nvSpPr>
        <p:spPr>
          <a:xfrm>
            <a:off x="836577" y="1509678"/>
            <a:ext cx="2140086" cy="37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从领域的角度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995D4-494D-7A48-B7CA-19D547338AF5}"/>
              </a:ext>
            </a:extLst>
          </p:cNvPr>
          <p:cNvSpPr/>
          <p:nvPr/>
        </p:nvSpPr>
        <p:spPr>
          <a:xfrm>
            <a:off x="836577" y="2248930"/>
            <a:ext cx="3377077" cy="4238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163041-1D87-444E-9288-7036748CA0D0}"/>
              </a:ext>
            </a:extLst>
          </p:cNvPr>
          <p:cNvSpPr txBox="1"/>
          <p:nvPr/>
        </p:nvSpPr>
        <p:spPr>
          <a:xfrm>
            <a:off x="836577" y="1791730"/>
            <a:ext cx="139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人工智能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E0D979-7E85-2D4E-BD90-933A234CFBE5}"/>
              </a:ext>
            </a:extLst>
          </p:cNvPr>
          <p:cNvSpPr/>
          <p:nvPr/>
        </p:nvSpPr>
        <p:spPr>
          <a:xfrm>
            <a:off x="1079374" y="3809012"/>
            <a:ext cx="2664723" cy="23693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D15D8-8085-094E-ADA8-5EC19E980EFA}"/>
              </a:ext>
            </a:extLst>
          </p:cNvPr>
          <p:cNvSpPr txBox="1"/>
          <p:nvPr/>
        </p:nvSpPr>
        <p:spPr>
          <a:xfrm>
            <a:off x="992220" y="3351811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机器学习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510DA-E56C-3B49-A442-C6ED03889958}"/>
              </a:ext>
            </a:extLst>
          </p:cNvPr>
          <p:cNvSpPr/>
          <p:nvPr/>
        </p:nvSpPr>
        <p:spPr>
          <a:xfrm>
            <a:off x="1303637" y="4916488"/>
            <a:ext cx="2143897" cy="11184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71940E-F9F6-8C48-95BC-C584E03F56A6}"/>
              </a:ext>
            </a:extLst>
          </p:cNvPr>
          <p:cNvSpPr txBox="1"/>
          <p:nvPr/>
        </p:nvSpPr>
        <p:spPr>
          <a:xfrm>
            <a:off x="1079373" y="2525409"/>
            <a:ext cx="26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机器人，计算机视觉，自然语言处理等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9C77AF-16FD-764F-9207-6C8D631FB60B}"/>
              </a:ext>
            </a:extLst>
          </p:cNvPr>
          <p:cNvSpPr txBox="1"/>
          <p:nvPr/>
        </p:nvSpPr>
        <p:spPr>
          <a:xfrm>
            <a:off x="1163701" y="3868774"/>
            <a:ext cx="249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监督学习，非监督学习，半监督学习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000DE8-BE07-644B-8235-013009C07C33}"/>
              </a:ext>
            </a:extLst>
          </p:cNvPr>
          <p:cNvSpPr txBox="1"/>
          <p:nvPr/>
        </p:nvSpPr>
        <p:spPr>
          <a:xfrm>
            <a:off x="1303638" y="4547156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92D050"/>
                </a:solidFill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134054496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194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方正姚体</vt:lpstr>
      <vt:lpstr>华文新魏</vt:lpstr>
      <vt:lpstr>Arial</vt:lpstr>
      <vt:lpstr>Trebuchet MS</vt:lpstr>
      <vt:lpstr>Wingdings 3</vt:lpstr>
      <vt:lpstr>平面</vt:lpstr>
      <vt:lpstr>机器学习分享</vt:lpstr>
      <vt:lpstr>什么是机器学习</vt:lpstr>
      <vt:lpstr>人工智能，机器学习，深度学习，强化学习等的区别？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Junjie Xun</dc:creator>
  <cp:lastModifiedBy>Junjie Xun</cp:lastModifiedBy>
  <cp:revision>6</cp:revision>
  <dcterms:created xsi:type="dcterms:W3CDTF">2018-12-19T09:55:53Z</dcterms:created>
  <dcterms:modified xsi:type="dcterms:W3CDTF">2018-12-19T10:28:23Z</dcterms:modified>
</cp:coreProperties>
</file>