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AF8B2-EFEF-724F-91BE-6ABDE5246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479002-8BC4-D348-9D3E-B8B615D7C1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438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8FD21-997E-9540-B1D8-D2E36AD8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6E451-30BE-9141-AD26-6231059E0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560869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Macintosh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方正姚体</vt:lpstr>
      <vt:lpstr>华文新魏</vt:lpstr>
      <vt:lpstr>Arial</vt:lpstr>
      <vt:lpstr>Trebuchet MS</vt:lpstr>
      <vt:lpstr>Wingdings 3</vt:lpstr>
      <vt:lpstr>平面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Junjie Xun</dc:creator>
  <cp:lastModifiedBy>Junjie Xun</cp:lastModifiedBy>
  <cp:revision>1</cp:revision>
  <dcterms:created xsi:type="dcterms:W3CDTF">2018-12-19T09:55:53Z</dcterms:created>
  <dcterms:modified xsi:type="dcterms:W3CDTF">2018-12-19T09:57:11Z</dcterms:modified>
</cp:coreProperties>
</file>