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2"/>
  </p:sldMasterIdLst>
  <p:notesMasterIdLst>
    <p:notesMasterId r:id="rId27"/>
  </p:notesMasterIdLst>
  <p:sldIdLst>
    <p:sldId id="259" r:id="rId3"/>
    <p:sldId id="265" r:id="rId4"/>
    <p:sldId id="266" r:id="rId5"/>
    <p:sldId id="273" r:id="rId6"/>
    <p:sldId id="274" r:id="rId7"/>
    <p:sldId id="275" r:id="rId8"/>
    <p:sldId id="267" r:id="rId9"/>
    <p:sldId id="276" r:id="rId10"/>
    <p:sldId id="277" r:id="rId11"/>
    <p:sldId id="278" r:id="rId12"/>
    <p:sldId id="268" r:id="rId13"/>
    <p:sldId id="279" r:id="rId14"/>
    <p:sldId id="280" r:id="rId15"/>
    <p:sldId id="281" r:id="rId16"/>
    <p:sldId id="269" r:id="rId17"/>
    <p:sldId id="283" r:id="rId18"/>
    <p:sldId id="282" r:id="rId19"/>
    <p:sldId id="270" r:id="rId20"/>
    <p:sldId id="285" r:id="rId21"/>
    <p:sldId id="287" r:id="rId22"/>
    <p:sldId id="271" r:id="rId23"/>
    <p:sldId id="288" r:id="rId24"/>
    <p:sldId id="272" r:id="rId25"/>
    <p:sldId id="289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57" d="100"/>
          <a:sy n="57" d="100"/>
        </p:scale>
        <p:origin x="-108" y="-1602"/>
      </p:cViewPr>
      <p:guideLst>
        <p:guide orient="horz" pos="2160"/>
        <p:guide orient="horz" pos="232"/>
        <p:guide orient="horz" pos="4112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547520"/>
        <c:axId val="49569792"/>
      </c:barChart>
      <c:catAx>
        <c:axId val="4954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569792"/>
        <c:crosses val="autoZero"/>
        <c:auto val="1"/>
        <c:lblAlgn val="ctr"/>
        <c:lblOffset val="100"/>
        <c:noMultiLvlLbl val="0"/>
      </c:catAx>
      <c:valAx>
        <c:axId val="49569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54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2018/4/5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8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0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84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4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88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7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9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44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1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7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2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67" y="236041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极</a:t>
            </a:r>
            <a:r>
              <a:rPr lang="zh-CN" altLang="en-US" sz="4800" b="1" dirty="0" smtClean="0"/>
              <a:t>简点线设计科技幻灯片模板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4896504" y="4128161"/>
            <a:ext cx="223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</a:t>
            </a:r>
            <a:r>
              <a:rPr lang="en-US" altLang="zh-CN" dirty="0" smtClean="0"/>
              <a:t>1ppt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r>
              <a:rPr lang="zh-CN" altLang="en-US" sz="1400" dirty="0" smtClean="0">
                <a:solidFill>
                  <a:schemeClr val="tx1"/>
                </a:solidFill>
              </a:rPr>
              <a:t>：第一</a:t>
            </a:r>
            <a:r>
              <a:rPr lang="en-US" altLang="zh-CN" sz="1400" dirty="0" smtClean="0">
                <a:solidFill>
                  <a:schemeClr val="tx1"/>
                </a:solidFill>
              </a:rPr>
              <a:t>PPT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14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输入标题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 smtClean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添加标题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96505" y="4128161"/>
            <a:ext cx="223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PRESENTED BY </a:t>
            </a:r>
            <a:r>
              <a:rPr lang="en-US" altLang="zh-CN" dirty="0" smtClean="0"/>
              <a:t>1ppt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4754033" y="3416407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第一</a:t>
            </a:r>
            <a:r>
              <a:rPr lang="en-US" altLang="zh-CN" sz="1400" dirty="0" smtClean="0">
                <a:solidFill>
                  <a:schemeClr val="tx1"/>
                </a:solidFill>
              </a:rPr>
              <a:t>PPT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2173" y="498263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9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添加标题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1747520" cy="31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学校名称：</a:t>
            </a:r>
            <a:r>
              <a:rPr lang="en-US" altLang="zh-CN" sz="1400" b="1" dirty="0"/>
              <a:t>XXX</a:t>
            </a:r>
            <a:r>
              <a:rPr lang="zh-CN" altLang="en-US" sz="1400" b="1" dirty="0"/>
              <a:t>大学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添加标题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3814</Words>
  <Application>Microsoft Office PowerPoint</Application>
  <PresentationFormat>自定义</PresentationFormat>
  <Paragraphs>223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Windows User</cp:lastModifiedBy>
  <cp:revision>63</cp:revision>
  <dcterms:created xsi:type="dcterms:W3CDTF">2015-08-18T02:51:00Z</dcterms:created>
  <dcterms:modified xsi:type="dcterms:W3CDTF">2018-04-04T20:19:21Z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