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6" r:id="rId2"/>
  </p:sldMasterIdLst>
  <p:notesMasterIdLst>
    <p:notesMasterId r:id="rId32"/>
  </p:notesMasterIdLst>
  <p:sldIdLst>
    <p:sldId id="259" r:id="rId3"/>
    <p:sldId id="265" r:id="rId4"/>
    <p:sldId id="266" r:id="rId5"/>
    <p:sldId id="273" r:id="rId6"/>
    <p:sldId id="274" r:id="rId7"/>
    <p:sldId id="290" r:id="rId8"/>
    <p:sldId id="291" r:id="rId9"/>
    <p:sldId id="292" r:id="rId10"/>
    <p:sldId id="293" r:id="rId11"/>
    <p:sldId id="294" r:id="rId12"/>
    <p:sldId id="275" r:id="rId13"/>
    <p:sldId id="267" r:id="rId14"/>
    <p:sldId id="276" r:id="rId15"/>
    <p:sldId id="277" r:id="rId16"/>
    <p:sldId id="278" r:id="rId17"/>
    <p:sldId id="268" r:id="rId18"/>
    <p:sldId id="279" r:id="rId19"/>
    <p:sldId id="280" r:id="rId20"/>
    <p:sldId id="281" r:id="rId21"/>
    <p:sldId id="269" r:id="rId22"/>
    <p:sldId id="283" r:id="rId23"/>
    <p:sldId id="282" r:id="rId24"/>
    <p:sldId id="270" r:id="rId25"/>
    <p:sldId id="285" r:id="rId26"/>
    <p:sldId id="287" r:id="rId27"/>
    <p:sldId id="271" r:id="rId28"/>
    <p:sldId id="288" r:id="rId29"/>
    <p:sldId id="272" r:id="rId30"/>
    <p:sldId id="289" r:id="rId31"/>
  </p:sldIdLst>
  <p:sldSz cx="12192000" cy="6858000"/>
  <p:notesSz cx="6858000" cy="914400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p15:clr>
            <a:srgbClr val="A4A3A4"/>
          </p15:clr>
        </p15:guide>
        <p15:guide id="2" orient="horz" pos="2160">
          <p15:clr>
            <a:srgbClr val="A4A3A4"/>
          </p15:clr>
        </p15:guide>
        <p15:guide id="3" orient="horz" pos="232">
          <p15:clr>
            <a:srgbClr val="A4A3A4"/>
          </p15:clr>
        </p15:guide>
        <p15:guide id="4" orient="horz" pos="4112">
          <p15:clr>
            <a:srgbClr val="A4A3A4"/>
          </p15:clr>
        </p15:guide>
        <p15:guide id="5" pos="57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29" autoAdjust="0"/>
    <p:restoredTop sz="94674"/>
  </p:normalViewPr>
  <p:slideViewPr>
    <p:cSldViewPr snapToGrid="0" snapToObjects="1">
      <p:cViewPr varScale="1">
        <p:scale>
          <a:sx n="116" d="100"/>
          <a:sy n="116" d="100"/>
        </p:scale>
        <p:origin x="208" y="424"/>
      </p:cViewPr>
      <p:guideLst>
        <p:guide pos="3840"/>
        <p:guide orient="horz" pos="2160"/>
        <p:guide orient="horz" pos="232"/>
        <p:guide orient="horz" pos="4112"/>
        <p:guide pos="574"/>
      </p:guideLst>
    </p:cSldViewPr>
  </p:slideViewPr>
  <p:notesTextViewPr>
    <p:cViewPr>
      <p:scale>
        <a:sx n="1" d="1"/>
        <a:sy n="1" d="1"/>
      </p:scale>
      <p:origin x="0" y="0"/>
    </p:cViewPr>
  </p:notesTextViewPr>
  <p:sorterViewPr>
    <p:cViewPr>
      <p:scale>
        <a:sx n="91" d="100"/>
        <a:sy n="91"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2446980935233301E-2"/>
          <c:y val="4.8165805071960097E-2"/>
          <c:w val="0.96517884972804202"/>
          <c:h val="0.94830986772765302"/>
        </c:manualLayout>
      </c:layout>
      <c:ofPieChart>
        <c:ofPieType val="pie"/>
        <c:varyColors val="1"/>
        <c:ser>
          <c:idx val="0"/>
          <c:order val="0"/>
          <c:tx>
            <c:strRef>
              <c:f>Sheet1!$B$1</c:f>
              <c:strCache>
                <c:ptCount val="1"/>
                <c:pt idx="0">
                  <c:v>销售额</c:v>
                </c:pt>
              </c:strCache>
            </c:strRef>
          </c:tx>
          <c:dPt>
            <c:idx val="0"/>
            <c:bubble3D val="0"/>
            <c:spPr>
              <a:solidFill>
                <a:schemeClr val="bg1">
                  <a:lumMod val="95000"/>
                </a:schemeClr>
              </a:solidFill>
              <a:ln w="19050">
                <a:noFill/>
              </a:ln>
              <a:effectLst/>
            </c:spPr>
            <c:extLst>
              <c:ext xmlns:c16="http://schemas.microsoft.com/office/drawing/2014/chart" uri="{C3380CC4-5D6E-409C-BE32-E72D297353CC}">
                <c16:uniqueId val="{00000001-42B9-3746-9127-CB2D812D77AC}"/>
              </c:ext>
            </c:extLst>
          </c:dPt>
          <c:dPt>
            <c:idx val="1"/>
            <c:bubble3D val="0"/>
            <c:spPr>
              <a:solidFill>
                <a:srgbClr val="92D050"/>
              </a:solidFill>
              <a:ln w="19050">
                <a:noFill/>
              </a:ln>
              <a:effectLst/>
            </c:spPr>
            <c:extLst>
              <c:ext xmlns:c16="http://schemas.microsoft.com/office/drawing/2014/chart" uri="{C3380CC4-5D6E-409C-BE32-E72D297353CC}">
                <c16:uniqueId val="{00000003-42B9-3746-9127-CB2D812D77AC}"/>
              </c:ext>
            </c:extLst>
          </c:dPt>
          <c:dPt>
            <c:idx val="2"/>
            <c:bubble3D val="0"/>
            <c:spPr>
              <a:solidFill>
                <a:srgbClr val="0070C0"/>
              </a:solidFill>
              <a:ln w="19050">
                <a:noFill/>
              </a:ln>
              <a:effectLst/>
            </c:spPr>
            <c:extLst>
              <c:ext xmlns:c16="http://schemas.microsoft.com/office/drawing/2014/chart" uri="{C3380CC4-5D6E-409C-BE32-E72D297353CC}">
                <c16:uniqueId val="{00000005-42B9-3746-9127-CB2D812D77AC}"/>
              </c:ext>
            </c:extLst>
          </c:dPt>
          <c:dPt>
            <c:idx val="3"/>
            <c:bubble3D val="0"/>
            <c:spPr>
              <a:solidFill>
                <a:srgbClr val="00B0F0"/>
              </a:solidFill>
              <a:ln w="19050">
                <a:noFill/>
              </a:ln>
              <a:effectLst/>
            </c:spPr>
            <c:extLst>
              <c:ext xmlns:c16="http://schemas.microsoft.com/office/drawing/2014/chart" uri="{C3380CC4-5D6E-409C-BE32-E72D297353CC}">
                <c16:uniqueId val="{00000007-42B9-3746-9127-CB2D812D77AC}"/>
              </c:ext>
            </c:extLst>
          </c:dPt>
          <c:dPt>
            <c:idx val="4"/>
            <c:bubble3D val="0"/>
            <c:spPr>
              <a:solidFill>
                <a:srgbClr val="00B050"/>
              </a:solidFill>
              <a:ln w="19050">
                <a:noFill/>
              </a:ln>
              <a:effectLst/>
            </c:spPr>
            <c:extLst>
              <c:ext xmlns:c16="http://schemas.microsoft.com/office/drawing/2014/chart" uri="{C3380CC4-5D6E-409C-BE32-E72D297353CC}">
                <c16:uniqueId val="{00000009-42B9-3746-9127-CB2D812D77AC}"/>
              </c:ext>
            </c:extLst>
          </c:dPt>
          <c:cat>
            <c:strRef>
              <c:f>Sheet1!$A$2:$A$5</c:f>
              <c:strCache>
                <c:ptCount val="4"/>
                <c:pt idx="0">
                  <c:v>第一季度</c:v>
                </c:pt>
                <c:pt idx="1">
                  <c:v>第二季度</c:v>
                </c:pt>
                <c:pt idx="2">
                  <c:v>第三季度</c:v>
                </c:pt>
                <c:pt idx="3">
                  <c:v>第四季度</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A-42B9-3746-9127-CB2D812D77AC}"/>
            </c:ext>
          </c:extLst>
        </c:ser>
        <c:dLbls>
          <c:showLegendKey val="0"/>
          <c:showVal val="0"/>
          <c:showCatName val="0"/>
          <c:showSerName val="0"/>
          <c:showPercent val="0"/>
          <c:showBubbleSize val="0"/>
          <c:showLeaderLines val="1"/>
        </c:dLbls>
        <c:gapWidth val="100"/>
        <c:secondPieSize val="75"/>
        <c:serLines>
          <c:spPr>
            <a:ln w="9525" cap="flat" cmpd="sng" algn="ctr">
              <a:solidFill>
                <a:schemeClr val="tx1">
                  <a:lumMod val="35000"/>
                  <a:lumOff val="65000"/>
                </a:schemeClr>
              </a:solidFill>
              <a:round/>
            </a:ln>
            <a:effectLst/>
          </c:spPr>
        </c:serLines>
      </c:ofPieChart>
      <c:spPr>
        <a:noFill/>
        <a:ln>
          <a:noFill/>
        </a:ln>
        <a:effectLst/>
      </c:spPr>
    </c:plotArea>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solidFill>
              <a:srgbClr val="92D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5967-934D-BD8D-C854C241D805}"/>
            </c:ext>
          </c:extLst>
        </c:ser>
        <c:ser>
          <c:idx val="1"/>
          <c:order val="1"/>
          <c:tx>
            <c:strRef>
              <c:f>Sheet1!$C$1</c:f>
              <c:strCache>
                <c:ptCount val="1"/>
                <c:pt idx="0">
                  <c:v>系列 2</c:v>
                </c:pt>
              </c:strCache>
            </c:strRef>
          </c:tx>
          <c:spPr>
            <a:solidFill>
              <a:srgbClr val="00B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5967-934D-BD8D-C854C241D805}"/>
            </c:ext>
          </c:extLst>
        </c:ser>
        <c:ser>
          <c:idx val="2"/>
          <c:order val="2"/>
          <c:tx>
            <c:strRef>
              <c:f>Sheet1!$D$1</c:f>
              <c:strCache>
                <c:ptCount val="1"/>
                <c:pt idx="0">
                  <c:v>系列 3</c:v>
                </c:pt>
              </c:strCache>
            </c:strRef>
          </c:tx>
          <c:spPr>
            <a:solidFill>
              <a:srgbClr val="0070C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5967-934D-BD8D-C854C241D805}"/>
            </c:ext>
          </c:extLst>
        </c:ser>
        <c:dLbls>
          <c:showLegendKey val="0"/>
          <c:showVal val="0"/>
          <c:showCatName val="0"/>
          <c:showSerName val="0"/>
          <c:showPercent val="0"/>
          <c:showBubbleSize val="0"/>
        </c:dLbls>
        <c:gapWidth val="219"/>
        <c:overlap val="-27"/>
        <c:axId val="49547520"/>
        <c:axId val="49569792"/>
      </c:barChart>
      <c:catAx>
        <c:axId val="49547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endParaRPr lang="zh-CN"/>
          </a:p>
        </c:txPr>
        <c:crossAx val="49569792"/>
        <c:crosses val="autoZero"/>
        <c:auto val="1"/>
        <c:lblAlgn val="ctr"/>
        <c:lblOffset val="100"/>
        <c:noMultiLvlLbl val="0"/>
      </c:catAx>
      <c:valAx>
        <c:axId val="49569792"/>
        <c:scaling>
          <c:orientation val="minMax"/>
        </c:scaling>
        <c:delete val="1"/>
        <c:axPos val="l"/>
        <c:numFmt formatCode="General" sourceLinked="1"/>
        <c:majorTickMark val="none"/>
        <c:minorTickMark val="none"/>
        <c:tickLblPos val="nextTo"/>
        <c:crossAx val="49547520"/>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1195"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65000"/>
        <a:lumOff val="3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915"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6E8A47-3D46-4DC9-AB0D-52AB6CF44A06}" type="datetimeFigureOut">
              <a:rPr lang="zh-CN" altLang="en-US" smtClean="0"/>
              <a:t>2018/12/28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4B9571-4ED6-4C81-B95F-91FC05788F20}" type="slidenum">
              <a:rPr lang="zh-CN" altLang="en-US" smtClean="0"/>
              <a:t>‹#›</a:t>
            </a:fld>
            <a:endParaRPr lang="zh-CN" altLang="en-US"/>
          </a:p>
        </p:txBody>
      </p:sp>
    </p:spTree>
    <p:extLst>
      <p:ext uri="{BB962C8B-B14F-4D97-AF65-F5344CB8AC3E}">
        <p14:creationId xmlns:p14="http://schemas.microsoft.com/office/powerpoint/2010/main" val="356883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2018/12/28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26480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2018/12/28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68000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2018/12/28</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845847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2018/12/28</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682443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2018/12/28</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548889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2018/12/28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327779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2018/12/28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431592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2018/12/28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954445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2018/12/28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06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a:fillRect/>
          </a:stretch>
        </p:blipFill>
        <p:spPr>
          <a:xfrm>
            <a:off x="3882314" y="1181451"/>
            <a:ext cx="4495104" cy="4495104"/>
          </a:xfrm>
          <a:prstGeom prst="ellipse">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a:fillRect/>
          </a:stretch>
        </p:blipFill>
        <p:spPr>
          <a:xfrm>
            <a:off x="952455" y="-12701"/>
            <a:ext cx="10492980" cy="6858001"/>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a:fillRect/>
          </a:stretch>
        </p:blipFill>
        <p:spPr>
          <a:xfrm>
            <a:off x="8015258" y="-12700"/>
            <a:ext cx="4189442" cy="68580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a:fillRect/>
          </a:stretch>
        </p:blipFill>
        <p:spPr>
          <a:xfrm flipH="1">
            <a:off x="0" y="-12700"/>
            <a:ext cx="4189442" cy="68580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a:fillRect/>
          </a:stretch>
        </p:blipFill>
        <p:spPr>
          <a:xfrm>
            <a:off x="7739212" y="0"/>
            <a:ext cx="4452788" cy="686281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atin typeface="Segoe UI Light" charset="0"/>
                <a:ea typeface="Segoe UI Light" charset="0"/>
                <a:cs typeface="Segoe UI Light"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Segoe UI Light" charset="0"/>
                <a:ea typeface="Segoe UI Light" charset="0"/>
                <a:cs typeface="Segoe UI Light" charset="0"/>
              </a:defRPr>
            </a:lvl1pPr>
          </a:lstStyle>
          <a:p>
            <a:pPr lvl="0"/>
            <a:r>
              <a:rPr kumimoji="1" lang="en-US" altLang="zh-CN" dirty="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atin typeface="Segoe UI Light" charset="0"/>
                <a:ea typeface="Segoe UI Light" charset="0"/>
                <a:cs typeface="Segoe UI Light" charset="0"/>
              </a:defRPr>
            </a:lvl1pPr>
          </a:lstStyle>
          <a:p>
            <a:r>
              <a:rPr kumimoji="1" lang="en-US" altLang="zh-CN" sz="1600" b="1" dirty="0"/>
              <a:t>LOGO&amp;PIC</a:t>
            </a:r>
            <a:r>
              <a:rPr kumimoji="1" lang="zh-CN" altLang="en-US" sz="1600" b="1" dirty="0"/>
              <a:t> </a:t>
            </a:r>
            <a:r>
              <a:rPr kumimoji="1" lang="en-US" altLang="zh-CN" sz="1600" b="1" dirty="0"/>
              <a:t>HERE</a:t>
            </a:r>
            <a:endParaRPr kumimoji="1"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2018/12/28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57717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2018/12/28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11973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530820CF-B880-4189-942D-D702A7CBA730}" type="datetimeFigureOut">
              <a:rPr lang="zh-CN" altLang="en-US" smtClean="0">
                <a:solidFill>
                  <a:prstClr val="black">
                    <a:tint val="75000"/>
                  </a:prstClr>
                </a:solidFill>
              </a:rPr>
              <a:pPr defTabSz="914400"/>
              <a:t>2018/12/28</a:t>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0C913308-F349-4B6D-A68A-DD1791B4A57B}" type="slidenum">
              <a:rPr lang="zh-CN" altLang="en-US" smtClean="0">
                <a:solidFill>
                  <a:prstClr val="black">
                    <a:tint val="75000"/>
                  </a:prstClr>
                </a:solidFill>
              </a:rPr>
              <a:pPr defTabSz="914400"/>
              <a:t>‹#›</a:t>
            </a:fld>
            <a:endParaRPr lang="zh-CN" altLang="en-US">
              <a:solidFill>
                <a:prstClr val="black">
                  <a:tint val="75000"/>
                </a:prstClr>
              </a:solidFill>
            </a:endParaRPr>
          </a:p>
        </p:txBody>
      </p:sp>
    </p:spTree>
    <p:extLst>
      <p:ext uri="{BB962C8B-B14F-4D97-AF65-F5344CB8AC3E}">
        <p14:creationId xmlns:p14="http://schemas.microsoft.com/office/powerpoint/2010/main" val="1704022342"/>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20.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20" Type="http://schemas.openxmlformats.org/officeDocument/2006/relationships/image" Target="../media/image22.png"/><Relationship Id="rId1" Type="http://schemas.openxmlformats.org/officeDocument/2006/relationships/slideLayout" Target="../slideLayouts/slideLayout9.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19" Type="http://schemas.openxmlformats.org/officeDocument/2006/relationships/image" Target="../media/image21.png"/><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hyperlink" Target="https://zh.wikipedia.org/wiki/%E8%AE%A1%E7%AE%97%E6%A8%A1%E5%9E%8B" TargetMode="External"/><Relationship Id="rId13" Type="http://schemas.openxmlformats.org/officeDocument/2006/relationships/image" Target="../media/image5.png"/><Relationship Id="rId3" Type="http://schemas.openxmlformats.org/officeDocument/2006/relationships/hyperlink" Target="https://zh.wikipedia.org/wiki/%E8%AE%A4%E7%9F%A5%E7%A7%91%E5%AD%A6" TargetMode="External"/><Relationship Id="rId7" Type="http://schemas.openxmlformats.org/officeDocument/2006/relationships/hyperlink" Target="https://zh.wikipedia.org/wiki/%E6%95%B0%E5%AD%A6%E6%A8%A1%E5%9E%8B" TargetMode="External"/><Relationship Id="rId12" Type="http://schemas.openxmlformats.org/officeDocument/2006/relationships/hyperlink" Target="https://zh.wikipedia.org/w/index.php?title=%E7%BB%9F%E8%AE%A1%E6%80%A7%E6%95%B0%E6%8D%AE%E5%BB%BA%E6%A8%A1&amp;action=edit&amp;redlink=1" TargetMode="External"/><Relationship Id="rId2" Type="http://schemas.openxmlformats.org/officeDocument/2006/relationships/hyperlink" Target="https://zh.wikipedia.org/wiki/%E6%9C%BA%E5%99%A8%E5%AD%A6%E4%B9%A0" TargetMode="External"/><Relationship Id="rId1" Type="http://schemas.openxmlformats.org/officeDocument/2006/relationships/slideLayout" Target="../slideLayouts/slideLayout6.xml"/><Relationship Id="rId6" Type="http://schemas.openxmlformats.org/officeDocument/2006/relationships/hyperlink" Target="https://zh.wikipedia.org/wiki/%E5%A4%A7%E8%84%91" TargetMode="External"/><Relationship Id="rId11" Type="http://schemas.openxmlformats.org/officeDocument/2006/relationships/hyperlink" Target="https://zh.wikipedia.org/wiki/%E9%9D%9E%E7%BA%BF%E6%80%A7" TargetMode="External"/><Relationship Id="rId5" Type="http://schemas.openxmlformats.org/officeDocument/2006/relationships/hyperlink" Target="https://zh.wikipedia.org/wiki/%E4%B8%AD%E6%A8%9E%E7%A5%9E%E7%B6%93%E7%B3%BB%E7%B5%B1" TargetMode="External"/><Relationship Id="rId10" Type="http://schemas.openxmlformats.org/officeDocument/2006/relationships/hyperlink" Target="https://zh.wikipedia.org/w/index.php?title=%E8%87%AA%E9%80%82%E5%BA%94%E7%B3%BB%E7%BB%9F&amp;action=edit&amp;redlink=1" TargetMode="External"/><Relationship Id="rId4" Type="http://schemas.openxmlformats.org/officeDocument/2006/relationships/hyperlink" Target="https://zh.wikipedia.org/wiki/%E7%94%9F%E7%89%A9%E7%A5%9E%E7%BB%8F%E7%BD%91%E7%BB%9C" TargetMode="External"/><Relationship Id="rId9" Type="http://schemas.openxmlformats.org/officeDocument/2006/relationships/hyperlink" Target="https://zh.wikipedia.org/wiki/%E5%87%BD%E6%95%B0"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zh.wikipedia.org/wiki/%E4%BA%BA%E5%B7%A5%E7%A5%9E%E7%BB%8F%E7%BD%91%E7%BB%9C" TargetMode="External"/><Relationship Id="rId2" Type="http://schemas.openxmlformats.org/officeDocument/2006/relationships/hyperlink" Target="https://zh.wikipedia.org/w/index.php?title=%E5%BA%B7%E5%A5%88%E5%B0%94%E8%88%AA%E7%A9%BA%E5%AE%9E%E9%AA%8C%E5%AE%A4&amp;action=edit&amp;redlink=1" TargetMode="External"/><Relationship Id="rId1" Type="http://schemas.openxmlformats.org/officeDocument/2006/relationships/slideLayout" Target="../slideLayouts/slideLayout1.xml"/><Relationship Id="rId4" Type="http://schemas.openxmlformats.org/officeDocument/2006/relationships/hyperlink" Target="https://baike.baidu.com/item/%E5%A4%9A%E5%B1%82%E6%84%9F%E7%9F%A5%E5%99%A8/10885549"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831328" y="2360410"/>
            <a:ext cx="6529352" cy="830997"/>
          </a:xfrm>
          <a:prstGeom prst="rect">
            <a:avLst/>
          </a:prstGeom>
        </p:spPr>
        <p:txBody>
          <a:bodyPr wrap="none">
            <a:spAutoFit/>
          </a:bodyPr>
          <a:lstStyle/>
          <a:p>
            <a:pPr algn="ctr"/>
            <a:r>
              <a:rPr lang="zh-CN" altLang="en-US" sz="4800" b="1" dirty="0"/>
              <a:t>机器学习分享</a:t>
            </a:r>
            <a:r>
              <a:rPr lang="en-US" altLang="zh-CN" sz="4800" b="1" dirty="0"/>
              <a:t>-</a:t>
            </a:r>
            <a:r>
              <a:rPr lang="zh-CN" altLang="en-US" sz="4800" b="1" dirty="0"/>
              <a:t>神经网络</a:t>
            </a:r>
            <a:endParaRPr lang="en-US" altLang="zh-CN" sz="4800" b="1" dirty="0"/>
          </a:p>
        </p:txBody>
      </p:sp>
      <p:sp>
        <p:nvSpPr>
          <p:cNvPr id="2" name="文本框 1">
            <a:extLst>
              <a:ext uri="{FF2B5EF4-FFF2-40B4-BE49-F238E27FC236}">
                <a16:creationId xmlns:a16="http://schemas.microsoft.com/office/drawing/2014/main" id="{A46FD4CF-1715-B44A-979D-17D7DC46DE29}"/>
              </a:ext>
            </a:extLst>
          </p:cNvPr>
          <p:cNvSpPr txBox="1"/>
          <p:nvPr/>
        </p:nvSpPr>
        <p:spPr>
          <a:xfrm>
            <a:off x="5638804" y="3574973"/>
            <a:ext cx="914400" cy="369332"/>
          </a:xfrm>
          <a:prstGeom prst="rect">
            <a:avLst/>
          </a:prstGeom>
          <a:noFill/>
        </p:spPr>
        <p:txBody>
          <a:bodyPr wrap="square" rtlCol="0">
            <a:spAutoFit/>
          </a:bodyPr>
          <a:lstStyle/>
          <a:p>
            <a:r>
              <a:rPr kumimoji="1" lang="zh-CN" altLang="en-US" dirty="0"/>
              <a:t>荀俊杰</a:t>
            </a:r>
            <a:endParaRPr kumimoji="1" lang="en-US" altLang="zh-CN"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692002" cy="307777"/>
          </a:xfrm>
          <a:prstGeom prst="rect">
            <a:avLst/>
          </a:prstGeom>
        </p:spPr>
        <p:txBody>
          <a:bodyPr wrap="none">
            <a:spAutoFit/>
          </a:bodyPr>
          <a:lstStyle/>
          <a:p>
            <a:r>
              <a:rPr lang="en-US" altLang="zh-CN" sz="1400" b="1" dirty="0"/>
              <a:t>PART ONE </a:t>
            </a:r>
            <a:r>
              <a:rPr lang="zh-CN" altLang="en-US" sz="1400" b="1" dirty="0"/>
              <a:t>神经网络</a:t>
            </a:r>
          </a:p>
        </p:txBody>
      </p:sp>
      <p:sp>
        <p:nvSpPr>
          <p:cNvPr id="3" name="椭圆 2"/>
          <p:cNvSpPr/>
          <p:nvPr/>
        </p:nvSpPr>
        <p:spPr>
          <a:xfrm>
            <a:off x="1669014"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Tree>
    <p:extLst>
      <p:ext uri="{BB962C8B-B14F-4D97-AF65-F5344CB8AC3E}">
        <p14:creationId xmlns:p14="http://schemas.microsoft.com/office/powerpoint/2010/main" val="4170616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821589" cy="307777"/>
          </a:xfrm>
          <a:prstGeom prst="rect">
            <a:avLst/>
          </a:prstGeom>
        </p:spPr>
        <p:txBody>
          <a:bodyPr wrap="none">
            <a:spAutoFit/>
          </a:bodyPr>
          <a:lstStyle/>
          <a:p>
            <a:r>
              <a:rPr lang="en-US" altLang="zh-CN" sz="1400" b="1" dirty="0"/>
              <a:t>PART ONE </a:t>
            </a:r>
            <a:r>
              <a:rPr lang="zh-CN" altLang="en-US" sz="1400" b="1" dirty="0"/>
              <a:t>添加标题</a:t>
            </a:r>
          </a:p>
        </p:txBody>
      </p:sp>
      <p:sp>
        <p:nvSpPr>
          <p:cNvPr id="3" name="椭圆 2"/>
          <p:cNvSpPr/>
          <p:nvPr/>
        </p:nvSpPr>
        <p:spPr>
          <a:xfrm>
            <a:off x="1757150"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5" name="矩形 4"/>
          <p:cNvSpPr/>
          <p:nvPr/>
        </p:nvSpPr>
        <p:spPr>
          <a:xfrm>
            <a:off x="4069024" y="869168"/>
            <a:ext cx="3057247" cy="523220"/>
          </a:xfrm>
          <a:prstGeom prst="rect">
            <a:avLst/>
          </a:prstGeom>
        </p:spPr>
        <p:txBody>
          <a:bodyPr wrap="none">
            <a:spAutoFit/>
          </a:bodyPr>
          <a:lstStyle/>
          <a:p>
            <a:r>
              <a:rPr lang="zh-CN" altLang="en-US" sz="2800" b="1" dirty="0"/>
              <a:t>点击此处添加标题</a:t>
            </a:r>
          </a:p>
        </p:txBody>
      </p:sp>
      <p:sp>
        <p:nvSpPr>
          <p:cNvPr id="8" name="矩形 7"/>
          <p:cNvSpPr/>
          <p:nvPr/>
        </p:nvSpPr>
        <p:spPr>
          <a:xfrm>
            <a:off x="4029444" y="1392388"/>
            <a:ext cx="7039406" cy="625171"/>
          </a:xfrm>
          <a:prstGeom prst="rect">
            <a:avLst/>
          </a:prstGeom>
        </p:spPr>
        <p:txBody>
          <a:bodyPr wrap="square">
            <a:spAutoFit/>
          </a:bodyPr>
          <a:lstStyle/>
          <a:p>
            <a:pPr lvl="0">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400" dirty="0">
                <a:solidFill>
                  <a:schemeClr val="bg1">
                    <a:lumMod val="50000"/>
                  </a:schemeClr>
                </a:solidFill>
                <a:latin typeface="微软雅黑" panose="020B0503020204020204" charset="-122"/>
                <a:ea typeface="微软雅黑" panose="020B0503020204020204" charset="-122"/>
              </a:rPr>
              <a:t>8-14</a:t>
            </a:r>
            <a:r>
              <a:rPr lang="zh-CN" altLang="en-US" sz="1400" dirty="0">
                <a:solidFill>
                  <a:schemeClr val="bg1">
                    <a:lumMod val="50000"/>
                  </a:schemeClr>
                </a:solidFill>
                <a:latin typeface="微软雅黑" panose="020B0503020204020204" charset="-122"/>
                <a:ea typeface="微软雅黑" panose="020B0503020204020204" charset="-122"/>
              </a:rPr>
              <a:t>号字，</a:t>
            </a:r>
            <a:r>
              <a:rPr lang="en-US" altLang="zh-CN" sz="1400" dirty="0">
                <a:solidFill>
                  <a:schemeClr val="bg1">
                    <a:lumMod val="50000"/>
                  </a:schemeClr>
                </a:solidFill>
                <a:latin typeface="微软雅黑" panose="020B0503020204020204" charset="-122"/>
                <a:ea typeface="微软雅黑" panose="020B0503020204020204" charset="-122"/>
              </a:rPr>
              <a:t>1.3</a:t>
            </a:r>
            <a:r>
              <a:rPr lang="zh-CN" altLang="en-US" sz="1400" dirty="0">
                <a:solidFill>
                  <a:schemeClr val="bg1">
                    <a:lumMod val="50000"/>
                  </a:schemeClr>
                </a:solidFill>
                <a:latin typeface="微软雅黑" panose="020B0503020204020204" charset="-122"/>
                <a:ea typeface="微软雅黑" panose="020B0503020204020204" charset="-122"/>
              </a:rPr>
              <a:t>倍字间距。</a:t>
            </a:r>
          </a:p>
        </p:txBody>
      </p:sp>
      <p:grpSp>
        <p:nvGrpSpPr>
          <p:cNvPr id="9" name="Group 4"/>
          <p:cNvGrpSpPr>
            <a:grpSpLocks noChangeAspect="1"/>
          </p:cNvGrpSpPr>
          <p:nvPr/>
        </p:nvGrpSpPr>
        <p:grpSpPr bwMode="auto">
          <a:xfrm>
            <a:off x="5188751" y="2168217"/>
            <a:ext cx="515028" cy="515938"/>
            <a:chOff x="611" y="1151"/>
            <a:chExt cx="566" cy="567"/>
          </a:xfrm>
        </p:grpSpPr>
        <p:sp>
          <p:nvSpPr>
            <p:cNvPr id="10" name="Oval 5"/>
            <p:cNvSpPr>
              <a:spLocks noChangeArrowheads="1"/>
            </p:cNvSpPr>
            <p:nvPr/>
          </p:nvSpPr>
          <p:spPr bwMode="auto">
            <a:xfrm>
              <a:off x="611" y="1151"/>
              <a:ext cx="566" cy="567"/>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6"/>
            <p:cNvSpPr>
              <a:spLocks noEditPoints="1"/>
            </p:cNvSpPr>
            <p:nvPr/>
          </p:nvSpPr>
          <p:spPr bwMode="auto">
            <a:xfrm>
              <a:off x="741" y="1293"/>
              <a:ext cx="306" cy="307"/>
            </a:xfrm>
            <a:custGeom>
              <a:avLst/>
              <a:gdLst>
                <a:gd name="T0" fmla="*/ 57 w 130"/>
                <a:gd name="T1" fmla="*/ 49 h 130"/>
                <a:gd name="T2" fmla="*/ 61 w 130"/>
                <a:gd name="T3" fmla="*/ 37 h 130"/>
                <a:gd name="T4" fmla="*/ 40 w 130"/>
                <a:gd name="T5" fmla="*/ 6 h 130"/>
                <a:gd name="T6" fmla="*/ 28 w 130"/>
                <a:gd name="T7" fmla="*/ 11 h 130"/>
                <a:gd name="T8" fmla="*/ 24 w 130"/>
                <a:gd name="T9" fmla="*/ 24 h 130"/>
                <a:gd name="T10" fmla="*/ 45 w 130"/>
                <a:gd name="T11" fmla="*/ 54 h 130"/>
                <a:gd name="T12" fmla="*/ 57 w 130"/>
                <a:gd name="T13" fmla="*/ 49 h 130"/>
                <a:gd name="T14" fmla="*/ 52 w 130"/>
                <a:gd name="T15" fmla="*/ 82 h 130"/>
                <a:gd name="T16" fmla="*/ 48 w 130"/>
                <a:gd name="T17" fmla="*/ 82 h 130"/>
                <a:gd name="T18" fmla="*/ 30 w 130"/>
                <a:gd name="T19" fmla="*/ 84 h 130"/>
                <a:gd name="T20" fmla="*/ 15 w 130"/>
                <a:gd name="T21" fmla="*/ 102 h 130"/>
                <a:gd name="T22" fmla="*/ 45 w 130"/>
                <a:gd name="T23" fmla="*/ 123 h 130"/>
                <a:gd name="T24" fmla="*/ 70 w 130"/>
                <a:gd name="T25" fmla="*/ 104 h 130"/>
                <a:gd name="T26" fmla="*/ 52 w 130"/>
                <a:gd name="T27" fmla="*/ 82 h 130"/>
                <a:gd name="T28" fmla="*/ 102 w 130"/>
                <a:gd name="T29" fmla="*/ 65 h 130"/>
                <a:gd name="T30" fmla="*/ 83 w 130"/>
                <a:gd name="T31" fmla="*/ 65 h 130"/>
                <a:gd name="T32" fmla="*/ 83 w 130"/>
                <a:gd name="T33" fmla="*/ 55 h 130"/>
                <a:gd name="T34" fmla="*/ 102 w 130"/>
                <a:gd name="T35" fmla="*/ 55 h 130"/>
                <a:gd name="T36" fmla="*/ 102 w 130"/>
                <a:gd name="T37" fmla="*/ 37 h 130"/>
                <a:gd name="T38" fmla="*/ 111 w 130"/>
                <a:gd name="T39" fmla="*/ 37 h 130"/>
                <a:gd name="T40" fmla="*/ 111 w 130"/>
                <a:gd name="T41" fmla="*/ 55 h 130"/>
                <a:gd name="T42" fmla="*/ 130 w 130"/>
                <a:gd name="T43" fmla="*/ 55 h 130"/>
                <a:gd name="T44" fmla="*/ 130 w 130"/>
                <a:gd name="T45" fmla="*/ 65 h 130"/>
                <a:gd name="T46" fmla="*/ 111 w 130"/>
                <a:gd name="T47" fmla="*/ 65 h 130"/>
                <a:gd name="T48" fmla="*/ 111 w 130"/>
                <a:gd name="T49" fmla="*/ 83 h 130"/>
                <a:gd name="T50" fmla="*/ 102 w 130"/>
                <a:gd name="T51" fmla="*/ 83 h 130"/>
                <a:gd name="T52" fmla="*/ 102 w 130"/>
                <a:gd name="T53" fmla="*/ 65 h 130"/>
                <a:gd name="T54" fmla="*/ 64 w 130"/>
                <a:gd name="T55" fmla="*/ 6 h 130"/>
                <a:gd name="T56" fmla="*/ 76 w 130"/>
                <a:gd name="T57" fmla="*/ 29 h 130"/>
                <a:gd name="T58" fmla="*/ 62 w 130"/>
                <a:gd name="T59" fmla="*/ 53 h 130"/>
                <a:gd name="T60" fmla="*/ 57 w 130"/>
                <a:gd name="T61" fmla="*/ 62 h 130"/>
                <a:gd name="T62" fmla="*/ 61 w 130"/>
                <a:gd name="T63" fmla="*/ 69 h 130"/>
                <a:gd name="T64" fmla="*/ 68 w 130"/>
                <a:gd name="T65" fmla="*/ 74 h 130"/>
                <a:gd name="T66" fmla="*/ 82 w 130"/>
                <a:gd name="T67" fmla="*/ 98 h 130"/>
                <a:gd name="T68" fmla="*/ 37 w 130"/>
                <a:gd name="T69" fmla="*/ 130 h 130"/>
                <a:gd name="T70" fmla="*/ 0 w 130"/>
                <a:gd name="T71" fmla="*/ 106 h 130"/>
                <a:gd name="T72" fmla="*/ 14 w 130"/>
                <a:gd name="T73" fmla="*/ 85 h 130"/>
                <a:gd name="T74" fmla="*/ 46 w 130"/>
                <a:gd name="T75" fmla="*/ 77 h 130"/>
                <a:gd name="T76" fmla="*/ 41 w 130"/>
                <a:gd name="T77" fmla="*/ 65 h 130"/>
                <a:gd name="T78" fmla="*/ 43 w 130"/>
                <a:gd name="T79" fmla="*/ 59 h 130"/>
                <a:gd name="T80" fmla="*/ 37 w 130"/>
                <a:gd name="T81" fmla="*/ 59 h 130"/>
                <a:gd name="T82" fmla="*/ 9 w 130"/>
                <a:gd name="T83" fmla="*/ 32 h 130"/>
                <a:gd name="T84" fmla="*/ 20 w 130"/>
                <a:gd name="T85" fmla="*/ 9 h 130"/>
                <a:gd name="T86" fmla="*/ 50 w 130"/>
                <a:gd name="T87" fmla="*/ 0 h 130"/>
                <a:gd name="T88" fmla="*/ 86 w 130"/>
                <a:gd name="T89" fmla="*/ 0 h 130"/>
                <a:gd name="T90" fmla="*/ 75 w 130"/>
                <a:gd name="T91" fmla="*/ 6 h 130"/>
                <a:gd name="T92" fmla="*/ 64 w 130"/>
                <a:gd name="T93" fmla="*/ 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0" h="130">
                  <a:moveTo>
                    <a:pt x="57" y="49"/>
                  </a:moveTo>
                  <a:cubicBezTo>
                    <a:pt x="61" y="46"/>
                    <a:pt x="61" y="40"/>
                    <a:pt x="61" y="37"/>
                  </a:cubicBezTo>
                  <a:cubicBezTo>
                    <a:pt x="61" y="25"/>
                    <a:pt x="54" y="6"/>
                    <a:pt x="40" y="6"/>
                  </a:cubicBezTo>
                  <a:cubicBezTo>
                    <a:pt x="35" y="6"/>
                    <a:pt x="30" y="8"/>
                    <a:pt x="28" y="11"/>
                  </a:cubicBezTo>
                  <a:cubicBezTo>
                    <a:pt x="25" y="15"/>
                    <a:pt x="24" y="19"/>
                    <a:pt x="24" y="24"/>
                  </a:cubicBezTo>
                  <a:cubicBezTo>
                    <a:pt x="24" y="35"/>
                    <a:pt x="31" y="54"/>
                    <a:pt x="45" y="54"/>
                  </a:cubicBezTo>
                  <a:cubicBezTo>
                    <a:pt x="50" y="54"/>
                    <a:pt x="54" y="52"/>
                    <a:pt x="57" y="49"/>
                  </a:cubicBezTo>
                  <a:close/>
                  <a:moveTo>
                    <a:pt x="52" y="82"/>
                  </a:moveTo>
                  <a:cubicBezTo>
                    <a:pt x="51" y="82"/>
                    <a:pt x="50" y="82"/>
                    <a:pt x="48" y="82"/>
                  </a:cubicBezTo>
                  <a:cubicBezTo>
                    <a:pt x="46" y="82"/>
                    <a:pt x="37" y="82"/>
                    <a:pt x="30" y="84"/>
                  </a:cubicBezTo>
                  <a:cubicBezTo>
                    <a:pt x="26" y="86"/>
                    <a:pt x="15" y="90"/>
                    <a:pt x="15" y="102"/>
                  </a:cubicBezTo>
                  <a:cubicBezTo>
                    <a:pt x="15" y="114"/>
                    <a:pt x="27" y="123"/>
                    <a:pt x="45" y="123"/>
                  </a:cubicBezTo>
                  <a:cubicBezTo>
                    <a:pt x="62" y="123"/>
                    <a:pt x="70" y="115"/>
                    <a:pt x="70" y="104"/>
                  </a:cubicBezTo>
                  <a:cubicBezTo>
                    <a:pt x="70" y="96"/>
                    <a:pt x="65" y="91"/>
                    <a:pt x="52" y="82"/>
                  </a:cubicBezTo>
                  <a:close/>
                  <a:moveTo>
                    <a:pt x="102" y="65"/>
                  </a:moveTo>
                  <a:cubicBezTo>
                    <a:pt x="83" y="65"/>
                    <a:pt x="83" y="65"/>
                    <a:pt x="83" y="65"/>
                  </a:cubicBezTo>
                  <a:cubicBezTo>
                    <a:pt x="83" y="55"/>
                    <a:pt x="83" y="55"/>
                    <a:pt x="83" y="55"/>
                  </a:cubicBezTo>
                  <a:cubicBezTo>
                    <a:pt x="102" y="55"/>
                    <a:pt x="102" y="55"/>
                    <a:pt x="102" y="55"/>
                  </a:cubicBezTo>
                  <a:cubicBezTo>
                    <a:pt x="102" y="37"/>
                    <a:pt x="102" y="37"/>
                    <a:pt x="102" y="37"/>
                  </a:cubicBezTo>
                  <a:cubicBezTo>
                    <a:pt x="111" y="37"/>
                    <a:pt x="111" y="37"/>
                    <a:pt x="111" y="37"/>
                  </a:cubicBezTo>
                  <a:cubicBezTo>
                    <a:pt x="111" y="55"/>
                    <a:pt x="111" y="55"/>
                    <a:pt x="111" y="55"/>
                  </a:cubicBezTo>
                  <a:cubicBezTo>
                    <a:pt x="130" y="55"/>
                    <a:pt x="130" y="55"/>
                    <a:pt x="130" y="55"/>
                  </a:cubicBezTo>
                  <a:cubicBezTo>
                    <a:pt x="130" y="65"/>
                    <a:pt x="130" y="65"/>
                    <a:pt x="130" y="65"/>
                  </a:cubicBezTo>
                  <a:cubicBezTo>
                    <a:pt x="111" y="65"/>
                    <a:pt x="111" y="65"/>
                    <a:pt x="111" y="65"/>
                  </a:cubicBezTo>
                  <a:cubicBezTo>
                    <a:pt x="111" y="83"/>
                    <a:pt x="111" y="83"/>
                    <a:pt x="111" y="83"/>
                  </a:cubicBezTo>
                  <a:cubicBezTo>
                    <a:pt x="102" y="83"/>
                    <a:pt x="102" y="83"/>
                    <a:pt x="102" y="83"/>
                  </a:cubicBezTo>
                  <a:lnTo>
                    <a:pt x="102" y="65"/>
                  </a:lnTo>
                  <a:close/>
                  <a:moveTo>
                    <a:pt x="64" y="6"/>
                  </a:moveTo>
                  <a:cubicBezTo>
                    <a:pt x="68" y="9"/>
                    <a:pt x="76" y="16"/>
                    <a:pt x="76" y="29"/>
                  </a:cubicBezTo>
                  <a:cubicBezTo>
                    <a:pt x="76" y="42"/>
                    <a:pt x="69" y="48"/>
                    <a:pt x="62" y="53"/>
                  </a:cubicBezTo>
                  <a:cubicBezTo>
                    <a:pt x="60" y="56"/>
                    <a:pt x="57" y="58"/>
                    <a:pt x="57" y="62"/>
                  </a:cubicBezTo>
                  <a:cubicBezTo>
                    <a:pt x="57" y="66"/>
                    <a:pt x="60" y="68"/>
                    <a:pt x="61" y="69"/>
                  </a:cubicBezTo>
                  <a:cubicBezTo>
                    <a:pt x="68" y="74"/>
                    <a:pt x="68" y="74"/>
                    <a:pt x="68" y="74"/>
                  </a:cubicBezTo>
                  <a:cubicBezTo>
                    <a:pt x="75" y="80"/>
                    <a:pt x="82" y="86"/>
                    <a:pt x="82" y="98"/>
                  </a:cubicBezTo>
                  <a:cubicBezTo>
                    <a:pt x="82" y="114"/>
                    <a:pt x="66" y="130"/>
                    <a:pt x="37" y="130"/>
                  </a:cubicBezTo>
                  <a:cubicBezTo>
                    <a:pt x="12" y="130"/>
                    <a:pt x="0" y="118"/>
                    <a:pt x="0" y="106"/>
                  </a:cubicBezTo>
                  <a:cubicBezTo>
                    <a:pt x="0" y="99"/>
                    <a:pt x="3" y="91"/>
                    <a:pt x="14" y="85"/>
                  </a:cubicBezTo>
                  <a:cubicBezTo>
                    <a:pt x="24" y="78"/>
                    <a:pt x="38" y="77"/>
                    <a:pt x="46" y="77"/>
                  </a:cubicBezTo>
                  <a:cubicBezTo>
                    <a:pt x="44" y="74"/>
                    <a:pt x="41" y="71"/>
                    <a:pt x="41" y="65"/>
                  </a:cubicBezTo>
                  <a:cubicBezTo>
                    <a:pt x="41" y="62"/>
                    <a:pt x="42" y="61"/>
                    <a:pt x="43" y="59"/>
                  </a:cubicBezTo>
                  <a:cubicBezTo>
                    <a:pt x="41" y="59"/>
                    <a:pt x="39" y="59"/>
                    <a:pt x="37" y="59"/>
                  </a:cubicBezTo>
                  <a:cubicBezTo>
                    <a:pt x="19" y="59"/>
                    <a:pt x="9" y="46"/>
                    <a:pt x="9" y="32"/>
                  </a:cubicBezTo>
                  <a:cubicBezTo>
                    <a:pt x="9" y="24"/>
                    <a:pt x="12" y="16"/>
                    <a:pt x="20" y="9"/>
                  </a:cubicBezTo>
                  <a:cubicBezTo>
                    <a:pt x="30" y="1"/>
                    <a:pt x="41" y="0"/>
                    <a:pt x="50" y="0"/>
                  </a:cubicBezTo>
                  <a:cubicBezTo>
                    <a:pt x="86" y="0"/>
                    <a:pt x="86" y="0"/>
                    <a:pt x="86" y="0"/>
                  </a:cubicBezTo>
                  <a:cubicBezTo>
                    <a:pt x="75" y="6"/>
                    <a:pt x="75" y="6"/>
                    <a:pt x="75" y="6"/>
                  </a:cubicBezTo>
                  <a:cubicBezTo>
                    <a:pt x="64" y="6"/>
                    <a:pt x="64" y="6"/>
                    <a:pt x="64" y="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2" name="Group 9"/>
          <p:cNvGrpSpPr>
            <a:grpSpLocks noChangeAspect="1"/>
          </p:cNvGrpSpPr>
          <p:nvPr/>
        </p:nvGrpSpPr>
        <p:grpSpPr bwMode="auto">
          <a:xfrm>
            <a:off x="8876704" y="2179136"/>
            <a:ext cx="515028" cy="515938"/>
            <a:chOff x="1587" y="1151"/>
            <a:chExt cx="566" cy="567"/>
          </a:xfrm>
        </p:grpSpPr>
        <p:sp>
          <p:nvSpPr>
            <p:cNvPr id="13" name="Oval 10"/>
            <p:cNvSpPr>
              <a:spLocks noChangeArrowheads="1"/>
            </p:cNvSpPr>
            <p:nvPr/>
          </p:nvSpPr>
          <p:spPr bwMode="auto">
            <a:xfrm>
              <a:off x="1587" y="1151"/>
              <a:ext cx="566" cy="567"/>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1"/>
            <p:cNvSpPr>
              <a:spLocks noEditPoints="1"/>
            </p:cNvSpPr>
            <p:nvPr/>
          </p:nvSpPr>
          <p:spPr bwMode="auto">
            <a:xfrm>
              <a:off x="1707" y="1272"/>
              <a:ext cx="316" cy="316"/>
            </a:xfrm>
            <a:custGeom>
              <a:avLst/>
              <a:gdLst>
                <a:gd name="T0" fmla="*/ 36 w 134"/>
                <a:gd name="T1" fmla="*/ 46 h 134"/>
                <a:gd name="T2" fmla="*/ 0 w 134"/>
                <a:gd name="T3" fmla="*/ 46 h 134"/>
                <a:gd name="T4" fmla="*/ 0 w 134"/>
                <a:gd name="T5" fmla="*/ 41 h 134"/>
                <a:gd name="T6" fmla="*/ 0 w 134"/>
                <a:gd name="T7" fmla="*/ 41 h 134"/>
                <a:gd name="T8" fmla="*/ 0 w 134"/>
                <a:gd name="T9" fmla="*/ 114 h 134"/>
                <a:gd name="T10" fmla="*/ 20 w 134"/>
                <a:gd name="T11" fmla="*/ 134 h 134"/>
                <a:gd name="T12" fmla="*/ 114 w 134"/>
                <a:gd name="T13" fmla="*/ 134 h 134"/>
                <a:gd name="T14" fmla="*/ 134 w 134"/>
                <a:gd name="T15" fmla="*/ 114 h 134"/>
                <a:gd name="T16" fmla="*/ 134 w 134"/>
                <a:gd name="T17" fmla="*/ 46 h 134"/>
                <a:gd name="T18" fmla="*/ 134 w 134"/>
                <a:gd name="T19" fmla="*/ 46 h 134"/>
                <a:gd name="T20" fmla="*/ 134 w 134"/>
                <a:gd name="T21" fmla="*/ 41 h 134"/>
                <a:gd name="T22" fmla="*/ 94 w 134"/>
                <a:gd name="T23" fmla="*/ 41 h 134"/>
                <a:gd name="T24" fmla="*/ 67 w 134"/>
                <a:gd name="T25" fmla="*/ 27 h 134"/>
                <a:gd name="T26" fmla="*/ 39 w 134"/>
                <a:gd name="T27" fmla="*/ 41 h 134"/>
                <a:gd name="T28" fmla="*/ 0 w 134"/>
                <a:gd name="T29" fmla="*/ 41 h 134"/>
                <a:gd name="T30" fmla="*/ 0 w 134"/>
                <a:gd name="T31" fmla="*/ 20 h 134"/>
                <a:gd name="T32" fmla="*/ 14 w 134"/>
                <a:gd name="T33" fmla="*/ 1 h 134"/>
                <a:gd name="T34" fmla="*/ 14 w 134"/>
                <a:gd name="T35" fmla="*/ 27 h 134"/>
                <a:gd name="T36" fmla="*/ 18 w 134"/>
                <a:gd name="T37" fmla="*/ 27 h 134"/>
                <a:gd name="T38" fmla="*/ 18 w 134"/>
                <a:gd name="T39" fmla="*/ 0 h 134"/>
                <a:gd name="T40" fmla="*/ 18 w 134"/>
                <a:gd name="T41" fmla="*/ 0 h 134"/>
                <a:gd name="T42" fmla="*/ 20 w 134"/>
                <a:gd name="T43" fmla="*/ 0 h 134"/>
                <a:gd name="T44" fmla="*/ 114 w 134"/>
                <a:gd name="T45" fmla="*/ 0 h 134"/>
                <a:gd name="T46" fmla="*/ 134 w 134"/>
                <a:gd name="T47" fmla="*/ 20 h 134"/>
                <a:gd name="T48" fmla="*/ 134 w 134"/>
                <a:gd name="T49" fmla="*/ 46 h 134"/>
                <a:gd name="T50" fmla="*/ 97 w 134"/>
                <a:gd name="T51" fmla="*/ 46 h 134"/>
                <a:gd name="T52" fmla="*/ 101 w 134"/>
                <a:gd name="T53" fmla="*/ 62 h 134"/>
                <a:gd name="T54" fmla="*/ 67 w 134"/>
                <a:gd name="T55" fmla="*/ 97 h 134"/>
                <a:gd name="T56" fmla="*/ 32 w 134"/>
                <a:gd name="T57" fmla="*/ 62 h 134"/>
                <a:gd name="T58" fmla="*/ 36 w 134"/>
                <a:gd name="T59" fmla="*/ 46 h 134"/>
                <a:gd name="T60" fmla="*/ 109 w 134"/>
                <a:gd name="T61" fmla="*/ 9 h 134"/>
                <a:gd name="T62" fmla="*/ 101 w 134"/>
                <a:gd name="T63" fmla="*/ 17 h 134"/>
                <a:gd name="T64" fmla="*/ 101 w 134"/>
                <a:gd name="T65" fmla="*/ 24 h 134"/>
                <a:gd name="T66" fmla="*/ 109 w 134"/>
                <a:gd name="T67" fmla="*/ 32 h 134"/>
                <a:gd name="T68" fmla="*/ 116 w 134"/>
                <a:gd name="T69" fmla="*/ 32 h 134"/>
                <a:gd name="T70" fmla="*/ 124 w 134"/>
                <a:gd name="T71" fmla="*/ 24 h 134"/>
                <a:gd name="T72" fmla="*/ 124 w 134"/>
                <a:gd name="T73" fmla="*/ 17 h 134"/>
                <a:gd name="T74" fmla="*/ 116 w 134"/>
                <a:gd name="T75" fmla="*/ 9 h 134"/>
                <a:gd name="T76" fmla="*/ 109 w 134"/>
                <a:gd name="T77" fmla="*/ 9 h 134"/>
                <a:gd name="T78" fmla="*/ 32 w 134"/>
                <a:gd name="T79" fmla="*/ 0 h 134"/>
                <a:gd name="T80" fmla="*/ 32 w 134"/>
                <a:gd name="T81" fmla="*/ 27 h 134"/>
                <a:gd name="T82" fmla="*/ 37 w 134"/>
                <a:gd name="T83" fmla="*/ 27 h 134"/>
                <a:gd name="T84" fmla="*/ 37 w 134"/>
                <a:gd name="T85" fmla="*/ 0 h 134"/>
                <a:gd name="T86" fmla="*/ 32 w 134"/>
                <a:gd name="T87" fmla="*/ 0 h 134"/>
                <a:gd name="T88" fmla="*/ 23 w 134"/>
                <a:gd name="T89" fmla="*/ 0 h 134"/>
                <a:gd name="T90" fmla="*/ 23 w 134"/>
                <a:gd name="T91" fmla="*/ 27 h 134"/>
                <a:gd name="T92" fmla="*/ 27 w 134"/>
                <a:gd name="T93" fmla="*/ 27 h 134"/>
                <a:gd name="T94" fmla="*/ 27 w 134"/>
                <a:gd name="T95" fmla="*/ 0 h 134"/>
                <a:gd name="T96" fmla="*/ 23 w 134"/>
                <a:gd name="T97" fmla="*/ 0 h 134"/>
                <a:gd name="T98" fmla="*/ 67 w 134"/>
                <a:gd name="T99" fmla="*/ 90 h 134"/>
                <a:gd name="T100" fmla="*/ 94 w 134"/>
                <a:gd name="T101" fmla="*/ 62 h 134"/>
                <a:gd name="T102" fmla="*/ 67 w 134"/>
                <a:gd name="T103" fmla="*/ 34 h 134"/>
                <a:gd name="T104" fmla="*/ 39 w 134"/>
                <a:gd name="T105" fmla="*/ 62 h 134"/>
                <a:gd name="T106" fmla="*/ 67 w 134"/>
                <a:gd name="T107" fmla="*/ 90 h 134"/>
                <a:gd name="T108" fmla="*/ 67 w 134"/>
                <a:gd name="T109" fmla="*/ 81 h 134"/>
                <a:gd name="T110" fmla="*/ 85 w 134"/>
                <a:gd name="T111" fmla="*/ 62 h 134"/>
                <a:gd name="T112" fmla="*/ 67 w 134"/>
                <a:gd name="T113" fmla="*/ 44 h 134"/>
                <a:gd name="T114" fmla="*/ 48 w 134"/>
                <a:gd name="T115" fmla="*/ 62 h 134"/>
                <a:gd name="T116" fmla="*/ 67 w 134"/>
                <a:gd name="T117" fmla="*/ 81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4" h="134">
                  <a:moveTo>
                    <a:pt x="36" y="46"/>
                  </a:moveTo>
                  <a:cubicBezTo>
                    <a:pt x="0" y="46"/>
                    <a:pt x="0" y="46"/>
                    <a:pt x="0" y="46"/>
                  </a:cubicBezTo>
                  <a:cubicBezTo>
                    <a:pt x="0" y="41"/>
                    <a:pt x="0" y="41"/>
                    <a:pt x="0" y="41"/>
                  </a:cubicBezTo>
                  <a:cubicBezTo>
                    <a:pt x="0" y="41"/>
                    <a:pt x="0" y="41"/>
                    <a:pt x="0" y="41"/>
                  </a:cubicBezTo>
                  <a:cubicBezTo>
                    <a:pt x="0" y="86"/>
                    <a:pt x="0" y="114"/>
                    <a:pt x="0" y="114"/>
                  </a:cubicBezTo>
                  <a:cubicBezTo>
                    <a:pt x="0" y="134"/>
                    <a:pt x="20" y="134"/>
                    <a:pt x="20" y="134"/>
                  </a:cubicBezTo>
                  <a:cubicBezTo>
                    <a:pt x="114" y="134"/>
                    <a:pt x="114" y="134"/>
                    <a:pt x="114" y="134"/>
                  </a:cubicBezTo>
                  <a:cubicBezTo>
                    <a:pt x="114" y="134"/>
                    <a:pt x="134" y="134"/>
                    <a:pt x="134" y="114"/>
                  </a:cubicBezTo>
                  <a:cubicBezTo>
                    <a:pt x="134" y="46"/>
                    <a:pt x="134" y="46"/>
                    <a:pt x="134" y="46"/>
                  </a:cubicBezTo>
                  <a:cubicBezTo>
                    <a:pt x="134" y="46"/>
                    <a:pt x="134" y="46"/>
                    <a:pt x="134" y="46"/>
                  </a:cubicBezTo>
                  <a:cubicBezTo>
                    <a:pt x="134" y="41"/>
                    <a:pt x="134" y="41"/>
                    <a:pt x="134" y="41"/>
                  </a:cubicBezTo>
                  <a:cubicBezTo>
                    <a:pt x="94" y="41"/>
                    <a:pt x="94" y="41"/>
                    <a:pt x="94" y="41"/>
                  </a:cubicBezTo>
                  <a:cubicBezTo>
                    <a:pt x="88" y="33"/>
                    <a:pt x="78" y="27"/>
                    <a:pt x="67" y="27"/>
                  </a:cubicBezTo>
                  <a:cubicBezTo>
                    <a:pt x="55" y="27"/>
                    <a:pt x="45" y="33"/>
                    <a:pt x="39" y="41"/>
                  </a:cubicBezTo>
                  <a:cubicBezTo>
                    <a:pt x="0" y="41"/>
                    <a:pt x="0" y="41"/>
                    <a:pt x="0" y="41"/>
                  </a:cubicBezTo>
                  <a:cubicBezTo>
                    <a:pt x="0" y="35"/>
                    <a:pt x="0" y="27"/>
                    <a:pt x="0" y="20"/>
                  </a:cubicBezTo>
                  <a:cubicBezTo>
                    <a:pt x="0" y="7"/>
                    <a:pt x="8" y="2"/>
                    <a:pt x="14" y="1"/>
                  </a:cubicBezTo>
                  <a:cubicBezTo>
                    <a:pt x="14" y="27"/>
                    <a:pt x="14" y="27"/>
                    <a:pt x="14" y="27"/>
                  </a:cubicBezTo>
                  <a:cubicBezTo>
                    <a:pt x="18" y="27"/>
                    <a:pt x="18" y="27"/>
                    <a:pt x="18" y="27"/>
                  </a:cubicBezTo>
                  <a:cubicBezTo>
                    <a:pt x="18" y="0"/>
                    <a:pt x="18" y="0"/>
                    <a:pt x="18" y="0"/>
                  </a:cubicBezTo>
                  <a:cubicBezTo>
                    <a:pt x="18" y="0"/>
                    <a:pt x="18" y="0"/>
                    <a:pt x="18" y="0"/>
                  </a:cubicBezTo>
                  <a:cubicBezTo>
                    <a:pt x="19" y="0"/>
                    <a:pt x="20" y="0"/>
                    <a:pt x="20" y="0"/>
                  </a:cubicBezTo>
                  <a:cubicBezTo>
                    <a:pt x="114" y="0"/>
                    <a:pt x="114" y="0"/>
                    <a:pt x="114" y="0"/>
                  </a:cubicBezTo>
                  <a:cubicBezTo>
                    <a:pt x="114" y="0"/>
                    <a:pt x="134" y="0"/>
                    <a:pt x="134" y="20"/>
                  </a:cubicBezTo>
                  <a:cubicBezTo>
                    <a:pt x="134" y="46"/>
                    <a:pt x="134" y="46"/>
                    <a:pt x="134" y="46"/>
                  </a:cubicBezTo>
                  <a:cubicBezTo>
                    <a:pt x="97" y="46"/>
                    <a:pt x="97" y="46"/>
                    <a:pt x="97" y="46"/>
                  </a:cubicBezTo>
                  <a:cubicBezTo>
                    <a:pt x="100" y="51"/>
                    <a:pt x="101" y="56"/>
                    <a:pt x="101" y="62"/>
                  </a:cubicBezTo>
                  <a:cubicBezTo>
                    <a:pt x="101" y="81"/>
                    <a:pt x="86" y="97"/>
                    <a:pt x="67" y="97"/>
                  </a:cubicBezTo>
                  <a:cubicBezTo>
                    <a:pt x="48" y="97"/>
                    <a:pt x="32" y="81"/>
                    <a:pt x="32" y="62"/>
                  </a:cubicBezTo>
                  <a:cubicBezTo>
                    <a:pt x="32" y="56"/>
                    <a:pt x="34" y="51"/>
                    <a:pt x="36" y="46"/>
                  </a:cubicBezTo>
                  <a:close/>
                  <a:moveTo>
                    <a:pt x="109" y="9"/>
                  </a:moveTo>
                  <a:cubicBezTo>
                    <a:pt x="105" y="9"/>
                    <a:pt x="101" y="13"/>
                    <a:pt x="101" y="17"/>
                  </a:cubicBezTo>
                  <a:cubicBezTo>
                    <a:pt x="101" y="24"/>
                    <a:pt x="101" y="24"/>
                    <a:pt x="101" y="24"/>
                  </a:cubicBezTo>
                  <a:cubicBezTo>
                    <a:pt x="101" y="28"/>
                    <a:pt x="105" y="32"/>
                    <a:pt x="109" y="32"/>
                  </a:cubicBezTo>
                  <a:cubicBezTo>
                    <a:pt x="116" y="32"/>
                    <a:pt x="116" y="32"/>
                    <a:pt x="116" y="32"/>
                  </a:cubicBezTo>
                  <a:cubicBezTo>
                    <a:pt x="121" y="32"/>
                    <a:pt x="124" y="28"/>
                    <a:pt x="124" y="24"/>
                  </a:cubicBezTo>
                  <a:cubicBezTo>
                    <a:pt x="124" y="17"/>
                    <a:pt x="124" y="17"/>
                    <a:pt x="124" y="17"/>
                  </a:cubicBezTo>
                  <a:cubicBezTo>
                    <a:pt x="124" y="13"/>
                    <a:pt x="121" y="9"/>
                    <a:pt x="116" y="9"/>
                  </a:cubicBezTo>
                  <a:lnTo>
                    <a:pt x="109" y="9"/>
                  </a:lnTo>
                  <a:close/>
                  <a:moveTo>
                    <a:pt x="32" y="0"/>
                  </a:moveTo>
                  <a:cubicBezTo>
                    <a:pt x="32" y="27"/>
                    <a:pt x="32" y="27"/>
                    <a:pt x="32" y="27"/>
                  </a:cubicBezTo>
                  <a:cubicBezTo>
                    <a:pt x="37" y="27"/>
                    <a:pt x="37" y="27"/>
                    <a:pt x="37" y="27"/>
                  </a:cubicBezTo>
                  <a:cubicBezTo>
                    <a:pt x="37" y="0"/>
                    <a:pt x="37" y="0"/>
                    <a:pt x="37" y="0"/>
                  </a:cubicBezTo>
                  <a:lnTo>
                    <a:pt x="32" y="0"/>
                  </a:lnTo>
                  <a:close/>
                  <a:moveTo>
                    <a:pt x="23" y="0"/>
                  </a:moveTo>
                  <a:cubicBezTo>
                    <a:pt x="23" y="27"/>
                    <a:pt x="23" y="27"/>
                    <a:pt x="23" y="27"/>
                  </a:cubicBezTo>
                  <a:cubicBezTo>
                    <a:pt x="27" y="27"/>
                    <a:pt x="27" y="27"/>
                    <a:pt x="27" y="27"/>
                  </a:cubicBezTo>
                  <a:cubicBezTo>
                    <a:pt x="27" y="0"/>
                    <a:pt x="27" y="0"/>
                    <a:pt x="27" y="0"/>
                  </a:cubicBezTo>
                  <a:lnTo>
                    <a:pt x="23" y="0"/>
                  </a:lnTo>
                  <a:close/>
                  <a:moveTo>
                    <a:pt x="67" y="90"/>
                  </a:moveTo>
                  <a:cubicBezTo>
                    <a:pt x="82" y="90"/>
                    <a:pt x="94" y="77"/>
                    <a:pt x="94" y="62"/>
                  </a:cubicBezTo>
                  <a:cubicBezTo>
                    <a:pt x="94" y="47"/>
                    <a:pt x="82" y="34"/>
                    <a:pt x="67" y="34"/>
                  </a:cubicBezTo>
                  <a:cubicBezTo>
                    <a:pt x="51" y="34"/>
                    <a:pt x="39" y="47"/>
                    <a:pt x="39" y="62"/>
                  </a:cubicBezTo>
                  <a:cubicBezTo>
                    <a:pt x="39" y="77"/>
                    <a:pt x="51" y="90"/>
                    <a:pt x="67" y="90"/>
                  </a:cubicBezTo>
                  <a:close/>
                  <a:moveTo>
                    <a:pt x="67" y="81"/>
                  </a:moveTo>
                  <a:cubicBezTo>
                    <a:pt x="77" y="81"/>
                    <a:pt x="85" y="72"/>
                    <a:pt x="85" y="62"/>
                  </a:cubicBezTo>
                  <a:cubicBezTo>
                    <a:pt x="85" y="52"/>
                    <a:pt x="77" y="44"/>
                    <a:pt x="67" y="44"/>
                  </a:cubicBezTo>
                  <a:cubicBezTo>
                    <a:pt x="56" y="44"/>
                    <a:pt x="48" y="52"/>
                    <a:pt x="48" y="62"/>
                  </a:cubicBezTo>
                  <a:cubicBezTo>
                    <a:pt x="48" y="72"/>
                    <a:pt x="56" y="81"/>
                    <a:pt x="67" y="8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5" name="Group 24"/>
          <p:cNvGrpSpPr>
            <a:grpSpLocks noChangeAspect="1"/>
          </p:cNvGrpSpPr>
          <p:nvPr/>
        </p:nvGrpSpPr>
        <p:grpSpPr bwMode="auto">
          <a:xfrm>
            <a:off x="5188751" y="4333602"/>
            <a:ext cx="515028" cy="515938"/>
            <a:chOff x="4516" y="1151"/>
            <a:chExt cx="566" cy="567"/>
          </a:xfrm>
        </p:grpSpPr>
        <p:sp>
          <p:nvSpPr>
            <p:cNvPr id="16" name="Oval 25"/>
            <p:cNvSpPr>
              <a:spLocks noChangeArrowheads="1"/>
            </p:cNvSpPr>
            <p:nvPr/>
          </p:nvSpPr>
          <p:spPr bwMode="auto">
            <a:xfrm>
              <a:off x="4516" y="1151"/>
              <a:ext cx="566" cy="567"/>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26"/>
            <p:cNvSpPr>
              <a:spLocks noEditPoints="1"/>
            </p:cNvSpPr>
            <p:nvPr/>
          </p:nvSpPr>
          <p:spPr bwMode="auto">
            <a:xfrm>
              <a:off x="4625" y="1260"/>
              <a:ext cx="349" cy="349"/>
            </a:xfrm>
            <a:custGeom>
              <a:avLst/>
              <a:gdLst>
                <a:gd name="T0" fmla="*/ 0 w 148"/>
                <a:gd name="T1" fmla="*/ 95 h 148"/>
                <a:gd name="T2" fmla="*/ 121 w 148"/>
                <a:gd name="T3" fmla="*/ 148 h 148"/>
                <a:gd name="T4" fmla="*/ 121 w 148"/>
                <a:gd name="T5" fmla="*/ 69 h 148"/>
                <a:gd name="T6" fmla="*/ 36 w 148"/>
                <a:gd name="T7" fmla="*/ 132 h 148"/>
                <a:gd name="T8" fmla="*/ 19 w 148"/>
                <a:gd name="T9" fmla="*/ 90 h 148"/>
                <a:gd name="T10" fmla="*/ 46 w 148"/>
                <a:gd name="T11" fmla="*/ 90 h 148"/>
                <a:gd name="T12" fmla="*/ 61 w 148"/>
                <a:gd name="T13" fmla="*/ 130 h 148"/>
                <a:gd name="T14" fmla="*/ 48 w 148"/>
                <a:gd name="T15" fmla="*/ 133 h 148"/>
                <a:gd name="T16" fmla="*/ 54 w 148"/>
                <a:gd name="T17" fmla="*/ 98 h 148"/>
                <a:gd name="T18" fmla="*/ 56 w 148"/>
                <a:gd name="T19" fmla="*/ 128 h 148"/>
                <a:gd name="T20" fmla="*/ 61 w 148"/>
                <a:gd name="T21" fmla="*/ 98 h 148"/>
                <a:gd name="T22" fmla="*/ 101 w 148"/>
                <a:gd name="T23" fmla="*/ 126 h 148"/>
                <a:gd name="T24" fmla="*/ 88 w 148"/>
                <a:gd name="T25" fmla="*/ 134 h 148"/>
                <a:gd name="T26" fmla="*/ 77 w 148"/>
                <a:gd name="T27" fmla="*/ 134 h 148"/>
                <a:gd name="T28" fmla="*/ 85 w 148"/>
                <a:gd name="T29" fmla="*/ 101 h 148"/>
                <a:gd name="T30" fmla="*/ 99 w 148"/>
                <a:gd name="T31" fmla="*/ 99 h 148"/>
                <a:gd name="T32" fmla="*/ 129 w 148"/>
                <a:gd name="T33" fmla="*/ 116 h 148"/>
                <a:gd name="T34" fmla="*/ 115 w 148"/>
                <a:gd name="T35" fmla="*/ 127 h 148"/>
                <a:gd name="T36" fmla="*/ 121 w 148"/>
                <a:gd name="T37" fmla="*/ 123 h 148"/>
                <a:gd name="T38" fmla="*/ 129 w 148"/>
                <a:gd name="T39" fmla="*/ 123 h 148"/>
                <a:gd name="T40" fmla="*/ 110 w 148"/>
                <a:gd name="T41" fmla="*/ 131 h 148"/>
                <a:gd name="T42" fmla="*/ 110 w 148"/>
                <a:gd name="T43" fmla="*/ 99 h 148"/>
                <a:gd name="T44" fmla="*/ 129 w 148"/>
                <a:gd name="T45" fmla="*/ 107 h 148"/>
                <a:gd name="T46" fmla="*/ 115 w 148"/>
                <a:gd name="T47" fmla="*/ 104 h 148"/>
                <a:gd name="T48" fmla="*/ 121 w 148"/>
                <a:gd name="T49" fmla="*/ 111 h 148"/>
                <a:gd name="T50" fmla="*/ 118 w 148"/>
                <a:gd name="T51" fmla="*/ 103 h 148"/>
                <a:gd name="T52" fmla="*/ 85 w 148"/>
                <a:gd name="T53" fmla="*/ 105 h 148"/>
                <a:gd name="T54" fmla="*/ 88 w 148"/>
                <a:gd name="T55" fmla="*/ 129 h 148"/>
                <a:gd name="T56" fmla="*/ 93 w 148"/>
                <a:gd name="T57" fmla="*/ 107 h 148"/>
                <a:gd name="T58" fmla="*/ 97 w 148"/>
                <a:gd name="T59" fmla="*/ 60 h 148"/>
                <a:gd name="T60" fmla="*/ 107 w 148"/>
                <a:gd name="T61" fmla="*/ 60 h 148"/>
                <a:gd name="T62" fmla="*/ 107 w 148"/>
                <a:gd name="T63" fmla="*/ 18 h 148"/>
                <a:gd name="T64" fmla="*/ 102 w 148"/>
                <a:gd name="T65" fmla="*/ 53 h 148"/>
                <a:gd name="T66" fmla="*/ 100 w 148"/>
                <a:gd name="T67" fmla="*/ 18 h 148"/>
                <a:gd name="T68" fmla="*/ 93 w 148"/>
                <a:gd name="T69" fmla="*/ 59 h 148"/>
                <a:gd name="T70" fmla="*/ 82 w 148"/>
                <a:gd name="T71" fmla="*/ 58 h 148"/>
                <a:gd name="T72" fmla="*/ 82 w 148"/>
                <a:gd name="T73" fmla="*/ 20 h 148"/>
                <a:gd name="T74" fmla="*/ 61 w 148"/>
                <a:gd name="T75" fmla="*/ 28 h 148"/>
                <a:gd name="T76" fmla="*/ 73 w 148"/>
                <a:gd name="T77" fmla="*/ 61 h 148"/>
                <a:gd name="T78" fmla="*/ 73 w 148"/>
                <a:gd name="T79" fmla="*/ 24 h 148"/>
                <a:gd name="T80" fmla="*/ 76 w 148"/>
                <a:gd name="T81" fmla="*/ 50 h 148"/>
                <a:gd name="T82" fmla="*/ 70 w 148"/>
                <a:gd name="T83" fmla="*/ 53 h 148"/>
                <a:gd name="T84" fmla="*/ 39 w 148"/>
                <a:gd name="T85" fmla="*/ 60 h 148"/>
                <a:gd name="T86" fmla="*/ 60 w 148"/>
                <a:gd name="T87" fmla="*/ 0 h 148"/>
                <a:gd name="T88" fmla="*/ 44 w 148"/>
                <a:gd name="T89" fmla="*/ 23 h 148"/>
                <a:gd name="T90" fmla="*/ 39 w 148"/>
                <a:gd name="T91" fmla="*/ 3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48" h="148">
                  <a:moveTo>
                    <a:pt x="121" y="69"/>
                  </a:moveTo>
                  <a:cubicBezTo>
                    <a:pt x="27" y="69"/>
                    <a:pt x="27" y="69"/>
                    <a:pt x="27" y="69"/>
                  </a:cubicBezTo>
                  <a:cubicBezTo>
                    <a:pt x="12" y="69"/>
                    <a:pt x="0" y="80"/>
                    <a:pt x="0" y="95"/>
                  </a:cubicBezTo>
                  <a:cubicBezTo>
                    <a:pt x="0" y="121"/>
                    <a:pt x="0" y="121"/>
                    <a:pt x="0" y="121"/>
                  </a:cubicBezTo>
                  <a:cubicBezTo>
                    <a:pt x="0" y="136"/>
                    <a:pt x="12" y="148"/>
                    <a:pt x="27" y="148"/>
                  </a:cubicBezTo>
                  <a:cubicBezTo>
                    <a:pt x="121" y="148"/>
                    <a:pt x="121" y="148"/>
                    <a:pt x="121" y="148"/>
                  </a:cubicBezTo>
                  <a:cubicBezTo>
                    <a:pt x="136" y="148"/>
                    <a:pt x="148" y="136"/>
                    <a:pt x="148" y="121"/>
                  </a:cubicBezTo>
                  <a:cubicBezTo>
                    <a:pt x="148" y="95"/>
                    <a:pt x="148" y="95"/>
                    <a:pt x="148" y="95"/>
                  </a:cubicBezTo>
                  <a:cubicBezTo>
                    <a:pt x="148" y="81"/>
                    <a:pt x="136" y="69"/>
                    <a:pt x="121" y="69"/>
                  </a:cubicBezTo>
                  <a:close/>
                  <a:moveTo>
                    <a:pt x="46" y="90"/>
                  </a:moveTo>
                  <a:cubicBezTo>
                    <a:pt x="36" y="90"/>
                    <a:pt x="36" y="90"/>
                    <a:pt x="36" y="90"/>
                  </a:cubicBezTo>
                  <a:cubicBezTo>
                    <a:pt x="36" y="132"/>
                    <a:pt x="36" y="132"/>
                    <a:pt x="36" y="132"/>
                  </a:cubicBezTo>
                  <a:cubicBezTo>
                    <a:pt x="28" y="132"/>
                    <a:pt x="28" y="132"/>
                    <a:pt x="28" y="132"/>
                  </a:cubicBezTo>
                  <a:cubicBezTo>
                    <a:pt x="28" y="90"/>
                    <a:pt x="28" y="90"/>
                    <a:pt x="28" y="90"/>
                  </a:cubicBezTo>
                  <a:cubicBezTo>
                    <a:pt x="19" y="90"/>
                    <a:pt x="19" y="90"/>
                    <a:pt x="19" y="90"/>
                  </a:cubicBezTo>
                  <a:cubicBezTo>
                    <a:pt x="19" y="83"/>
                    <a:pt x="19" y="83"/>
                    <a:pt x="19" y="83"/>
                  </a:cubicBezTo>
                  <a:cubicBezTo>
                    <a:pt x="46" y="83"/>
                    <a:pt x="46" y="83"/>
                    <a:pt x="46" y="83"/>
                  </a:cubicBezTo>
                  <a:lnTo>
                    <a:pt x="46" y="90"/>
                  </a:lnTo>
                  <a:close/>
                  <a:moveTo>
                    <a:pt x="69" y="134"/>
                  </a:moveTo>
                  <a:cubicBezTo>
                    <a:pt x="61" y="134"/>
                    <a:pt x="61" y="134"/>
                    <a:pt x="61" y="134"/>
                  </a:cubicBezTo>
                  <a:cubicBezTo>
                    <a:pt x="61" y="130"/>
                    <a:pt x="61" y="130"/>
                    <a:pt x="61" y="130"/>
                  </a:cubicBezTo>
                  <a:cubicBezTo>
                    <a:pt x="59" y="131"/>
                    <a:pt x="58" y="133"/>
                    <a:pt x="56" y="133"/>
                  </a:cubicBezTo>
                  <a:cubicBezTo>
                    <a:pt x="55" y="134"/>
                    <a:pt x="53" y="134"/>
                    <a:pt x="52" y="134"/>
                  </a:cubicBezTo>
                  <a:cubicBezTo>
                    <a:pt x="50" y="134"/>
                    <a:pt x="49" y="134"/>
                    <a:pt x="48" y="133"/>
                  </a:cubicBezTo>
                  <a:cubicBezTo>
                    <a:pt x="47" y="132"/>
                    <a:pt x="47" y="130"/>
                    <a:pt x="47" y="128"/>
                  </a:cubicBezTo>
                  <a:cubicBezTo>
                    <a:pt x="47" y="98"/>
                    <a:pt x="47" y="98"/>
                    <a:pt x="47" y="98"/>
                  </a:cubicBezTo>
                  <a:cubicBezTo>
                    <a:pt x="54" y="98"/>
                    <a:pt x="54" y="98"/>
                    <a:pt x="54" y="98"/>
                  </a:cubicBezTo>
                  <a:cubicBezTo>
                    <a:pt x="54" y="126"/>
                    <a:pt x="54" y="126"/>
                    <a:pt x="54" y="126"/>
                  </a:cubicBezTo>
                  <a:cubicBezTo>
                    <a:pt x="54" y="126"/>
                    <a:pt x="54" y="127"/>
                    <a:pt x="55" y="127"/>
                  </a:cubicBezTo>
                  <a:cubicBezTo>
                    <a:pt x="55" y="128"/>
                    <a:pt x="56" y="128"/>
                    <a:pt x="56" y="128"/>
                  </a:cubicBezTo>
                  <a:cubicBezTo>
                    <a:pt x="57" y="128"/>
                    <a:pt x="58" y="128"/>
                    <a:pt x="59" y="127"/>
                  </a:cubicBezTo>
                  <a:cubicBezTo>
                    <a:pt x="59" y="127"/>
                    <a:pt x="60" y="126"/>
                    <a:pt x="61" y="125"/>
                  </a:cubicBezTo>
                  <a:cubicBezTo>
                    <a:pt x="61" y="98"/>
                    <a:pt x="61" y="98"/>
                    <a:pt x="61" y="98"/>
                  </a:cubicBezTo>
                  <a:cubicBezTo>
                    <a:pt x="69" y="98"/>
                    <a:pt x="69" y="98"/>
                    <a:pt x="69" y="98"/>
                  </a:cubicBezTo>
                  <a:cubicBezTo>
                    <a:pt x="69" y="134"/>
                    <a:pt x="69" y="134"/>
                    <a:pt x="69" y="134"/>
                  </a:cubicBezTo>
                  <a:close/>
                  <a:moveTo>
                    <a:pt x="101" y="126"/>
                  </a:moveTo>
                  <a:cubicBezTo>
                    <a:pt x="101" y="128"/>
                    <a:pt x="101" y="130"/>
                    <a:pt x="99" y="131"/>
                  </a:cubicBezTo>
                  <a:cubicBezTo>
                    <a:pt x="98" y="133"/>
                    <a:pt x="96" y="134"/>
                    <a:pt x="94" y="134"/>
                  </a:cubicBezTo>
                  <a:cubicBezTo>
                    <a:pt x="93" y="134"/>
                    <a:pt x="89" y="134"/>
                    <a:pt x="88" y="134"/>
                  </a:cubicBezTo>
                  <a:cubicBezTo>
                    <a:pt x="87" y="133"/>
                    <a:pt x="86" y="132"/>
                    <a:pt x="85" y="131"/>
                  </a:cubicBezTo>
                  <a:cubicBezTo>
                    <a:pt x="85" y="134"/>
                    <a:pt x="85" y="134"/>
                    <a:pt x="85" y="134"/>
                  </a:cubicBezTo>
                  <a:cubicBezTo>
                    <a:pt x="77" y="134"/>
                    <a:pt x="77" y="134"/>
                    <a:pt x="77" y="134"/>
                  </a:cubicBezTo>
                  <a:cubicBezTo>
                    <a:pt x="77" y="84"/>
                    <a:pt x="77" y="84"/>
                    <a:pt x="77" y="84"/>
                  </a:cubicBezTo>
                  <a:cubicBezTo>
                    <a:pt x="85" y="84"/>
                    <a:pt x="85" y="84"/>
                    <a:pt x="85" y="84"/>
                  </a:cubicBezTo>
                  <a:cubicBezTo>
                    <a:pt x="85" y="101"/>
                    <a:pt x="85" y="101"/>
                    <a:pt x="85" y="101"/>
                  </a:cubicBezTo>
                  <a:cubicBezTo>
                    <a:pt x="86" y="100"/>
                    <a:pt x="87" y="99"/>
                    <a:pt x="88" y="98"/>
                  </a:cubicBezTo>
                  <a:cubicBezTo>
                    <a:pt x="89" y="98"/>
                    <a:pt x="92" y="97"/>
                    <a:pt x="94" y="97"/>
                  </a:cubicBezTo>
                  <a:cubicBezTo>
                    <a:pt x="96" y="97"/>
                    <a:pt x="98" y="97"/>
                    <a:pt x="99" y="99"/>
                  </a:cubicBezTo>
                  <a:cubicBezTo>
                    <a:pt x="100" y="100"/>
                    <a:pt x="101" y="103"/>
                    <a:pt x="101" y="106"/>
                  </a:cubicBezTo>
                  <a:cubicBezTo>
                    <a:pt x="101" y="126"/>
                    <a:pt x="101" y="126"/>
                    <a:pt x="101" y="126"/>
                  </a:cubicBezTo>
                  <a:close/>
                  <a:moveTo>
                    <a:pt x="129" y="116"/>
                  </a:moveTo>
                  <a:cubicBezTo>
                    <a:pt x="115" y="116"/>
                    <a:pt x="115" y="116"/>
                    <a:pt x="115" y="116"/>
                  </a:cubicBezTo>
                  <a:cubicBezTo>
                    <a:pt x="115" y="123"/>
                    <a:pt x="115" y="123"/>
                    <a:pt x="115" y="123"/>
                  </a:cubicBezTo>
                  <a:cubicBezTo>
                    <a:pt x="115" y="125"/>
                    <a:pt x="115" y="126"/>
                    <a:pt x="115" y="127"/>
                  </a:cubicBezTo>
                  <a:cubicBezTo>
                    <a:pt x="116" y="128"/>
                    <a:pt x="117" y="128"/>
                    <a:pt x="118" y="128"/>
                  </a:cubicBezTo>
                  <a:cubicBezTo>
                    <a:pt x="119" y="128"/>
                    <a:pt x="120" y="128"/>
                    <a:pt x="121" y="127"/>
                  </a:cubicBezTo>
                  <a:cubicBezTo>
                    <a:pt x="121" y="126"/>
                    <a:pt x="121" y="125"/>
                    <a:pt x="121" y="123"/>
                  </a:cubicBezTo>
                  <a:cubicBezTo>
                    <a:pt x="121" y="121"/>
                    <a:pt x="121" y="121"/>
                    <a:pt x="121" y="121"/>
                  </a:cubicBezTo>
                  <a:cubicBezTo>
                    <a:pt x="129" y="121"/>
                    <a:pt x="129" y="121"/>
                    <a:pt x="129" y="121"/>
                  </a:cubicBezTo>
                  <a:cubicBezTo>
                    <a:pt x="129" y="123"/>
                    <a:pt x="129" y="123"/>
                    <a:pt x="129" y="123"/>
                  </a:cubicBezTo>
                  <a:cubicBezTo>
                    <a:pt x="129" y="127"/>
                    <a:pt x="128" y="130"/>
                    <a:pt x="126" y="132"/>
                  </a:cubicBezTo>
                  <a:cubicBezTo>
                    <a:pt x="124" y="133"/>
                    <a:pt x="122" y="134"/>
                    <a:pt x="118" y="134"/>
                  </a:cubicBezTo>
                  <a:cubicBezTo>
                    <a:pt x="114" y="134"/>
                    <a:pt x="111" y="133"/>
                    <a:pt x="110" y="131"/>
                  </a:cubicBezTo>
                  <a:cubicBezTo>
                    <a:pt x="108" y="129"/>
                    <a:pt x="107" y="127"/>
                    <a:pt x="107" y="123"/>
                  </a:cubicBezTo>
                  <a:cubicBezTo>
                    <a:pt x="107" y="107"/>
                    <a:pt x="107" y="107"/>
                    <a:pt x="107" y="107"/>
                  </a:cubicBezTo>
                  <a:cubicBezTo>
                    <a:pt x="107" y="104"/>
                    <a:pt x="108" y="101"/>
                    <a:pt x="110" y="99"/>
                  </a:cubicBezTo>
                  <a:cubicBezTo>
                    <a:pt x="112" y="97"/>
                    <a:pt x="115" y="96"/>
                    <a:pt x="118" y="96"/>
                  </a:cubicBezTo>
                  <a:cubicBezTo>
                    <a:pt x="122" y="96"/>
                    <a:pt x="125" y="97"/>
                    <a:pt x="126" y="99"/>
                  </a:cubicBezTo>
                  <a:cubicBezTo>
                    <a:pt x="128" y="101"/>
                    <a:pt x="129" y="104"/>
                    <a:pt x="129" y="107"/>
                  </a:cubicBezTo>
                  <a:cubicBezTo>
                    <a:pt x="129" y="116"/>
                    <a:pt x="129" y="116"/>
                    <a:pt x="129" y="116"/>
                  </a:cubicBezTo>
                  <a:close/>
                  <a:moveTo>
                    <a:pt x="118" y="103"/>
                  </a:moveTo>
                  <a:cubicBezTo>
                    <a:pt x="117" y="103"/>
                    <a:pt x="116" y="103"/>
                    <a:pt x="115" y="104"/>
                  </a:cubicBezTo>
                  <a:cubicBezTo>
                    <a:pt x="115" y="104"/>
                    <a:pt x="115" y="105"/>
                    <a:pt x="115" y="107"/>
                  </a:cubicBezTo>
                  <a:cubicBezTo>
                    <a:pt x="115" y="111"/>
                    <a:pt x="115" y="111"/>
                    <a:pt x="115" y="111"/>
                  </a:cubicBezTo>
                  <a:cubicBezTo>
                    <a:pt x="121" y="111"/>
                    <a:pt x="121" y="111"/>
                    <a:pt x="121" y="111"/>
                  </a:cubicBezTo>
                  <a:cubicBezTo>
                    <a:pt x="121" y="107"/>
                    <a:pt x="121" y="107"/>
                    <a:pt x="121" y="107"/>
                  </a:cubicBezTo>
                  <a:cubicBezTo>
                    <a:pt x="121" y="105"/>
                    <a:pt x="121" y="104"/>
                    <a:pt x="121" y="104"/>
                  </a:cubicBezTo>
                  <a:cubicBezTo>
                    <a:pt x="120" y="103"/>
                    <a:pt x="119" y="103"/>
                    <a:pt x="118" y="103"/>
                  </a:cubicBezTo>
                  <a:close/>
                  <a:moveTo>
                    <a:pt x="88" y="103"/>
                  </a:moveTo>
                  <a:cubicBezTo>
                    <a:pt x="87" y="103"/>
                    <a:pt x="87" y="103"/>
                    <a:pt x="86" y="104"/>
                  </a:cubicBezTo>
                  <a:cubicBezTo>
                    <a:pt x="86" y="104"/>
                    <a:pt x="85" y="104"/>
                    <a:pt x="85" y="105"/>
                  </a:cubicBezTo>
                  <a:cubicBezTo>
                    <a:pt x="85" y="127"/>
                    <a:pt x="85" y="127"/>
                    <a:pt x="85" y="127"/>
                  </a:cubicBezTo>
                  <a:cubicBezTo>
                    <a:pt x="85" y="128"/>
                    <a:pt x="86" y="128"/>
                    <a:pt x="86" y="128"/>
                  </a:cubicBezTo>
                  <a:cubicBezTo>
                    <a:pt x="87" y="129"/>
                    <a:pt x="88" y="129"/>
                    <a:pt x="88" y="129"/>
                  </a:cubicBezTo>
                  <a:cubicBezTo>
                    <a:pt x="89" y="129"/>
                    <a:pt x="92" y="129"/>
                    <a:pt x="92" y="128"/>
                  </a:cubicBezTo>
                  <a:cubicBezTo>
                    <a:pt x="93" y="127"/>
                    <a:pt x="93" y="127"/>
                    <a:pt x="93" y="126"/>
                  </a:cubicBezTo>
                  <a:cubicBezTo>
                    <a:pt x="93" y="107"/>
                    <a:pt x="93" y="107"/>
                    <a:pt x="93" y="107"/>
                  </a:cubicBezTo>
                  <a:cubicBezTo>
                    <a:pt x="93" y="106"/>
                    <a:pt x="93" y="105"/>
                    <a:pt x="92" y="104"/>
                  </a:cubicBezTo>
                  <a:cubicBezTo>
                    <a:pt x="92" y="103"/>
                    <a:pt x="89" y="103"/>
                    <a:pt x="88" y="103"/>
                  </a:cubicBezTo>
                  <a:close/>
                  <a:moveTo>
                    <a:pt x="97" y="60"/>
                  </a:moveTo>
                  <a:cubicBezTo>
                    <a:pt x="99" y="60"/>
                    <a:pt x="101" y="60"/>
                    <a:pt x="102" y="59"/>
                  </a:cubicBezTo>
                  <a:cubicBezTo>
                    <a:pt x="104" y="58"/>
                    <a:pt x="106" y="57"/>
                    <a:pt x="107" y="55"/>
                  </a:cubicBezTo>
                  <a:cubicBezTo>
                    <a:pt x="107" y="60"/>
                    <a:pt x="107" y="60"/>
                    <a:pt x="107" y="60"/>
                  </a:cubicBezTo>
                  <a:cubicBezTo>
                    <a:pt x="116" y="60"/>
                    <a:pt x="116" y="60"/>
                    <a:pt x="116" y="60"/>
                  </a:cubicBezTo>
                  <a:cubicBezTo>
                    <a:pt x="116" y="18"/>
                    <a:pt x="116" y="18"/>
                    <a:pt x="116" y="18"/>
                  </a:cubicBezTo>
                  <a:cubicBezTo>
                    <a:pt x="107" y="18"/>
                    <a:pt x="107" y="18"/>
                    <a:pt x="107" y="18"/>
                  </a:cubicBezTo>
                  <a:cubicBezTo>
                    <a:pt x="107" y="50"/>
                    <a:pt x="107" y="50"/>
                    <a:pt x="107" y="50"/>
                  </a:cubicBezTo>
                  <a:cubicBezTo>
                    <a:pt x="106" y="51"/>
                    <a:pt x="106" y="51"/>
                    <a:pt x="105" y="52"/>
                  </a:cubicBezTo>
                  <a:cubicBezTo>
                    <a:pt x="104" y="53"/>
                    <a:pt x="103" y="53"/>
                    <a:pt x="102" y="53"/>
                  </a:cubicBezTo>
                  <a:cubicBezTo>
                    <a:pt x="101" y="53"/>
                    <a:pt x="101" y="53"/>
                    <a:pt x="101" y="52"/>
                  </a:cubicBezTo>
                  <a:cubicBezTo>
                    <a:pt x="100" y="52"/>
                    <a:pt x="100" y="51"/>
                    <a:pt x="100" y="50"/>
                  </a:cubicBezTo>
                  <a:cubicBezTo>
                    <a:pt x="100" y="18"/>
                    <a:pt x="100" y="18"/>
                    <a:pt x="100" y="18"/>
                  </a:cubicBezTo>
                  <a:cubicBezTo>
                    <a:pt x="92" y="18"/>
                    <a:pt x="92" y="18"/>
                    <a:pt x="92" y="18"/>
                  </a:cubicBezTo>
                  <a:cubicBezTo>
                    <a:pt x="92" y="53"/>
                    <a:pt x="92" y="53"/>
                    <a:pt x="92" y="53"/>
                  </a:cubicBezTo>
                  <a:cubicBezTo>
                    <a:pt x="92" y="55"/>
                    <a:pt x="92" y="57"/>
                    <a:pt x="93" y="59"/>
                  </a:cubicBezTo>
                  <a:cubicBezTo>
                    <a:pt x="94" y="60"/>
                    <a:pt x="96" y="60"/>
                    <a:pt x="97" y="60"/>
                  </a:cubicBezTo>
                  <a:close/>
                  <a:moveTo>
                    <a:pt x="73" y="61"/>
                  </a:moveTo>
                  <a:cubicBezTo>
                    <a:pt x="77" y="61"/>
                    <a:pt x="80" y="60"/>
                    <a:pt x="82" y="58"/>
                  </a:cubicBezTo>
                  <a:cubicBezTo>
                    <a:pt x="84" y="56"/>
                    <a:pt x="85" y="53"/>
                    <a:pt x="85" y="49"/>
                  </a:cubicBezTo>
                  <a:cubicBezTo>
                    <a:pt x="85" y="28"/>
                    <a:pt x="85" y="28"/>
                    <a:pt x="85" y="28"/>
                  </a:cubicBezTo>
                  <a:cubicBezTo>
                    <a:pt x="85" y="25"/>
                    <a:pt x="84" y="22"/>
                    <a:pt x="82" y="20"/>
                  </a:cubicBezTo>
                  <a:cubicBezTo>
                    <a:pt x="79" y="18"/>
                    <a:pt x="77" y="17"/>
                    <a:pt x="73" y="17"/>
                  </a:cubicBezTo>
                  <a:cubicBezTo>
                    <a:pt x="69" y="17"/>
                    <a:pt x="66" y="18"/>
                    <a:pt x="64" y="20"/>
                  </a:cubicBezTo>
                  <a:cubicBezTo>
                    <a:pt x="62" y="22"/>
                    <a:pt x="61" y="25"/>
                    <a:pt x="61" y="28"/>
                  </a:cubicBezTo>
                  <a:cubicBezTo>
                    <a:pt x="61" y="49"/>
                    <a:pt x="61" y="49"/>
                    <a:pt x="61" y="49"/>
                  </a:cubicBezTo>
                  <a:cubicBezTo>
                    <a:pt x="61" y="53"/>
                    <a:pt x="62" y="56"/>
                    <a:pt x="64" y="58"/>
                  </a:cubicBezTo>
                  <a:cubicBezTo>
                    <a:pt x="66" y="60"/>
                    <a:pt x="69" y="61"/>
                    <a:pt x="73" y="61"/>
                  </a:cubicBezTo>
                  <a:close/>
                  <a:moveTo>
                    <a:pt x="69" y="27"/>
                  </a:moveTo>
                  <a:cubicBezTo>
                    <a:pt x="69" y="27"/>
                    <a:pt x="70" y="26"/>
                    <a:pt x="70" y="25"/>
                  </a:cubicBezTo>
                  <a:cubicBezTo>
                    <a:pt x="71" y="25"/>
                    <a:pt x="72" y="24"/>
                    <a:pt x="73" y="24"/>
                  </a:cubicBezTo>
                  <a:cubicBezTo>
                    <a:pt x="74" y="24"/>
                    <a:pt x="75" y="25"/>
                    <a:pt x="75" y="25"/>
                  </a:cubicBezTo>
                  <a:cubicBezTo>
                    <a:pt x="76" y="26"/>
                    <a:pt x="76" y="27"/>
                    <a:pt x="76" y="27"/>
                  </a:cubicBezTo>
                  <a:cubicBezTo>
                    <a:pt x="76" y="50"/>
                    <a:pt x="76" y="50"/>
                    <a:pt x="76" y="50"/>
                  </a:cubicBezTo>
                  <a:cubicBezTo>
                    <a:pt x="76" y="51"/>
                    <a:pt x="76" y="52"/>
                    <a:pt x="75" y="53"/>
                  </a:cubicBezTo>
                  <a:cubicBezTo>
                    <a:pt x="75" y="53"/>
                    <a:pt x="74" y="54"/>
                    <a:pt x="73" y="54"/>
                  </a:cubicBezTo>
                  <a:cubicBezTo>
                    <a:pt x="72" y="54"/>
                    <a:pt x="71" y="53"/>
                    <a:pt x="70" y="53"/>
                  </a:cubicBezTo>
                  <a:cubicBezTo>
                    <a:pt x="70" y="52"/>
                    <a:pt x="69" y="51"/>
                    <a:pt x="69" y="50"/>
                  </a:cubicBezTo>
                  <a:cubicBezTo>
                    <a:pt x="69" y="27"/>
                    <a:pt x="69" y="27"/>
                    <a:pt x="69" y="27"/>
                  </a:cubicBezTo>
                  <a:close/>
                  <a:moveTo>
                    <a:pt x="39" y="60"/>
                  </a:moveTo>
                  <a:cubicBezTo>
                    <a:pt x="49" y="60"/>
                    <a:pt x="49" y="60"/>
                    <a:pt x="49" y="60"/>
                  </a:cubicBezTo>
                  <a:cubicBezTo>
                    <a:pt x="49" y="33"/>
                    <a:pt x="49" y="33"/>
                    <a:pt x="49" y="33"/>
                  </a:cubicBezTo>
                  <a:cubicBezTo>
                    <a:pt x="60" y="0"/>
                    <a:pt x="60" y="0"/>
                    <a:pt x="60" y="0"/>
                  </a:cubicBezTo>
                  <a:cubicBezTo>
                    <a:pt x="50" y="0"/>
                    <a:pt x="50" y="0"/>
                    <a:pt x="50" y="0"/>
                  </a:cubicBezTo>
                  <a:cubicBezTo>
                    <a:pt x="44" y="23"/>
                    <a:pt x="44" y="23"/>
                    <a:pt x="44" y="23"/>
                  </a:cubicBezTo>
                  <a:cubicBezTo>
                    <a:pt x="44" y="23"/>
                    <a:pt x="44" y="23"/>
                    <a:pt x="44" y="23"/>
                  </a:cubicBezTo>
                  <a:cubicBezTo>
                    <a:pt x="38" y="0"/>
                    <a:pt x="38" y="0"/>
                    <a:pt x="38" y="0"/>
                  </a:cubicBezTo>
                  <a:cubicBezTo>
                    <a:pt x="28" y="0"/>
                    <a:pt x="28" y="0"/>
                    <a:pt x="28" y="0"/>
                  </a:cubicBezTo>
                  <a:cubicBezTo>
                    <a:pt x="39" y="34"/>
                    <a:pt x="39" y="34"/>
                    <a:pt x="39" y="34"/>
                  </a:cubicBezTo>
                  <a:cubicBezTo>
                    <a:pt x="39" y="60"/>
                    <a:pt x="39" y="60"/>
                    <a:pt x="39" y="6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8" name="Group 34"/>
          <p:cNvGrpSpPr>
            <a:grpSpLocks noChangeAspect="1"/>
          </p:cNvGrpSpPr>
          <p:nvPr/>
        </p:nvGrpSpPr>
        <p:grpSpPr bwMode="auto">
          <a:xfrm>
            <a:off x="8872154" y="4333602"/>
            <a:ext cx="515028" cy="515938"/>
            <a:chOff x="6469" y="1151"/>
            <a:chExt cx="566" cy="567"/>
          </a:xfrm>
        </p:grpSpPr>
        <p:sp>
          <p:nvSpPr>
            <p:cNvPr id="19" name="Oval 35"/>
            <p:cNvSpPr>
              <a:spLocks noChangeArrowheads="1"/>
            </p:cNvSpPr>
            <p:nvPr/>
          </p:nvSpPr>
          <p:spPr bwMode="auto">
            <a:xfrm>
              <a:off x="6469" y="1151"/>
              <a:ext cx="566" cy="567"/>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36"/>
            <p:cNvSpPr/>
            <p:nvPr/>
          </p:nvSpPr>
          <p:spPr bwMode="auto">
            <a:xfrm>
              <a:off x="6599" y="1302"/>
              <a:ext cx="306" cy="262"/>
            </a:xfrm>
            <a:custGeom>
              <a:avLst/>
              <a:gdLst>
                <a:gd name="T0" fmla="*/ 109 w 130"/>
                <a:gd name="T1" fmla="*/ 10 h 111"/>
                <a:gd name="T2" fmla="*/ 90 w 130"/>
                <a:gd name="T3" fmla="*/ 1 h 111"/>
                <a:gd name="T4" fmla="*/ 63 w 130"/>
                <a:gd name="T5" fmla="*/ 28 h 111"/>
                <a:gd name="T6" fmla="*/ 64 w 130"/>
                <a:gd name="T7" fmla="*/ 35 h 111"/>
                <a:gd name="T8" fmla="*/ 9 w 130"/>
                <a:gd name="T9" fmla="*/ 4 h 111"/>
                <a:gd name="T10" fmla="*/ 6 w 130"/>
                <a:gd name="T11" fmla="*/ 19 h 111"/>
                <a:gd name="T12" fmla="*/ 18 w 130"/>
                <a:gd name="T13" fmla="*/ 42 h 111"/>
                <a:gd name="T14" fmla="*/ 6 w 130"/>
                <a:gd name="T15" fmla="*/ 39 h 111"/>
                <a:gd name="T16" fmla="*/ 6 w 130"/>
                <a:gd name="T17" fmla="*/ 39 h 111"/>
                <a:gd name="T18" fmla="*/ 27 w 130"/>
                <a:gd name="T19" fmla="*/ 67 h 111"/>
                <a:gd name="T20" fmla="*/ 20 w 130"/>
                <a:gd name="T21" fmla="*/ 68 h 111"/>
                <a:gd name="T22" fmla="*/ 15 w 130"/>
                <a:gd name="T23" fmla="*/ 67 h 111"/>
                <a:gd name="T24" fmla="*/ 40 w 130"/>
                <a:gd name="T25" fmla="*/ 87 h 111"/>
                <a:gd name="T26" fmla="*/ 7 w 130"/>
                <a:gd name="T27" fmla="*/ 99 h 111"/>
                <a:gd name="T28" fmla="*/ 0 w 130"/>
                <a:gd name="T29" fmla="*/ 99 h 111"/>
                <a:gd name="T30" fmla="*/ 41 w 130"/>
                <a:gd name="T31" fmla="*/ 111 h 111"/>
                <a:gd name="T32" fmla="*/ 116 w 130"/>
                <a:gd name="T33" fmla="*/ 32 h 111"/>
                <a:gd name="T34" fmla="*/ 116 w 130"/>
                <a:gd name="T35" fmla="*/ 29 h 111"/>
                <a:gd name="T36" fmla="*/ 130 w 130"/>
                <a:gd name="T37" fmla="*/ 14 h 111"/>
                <a:gd name="T38" fmla="*/ 114 w 130"/>
                <a:gd name="T39" fmla="*/ 18 h 111"/>
                <a:gd name="T40" fmla="*/ 126 w 130"/>
                <a:gd name="T41" fmla="*/ 3 h 111"/>
                <a:gd name="T42" fmla="*/ 109 w 130"/>
                <a:gd name="T43" fmla="*/ 1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0" h="111">
                  <a:moveTo>
                    <a:pt x="109" y="10"/>
                  </a:moveTo>
                  <a:cubicBezTo>
                    <a:pt x="104" y="4"/>
                    <a:pt x="97" y="1"/>
                    <a:pt x="90" y="1"/>
                  </a:cubicBezTo>
                  <a:cubicBezTo>
                    <a:pt x="75" y="0"/>
                    <a:pt x="63" y="13"/>
                    <a:pt x="63" y="28"/>
                  </a:cubicBezTo>
                  <a:cubicBezTo>
                    <a:pt x="63" y="30"/>
                    <a:pt x="64" y="33"/>
                    <a:pt x="64" y="35"/>
                  </a:cubicBezTo>
                  <a:cubicBezTo>
                    <a:pt x="42" y="33"/>
                    <a:pt x="22" y="22"/>
                    <a:pt x="9" y="4"/>
                  </a:cubicBezTo>
                  <a:cubicBezTo>
                    <a:pt x="7" y="9"/>
                    <a:pt x="6" y="13"/>
                    <a:pt x="6" y="19"/>
                  </a:cubicBezTo>
                  <a:cubicBezTo>
                    <a:pt x="6" y="28"/>
                    <a:pt x="10" y="37"/>
                    <a:pt x="18" y="42"/>
                  </a:cubicBezTo>
                  <a:cubicBezTo>
                    <a:pt x="13" y="42"/>
                    <a:pt x="9" y="41"/>
                    <a:pt x="6" y="39"/>
                  </a:cubicBezTo>
                  <a:cubicBezTo>
                    <a:pt x="6" y="39"/>
                    <a:pt x="6" y="39"/>
                    <a:pt x="6" y="39"/>
                  </a:cubicBezTo>
                  <a:cubicBezTo>
                    <a:pt x="6" y="53"/>
                    <a:pt x="15" y="64"/>
                    <a:pt x="27" y="67"/>
                  </a:cubicBezTo>
                  <a:cubicBezTo>
                    <a:pt x="25" y="68"/>
                    <a:pt x="22" y="68"/>
                    <a:pt x="20" y="68"/>
                  </a:cubicBezTo>
                  <a:cubicBezTo>
                    <a:pt x="18" y="68"/>
                    <a:pt x="16" y="68"/>
                    <a:pt x="15" y="67"/>
                  </a:cubicBezTo>
                  <a:cubicBezTo>
                    <a:pt x="18" y="79"/>
                    <a:pt x="28" y="87"/>
                    <a:pt x="40" y="87"/>
                  </a:cubicBezTo>
                  <a:cubicBezTo>
                    <a:pt x="31" y="95"/>
                    <a:pt x="19" y="99"/>
                    <a:pt x="7" y="99"/>
                  </a:cubicBezTo>
                  <a:cubicBezTo>
                    <a:pt x="5" y="99"/>
                    <a:pt x="2" y="99"/>
                    <a:pt x="0" y="99"/>
                  </a:cubicBezTo>
                  <a:cubicBezTo>
                    <a:pt x="12" y="107"/>
                    <a:pt x="26" y="111"/>
                    <a:pt x="41" y="111"/>
                  </a:cubicBezTo>
                  <a:cubicBezTo>
                    <a:pt x="90" y="111"/>
                    <a:pt x="116" y="69"/>
                    <a:pt x="116" y="32"/>
                  </a:cubicBezTo>
                  <a:cubicBezTo>
                    <a:pt x="116" y="31"/>
                    <a:pt x="116" y="30"/>
                    <a:pt x="116" y="29"/>
                  </a:cubicBezTo>
                  <a:cubicBezTo>
                    <a:pt x="122" y="25"/>
                    <a:pt x="126" y="20"/>
                    <a:pt x="130" y="14"/>
                  </a:cubicBezTo>
                  <a:cubicBezTo>
                    <a:pt x="125" y="16"/>
                    <a:pt x="120" y="18"/>
                    <a:pt x="114" y="18"/>
                  </a:cubicBezTo>
                  <a:cubicBezTo>
                    <a:pt x="120" y="15"/>
                    <a:pt x="124" y="10"/>
                    <a:pt x="126" y="3"/>
                  </a:cubicBezTo>
                  <a:cubicBezTo>
                    <a:pt x="121" y="6"/>
                    <a:pt x="115" y="9"/>
                    <a:pt x="109" y="1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1" name="矩形 20"/>
          <p:cNvSpPr/>
          <p:nvPr/>
        </p:nvSpPr>
        <p:spPr>
          <a:xfrm>
            <a:off x="4635786" y="2821913"/>
            <a:ext cx="1620957" cy="307777"/>
          </a:xfrm>
          <a:prstGeom prst="rect">
            <a:avLst/>
          </a:prstGeom>
        </p:spPr>
        <p:txBody>
          <a:bodyPr wrap="none">
            <a:spAutoFit/>
          </a:bodyPr>
          <a:lstStyle/>
          <a:p>
            <a:r>
              <a:rPr lang="zh-CN" altLang="en-US" sz="1400" b="1" dirty="0"/>
              <a:t>点击此处添加标题</a:t>
            </a:r>
          </a:p>
        </p:txBody>
      </p:sp>
      <p:sp>
        <p:nvSpPr>
          <p:cNvPr id="22" name="矩形 21"/>
          <p:cNvSpPr/>
          <p:nvPr/>
        </p:nvSpPr>
        <p:spPr>
          <a:xfrm>
            <a:off x="4149061" y="3066437"/>
            <a:ext cx="2594406" cy="972574"/>
          </a:xfrm>
          <a:prstGeom prst="rect">
            <a:avLst/>
          </a:prstGeom>
        </p:spPr>
        <p:txBody>
          <a:bodyPr wrap="square">
            <a:spAutoFit/>
          </a:bodyPr>
          <a:lstStyle/>
          <a:p>
            <a:pPr lvl="0" algn="just">
              <a:lnSpc>
                <a:spcPct val="130000"/>
              </a:lnSpc>
            </a:pPr>
            <a:r>
              <a:rPr lang="zh-CN" altLang="en-US" sz="11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100" dirty="0">
                <a:solidFill>
                  <a:schemeClr val="bg1">
                    <a:lumMod val="50000"/>
                  </a:schemeClr>
                </a:solidFill>
                <a:latin typeface="微软雅黑" panose="020B0503020204020204" charset="-122"/>
                <a:ea typeface="微软雅黑" panose="020B0503020204020204" charset="-122"/>
              </a:rPr>
              <a:t>8-14</a:t>
            </a:r>
            <a:r>
              <a:rPr lang="zh-CN" altLang="en-US" sz="1100" dirty="0">
                <a:solidFill>
                  <a:schemeClr val="bg1">
                    <a:lumMod val="50000"/>
                  </a:schemeClr>
                </a:solidFill>
                <a:latin typeface="微软雅黑" panose="020B0503020204020204" charset="-122"/>
                <a:ea typeface="微软雅黑" panose="020B0503020204020204" charset="-122"/>
              </a:rPr>
              <a:t>号字，</a:t>
            </a:r>
            <a:r>
              <a:rPr lang="en-US" altLang="zh-CN" sz="1100" dirty="0">
                <a:solidFill>
                  <a:schemeClr val="bg1">
                    <a:lumMod val="50000"/>
                  </a:schemeClr>
                </a:solidFill>
                <a:latin typeface="微软雅黑" panose="020B0503020204020204" charset="-122"/>
                <a:ea typeface="微软雅黑" panose="020B0503020204020204" charset="-122"/>
              </a:rPr>
              <a:t>1.3</a:t>
            </a:r>
            <a:r>
              <a:rPr lang="zh-CN" altLang="en-US" sz="1100" dirty="0">
                <a:solidFill>
                  <a:schemeClr val="bg1">
                    <a:lumMod val="50000"/>
                  </a:schemeClr>
                </a:solidFill>
                <a:latin typeface="微软雅黑" panose="020B0503020204020204" charset="-122"/>
                <a:ea typeface="微软雅黑" panose="020B0503020204020204" charset="-122"/>
              </a:rPr>
              <a:t>倍字间距。</a:t>
            </a:r>
          </a:p>
        </p:txBody>
      </p:sp>
      <p:sp>
        <p:nvSpPr>
          <p:cNvPr id="23" name="矩形 22"/>
          <p:cNvSpPr/>
          <p:nvPr/>
        </p:nvSpPr>
        <p:spPr>
          <a:xfrm>
            <a:off x="8327972" y="2821913"/>
            <a:ext cx="1620957" cy="307777"/>
          </a:xfrm>
          <a:prstGeom prst="rect">
            <a:avLst/>
          </a:prstGeom>
        </p:spPr>
        <p:txBody>
          <a:bodyPr wrap="none">
            <a:spAutoFit/>
          </a:bodyPr>
          <a:lstStyle/>
          <a:p>
            <a:r>
              <a:rPr lang="zh-CN" altLang="en-US" sz="1400" b="1" dirty="0"/>
              <a:t>点击此处添加标题</a:t>
            </a:r>
          </a:p>
        </p:txBody>
      </p:sp>
      <p:sp>
        <p:nvSpPr>
          <p:cNvPr id="24" name="矩形 23"/>
          <p:cNvSpPr/>
          <p:nvPr/>
        </p:nvSpPr>
        <p:spPr>
          <a:xfrm>
            <a:off x="7841247" y="3066437"/>
            <a:ext cx="2594406" cy="972574"/>
          </a:xfrm>
          <a:prstGeom prst="rect">
            <a:avLst/>
          </a:prstGeom>
        </p:spPr>
        <p:txBody>
          <a:bodyPr wrap="square">
            <a:spAutoFit/>
          </a:bodyPr>
          <a:lstStyle/>
          <a:p>
            <a:pPr lvl="0" algn="just">
              <a:lnSpc>
                <a:spcPct val="130000"/>
              </a:lnSpc>
            </a:pPr>
            <a:r>
              <a:rPr lang="zh-CN" altLang="en-US" sz="11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100" dirty="0">
                <a:solidFill>
                  <a:schemeClr val="bg1">
                    <a:lumMod val="50000"/>
                  </a:schemeClr>
                </a:solidFill>
                <a:latin typeface="微软雅黑" panose="020B0503020204020204" charset="-122"/>
                <a:ea typeface="微软雅黑" panose="020B0503020204020204" charset="-122"/>
              </a:rPr>
              <a:t>8-14</a:t>
            </a:r>
            <a:r>
              <a:rPr lang="zh-CN" altLang="en-US" sz="1100" dirty="0">
                <a:solidFill>
                  <a:schemeClr val="bg1">
                    <a:lumMod val="50000"/>
                  </a:schemeClr>
                </a:solidFill>
                <a:latin typeface="微软雅黑" panose="020B0503020204020204" charset="-122"/>
                <a:ea typeface="微软雅黑" panose="020B0503020204020204" charset="-122"/>
              </a:rPr>
              <a:t>号字，</a:t>
            </a:r>
            <a:r>
              <a:rPr lang="en-US" altLang="zh-CN" sz="1100" dirty="0">
                <a:solidFill>
                  <a:schemeClr val="bg1">
                    <a:lumMod val="50000"/>
                  </a:schemeClr>
                </a:solidFill>
                <a:latin typeface="微软雅黑" panose="020B0503020204020204" charset="-122"/>
                <a:ea typeface="微软雅黑" panose="020B0503020204020204" charset="-122"/>
              </a:rPr>
              <a:t>1.3</a:t>
            </a:r>
            <a:r>
              <a:rPr lang="zh-CN" altLang="en-US" sz="1100" dirty="0">
                <a:solidFill>
                  <a:schemeClr val="bg1">
                    <a:lumMod val="50000"/>
                  </a:schemeClr>
                </a:solidFill>
                <a:latin typeface="微软雅黑" panose="020B0503020204020204" charset="-122"/>
                <a:ea typeface="微软雅黑" panose="020B0503020204020204" charset="-122"/>
              </a:rPr>
              <a:t>倍字间距。</a:t>
            </a:r>
          </a:p>
        </p:txBody>
      </p:sp>
      <p:sp>
        <p:nvSpPr>
          <p:cNvPr id="25" name="矩形 24"/>
          <p:cNvSpPr/>
          <p:nvPr/>
        </p:nvSpPr>
        <p:spPr>
          <a:xfrm>
            <a:off x="4635786" y="4990242"/>
            <a:ext cx="1620957" cy="307777"/>
          </a:xfrm>
          <a:prstGeom prst="rect">
            <a:avLst/>
          </a:prstGeom>
        </p:spPr>
        <p:txBody>
          <a:bodyPr wrap="none">
            <a:spAutoFit/>
          </a:bodyPr>
          <a:lstStyle/>
          <a:p>
            <a:r>
              <a:rPr lang="zh-CN" altLang="en-US" sz="1400" b="1" dirty="0"/>
              <a:t>点击此处添加标题</a:t>
            </a:r>
          </a:p>
        </p:txBody>
      </p:sp>
      <p:sp>
        <p:nvSpPr>
          <p:cNvPr id="26" name="矩形 25"/>
          <p:cNvSpPr/>
          <p:nvPr/>
        </p:nvSpPr>
        <p:spPr>
          <a:xfrm>
            <a:off x="4149061" y="5234766"/>
            <a:ext cx="2594406" cy="972574"/>
          </a:xfrm>
          <a:prstGeom prst="rect">
            <a:avLst/>
          </a:prstGeom>
        </p:spPr>
        <p:txBody>
          <a:bodyPr wrap="square">
            <a:spAutoFit/>
          </a:bodyPr>
          <a:lstStyle/>
          <a:p>
            <a:pPr lvl="0" algn="just">
              <a:lnSpc>
                <a:spcPct val="130000"/>
              </a:lnSpc>
            </a:pPr>
            <a:r>
              <a:rPr lang="zh-CN" altLang="en-US" sz="11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100" dirty="0">
                <a:solidFill>
                  <a:schemeClr val="bg1">
                    <a:lumMod val="50000"/>
                  </a:schemeClr>
                </a:solidFill>
                <a:latin typeface="微软雅黑" panose="020B0503020204020204" charset="-122"/>
                <a:ea typeface="微软雅黑" panose="020B0503020204020204" charset="-122"/>
              </a:rPr>
              <a:t>8-14</a:t>
            </a:r>
            <a:r>
              <a:rPr lang="zh-CN" altLang="en-US" sz="1100" dirty="0">
                <a:solidFill>
                  <a:schemeClr val="bg1">
                    <a:lumMod val="50000"/>
                  </a:schemeClr>
                </a:solidFill>
                <a:latin typeface="微软雅黑" panose="020B0503020204020204" charset="-122"/>
                <a:ea typeface="微软雅黑" panose="020B0503020204020204" charset="-122"/>
              </a:rPr>
              <a:t>号字，</a:t>
            </a:r>
            <a:r>
              <a:rPr lang="en-US" altLang="zh-CN" sz="1100" dirty="0">
                <a:solidFill>
                  <a:schemeClr val="bg1">
                    <a:lumMod val="50000"/>
                  </a:schemeClr>
                </a:solidFill>
                <a:latin typeface="微软雅黑" panose="020B0503020204020204" charset="-122"/>
                <a:ea typeface="微软雅黑" panose="020B0503020204020204" charset="-122"/>
              </a:rPr>
              <a:t>1.3</a:t>
            </a:r>
            <a:r>
              <a:rPr lang="zh-CN" altLang="en-US" sz="1100" dirty="0">
                <a:solidFill>
                  <a:schemeClr val="bg1">
                    <a:lumMod val="50000"/>
                  </a:schemeClr>
                </a:solidFill>
                <a:latin typeface="微软雅黑" panose="020B0503020204020204" charset="-122"/>
                <a:ea typeface="微软雅黑" panose="020B0503020204020204" charset="-122"/>
              </a:rPr>
              <a:t>倍字间距。</a:t>
            </a:r>
          </a:p>
        </p:txBody>
      </p:sp>
      <p:sp>
        <p:nvSpPr>
          <p:cNvPr id="27" name="矩形 26"/>
          <p:cNvSpPr/>
          <p:nvPr/>
        </p:nvSpPr>
        <p:spPr>
          <a:xfrm>
            <a:off x="8327972" y="4990242"/>
            <a:ext cx="1620957" cy="307777"/>
          </a:xfrm>
          <a:prstGeom prst="rect">
            <a:avLst/>
          </a:prstGeom>
        </p:spPr>
        <p:txBody>
          <a:bodyPr wrap="none">
            <a:spAutoFit/>
          </a:bodyPr>
          <a:lstStyle/>
          <a:p>
            <a:r>
              <a:rPr lang="zh-CN" altLang="en-US" sz="1400" b="1" dirty="0"/>
              <a:t>点击此处添加标题</a:t>
            </a:r>
          </a:p>
        </p:txBody>
      </p:sp>
      <p:sp>
        <p:nvSpPr>
          <p:cNvPr id="28" name="矩形 27"/>
          <p:cNvSpPr/>
          <p:nvPr/>
        </p:nvSpPr>
        <p:spPr>
          <a:xfrm>
            <a:off x="7841247" y="5234766"/>
            <a:ext cx="2594406" cy="972574"/>
          </a:xfrm>
          <a:prstGeom prst="rect">
            <a:avLst/>
          </a:prstGeom>
        </p:spPr>
        <p:txBody>
          <a:bodyPr wrap="square">
            <a:spAutoFit/>
          </a:bodyPr>
          <a:lstStyle/>
          <a:p>
            <a:pPr lvl="0" algn="just">
              <a:lnSpc>
                <a:spcPct val="130000"/>
              </a:lnSpc>
            </a:pPr>
            <a:r>
              <a:rPr lang="zh-CN" altLang="en-US" sz="11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100" dirty="0">
                <a:solidFill>
                  <a:schemeClr val="bg1">
                    <a:lumMod val="50000"/>
                  </a:schemeClr>
                </a:solidFill>
                <a:latin typeface="微软雅黑" panose="020B0503020204020204" charset="-122"/>
                <a:ea typeface="微软雅黑" panose="020B0503020204020204" charset="-122"/>
              </a:rPr>
              <a:t>8-14</a:t>
            </a:r>
            <a:r>
              <a:rPr lang="zh-CN" altLang="en-US" sz="1100" dirty="0">
                <a:solidFill>
                  <a:schemeClr val="bg1">
                    <a:lumMod val="50000"/>
                  </a:schemeClr>
                </a:solidFill>
                <a:latin typeface="微软雅黑" panose="020B0503020204020204" charset="-122"/>
                <a:ea typeface="微软雅黑" panose="020B0503020204020204" charset="-122"/>
              </a:rPr>
              <a:t>号字，</a:t>
            </a:r>
            <a:r>
              <a:rPr lang="en-US" altLang="zh-CN" sz="1100" dirty="0">
                <a:solidFill>
                  <a:schemeClr val="bg1">
                    <a:lumMod val="50000"/>
                  </a:schemeClr>
                </a:solidFill>
                <a:latin typeface="微软雅黑" panose="020B0503020204020204" charset="-122"/>
                <a:ea typeface="微软雅黑" panose="020B0503020204020204" charset="-122"/>
              </a:rPr>
              <a:t>1.3</a:t>
            </a:r>
            <a:r>
              <a:rPr lang="zh-CN" altLang="en-US" sz="1100" dirty="0">
                <a:solidFill>
                  <a:schemeClr val="bg1">
                    <a:lumMod val="50000"/>
                  </a:schemeClr>
                </a:solidFill>
                <a:latin typeface="微软雅黑" panose="020B0503020204020204" charset="-122"/>
                <a:ea typeface="微软雅黑" panose="020B0503020204020204" charset="-122"/>
              </a:rPr>
              <a:t>倍字间距。</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8965">
              <a:lnSpc>
                <a:spcPct val="130000"/>
              </a:lnSpc>
            </a:pPr>
            <a:r>
              <a:rPr lang="en-US" altLang="zh-CN" sz="4400" b="1" dirty="0">
                <a:latin typeface="+mj-lt"/>
                <a:ea typeface="微软雅黑" panose="020B0503020204020204" charset="-122"/>
              </a:rPr>
              <a:t>PART TWO</a:t>
            </a:r>
          </a:p>
        </p:txBody>
      </p:sp>
      <p:sp>
        <p:nvSpPr>
          <p:cNvPr id="3" name="文本框 2"/>
          <p:cNvSpPr txBox="1"/>
          <p:nvPr/>
        </p:nvSpPr>
        <p:spPr>
          <a:xfrm>
            <a:off x="3936733" y="2417412"/>
            <a:ext cx="4318534" cy="1173976"/>
          </a:xfrm>
          <a:prstGeom prst="rect">
            <a:avLst/>
          </a:prstGeom>
          <a:noFill/>
        </p:spPr>
        <p:txBody>
          <a:bodyPr wrap="square" rtlCol="0">
            <a:spAutoFit/>
          </a:bodyPr>
          <a:lstStyle/>
          <a:p>
            <a:pPr algn="ctr" defTabSz="608965">
              <a:lnSpc>
                <a:spcPct val="130000"/>
              </a:lnSpc>
            </a:pPr>
            <a:r>
              <a:rPr lang="zh-CN" altLang="en-US" sz="6000" dirty="0">
                <a:latin typeface="+mj-lt"/>
                <a:ea typeface="微软雅黑" panose="020B0503020204020204" charset="-122"/>
              </a:rPr>
              <a:t>添加标题</a:t>
            </a:r>
          </a:p>
        </p:txBody>
      </p:sp>
      <p:sp>
        <p:nvSpPr>
          <p:cNvPr id="4" name="矩形 3"/>
          <p:cNvSpPr/>
          <p:nvPr/>
        </p:nvSpPr>
        <p:spPr>
          <a:xfrm>
            <a:off x="4889817" y="4139690"/>
            <a:ext cx="2412366" cy="1133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5" name="矩形 4"/>
          <p:cNvSpPr/>
          <p:nvPr/>
        </p:nvSpPr>
        <p:spPr>
          <a:xfrm>
            <a:off x="0" y="60523"/>
            <a:ext cx="1747520" cy="319405"/>
          </a:xfrm>
          <a:prstGeom prst="rect">
            <a:avLst/>
          </a:prstGeom>
        </p:spPr>
        <p:txBody>
          <a:bodyPr wrap="none">
            <a:spAutoFit/>
          </a:bodyPr>
          <a:lstStyle/>
          <a:p>
            <a:r>
              <a:rPr lang="zh-CN" altLang="en-US" sz="1400" b="1" dirty="0"/>
              <a:t>学校名称：</a:t>
            </a:r>
            <a:r>
              <a:rPr lang="en-US" altLang="zh-CN" sz="1400" b="1" dirty="0"/>
              <a:t>XXX</a:t>
            </a:r>
            <a:r>
              <a:rPr lang="zh-CN" altLang="en-US" sz="1400" b="1" dirty="0"/>
              <a:t>大学</a:t>
            </a:r>
          </a:p>
        </p:txBody>
      </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874872" cy="307777"/>
          </a:xfrm>
          <a:prstGeom prst="rect">
            <a:avLst/>
          </a:prstGeom>
        </p:spPr>
        <p:txBody>
          <a:bodyPr wrap="none">
            <a:spAutoFit/>
          </a:bodyPr>
          <a:lstStyle/>
          <a:p>
            <a:r>
              <a:rPr lang="en-US" altLang="zh-CN" sz="1400" b="1" dirty="0"/>
              <a:t>PART TWO </a:t>
            </a:r>
            <a:r>
              <a:rPr lang="zh-CN" altLang="en-US" sz="1400" b="1" dirty="0"/>
              <a:t>添加标题</a:t>
            </a:r>
          </a:p>
        </p:txBody>
      </p:sp>
      <p:sp>
        <p:nvSpPr>
          <p:cNvPr id="3" name="椭圆 2"/>
          <p:cNvSpPr/>
          <p:nvPr/>
        </p:nvSpPr>
        <p:spPr>
          <a:xfrm>
            <a:off x="1822608" y="157740"/>
            <a:ext cx="130917" cy="1133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grpSp>
        <p:nvGrpSpPr>
          <p:cNvPr id="22" name="组合 21"/>
          <p:cNvGrpSpPr/>
          <p:nvPr/>
        </p:nvGrpSpPr>
        <p:grpSpPr>
          <a:xfrm>
            <a:off x="-211666" y="2970613"/>
            <a:ext cx="12778491" cy="912541"/>
            <a:chOff x="0" y="2158337"/>
            <a:chExt cx="12778491" cy="912541"/>
          </a:xfrm>
        </p:grpSpPr>
        <p:sp>
          <p:nvSpPr>
            <p:cNvPr id="5" name="矩形 4"/>
            <p:cNvSpPr/>
            <p:nvPr/>
          </p:nvSpPr>
          <p:spPr>
            <a:xfrm>
              <a:off x="211666" y="2513302"/>
              <a:ext cx="12192000" cy="2110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6" name="等腰三角形 5"/>
            <p:cNvSpPr/>
            <p:nvPr/>
          </p:nvSpPr>
          <p:spPr>
            <a:xfrm>
              <a:off x="0" y="2160196"/>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 name="等腰三角形 7"/>
            <p:cNvSpPr/>
            <p:nvPr/>
          </p:nvSpPr>
          <p:spPr>
            <a:xfrm>
              <a:off x="1056391" y="2160196"/>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等腰三角形 8"/>
            <p:cNvSpPr/>
            <p:nvPr/>
          </p:nvSpPr>
          <p:spPr>
            <a:xfrm>
              <a:off x="21209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 name="等腰三角形 9"/>
            <p:cNvSpPr/>
            <p:nvPr/>
          </p:nvSpPr>
          <p:spPr>
            <a:xfrm>
              <a:off x="31877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等腰三角形 10"/>
            <p:cNvSpPr/>
            <p:nvPr/>
          </p:nvSpPr>
          <p:spPr>
            <a:xfrm>
              <a:off x="42545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 name="等腰三角形 11"/>
            <p:cNvSpPr/>
            <p:nvPr/>
          </p:nvSpPr>
          <p:spPr>
            <a:xfrm>
              <a:off x="53213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3" name="等腰三角形 12"/>
            <p:cNvSpPr/>
            <p:nvPr/>
          </p:nvSpPr>
          <p:spPr>
            <a:xfrm>
              <a:off x="63881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4" name="等腰三角形 13"/>
            <p:cNvSpPr/>
            <p:nvPr/>
          </p:nvSpPr>
          <p:spPr>
            <a:xfrm>
              <a:off x="74549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5" name="等腰三角形 14"/>
            <p:cNvSpPr/>
            <p:nvPr/>
          </p:nvSpPr>
          <p:spPr>
            <a:xfrm>
              <a:off x="85217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 name="等腰三角形 15"/>
            <p:cNvSpPr/>
            <p:nvPr/>
          </p:nvSpPr>
          <p:spPr>
            <a:xfrm>
              <a:off x="95885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等腰三角形 16"/>
            <p:cNvSpPr/>
            <p:nvPr/>
          </p:nvSpPr>
          <p:spPr>
            <a:xfrm>
              <a:off x="106553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 name="等腰三角形 17"/>
            <p:cNvSpPr/>
            <p:nvPr/>
          </p:nvSpPr>
          <p:spPr>
            <a:xfrm>
              <a:off x="117221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20" name="直接连接符 19"/>
            <p:cNvCxnSpPr/>
            <p:nvPr/>
          </p:nvCxnSpPr>
          <p:spPr>
            <a:xfrm>
              <a:off x="0" y="3060294"/>
              <a:ext cx="12778491"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3" name="椭圆 22"/>
          <p:cNvSpPr/>
          <p:nvPr/>
        </p:nvSpPr>
        <p:spPr>
          <a:xfrm flipH="1">
            <a:off x="258956" y="291304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flipH="1">
            <a:off x="787152" y="3823548"/>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flipH="1">
            <a:off x="13208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flipH="1">
            <a:off x="23876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flipH="1">
            <a:off x="34544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flipH="1">
            <a:off x="45212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flipH="1">
            <a:off x="55880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flipH="1">
            <a:off x="66548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flipH="1">
            <a:off x="77216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flipH="1">
            <a:off x="87884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flipH="1">
            <a:off x="98552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flipH="1">
            <a:off x="109220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flipH="1">
            <a:off x="119888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flipH="1">
            <a:off x="18542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flipH="1">
            <a:off x="29210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flipH="1">
            <a:off x="39878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flipH="1">
            <a:off x="50546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flipH="1">
            <a:off x="61214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flipH="1">
            <a:off x="71882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flipH="1">
            <a:off x="82550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flipH="1">
            <a:off x="93218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flipH="1">
            <a:off x="103886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flipH="1">
            <a:off x="114554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6" name="组合 65"/>
          <p:cNvGrpSpPr/>
          <p:nvPr/>
        </p:nvGrpSpPr>
        <p:grpSpPr>
          <a:xfrm>
            <a:off x="287620" y="1093399"/>
            <a:ext cx="2300757" cy="1589432"/>
            <a:chOff x="1356175" y="1093399"/>
            <a:chExt cx="2300757" cy="1589432"/>
          </a:xfrm>
        </p:grpSpPr>
        <p:sp>
          <p:nvSpPr>
            <p:cNvPr id="58" name="矩形 57"/>
            <p:cNvSpPr/>
            <p:nvPr/>
          </p:nvSpPr>
          <p:spPr>
            <a:xfrm>
              <a:off x="1368667" y="1118935"/>
              <a:ext cx="2268157" cy="154954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9" name="椭圆 58"/>
            <p:cNvSpPr/>
            <p:nvPr/>
          </p:nvSpPr>
          <p:spPr>
            <a:xfrm>
              <a:off x="1356175" y="1093399"/>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0" name="椭圆 59"/>
            <p:cNvSpPr/>
            <p:nvPr/>
          </p:nvSpPr>
          <p:spPr>
            <a:xfrm>
              <a:off x="1356175"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1" name="椭圆 60"/>
            <p:cNvSpPr/>
            <p:nvPr/>
          </p:nvSpPr>
          <p:spPr>
            <a:xfrm>
              <a:off x="3618044"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2" name="椭圆 61"/>
            <p:cNvSpPr/>
            <p:nvPr/>
          </p:nvSpPr>
          <p:spPr>
            <a:xfrm>
              <a:off x="3617381" y="109849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68" name="组合 67"/>
          <p:cNvGrpSpPr/>
          <p:nvPr/>
        </p:nvGrpSpPr>
        <p:grpSpPr>
          <a:xfrm>
            <a:off x="4556575" y="1093399"/>
            <a:ext cx="2300757" cy="1589432"/>
            <a:chOff x="1356175" y="1093399"/>
            <a:chExt cx="2300757" cy="1589432"/>
          </a:xfrm>
        </p:grpSpPr>
        <p:sp>
          <p:nvSpPr>
            <p:cNvPr id="69" name="矩形 68"/>
            <p:cNvSpPr/>
            <p:nvPr/>
          </p:nvSpPr>
          <p:spPr>
            <a:xfrm>
              <a:off x="1368667" y="1118935"/>
              <a:ext cx="2268157" cy="154954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0" name="椭圆 69"/>
            <p:cNvSpPr/>
            <p:nvPr/>
          </p:nvSpPr>
          <p:spPr>
            <a:xfrm>
              <a:off x="1356175" y="1093399"/>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1" name="椭圆 70"/>
            <p:cNvSpPr/>
            <p:nvPr/>
          </p:nvSpPr>
          <p:spPr>
            <a:xfrm>
              <a:off x="1356175"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2" name="椭圆 71"/>
            <p:cNvSpPr/>
            <p:nvPr/>
          </p:nvSpPr>
          <p:spPr>
            <a:xfrm>
              <a:off x="3618044"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3" name="椭圆 72"/>
            <p:cNvSpPr/>
            <p:nvPr/>
          </p:nvSpPr>
          <p:spPr>
            <a:xfrm>
              <a:off x="3617381" y="109849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80" name="组合 79"/>
          <p:cNvGrpSpPr/>
          <p:nvPr/>
        </p:nvGrpSpPr>
        <p:grpSpPr>
          <a:xfrm>
            <a:off x="1907479" y="4038186"/>
            <a:ext cx="2300757" cy="1589432"/>
            <a:chOff x="1356175" y="1093399"/>
            <a:chExt cx="2300757" cy="1589432"/>
          </a:xfrm>
        </p:grpSpPr>
        <p:sp>
          <p:nvSpPr>
            <p:cNvPr id="81" name="矩形 80"/>
            <p:cNvSpPr/>
            <p:nvPr/>
          </p:nvSpPr>
          <p:spPr>
            <a:xfrm>
              <a:off x="1368667" y="1118935"/>
              <a:ext cx="2268157" cy="154954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2" name="椭圆 81"/>
            <p:cNvSpPr/>
            <p:nvPr/>
          </p:nvSpPr>
          <p:spPr>
            <a:xfrm>
              <a:off x="1356175" y="1093399"/>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3" name="椭圆 82"/>
            <p:cNvSpPr/>
            <p:nvPr/>
          </p:nvSpPr>
          <p:spPr>
            <a:xfrm>
              <a:off x="1356175"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4" name="椭圆 83"/>
            <p:cNvSpPr/>
            <p:nvPr/>
          </p:nvSpPr>
          <p:spPr>
            <a:xfrm>
              <a:off x="3618044"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5" name="椭圆 84"/>
            <p:cNvSpPr/>
            <p:nvPr/>
          </p:nvSpPr>
          <p:spPr>
            <a:xfrm>
              <a:off x="3617381" y="109849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86" name="组合 85"/>
          <p:cNvGrpSpPr/>
          <p:nvPr/>
        </p:nvGrpSpPr>
        <p:grpSpPr>
          <a:xfrm>
            <a:off x="6176434" y="4038186"/>
            <a:ext cx="2300757" cy="1589432"/>
            <a:chOff x="1356175" y="1093399"/>
            <a:chExt cx="2300757" cy="1589432"/>
          </a:xfrm>
        </p:grpSpPr>
        <p:sp>
          <p:nvSpPr>
            <p:cNvPr id="87" name="矩形 86"/>
            <p:cNvSpPr/>
            <p:nvPr/>
          </p:nvSpPr>
          <p:spPr>
            <a:xfrm>
              <a:off x="1368667" y="1118935"/>
              <a:ext cx="2268157" cy="154954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8" name="椭圆 87"/>
            <p:cNvSpPr/>
            <p:nvPr/>
          </p:nvSpPr>
          <p:spPr>
            <a:xfrm>
              <a:off x="1356175" y="1093399"/>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9" name="椭圆 88"/>
            <p:cNvSpPr/>
            <p:nvPr/>
          </p:nvSpPr>
          <p:spPr>
            <a:xfrm>
              <a:off x="1356175"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0" name="椭圆 89"/>
            <p:cNvSpPr/>
            <p:nvPr/>
          </p:nvSpPr>
          <p:spPr>
            <a:xfrm>
              <a:off x="3618044"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1" name="椭圆 90"/>
            <p:cNvSpPr/>
            <p:nvPr/>
          </p:nvSpPr>
          <p:spPr>
            <a:xfrm>
              <a:off x="3617381" y="109849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92" name="组合 91"/>
          <p:cNvGrpSpPr/>
          <p:nvPr/>
        </p:nvGrpSpPr>
        <p:grpSpPr>
          <a:xfrm>
            <a:off x="8819967" y="1093399"/>
            <a:ext cx="2300757" cy="1589432"/>
            <a:chOff x="1356175" y="1093399"/>
            <a:chExt cx="2300757" cy="1589432"/>
          </a:xfrm>
        </p:grpSpPr>
        <p:sp>
          <p:nvSpPr>
            <p:cNvPr id="93" name="矩形 92"/>
            <p:cNvSpPr/>
            <p:nvPr/>
          </p:nvSpPr>
          <p:spPr>
            <a:xfrm>
              <a:off x="1368667" y="1118935"/>
              <a:ext cx="2268157" cy="154954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4" name="椭圆 93"/>
            <p:cNvSpPr/>
            <p:nvPr/>
          </p:nvSpPr>
          <p:spPr>
            <a:xfrm>
              <a:off x="1356175" y="1093399"/>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5" name="椭圆 94"/>
            <p:cNvSpPr/>
            <p:nvPr/>
          </p:nvSpPr>
          <p:spPr>
            <a:xfrm>
              <a:off x="1356175"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6" name="椭圆 95"/>
            <p:cNvSpPr/>
            <p:nvPr/>
          </p:nvSpPr>
          <p:spPr>
            <a:xfrm>
              <a:off x="3618044"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7" name="椭圆 96"/>
            <p:cNvSpPr/>
            <p:nvPr/>
          </p:nvSpPr>
          <p:spPr>
            <a:xfrm>
              <a:off x="3617381" y="109849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98" name="矩形 97"/>
          <p:cNvSpPr/>
          <p:nvPr/>
        </p:nvSpPr>
        <p:spPr>
          <a:xfrm>
            <a:off x="339446" y="1215813"/>
            <a:ext cx="1620957" cy="307777"/>
          </a:xfrm>
          <a:prstGeom prst="rect">
            <a:avLst/>
          </a:prstGeom>
        </p:spPr>
        <p:txBody>
          <a:bodyPr wrap="none">
            <a:spAutoFit/>
          </a:bodyPr>
          <a:lstStyle/>
          <a:p>
            <a:r>
              <a:rPr lang="zh-CN" altLang="en-US" sz="1400" b="1" dirty="0"/>
              <a:t>点击此处添加标题</a:t>
            </a:r>
          </a:p>
        </p:txBody>
      </p:sp>
      <p:sp>
        <p:nvSpPr>
          <p:cNvPr id="99" name="矩形 98"/>
          <p:cNvSpPr/>
          <p:nvPr/>
        </p:nvSpPr>
        <p:spPr>
          <a:xfrm>
            <a:off x="339446" y="1460337"/>
            <a:ext cx="2188812" cy="1192634"/>
          </a:xfrm>
          <a:prstGeom prst="rect">
            <a:avLst/>
          </a:prstGeom>
        </p:spPr>
        <p:txBody>
          <a:bodyPr wrap="square">
            <a:spAutoFit/>
          </a:bodyPr>
          <a:lstStyle/>
          <a:p>
            <a:pPr lvl="0">
              <a:lnSpc>
                <a:spcPct val="130000"/>
              </a:lnSpc>
            </a:pPr>
            <a:r>
              <a:rPr lang="zh-CN" altLang="en-US" sz="11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100" dirty="0">
                <a:solidFill>
                  <a:schemeClr val="bg1">
                    <a:lumMod val="50000"/>
                  </a:schemeClr>
                </a:solidFill>
                <a:latin typeface="微软雅黑" panose="020B0503020204020204" charset="-122"/>
                <a:ea typeface="微软雅黑" panose="020B0503020204020204" charset="-122"/>
              </a:rPr>
              <a:t>8-14</a:t>
            </a:r>
            <a:r>
              <a:rPr lang="zh-CN" altLang="en-US" sz="1100" dirty="0">
                <a:solidFill>
                  <a:schemeClr val="bg1">
                    <a:lumMod val="50000"/>
                  </a:schemeClr>
                </a:solidFill>
                <a:latin typeface="微软雅黑" panose="020B0503020204020204" charset="-122"/>
                <a:ea typeface="微软雅黑" panose="020B0503020204020204" charset="-122"/>
              </a:rPr>
              <a:t>号字，</a:t>
            </a:r>
            <a:r>
              <a:rPr lang="en-US" altLang="zh-CN" sz="1100" dirty="0">
                <a:solidFill>
                  <a:schemeClr val="bg1">
                    <a:lumMod val="50000"/>
                  </a:schemeClr>
                </a:solidFill>
                <a:latin typeface="微软雅黑" panose="020B0503020204020204" charset="-122"/>
                <a:ea typeface="微软雅黑" panose="020B0503020204020204" charset="-122"/>
              </a:rPr>
              <a:t>1.3</a:t>
            </a:r>
            <a:r>
              <a:rPr lang="zh-CN" altLang="en-US" sz="1100" dirty="0">
                <a:solidFill>
                  <a:schemeClr val="bg1">
                    <a:lumMod val="50000"/>
                  </a:schemeClr>
                </a:solidFill>
                <a:latin typeface="微软雅黑" panose="020B0503020204020204" charset="-122"/>
                <a:ea typeface="微软雅黑" panose="020B0503020204020204" charset="-122"/>
              </a:rPr>
              <a:t>倍字间距。</a:t>
            </a:r>
          </a:p>
        </p:txBody>
      </p:sp>
      <p:sp>
        <p:nvSpPr>
          <p:cNvPr id="102" name="矩形 101"/>
          <p:cNvSpPr/>
          <p:nvPr/>
        </p:nvSpPr>
        <p:spPr>
          <a:xfrm>
            <a:off x="4620120" y="1215813"/>
            <a:ext cx="1620957" cy="307777"/>
          </a:xfrm>
          <a:prstGeom prst="rect">
            <a:avLst/>
          </a:prstGeom>
        </p:spPr>
        <p:txBody>
          <a:bodyPr wrap="none">
            <a:spAutoFit/>
          </a:bodyPr>
          <a:lstStyle/>
          <a:p>
            <a:r>
              <a:rPr lang="zh-CN" altLang="en-US" sz="1400" b="1" dirty="0"/>
              <a:t>点击此处添加标题</a:t>
            </a:r>
          </a:p>
        </p:txBody>
      </p:sp>
      <p:sp>
        <p:nvSpPr>
          <p:cNvPr id="103" name="矩形 102"/>
          <p:cNvSpPr/>
          <p:nvPr/>
        </p:nvSpPr>
        <p:spPr>
          <a:xfrm>
            <a:off x="4620120" y="1460337"/>
            <a:ext cx="2188812" cy="1192634"/>
          </a:xfrm>
          <a:prstGeom prst="rect">
            <a:avLst/>
          </a:prstGeom>
        </p:spPr>
        <p:txBody>
          <a:bodyPr wrap="square">
            <a:spAutoFit/>
          </a:bodyPr>
          <a:lstStyle/>
          <a:p>
            <a:pPr lvl="0">
              <a:lnSpc>
                <a:spcPct val="130000"/>
              </a:lnSpc>
            </a:pPr>
            <a:r>
              <a:rPr lang="zh-CN" altLang="en-US" sz="11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100" dirty="0">
                <a:solidFill>
                  <a:schemeClr val="bg1">
                    <a:lumMod val="50000"/>
                  </a:schemeClr>
                </a:solidFill>
                <a:latin typeface="微软雅黑" panose="020B0503020204020204" charset="-122"/>
                <a:ea typeface="微软雅黑" panose="020B0503020204020204" charset="-122"/>
              </a:rPr>
              <a:t>8-14</a:t>
            </a:r>
            <a:r>
              <a:rPr lang="zh-CN" altLang="en-US" sz="1100" dirty="0">
                <a:solidFill>
                  <a:schemeClr val="bg1">
                    <a:lumMod val="50000"/>
                  </a:schemeClr>
                </a:solidFill>
                <a:latin typeface="微软雅黑" panose="020B0503020204020204" charset="-122"/>
                <a:ea typeface="微软雅黑" panose="020B0503020204020204" charset="-122"/>
              </a:rPr>
              <a:t>号字，</a:t>
            </a:r>
            <a:r>
              <a:rPr lang="en-US" altLang="zh-CN" sz="1100" dirty="0">
                <a:solidFill>
                  <a:schemeClr val="bg1">
                    <a:lumMod val="50000"/>
                  </a:schemeClr>
                </a:solidFill>
                <a:latin typeface="微软雅黑" panose="020B0503020204020204" charset="-122"/>
                <a:ea typeface="微软雅黑" panose="020B0503020204020204" charset="-122"/>
              </a:rPr>
              <a:t>1.3</a:t>
            </a:r>
            <a:r>
              <a:rPr lang="zh-CN" altLang="en-US" sz="1100" dirty="0">
                <a:solidFill>
                  <a:schemeClr val="bg1">
                    <a:lumMod val="50000"/>
                  </a:schemeClr>
                </a:solidFill>
                <a:latin typeface="微软雅黑" panose="020B0503020204020204" charset="-122"/>
                <a:ea typeface="微软雅黑" panose="020B0503020204020204" charset="-122"/>
              </a:rPr>
              <a:t>倍字间距。</a:t>
            </a:r>
          </a:p>
        </p:txBody>
      </p:sp>
      <p:sp>
        <p:nvSpPr>
          <p:cNvPr id="104" name="矩形 103"/>
          <p:cNvSpPr/>
          <p:nvPr/>
        </p:nvSpPr>
        <p:spPr>
          <a:xfrm>
            <a:off x="8892784" y="1215813"/>
            <a:ext cx="1620957" cy="307777"/>
          </a:xfrm>
          <a:prstGeom prst="rect">
            <a:avLst/>
          </a:prstGeom>
        </p:spPr>
        <p:txBody>
          <a:bodyPr wrap="none">
            <a:spAutoFit/>
          </a:bodyPr>
          <a:lstStyle/>
          <a:p>
            <a:r>
              <a:rPr lang="zh-CN" altLang="en-US" sz="1400" b="1" dirty="0"/>
              <a:t>点击此处添加标题</a:t>
            </a:r>
          </a:p>
        </p:txBody>
      </p:sp>
      <p:sp>
        <p:nvSpPr>
          <p:cNvPr id="105" name="矩形 104"/>
          <p:cNvSpPr/>
          <p:nvPr/>
        </p:nvSpPr>
        <p:spPr>
          <a:xfrm>
            <a:off x="8892784" y="1460337"/>
            <a:ext cx="2188812" cy="1192634"/>
          </a:xfrm>
          <a:prstGeom prst="rect">
            <a:avLst/>
          </a:prstGeom>
        </p:spPr>
        <p:txBody>
          <a:bodyPr wrap="square">
            <a:spAutoFit/>
          </a:bodyPr>
          <a:lstStyle/>
          <a:p>
            <a:pPr lvl="0">
              <a:lnSpc>
                <a:spcPct val="130000"/>
              </a:lnSpc>
            </a:pPr>
            <a:r>
              <a:rPr lang="zh-CN" altLang="en-US" sz="11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100" dirty="0">
                <a:solidFill>
                  <a:schemeClr val="bg1">
                    <a:lumMod val="50000"/>
                  </a:schemeClr>
                </a:solidFill>
                <a:latin typeface="微软雅黑" panose="020B0503020204020204" charset="-122"/>
                <a:ea typeface="微软雅黑" panose="020B0503020204020204" charset="-122"/>
              </a:rPr>
              <a:t>8-14</a:t>
            </a:r>
            <a:r>
              <a:rPr lang="zh-CN" altLang="en-US" sz="1100" dirty="0">
                <a:solidFill>
                  <a:schemeClr val="bg1">
                    <a:lumMod val="50000"/>
                  </a:schemeClr>
                </a:solidFill>
                <a:latin typeface="微软雅黑" panose="020B0503020204020204" charset="-122"/>
                <a:ea typeface="微软雅黑" panose="020B0503020204020204" charset="-122"/>
              </a:rPr>
              <a:t>号字，</a:t>
            </a:r>
            <a:r>
              <a:rPr lang="en-US" altLang="zh-CN" sz="1100" dirty="0">
                <a:solidFill>
                  <a:schemeClr val="bg1">
                    <a:lumMod val="50000"/>
                  </a:schemeClr>
                </a:solidFill>
                <a:latin typeface="微软雅黑" panose="020B0503020204020204" charset="-122"/>
                <a:ea typeface="微软雅黑" panose="020B0503020204020204" charset="-122"/>
              </a:rPr>
              <a:t>1.3</a:t>
            </a:r>
            <a:r>
              <a:rPr lang="zh-CN" altLang="en-US" sz="1100" dirty="0">
                <a:solidFill>
                  <a:schemeClr val="bg1">
                    <a:lumMod val="50000"/>
                  </a:schemeClr>
                </a:solidFill>
                <a:latin typeface="微软雅黑" panose="020B0503020204020204" charset="-122"/>
                <a:ea typeface="微软雅黑" panose="020B0503020204020204" charset="-122"/>
              </a:rPr>
              <a:t>倍字间距。</a:t>
            </a:r>
          </a:p>
        </p:txBody>
      </p:sp>
      <p:sp>
        <p:nvSpPr>
          <p:cNvPr id="106" name="矩形 105"/>
          <p:cNvSpPr/>
          <p:nvPr/>
        </p:nvSpPr>
        <p:spPr>
          <a:xfrm>
            <a:off x="1960403" y="4158503"/>
            <a:ext cx="1620957" cy="307777"/>
          </a:xfrm>
          <a:prstGeom prst="rect">
            <a:avLst/>
          </a:prstGeom>
        </p:spPr>
        <p:txBody>
          <a:bodyPr wrap="none">
            <a:spAutoFit/>
          </a:bodyPr>
          <a:lstStyle/>
          <a:p>
            <a:r>
              <a:rPr lang="zh-CN" altLang="en-US" sz="1400" b="1" dirty="0"/>
              <a:t>点击此处添加标题</a:t>
            </a:r>
          </a:p>
        </p:txBody>
      </p:sp>
      <p:sp>
        <p:nvSpPr>
          <p:cNvPr id="107" name="矩形 106"/>
          <p:cNvSpPr/>
          <p:nvPr/>
        </p:nvSpPr>
        <p:spPr>
          <a:xfrm>
            <a:off x="1960403" y="4403027"/>
            <a:ext cx="2188812" cy="1192634"/>
          </a:xfrm>
          <a:prstGeom prst="rect">
            <a:avLst/>
          </a:prstGeom>
        </p:spPr>
        <p:txBody>
          <a:bodyPr wrap="square">
            <a:spAutoFit/>
          </a:bodyPr>
          <a:lstStyle/>
          <a:p>
            <a:pPr lvl="0">
              <a:lnSpc>
                <a:spcPct val="130000"/>
              </a:lnSpc>
            </a:pPr>
            <a:r>
              <a:rPr lang="zh-CN" altLang="en-US" sz="11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100" dirty="0">
                <a:solidFill>
                  <a:schemeClr val="bg1">
                    <a:lumMod val="50000"/>
                  </a:schemeClr>
                </a:solidFill>
                <a:latin typeface="微软雅黑" panose="020B0503020204020204" charset="-122"/>
                <a:ea typeface="微软雅黑" panose="020B0503020204020204" charset="-122"/>
              </a:rPr>
              <a:t>8-14</a:t>
            </a:r>
            <a:r>
              <a:rPr lang="zh-CN" altLang="en-US" sz="1100" dirty="0">
                <a:solidFill>
                  <a:schemeClr val="bg1">
                    <a:lumMod val="50000"/>
                  </a:schemeClr>
                </a:solidFill>
                <a:latin typeface="微软雅黑" panose="020B0503020204020204" charset="-122"/>
                <a:ea typeface="微软雅黑" panose="020B0503020204020204" charset="-122"/>
              </a:rPr>
              <a:t>号字，</a:t>
            </a:r>
            <a:r>
              <a:rPr lang="en-US" altLang="zh-CN" sz="1100" dirty="0">
                <a:solidFill>
                  <a:schemeClr val="bg1">
                    <a:lumMod val="50000"/>
                  </a:schemeClr>
                </a:solidFill>
                <a:latin typeface="微软雅黑" panose="020B0503020204020204" charset="-122"/>
                <a:ea typeface="微软雅黑" panose="020B0503020204020204" charset="-122"/>
              </a:rPr>
              <a:t>1.3</a:t>
            </a:r>
            <a:r>
              <a:rPr lang="zh-CN" altLang="en-US" sz="1100" dirty="0">
                <a:solidFill>
                  <a:schemeClr val="bg1">
                    <a:lumMod val="50000"/>
                  </a:schemeClr>
                </a:solidFill>
                <a:latin typeface="微软雅黑" panose="020B0503020204020204" charset="-122"/>
                <a:ea typeface="微软雅黑" panose="020B0503020204020204" charset="-122"/>
              </a:rPr>
              <a:t>倍字间距。</a:t>
            </a:r>
          </a:p>
        </p:txBody>
      </p:sp>
      <p:sp>
        <p:nvSpPr>
          <p:cNvPr id="108" name="矩形 107"/>
          <p:cNvSpPr/>
          <p:nvPr/>
        </p:nvSpPr>
        <p:spPr>
          <a:xfrm>
            <a:off x="6233067" y="4158503"/>
            <a:ext cx="1620957" cy="307777"/>
          </a:xfrm>
          <a:prstGeom prst="rect">
            <a:avLst/>
          </a:prstGeom>
        </p:spPr>
        <p:txBody>
          <a:bodyPr wrap="none">
            <a:spAutoFit/>
          </a:bodyPr>
          <a:lstStyle/>
          <a:p>
            <a:r>
              <a:rPr lang="zh-CN" altLang="en-US" sz="1400" b="1" dirty="0"/>
              <a:t>点击此处添加标题</a:t>
            </a:r>
          </a:p>
        </p:txBody>
      </p:sp>
      <p:sp>
        <p:nvSpPr>
          <p:cNvPr id="109" name="矩形 108"/>
          <p:cNvSpPr/>
          <p:nvPr/>
        </p:nvSpPr>
        <p:spPr>
          <a:xfrm>
            <a:off x="6233067" y="4403027"/>
            <a:ext cx="2188812" cy="1192634"/>
          </a:xfrm>
          <a:prstGeom prst="rect">
            <a:avLst/>
          </a:prstGeom>
        </p:spPr>
        <p:txBody>
          <a:bodyPr wrap="square">
            <a:spAutoFit/>
          </a:bodyPr>
          <a:lstStyle/>
          <a:p>
            <a:pPr lvl="0">
              <a:lnSpc>
                <a:spcPct val="130000"/>
              </a:lnSpc>
            </a:pPr>
            <a:r>
              <a:rPr lang="zh-CN" altLang="en-US" sz="11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100" dirty="0">
                <a:solidFill>
                  <a:schemeClr val="bg1">
                    <a:lumMod val="50000"/>
                  </a:schemeClr>
                </a:solidFill>
                <a:latin typeface="微软雅黑" panose="020B0503020204020204" charset="-122"/>
                <a:ea typeface="微软雅黑" panose="020B0503020204020204" charset="-122"/>
              </a:rPr>
              <a:t>8-14</a:t>
            </a:r>
            <a:r>
              <a:rPr lang="zh-CN" altLang="en-US" sz="1100" dirty="0">
                <a:solidFill>
                  <a:schemeClr val="bg1">
                    <a:lumMod val="50000"/>
                  </a:schemeClr>
                </a:solidFill>
                <a:latin typeface="微软雅黑" panose="020B0503020204020204" charset="-122"/>
                <a:ea typeface="微软雅黑" panose="020B0503020204020204" charset="-122"/>
              </a:rPr>
              <a:t>号字，</a:t>
            </a:r>
            <a:r>
              <a:rPr lang="en-US" altLang="zh-CN" sz="1100" dirty="0">
                <a:solidFill>
                  <a:schemeClr val="bg1">
                    <a:lumMod val="50000"/>
                  </a:schemeClr>
                </a:solidFill>
                <a:latin typeface="微软雅黑" panose="020B0503020204020204" charset="-122"/>
                <a:ea typeface="微软雅黑" panose="020B0503020204020204" charset="-122"/>
              </a:rPr>
              <a:t>1.3</a:t>
            </a:r>
            <a:r>
              <a:rPr lang="zh-CN" altLang="en-US" sz="1100" dirty="0">
                <a:solidFill>
                  <a:schemeClr val="bg1">
                    <a:lumMod val="50000"/>
                  </a:schemeClr>
                </a:solidFill>
                <a:latin typeface="微软雅黑" panose="020B0503020204020204" charset="-122"/>
                <a:ea typeface="微软雅黑" panose="020B0503020204020204" charset="-122"/>
              </a:rPr>
              <a:t>倍字间距。</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874872" cy="307777"/>
          </a:xfrm>
          <a:prstGeom prst="rect">
            <a:avLst/>
          </a:prstGeom>
        </p:spPr>
        <p:txBody>
          <a:bodyPr wrap="none">
            <a:spAutoFit/>
          </a:bodyPr>
          <a:lstStyle/>
          <a:p>
            <a:r>
              <a:rPr lang="en-US" altLang="zh-CN" sz="1400" b="1" dirty="0"/>
              <a:t>PART TWO </a:t>
            </a:r>
            <a:r>
              <a:rPr lang="zh-CN" altLang="en-US" sz="1400" b="1" dirty="0"/>
              <a:t>添加标题</a:t>
            </a:r>
          </a:p>
        </p:txBody>
      </p:sp>
      <p:sp>
        <p:nvSpPr>
          <p:cNvPr id="3" name="椭圆 2"/>
          <p:cNvSpPr/>
          <p:nvPr/>
        </p:nvSpPr>
        <p:spPr>
          <a:xfrm>
            <a:off x="1822608" y="157740"/>
            <a:ext cx="130917" cy="1133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pic>
        <p:nvPicPr>
          <p:cNvPr id="5" name="图片 4"/>
          <p:cNvPicPr>
            <a:picLocks noChangeAspect="1"/>
          </p:cNvPicPr>
          <p:nvPr/>
        </p:nvPicPr>
        <p:blipFill rotWithShape="1">
          <a:blip r:embed="rId2" cstate="screen">
            <a:extLst>
              <a:ext uri="{28A0092B-C50C-407E-A947-70E740481C1C}">
                <a14:useLocalDpi xmlns:a14="http://schemas.microsoft.com/office/drawing/2010/main"/>
              </a:ext>
            </a:extLst>
          </a:blip>
          <a:srcRect/>
          <a:stretch>
            <a:fillRect/>
          </a:stretch>
        </p:blipFill>
        <p:spPr>
          <a:xfrm>
            <a:off x="937436" y="1368423"/>
            <a:ext cx="2534710" cy="2534710"/>
          </a:xfrm>
          <a:prstGeom prst="ellipse">
            <a:avLst/>
          </a:prstGeom>
        </p:spPr>
      </p:pic>
      <p:pic>
        <p:nvPicPr>
          <p:cNvPr id="6" name="图片 5"/>
          <p:cNvPicPr>
            <a:picLocks noChangeAspect="1"/>
          </p:cNvPicPr>
          <p:nvPr/>
        </p:nvPicPr>
        <p:blipFill rotWithShape="1">
          <a:blip r:embed="rId2" cstate="screen">
            <a:extLst>
              <a:ext uri="{28A0092B-C50C-407E-A947-70E740481C1C}">
                <a14:useLocalDpi xmlns:a14="http://schemas.microsoft.com/office/drawing/2010/main"/>
              </a:ext>
            </a:extLst>
          </a:blip>
          <a:srcRect/>
          <a:stretch>
            <a:fillRect/>
          </a:stretch>
        </p:blipFill>
        <p:spPr>
          <a:xfrm>
            <a:off x="4828645" y="1368423"/>
            <a:ext cx="2534710" cy="2534710"/>
          </a:xfrm>
          <a:prstGeom prst="ellipse">
            <a:avLst/>
          </a:prstGeom>
        </p:spPr>
      </p:pic>
      <p:pic>
        <p:nvPicPr>
          <p:cNvPr id="7" name="图片 6"/>
          <p:cNvPicPr>
            <a:picLocks noChangeAspect="1"/>
          </p:cNvPicPr>
          <p:nvPr/>
        </p:nvPicPr>
        <p:blipFill rotWithShape="1">
          <a:blip r:embed="rId2" cstate="screen">
            <a:extLst>
              <a:ext uri="{28A0092B-C50C-407E-A947-70E740481C1C}">
                <a14:useLocalDpi xmlns:a14="http://schemas.microsoft.com/office/drawing/2010/main"/>
              </a:ext>
            </a:extLst>
          </a:blip>
          <a:srcRect/>
          <a:stretch>
            <a:fillRect/>
          </a:stretch>
        </p:blipFill>
        <p:spPr>
          <a:xfrm>
            <a:off x="8719854" y="1368423"/>
            <a:ext cx="2534710" cy="2534710"/>
          </a:xfrm>
          <a:prstGeom prst="ellipse">
            <a:avLst/>
          </a:prstGeom>
        </p:spPr>
      </p:pic>
      <p:sp>
        <p:nvSpPr>
          <p:cNvPr id="8" name="矩形 7"/>
          <p:cNvSpPr/>
          <p:nvPr/>
        </p:nvSpPr>
        <p:spPr>
          <a:xfrm>
            <a:off x="1397950" y="4055548"/>
            <a:ext cx="1620957" cy="307777"/>
          </a:xfrm>
          <a:prstGeom prst="rect">
            <a:avLst/>
          </a:prstGeom>
        </p:spPr>
        <p:txBody>
          <a:bodyPr wrap="none">
            <a:spAutoFit/>
          </a:bodyPr>
          <a:lstStyle/>
          <a:p>
            <a:r>
              <a:rPr lang="zh-CN" altLang="en-US" sz="1400" b="1" dirty="0"/>
              <a:t>点击此处添加标题</a:t>
            </a:r>
          </a:p>
        </p:txBody>
      </p:sp>
      <p:sp>
        <p:nvSpPr>
          <p:cNvPr id="9" name="矩形 8"/>
          <p:cNvSpPr/>
          <p:nvPr/>
        </p:nvSpPr>
        <p:spPr>
          <a:xfrm>
            <a:off x="911225" y="4300072"/>
            <a:ext cx="2594406" cy="972574"/>
          </a:xfrm>
          <a:prstGeom prst="rect">
            <a:avLst/>
          </a:prstGeom>
        </p:spPr>
        <p:txBody>
          <a:bodyPr wrap="square">
            <a:spAutoFit/>
          </a:bodyPr>
          <a:lstStyle/>
          <a:p>
            <a:pPr lvl="0" algn="ctr">
              <a:lnSpc>
                <a:spcPct val="130000"/>
              </a:lnSpc>
            </a:pPr>
            <a:r>
              <a:rPr lang="zh-CN" altLang="en-US" sz="11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100" dirty="0">
                <a:solidFill>
                  <a:schemeClr val="bg1">
                    <a:lumMod val="50000"/>
                  </a:schemeClr>
                </a:solidFill>
                <a:latin typeface="微软雅黑" panose="020B0503020204020204" charset="-122"/>
                <a:ea typeface="微软雅黑" panose="020B0503020204020204" charset="-122"/>
              </a:rPr>
              <a:t>8-14</a:t>
            </a:r>
            <a:r>
              <a:rPr lang="zh-CN" altLang="en-US" sz="1100" dirty="0">
                <a:solidFill>
                  <a:schemeClr val="bg1">
                    <a:lumMod val="50000"/>
                  </a:schemeClr>
                </a:solidFill>
                <a:latin typeface="微软雅黑" panose="020B0503020204020204" charset="-122"/>
                <a:ea typeface="微软雅黑" panose="020B0503020204020204" charset="-122"/>
              </a:rPr>
              <a:t>号字，</a:t>
            </a:r>
            <a:r>
              <a:rPr lang="en-US" altLang="zh-CN" sz="1100" dirty="0">
                <a:solidFill>
                  <a:schemeClr val="bg1">
                    <a:lumMod val="50000"/>
                  </a:schemeClr>
                </a:solidFill>
                <a:latin typeface="微软雅黑" panose="020B0503020204020204" charset="-122"/>
                <a:ea typeface="微软雅黑" panose="020B0503020204020204" charset="-122"/>
              </a:rPr>
              <a:t>1.3</a:t>
            </a:r>
            <a:r>
              <a:rPr lang="zh-CN" altLang="en-US" sz="1100" dirty="0">
                <a:solidFill>
                  <a:schemeClr val="bg1">
                    <a:lumMod val="50000"/>
                  </a:schemeClr>
                </a:solidFill>
                <a:latin typeface="微软雅黑" panose="020B0503020204020204" charset="-122"/>
                <a:ea typeface="微软雅黑" panose="020B0503020204020204" charset="-122"/>
              </a:rPr>
              <a:t>倍字间距。</a:t>
            </a:r>
          </a:p>
        </p:txBody>
      </p:sp>
      <p:sp>
        <p:nvSpPr>
          <p:cNvPr id="10" name="矩形 9"/>
          <p:cNvSpPr/>
          <p:nvPr/>
        </p:nvSpPr>
        <p:spPr>
          <a:xfrm>
            <a:off x="5285521" y="4055548"/>
            <a:ext cx="1620957" cy="307777"/>
          </a:xfrm>
          <a:prstGeom prst="rect">
            <a:avLst/>
          </a:prstGeom>
        </p:spPr>
        <p:txBody>
          <a:bodyPr wrap="none">
            <a:spAutoFit/>
          </a:bodyPr>
          <a:lstStyle/>
          <a:p>
            <a:r>
              <a:rPr lang="zh-CN" altLang="en-US" sz="1400" b="1" dirty="0"/>
              <a:t>点击此处添加标题</a:t>
            </a:r>
          </a:p>
        </p:txBody>
      </p:sp>
      <p:sp>
        <p:nvSpPr>
          <p:cNvPr id="11" name="矩形 10"/>
          <p:cNvSpPr/>
          <p:nvPr/>
        </p:nvSpPr>
        <p:spPr>
          <a:xfrm>
            <a:off x="4798796" y="4300072"/>
            <a:ext cx="2594406" cy="972574"/>
          </a:xfrm>
          <a:prstGeom prst="rect">
            <a:avLst/>
          </a:prstGeom>
        </p:spPr>
        <p:txBody>
          <a:bodyPr wrap="square">
            <a:spAutoFit/>
          </a:bodyPr>
          <a:lstStyle/>
          <a:p>
            <a:pPr lvl="0" algn="ctr">
              <a:lnSpc>
                <a:spcPct val="130000"/>
              </a:lnSpc>
            </a:pPr>
            <a:r>
              <a:rPr lang="zh-CN" altLang="en-US" sz="11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100" dirty="0">
                <a:solidFill>
                  <a:schemeClr val="bg1">
                    <a:lumMod val="50000"/>
                  </a:schemeClr>
                </a:solidFill>
                <a:latin typeface="微软雅黑" panose="020B0503020204020204" charset="-122"/>
                <a:ea typeface="微软雅黑" panose="020B0503020204020204" charset="-122"/>
              </a:rPr>
              <a:t>8-14</a:t>
            </a:r>
            <a:r>
              <a:rPr lang="zh-CN" altLang="en-US" sz="1100" dirty="0">
                <a:solidFill>
                  <a:schemeClr val="bg1">
                    <a:lumMod val="50000"/>
                  </a:schemeClr>
                </a:solidFill>
                <a:latin typeface="微软雅黑" panose="020B0503020204020204" charset="-122"/>
                <a:ea typeface="微软雅黑" panose="020B0503020204020204" charset="-122"/>
              </a:rPr>
              <a:t>号字，</a:t>
            </a:r>
            <a:r>
              <a:rPr lang="en-US" altLang="zh-CN" sz="1100" dirty="0">
                <a:solidFill>
                  <a:schemeClr val="bg1">
                    <a:lumMod val="50000"/>
                  </a:schemeClr>
                </a:solidFill>
                <a:latin typeface="微软雅黑" panose="020B0503020204020204" charset="-122"/>
                <a:ea typeface="微软雅黑" panose="020B0503020204020204" charset="-122"/>
              </a:rPr>
              <a:t>1.3</a:t>
            </a:r>
            <a:r>
              <a:rPr lang="zh-CN" altLang="en-US" sz="1100" dirty="0">
                <a:solidFill>
                  <a:schemeClr val="bg1">
                    <a:lumMod val="50000"/>
                  </a:schemeClr>
                </a:solidFill>
                <a:latin typeface="微软雅黑" panose="020B0503020204020204" charset="-122"/>
                <a:ea typeface="微软雅黑" panose="020B0503020204020204" charset="-122"/>
              </a:rPr>
              <a:t>倍字间距。</a:t>
            </a:r>
          </a:p>
        </p:txBody>
      </p:sp>
      <p:sp>
        <p:nvSpPr>
          <p:cNvPr id="12" name="矩形 11"/>
          <p:cNvSpPr/>
          <p:nvPr/>
        </p:nvSpPr>
        <p:spPr>
          <a:xfrm>
            <a:off x="9173092" y="4055548"/>
            <a:ext cx="1620957" cy="307777"/>
          </a:xfrm>
          <a:prstGeom prst="rect">
            <a:avLst/>
          </a:prstGeom>
        </p:spPr>
        <p:txBody>
          <a:bodyPr wrap="none">
            <a:spAutoFit/>
          </a:bodyPr>
          <a:lstStyle/>
          <a:p>
            <a:r>
              <a:rPr lang="zh-CN" altLang="en-US" sz="1400" b="1" dirty="0"/>
              <a:t>点击此处添加标题</a:t>
            </a:r>
          </a:p>
        </p:txBody>
      </p:sp>
      <p:sp>
        <p:nvSpPr>
          <p:cNvPr id="13" name="矩形 12"/>
          <p:cNvSpPr/>
          <p:nvPr/>
        </p:nvSpPr>
        <p:spPr>
          <a:xfrm>
            <a:off x="8686367" y="4300072"/>
            <a:ext cx="2594406" cy="972574"/>
          </a:xfrm>
          <a:prstGeom prst="rect">
            <a:avLst/>
          </a:prstGeom>
        </p:spPr>
        <p:txBody>
          <a:bodyPr wrap="square">
            <a:spAutoFit/>
          </a:bodyPr>
          <a:lstStyle/>
          <a:p>
            <a:pPr lvl="0" algn="ctr">
              <a:lnSpc>
                <a:spcPct val="130000"/>
              </a:lnSpc>
            </a:pPr>
            <a:r>
              <a:rPr lang="zh-CN" altLang="en-US" sz="11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100" dirty="0">
                <a:solidFill>
                  <a:schemeClr val="bg1">
                    <a:lumMod val="50000"/>
                  </a:schemeClr>
                </a:solidFill>
                <a:latin typeface="微软雅黑" panose="020B0503020204020204" charset="-122"/>
                <a:ea typeface="微软雅黑" panose="020B0503020204020204" charset="-122"/>
              </a:rPr>
              <a:t>8-14</a:t>
            </a:r>
            <a:r>
              <a:rPr lang="zh-CN" altLang="en-US" sz="1100" dirty="0">
                <a:solidFill>
                  <a:schemeClr val="bg1">
                    <a:lumMod val="50000"/>
                  </a:schemeClr>
                </a:solidFill>
                <a:latin typeface="微软雅黑" panose="020B0503020204020204" charset="-122"/>
                <a:ea typeface="微软雅黑" panose="020B0503020204020204" charset="-122"/>
              </a:rPr>
              <a:t>号字，</a:t>
            </a:r>
            <a:r>
              <a:rPr lang="en-US" altLang="zh-CN" sz="1100" dirty="0">
                <a:solidFill>
                  <a:schemeClr val="bg1">
                    <a:lumMod val="50000"/>
                  </a:schemeClr>
                </a:solidFill>
                <a:latin typeface="微软雅黑" panose="020B0503020204020204" charset="-122"/>
                <a:ea typeface="微软雅黑" panose="020B0503020204020204" charset="-122"/>
              </a:rPr>
              <a:t>1.3</a:t>
            </a:r>
            <a:r>
              <a:rPr lang="zh-CN" altLang="en-US" sz="1100" dirty="0">
                <a:solidFill>
                  <a:schemeClr val="bg1">
                    <a:lumMod val="50000"/>
                  </a:schemeClr>
                </a:solidFill>
                <a:latin typeface="微软雅黑" panose="020B0503020204020204" charset="-122"/>
                <a:ea typeface="微软雅黑" panose="020B0503020204020204" charset="-122"/>
              </a:rPr>
              <a:t>倍字间距。</a:t>
            </a:r>
          </a:p>
        </p:txBody>
      </p:sp>
      <p:grpSp>
        <p:nvGrpSpPr>
          <p:cNvPr id="14" name="Group 11"/>
          <p:cNvGrpSpPr>
            <a:grpSpLocks noChangeAspect="1"/>
          </p:cNvGrpSpPr>
          <p:nvPr/>
        </p:nvGrpSpPr>
        <p:grpSpPr bwMode="auto">
          <a:xfrm>
            <a:off x="5649892" y="2386500"/>
            <a:ext cx="907982" cy="644666"/>
            <a:chOff x="1407" y="1098"/>
            <a:chExt cx="800" cy="568"/>
          </a:xfrm>
          <a:solidFill>
            <a:schemeClr val="tx1">
              <a:lumMod val="75000"/>
              <a:lumOff val="25000"/>
            </a:schemeClr>
          </a:solidFill>
        </p:grpSpPr>
        <p:sp>
          <p:nvSpPr>
            <p:cNvPr id="15" name="Freeform 12"/>
            <p:cNvSpPr>
              <a:spLocks noEditPoints="1"/>
            </p:cNvSpPr>
            <p:nvPr/>
          </p:nvSpPr>
          <p:spPr bwMode="auto">
            <a:xfrm>
              <a:off x="1494" y="1098"/>
              <a:ext cx="626" cy="423"/>
            </a:xfrm>
            <a:custGeom>
              <a:avLst/>
              <a:gdLst>
                <a:gd name="T0" fmla="*/ 621 w 628"/>
                <a:gd name="T1" fmla="*/ 7 h 423"/>
                <a:gd name="T2" fmla="*/ 605 w 628"/>
                <a:gd name="T3" fmla="*/ 0 h 423"/>
                <a:gd name="T4" fmla="*/ 23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3" y="0"/>
                    <a:pt x="23" y="0"/>
                    <a:pt x="23"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6" name="Freeform 13"/>
            <p:cNvSpPr>
              <a:spLocks noEditPoints="1"/>
            </p:cNvSpPr>
            <p:nvPr/>
          </p:nvSpPr>
          <p:spPr bwMode="auto">
            <a:xfrm>
              <a:off x="1407"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7" name="Freeform 14"/>
            <p:cNvSpPr>
              <a:spLocks noEditPoints="1"/>
            </p:cNvSpPr>
            <p:nvPr/>
          </p:nvSpPr>
          <p:spPr bwMode="auto">
            <a:xfrm>
              <a:off x="1408"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8" name="Freeform 15"/>
            <p:cNvSpPr/>
            <p:nvPr/>
          </p:nvSpPr>
          <p:spPr bwMode="auto">
            <a:xfrm>
              <a:off x="1624" y="1386"/>
              <a:ext cx="48" cy="56"/>
            </a:xfrm>
            <a:custGeom>
              <a:avLst/>
              <a:gdLst>
                <a:gd name="T0" fmla="*/ 48 w 48"/>
                <a:gd name="T1" fmla="*/ 56 h 56"/>
                <a:gd name="T2" fmla="*/ 0 w 48"/>
                <a:gd name="T3" fmla="*/ 56 h 56"/>
                <a:gd name="T4" fmla="*/ 0 w 48"/>
                <a:gd name="T5" fmla="*/ 5 h 56"/>
                <a:gd name="T6" fmla="*/ 2 w 48"/>
                <a:gd name="T7" fmla="*/ 2 h 56"/>
                <a:gd name="T8" fmla="*/ 5 w 48"/>
                <a:gd name="T9" fmla="*/ 0 h 56"/>
                <a:gd name="T10" fmla="*/ 43 w 48"/>
                <a:gd name="T11" fmla="*/ 0 h 56"/>
                <a:gd name="T12" fmla="*/ 47 w 48"/>
                <a:gd name="T13" fmla="*/ 2 h 56"/>
                <a:gd name="T14" fmla="*/ 48 w 48"/>
                <a:gd name="T15" fmla="*/ 5 h 56"/>
                <a:gd name="T16" fmla="*/ 48 w 48"/>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56">
                  <a:moveTo>
                    <a:pt x="48" y="56"/>
                  </a:moveTo>
                  <a:cubicBezTo>
                    <a:pt x="0" y="56"/>
                    <a:pt x="0" y="56"/>
                    <a:pt x="0" y="56"/>
                  </a:cubicBezTo>
                  <a:cubicBezTo>
                    <a:pt x="0" y="5"/>
                    <a:pt x="0" y="5"/>
                    <a:pt x="0" y="5"/>
                  </a:cubicBezTo>
                  <a:cubicBezTo>
                    <a:pt x="0" y="4"/>
                    <a:pt x="1" y="3"/>
                    <a:pt x="2" y="2"/>
                  </a:cubicBezTo>
                  <a:cubicBezTo>
                    <a:pt x="3" y="1"/>
                    <a:pt x="4" y="0"/>
                    <a:pt x="5" y="0"/>
                  </a:cubicBezTo>
                  <a:cubicBezTo>
                    <a:pt x="43" y="0"/>
                    <a:pt x="43" y="0"/>
                    <a:pt x="43" y="0"/>
                  </a:cubicBezTo>
                  <a:cubicBezTo>
                    <a:pt x="44" y="0"/>
                    <a:pt x="46" y="1"/>
                    <a:pt x="47" y="2"/>
                  </a:cubicBezTo>
                  <a:cubicBezTo>
                    <a:pt x="48" y="3"/>
                    <a:pt x="48" y="4"/>
                    <a:pt x="48" y="5"/>
                  </a:cubicBezTo>
                  <a:cubicBezTo>
                    <a:pt x="48" y="56"/>
                    <a:pt x="48" y="56"/>
                    <a:pt x="48"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9" name="Freeform 16"/>
            <p:cNvSpPr/>
            <p:nvPr/>
          </p:nvSpPr>
          <p:spPr bwMode="auto">
            <a:xfrm>
              <a:off x="1723" y="1314"/>
              <a:ext cx="47" cy="128"/>
            </a:xfrm>
            <a:custGeom>
              <a:avLst/>
              <a:gdLst>
                <a:gd name="T0" fmla="*/ 47 w 47"/>
                <a:gd name="T1" fmla="*/ 128 h 128"/>
                <a:gd name="T2" fmla="*/ 0 w 47"/>
                <a:gd name="T3" fmla="*/ 128 h 128"/>
                <a:gd name="T4" fmla="*/ 0 w 47"/>
                <a:gd name="T5" fmla="*/ 5 h 128"/>
                <a:gd name="T6" fmla="*/ 1 w 47"/>
                <a:gd name="T7" fmla="*/ 2 h 128"/>
                <a:gd name="T8" fmla="*/ 5 w 47"/>
                <a:gd name="T9" fmla="*/ 0 h 128"/>
                <a:gd name="T10" fmla="*/ 42 w 47"/>
                <a:gd name="T11" fmla="*/ 0 h 128"/>
                <a:gd name="T12" fmla="*/ 46 w 47"/>
                <a:gd name="T13" fmla="*/ 2 h 128"/>
                <a:gd name="T14" fmla="*/ 47 w 47"/>
                <a:gd name="T15" fmla="*/ 5 h 128"/>
                <a:gd name="T16" fmla="*/ 47 w 47"/>
                <a:gd name="T1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128">
                  <a:moveTo>
                    <a:pt x="47" y="128"/>
                  </a:moveTo>
                  <a:cubicBezTo>
                    <a:pt x="0" y="128"/>
                    <a:pt x="0" y="128"/>
                    <a:pt x="0" y="128"/>
                  </a:cubicBezTo>
                  <a:cubicBezTo>
                    <a:pt x="0" y="5"/>
                    <a:pt x="0" y="5"/>
                    <a:pt x="0" y="5"/>
                  </a:cubicBezTo>
                  <a:cubicBezTo>
                    <a:pt x="0" y="4"/>
                    <a:pt x="0" y="3"/>
                    <a:pt x="1" y="2"/>
                  </a:cubicBezTo>
                  <a:cubicBezTo>
                    <a:pt x="2" y="1"/>
                    <a:pt x="3" y="0"/>
                    <a:pt x="5" y="0"/>
                  </a:cubicBezTo>
                  <a:cubicBezTo>
                    <a:pt x="42" y="0"/>
                    <a:pt x="42" y="0"/>
                    <a:pt x="42" y="0"/>
                  </a:cubicBezTo>
                  <a:cubicBezTo>
                    <a:pt x="44" y="0"/>
                    <a:pt x="45" y="1"/>
                    <a:pt x="46" y="2"/>
                  </a:cubicBezTo>
                  <a:cubicBezTo>
                    <a:pt x="47" y="3"/>
                    <a:pt x="47" y="4"/>
                    <a:pt x="47" y="5"/>
                  </a:cubicBezTo>
                  <a:lnTo>
                    <a:pt x="47" y="1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0" name="Freeform 17"/>
            <p:cNvSpPr/>
            <p:nvPr/>
          </p:nvSpPr>
          <p:spPr bwMode="auto">
            <a:xfrm>
              <a:off x="1821" y="1353"/>
              <a:ext cx="48" cy="89"/>
            </a:xfrm>
            <a:custGeom>
              <a:avLst/>
              <a:gdLst>
                <a:gd name="T0" fmla="*/ 48 w 48"/>
                <a:gd name="T1" fmla="*/ 89 h 89"/>
                <a:gd name="T2" fmla="*/ 0 w 48"/>
                <a:gd name="T3" fmla="*/ 89 h 89"/>
                <a:gd name="T4" fmla="*/ 0 w 48"/>
                <a:gd name="T5" fmla="*/ 6 h 89"/>
                <a:gd name="T6" fmla="*/ 1 w 48"/>
                <a:gd name="T7" fmla="*/ 2 h 89"/>
                <a:gd name="T8" fmla="*/ 5 w 48"/>
                <a:gd name="T9" fmla="*/ 0 h 89"/>
                <a:gd name="T10" fmla="*/ 43 w 48"/>
                <a:gd name="T11" fmla="*/ 0 h 89"/>
                <a:gd name="T12" fmla="*/ 46 w 48"/>
                <a:gd name="T13" fmla="*/ 2 h 89"/>
                <a:gd name="T14" fmla="*/ 48 w 48"/>
                <a:gd name="T15" fmla="*/ 6 h 89"/>
                <a:gd name="T16" fmla="*/ 48 w 48"/>
                <a:gd name="T17"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89">
                  <a:moveTo>
                    <a:pt x="48" y="89"/>
                  </a:moveTo>
                  <a:cubicBezTo>
                    <a:pt x="0" y="89"/>
                    <a:pt x="0" y="89"/>
                    <a:pt x="0" y="89"/>
                  </a:cubicBezTo>
                  <a:cubicBezTo>
                    <a:pt x="0" y="6"/>
                    <a:pt x="0" y="6"/>
                    <a:pt x="0" y="6"/>
                  </a:cubicBezTo>
                  <a:cubicBezTo>
                    <a:pt x="0" y="4"/>
                    <a:pt x="0" y="3"/>
                    <a:pt x="1" y="2"/>
                  </a:cubicBezTo>
                  <a:cubicBezTo>
                    <a:pt x="2" y="1"/>
                    <a:pt x="4" y="0"/>
                    <a:pt x="5" y="0"/>
                  </a:cubicBezTo>
                  <a:cubicBezTo>
                    <a:pt x="43" y="0"/>
                    <a:pt x="43" y="0"/>
                    <a:pt x="43" y="0"/>
                  </a:cubicBezTo>
                  <a:cubicBezTo>
                    <a:pt x="44" y="0"/>
                    <a:pt x="45" y="1"/>
                    <a:pt x="46" y="2"/>
                  </a:cubicBezTo>
                  <a:cubicBezTo>
                    <a:pt x="47" y="3"/>
                    <a:pt x="48" y="4"/>
                    <a:pt x="48" y="6"/>
                  </a:cubicBezTo>
                  <a:cubicBezTo>
                    <a:pt x="48" y="89"/>
                    <a:pt x="48" y="89"/>
                    <a:pt x="48" y="8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1" name="Freeform 18"/>
            <p:cNvSpPr/>
            <p:nvPr/>
          </p:nvSpPr>
          <p:spPr bwMode="auto">
            <a:xfrm>
              <a:off x="1901" y="1205"/>
              <a:ext cx="84" cy="237"/>
            </a:xfrm>
            <a:custGeom>
              <a:avLst/>
              <a:gdLst>
                <a:gd name="T0" fmla="*/ 79 w 84"/>
                <a:gd name="T1" fmla="*/ 64 h 237"/>
                <a:gd name="T2" fmla="*/ 84 w 84"/>
                <a:gd name="T3" fmla="*/ 62 h 237"/>
                <a:gd name="T4" fmla="*/ 83 w 84"/>
                <a:gd name="T5" fmla="*/ 56 h 237"/>
                <a:gd name="T6" fmla="*/ 46 w 84"/>
                <a:gd name="T7" fmla="*/ 2 h 237"/>
                <a:gd name="T8" fmla="*/ 42 w 84"/>
                <a:gd name="T9" fmla="*/ 0 h 237"/>
                <a:gd name="T10" fmla="*/ 38 w 84"/>
                <a:gd name="T11" fmla="*/ 2 h 237"/>
                <a:gd name="T12" fmla="*/ 1 w 84"/>
                <a:gd name="T13" fmla="*/ 56 h 237"/>
                <a:gd name="T14" fmla="*/ 1 w 84"/>
                <a:gd name="T15" fmla="*/ 62 h 237"/>
                <a:gd name="T16" fmla="*/ 5 w 84"/>
                <a:gd name="T17" fmla="*/ 64 h 237"/>
                <a:gd name="T18" fmla="*/ 18 w 84"/>
                <a:gd name="T19" fmla="*/ 64 h 237"/>
                <a:gd name="T20" fmla="*/ 18 w 84"/>
                <a:gd name="T21" fmla="*/ 237 h 237"/>
                <a:gd name="T22" fmla="*/ 66 w 84"/>
                <a:gd name="T23" fmla="*/ 237 h 237"/>
                <a:gd name="T24" fmla="*/ 66 w 84"/>
                <a:gd name="T25" fmla="*/ 64 h 237"/>
                <a:gd name="T26" fmla="*/ 79 w 84"/>
                <a:gd name="T27" fmla="*/ 6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237">
                  <a:moveTo>
                    <a:pt x="79" y="64"/>
                  </a:moveTo>
                  <a:cubicBezTo>
                    <a:pt x="81" y="64"/>
                    <a:pt x="83" y="63"/>
                    <a:pt x="84" y="62"/>
                  </a:cubicBezTo>
                  <a:cubicBezTo>
                    <a:pt x="84" y="60"/>
                    <a:pt x="84" y="58"/>
                    <a:pt x="83" y="56"/>
                  </a:cubicBezTo>
                  <a:cubicBezTo>
                    <a:pt x="46" y="2"/>
                    <a:pt x="46" y="2"/>
                    <a:pt x="46" y="2"/>
                  </a:cubicBezTo>
                  <a:cubicBezTo>
                    <a:pt x="45" y="1"/>
                    <a:pt x="44" y="0"/>
                    <a:pt x="42" y="0"/>
                  </a:cubicBezTo>
                  <a:cubicBezTo>
                    <a:pt x="40" y="0"/>
                    <a:pt x="39" y="1"/>
                    <a:pt x="38" y="2"/>
                  </a:cubicBezTo>
                  <a:cubicBezTo>
                    <a:pt x="1" y="56"/>
                    <a:pt x="1" y="56"/>
                    <a:pt x="1" y="56"/>
                  </a:cubicBezTo>
                  <a:cubicBezTo>
                    <a:pt x="0" y="58"/>
                    <a:pt x="0" y="60"/>
                    <a:pt x="1" y="62"/>
                  </a:cubicBezTo>
                  <a:cubicBezTo>
                    <a:pt x="1" y="63"/>
                    <a:pt x="3" y="64"/>
                    <a:pt x="5" y="64"/>
                  </a:cubicBezTo>
                  <a:cubicBezTo>
                    <a:pt x="18" y="64"/>
                    <a:pt x="18" y="64"/>
                    <a:pt x="18" y="64"/>
                  </a:cubicBezTo>
                  <a:cubicBezTo>
                    <a:pt x="18" y="237"/>
                    <a:pt x="18" y="237"/>
                    <a:pt x="18" y="237"/>
                  </a:cubicBezTo>
                  <a:cubicBezTo>
                    <a:pt x="66" y="237"/>
                    <a:pt x="66" y="237"/>
                    <a:pt x="66" y="237"/>
                  </a:cubicBezTo>
                  <a:cubicBezTo>
                    <a:pt x="66" y="64"/>
                    <a:pt x="66" y="64"/>
                    <a:pt x="66" y="64"/>
                  </a:cubicBezTo>
                  <a:lnTo>
                    <a:pt x="79" y="6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2" name="Freeform 19"/>
            <p:cNvSpPr/>
            <p:nvPr/>
          </p:nvSpPr>
          <p:spPr bwMode="auto">
            <a:xfrm>
              <a:off x="1552" y="1187"/>
              <a:ext cx="510" cy="276"/>
            </a:xfrm>
            <a:custGeom>
              <a:avLst/>
              <a:gdLst>
                <a:gd name="T0" fmla="*/ 8 w 512"/>
                <a:gd name="T1" fmla="*/ 268 h 276"/>
                <a:gd name="T2" fmla="*/ 8 w 512"/>
                <a:gd name="T3" fmla="*/ 4 h 276"/>
                <a:gd name="T4" fmla="*/ 7 w 512"/>
                <a:gd name="T5" fmla="*/ 1 h 276"/>
                <a:gd name="T6" fmla="*/ 4 w 512"/>
                <a:gd name="T7" fmla="*/ 0 h 276"/>
                <a:gd name="T8" fmla="*/ 4 w 512"/>
                <a:gd name="T9" fmla="*/ 0 h 276"/>
                <a:gd name="T10" fmla="*/ 1 w 512"/>
                <a:gd name="T11" fmla="*/ 1 h 276"/>
                <a:gd name="T12" fmla="*/ 0 w 512"/>
                <a:gd name="T13" fmla="*/ 4 h 276"/>
                <a:gd name="T14" fmla="*/ 0 w 512"/>
                <a:gd name="T15" fmla="*/ 276 h 276"/>
                <a:gd name="T16" fmla="*/ 508 w 512"/>
                <a:gd name="T17" fmla="*/ 276 h 276"/>
                <a:gd name="T18" fmla="*/ 511 w 512"/>
                <a:gd name="T19" fmla="*/ 275 h 276"/>
                <a:gd name="T20" fmla="*/ 512 w 512"/>
                <a:gd name="T21" fmla="*/ 272 h 276"/>
                <a:gd name="T22" fmla="*/ 512 w 512"/>
                <a:gd name="T23" fmla="*/ 272 h 276"/>
                <a:gd name="T24" fmla="*/ 511 w 512"/>
                <a:gd name="T25" fmla="*/ 269 h 276"/>
                <a:gd name="T26" fmla="*/ 508 w 512"/>
                <a:gd name="T27" fmla="*/ 268 h 276"/>
                <a:gd name="T28" fmla="*/ 8 w 512"/>
                <a:gd name="T29" fmla="*/ 268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2" h="276">
                  <a:moveTo>
                    <a:pt x="8" y="268"/>
                  </a:moveTo>
                  <a:cubicBezTo>
                    <a:pt x="8" y="4"/>
                    <a:pt x="8" y="4"/>
                    <a:pt x="8" y="4"/>
                  </a:cubicBezTo>
                  <a:cubicBezTo>
                    <a:pt x="8" y="3"/>
                    <a:pt x="8" y="2"/>
                    <a:pt x="7" y="1"/>
                  </a:cubicBezTo>
                  <a:cubicBezTo>
                    <a:pt x="6" y="1"/>
                    <a:pt x="5" y="0"/>
                    <a:pt x="4" y="0"/>
                  </a:cubicBezTo>
                  <a:cubicBezTo>
                    <a:pt x="4" y="0"/>
                    <a:pt x="4" y="0"/>
                    <a:pt x="4" y="0"/>
                  </a:cubicBezTo>
                  <a:cubicBezTo>
                    <a:pt x="3" y="0"/>
                    <a:pt x="2" y="1"/>
                    <a:pt x="1" y="1"/>
                  </a:cubicBezTo>
                  <a:cubicBezTo>
                    <a:pt x="0" y="2"/>
                    <a:pt x="0" y="3"/>
                    <a:pt x="0" y="4"/>
                  </a:cubicBezTo>
                  <a:cubicBezTo>
                    <a:pt x="0" y="276"/>
                    <a:pt x="0" y="276"/>
                    <a:pt x="0" y="276"/>
                  </a:cubicBezTo>
                  <a:cubicBezTo>
                    <a:pt x="508" y="276"/>
                    <a:pt x="508" y="276"/>
                    <a:pt x="508" y="276"/>
                  </a:cubicBezTo>
                  <a:cubicBezTo>
                    <a:pt x="509" y="276"/>
                    <a:pt x="510" y="276"/>
                    <a:pt x="511" y="275"/>
                  </a:cubicBezTo>
                  <a:cubicBezTo>
                    <a:pt x="512" y="274"/>
                    <a:pt x="512" y="273"/>
                    <a:pt x="512" y="272"/>
                  </a:cubicBezTo>
                  <a:cubicBezTo>
                    <a:pt x="512" y="272"/>
                    <a:pt x="512" y="272"/>
                    <a:pt x="512" y="272"/>
                  </a:cubicBezTo>
                  <a:cubicBezTo>
                    <a:pt x="512" y="271"/>
                    <a:pt x="512" y="270"/>
                    <a:pt x="511" y="269"/>
                  </a:cubicBezTo>
                  <a:cubicBezTo>
                    <a:pt x="510" y="268"/>
                    <a:pt x="509" y="268"/>
                    <a:pt x="508" y="268"/>
                  </a:cubicBezTo>
                  <a:cubicBezTo>
                    <a:pt x="8" y="268"/>
                    <a:pt x="8" y="268"/>
                    <a:pt x="8" y="2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grpSp>
        <p:nvGrpSpPr>
          <p:cNvPr id="23" name="Group 121"/>
          <p:cNvGrpSpPr>
            <a:grpSpLocks noChangeAspect="1"/>
          </p:cNvGrpSpPr>
          <p:nvPr/>
        </p:nvGrpSpPr>
        <p:grpSpPr bwMode="auto">
          <a:xfrm>
            <a:off x="1822608" y="2391040"/>
            <a:ext cx="754758" cy="642396"/>
            <a:chOff x="515" y="3088"/>
            <a:chExt cx="665" cy="566"/>
          </a:xfrm>
          <a:solidFill>
            <a:schemeClr val="tx1">
              <a:lumMod val="75000"/>
              <a:lumOff val="25000"/>
            </a:schemeClr>
          </a:solidFill>
        </p:grpSpPr>
        <p:sp>
          <p:nvSpPr>
            <p:cNvPr id="24" name="Freeform 122"/>
            <p:cNvSpPr/>
            <p:nvPr/>
          </p:nvSpPr>
          <p:spPr bwMode="auto">
            <a:xfrm>
              <a:off x="706" y="3550"/>
              <a:ext cx="283" cy="104"/>
            </a:xfrm>
            <a:custGeom>
              <a:avLst/>
              <a:gdLst>
                <a:gd name="T0" fmla="*/ 269 w 340"/>
                <a:gd name="T1" fmla="*/ 71 h 125"/>
                <a:gd name="T2" fmla="*/ 269 w 340"/>
                <a:gd name="T3" fmla="*/ 12 h 125"/>
                <a:gd name="T4" fmla="*/ 266 w 340"/>
                <a:gd name="T5" fmla="*/ 3 h 125"/>
                <a:gd name="T6" fmla="*/ 257 w 340"/>
                <a:gd name="T7" fmla="*/ 0 h 125"/>
                <a:gd name="T8" fmla="*/ 83 w 340"/>
                <a:gd name="T9" fmla="*/ 0 h 125"/>
                <a:gd name="T10" fmla="*/ 74 w 340"/>
                <a:gd name="T11" fmla="*/ 3 h 125"/>
                <a:gd name="T12" fmla="*/ 71 w 340"/>
                <a:gd name="T13" fmla="*/ 12 h 125"/>
                <a:gd name="T14" fmla="*/ 71 w 340"/>
                <a:gd name="T15" fmla="*/ 71 h 125"/>
                <a:gd name="T16" fmla="*/ 2 w 340"/>
                <a:gd name="T17" fmla="*/ 108 h 125"/>
                <a:gd name="T18" fmla="*/ 1 w 340"/>
                <a:gd name="T19" fmla="*/ 110 h 125"/>
                <a:gd name="T20" fmla="*/ 0 w 340"/>
                <a:gd name="T21" fmla="*/ 112 h 125"/>
                <a:gd name="T22" fmla="*/ 0 w 340"/>
                <a:gd name="T23" fmla="*/ 120 h 125"/>
                <a:gd name="T24" fmla="*/ 1 w 340"/>
                <a:gd name="T25" fmla="*/ 124 h 125"/>
                <a:gd name="T26" fmla="*/ 5 w 340"/>
                <a:gd name="T27" fmla="*/ 125 h 125"/>
                <a:gd name="T28" fmla="*/ 335 w 340"/>
                <a:gd name="T29" fmla="*/ 125 h 125"/>
                <a:gd name="T30" fmla="*/ 339 w 340"/>
                <a:gd name="T31" fmla="*/ 124 h 125"/>
                <a:gd name="T32" fmla="*/ 340 w 340"/>
                <a:gd name="T33" fmla="*/ 120 h 125"/>
                <a:gd name="T34" fmla="*/ 340 w 340"/>
                <a:gd name="T35" fmla="*/ 112 h 125"/>
                <a:gd name="T36" fmla="*/ 339 w 340"/>
                <a:gd name="T37" fmla="*/ 110 h 125"/>
                <a:gd name="T38" fmla="*/ 338 w 340"/>
                <a:gd name="T39" fmla="*/ 108 h 125"/>
                <a:gd name="T40" fmla="*/ 269 w 340"/>
                <a:gd name="T41" fmla="*/ 7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125">
                  <a:moveTo>
                    <a:pt x="269" y="71"/>
                  </a:moveTo>
                  <a:cubicBezTo>
                    <a:pt x="269" y="12"/>
                    <a:pt x="269" y="12"/>
                    <a:pt x="269" y="12"/>
                  </a:cubicBezTo>
                  <a:cubicBezTo>
                    <a:pt x="269" y="9"/>
                    <a:pt x="268" y="6"/>
                    <a:pt x="266" y="3"/>
                  </a:cubicBezTo>
                  <a:cubicBezTo>
                    <a:pt x="263" y="1"/>
                    <a:pt x="260" y="0"/>
                    <a:pt x="257" y="0"/>
                  </a:cubicBezTo>
                  <a:cubicBezTo>
                    <a:pt x="83" y="0"/>
                    <a:pt x="83" y="0"/>
                    <a:pt x="83" y="0"/>
                  </a:cubicBezTo>
                  <a:cubicBezTo>
                    <a:pt x="80" y="0"/>
                    <a:pt x="77" y="1"/>
                    <a:pt x="74" y="3"/>
                  </a:cubicBezTo>
                  <a:cubicBezTo>
                    <a:pt x="72" y="6"/>
                    <a:pt x="71" y="9"/>
                    <a:pt x="71" y="12"/>
                  </a:cubicBezTo>
                  <a:cubicBezTo>
                    <a:pt x="71" y="71"/>
                    <a:pt x="71" y="71"/>
                    <a:pt x="71" y="71"/>
                  </a:cubicBezTo>
                  <a:cubicBezTo>
                    <a:pt x="2" y="108"/>
                    <a:pt x="2" y="108"/>
                    <a:pt x="2" y="108"/>
                  </a:cubicBezTo>
                  <a:cubicBezTo>
                    <a:pt x="2" y="109"/>
                    <a:pt x="1" y="109"/>
                    <a:pt x="1" y="110"/>
                  </a:cubicBezTo>
                  <a:cubicBezTo>
                    <a:pt x="0" y="111"/>
                    <a:pt x="0" y="111"/>
                    <a:pt x="0" y="112"/>
                  </a:cubicBezTo>
                  <a:cubicBezTo>
                    <a:pt x="0" y="120"/>
                    <a:pt x="0" y="120"/>
                    <a:pt x="0" y="120"/>
                  </a:cubicBezTo>
                  <a:cubicBezTo>
                    <a:pt x="0" y="122"/>
                    <a:pt x="1" y="123"/>
                    <a:pt x="1" y="124"/>
                  </a:cubicBezTo>
                  <a:cubicBezTo>
                    <a:pt x="2" y="124"/>
                    <a:pt x="3" y="125"/>
                    <a:pt x="5" y="125"/>
                  </a:cubicBezTo>
                  <a:cubicBezTo>
                    <a:pt x="335" y="125"/>
                    <a:pt x="335" y="125"/>
                    <a:pt x="335" y="125"/>
                  </a:cubicBezTo>
                  <a:cubicBezTo>
                    <a:pt x="337" y="125"/>
                    <a:pt x="338" y="124"/>
                    <a:pt x="339" y="124"/>
                  </a:cubicBezTo>
                  <a:cubicBezTo>
                    <a:pt x="339" y="123"/>
                    <a:pt x="340" y="122"/>
                    <a:pt x="340" y="120"/>
                  </a:cubicBezTo>
                  <a:cubicBezTo>
                    <a:pt x="340" y="112"/>
                    <a:pt x="340" y="112"/>
                    <a:pt x="340" y="112"/>
                  </a:cubicBezTo>
                  <a:cubicBezTo>
                    <a:pt x="340" y="111"/>
                    <a:pt x="340" y="111"/>
                    <a:pt x="339" y="110"/>
                  </a:cubicBezTo>
                  <a:cubicBezTo>
                    <a:pt x="339" y="109"/>
                    <a:pt x="338" y="109"/>
                    <a:pt x="338" y="108"/>
                  </a:cubicBezTo>
                  <a:lnTo>
                    <a:pt x="269" y="7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5" name="Freeform 123"/>
            <p:cNvSpPr>
              <a:spLocks noEditPoints="1"/>
            </p:cNvSpPr>
            <p:nvPr/>
          </p:nvSpPr>
          <p:spPr bwMode="auto">
            <a:xfrm>
              <a:off x="515" y="3088"/>
              <a:ext cx="665" cy="449"/>
            </a:xfrm>
            <a:custGeom>
              <a:avLst/>
              <a:gdLst>
                <a:gd name="T0" fmla="*/ 791 w 800"/>
                <a:gd name="T1" fmla="*/ 9 h 539"/>
                <a:gd name="T2" fmla="*/ 770 w 800"/>
                <a:gd name="T3" fmla="*/ 0 h 539"/>
                <a:gd name="T4" fmla="*/ 30 w 800"/>
                <a:gd name="T5" fmla="*/ 0 h 539"/>
                <a:gd name="T6" fmla="*/ 9 w 800"/>
                <a:gd name="T7" fmla="*/ 9 h 539"/>
                <a:gd name="T8" fmla="*/ 0 w 800"/>
                <a:gd name="T9" fmla="*/ 30 h 539"/>
                <a:gd name="T10" fmla="*/ 0 w 800"/>
                <a:gd name="T11" fmla="*/ 509 h 539"/>
                <a:gd name="T12" fmla="*/ 9 w 800"/>
                <a:gd name="T13" fmla="*/ 530 h 539"/>
                <a:gd name="T14" fmla="*/ 30 w 800"/>
                <a:gd name="T15" fmla="*/ 539 h 539"/>
                <a:gd name="T16" fmla="*/ 770 w 800"/>
                <a:gd name="T17" fmla="*/ 539 h 539"/>
                <a:gd name="T18" fmla="*/ 791 w 800"/>
                <a:gd name="T19" fmla="*/ 530 h 539"/>
                <a:gd name="T20" fmla="*/ 800 w 800"/>
                <a:gd name="T21" fmla="*/ 509 h 539"/>
                <a:gd name="T22" fmla="*/ 800 w 800"/>
                <a:gd name="T23" fmla="*/ 30 h 539"/>
                <a:gd name="T24" fmla="*/ 791 w 800"/>
                <a:gd name="T25" fmla="*/ 9 h 539"/>
                <a:gd name="T26" fmla="*/ 400 w 800"/>
                <a:gd name="T27" fmla="*/ 526 h 539"/>
                <a:gd name="T28" fmla="*/ 387 w 800"/>
                <a:gd name="T29" fmla="*/ 513 h 539"/>
                <a:gd name="T30" fmla="*/ 400 w 800"/>
                <a:gd name="T31" fmla="*/ 500 h 539"/>
                <a:gd name="T32" fmla="*/ 413 w 800"/>
                <a:gd name="T33" fmla="*/ 513 h 539"/>
                <a:gd name="T34" fmla="*/ 400 w 800"/>
                <a:gd name="T35" fmla="*/ 526 h 539"/>
                <a:gd name="T36" fmla="*/ 748 w 800"/>
                <a:gd name="T37" fmla="*/ 487 h 539"/>
                <a:gd name="T38" fmla="*/ 52 w 800"/>
                <a:gd name="T39" fmla="*/ 487 h 539"/>
                <a:gd name="T40" fmla="*/ 52 w 800"/>
                <a:gd name="T41" fmla="*/ 52 h 539"/>
                <a:gd name="T42" fmla="*/ 748 w 800"/>
                <a:gd name="T43" fmla="*/ 52 h 539"/>
                <a:gd name="T44" fmla="*/ 748 w 800"/>
                <a:gd name="T45" fmla="*/ 487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0" h="539">
                  <a:moveTo>
                    <a:pt x="791" y="9"/>
                  </a:moveTo>
                  <a:cubicBezTo>
                    <a:pt x="785" y="3"/>
                    <a:pt x="778" y="0"/>
                    <a:pt x="770" y="0"/>
                  </a:cubicBezTo>
                  <a:cubicBezTo>
                    <a:pt x="30" y="0"/>
                    <a:pt x="30" y="0"/>
                    <a:pt x="30" y="0"/>
                  </a:cubicBezTo>
                  <a:cubicBezTo>
                    <a:pt x="22" y="0"/>
                    <a:pt x="15" y="3"/>
                    <a:pt x="9" y="9"/>
                  </a:cubicBezTo>
                  <a:cubicBezTo>
                    <a:pt x="3" y="15"/>
                    <a:pt x="0" y="23"/>
                    <a:pt x="0" y="30"/>
                  </a:cubicBezTo>
                  <a:cubicBezTo>
                    <a:pt x="0" y="509"/>
                    <a:pt x="0" y="509"/>
                    <a:pt x="0" y="509"/>
                  </a:cubicBezTo>
                  <a:cubicBezTo>
                    <a:pt x="0" y="517"/>
                    <a:pt x="3" y="525"/>
                    <a:pt x="9" y="530"/>
                  </a:cubicBezTo>
                  <a:cubicBezTo>
                    <a:pt x="15" y="536"/>
                    <a:pt x="22" y="539"/>
                    <a:pt x="30" y="539"/>
                  </a:cubicBezTo>
                  <a:cubicBezTo>
                    <a:pt x="770" y="539"/>
                    <a:pt x="770" y="539"/>
                    <a:pt x="770" y="539"/>
                  </a:cubicBezTo>
                  <a:cubicBezTo>
                    <a:pt x="778" y="539"/>
                    <a:pt x="785" y="536"/>
                    <a:pt x="791" y="530"/>
                  </a:cubicBezTo>
                  <a:cubicBezTo>
                    <a:pt x="797" y="525"/>
                    <a:pt x="800" y="517"/>
                    <a:pt x="800" y="509"/>
                  </a:cubicBezTo>
                  <a:cubicBezTo>
                    <a:pt x="800" y="30"/>
                    <a:pt x="800" y="30"/>
                    <a:pt x="800" y="30"/>
                  </a:cubicBezTo>
                  <a:cubicBezTo>
                    <a:pt x="800" y="23"/>
                    <a:pt x="797" y="15"/>
                    <a:pt x="791" y="9"/>
                  </a:cubicBezTo>
                  <a:close/>
                  <a:moveTo>
                    <a:pt x="400" y="526"/>
                  </a:moveTo>
                  <a:cubicBezTo>
                    <a:pt x="393" y="526"/>
                    <a:pt x="387" y="521"/>
                    <a:pt x="387" y="513"/>
                  </a:cubicBezTo>
                  <a:cubicBezTo>
                    <a:pt x="387" y="506"/>
                    <a:pt x="393" y="500"/>
                    <a:pt x="400" y="500"/>
                  </a:cubicBezTo>
                  <a:cubicBezTo>
                    <a:pt x="407" y="500"/>
                    <a:pt x="413" y="506"/>
                    <a:pt x="413" y="513"/>
                  </a:cubicBezTo>
                  <a:cubicBezTo>
                    <a:pt x="413" y="521"/>
                    <a:pt x="407" y="526"/>
                    <a:pt x="400" y="526"/>
                  </a:cubicBezTo>
                  <a:close/>
                  <a:moveTo>
                    <a:pt x="748" y="487"/>
                  </a:moveTo>
                  <a:cubicBezTo>
                    <a:pt x="52" y="487"/>
                    <a:pt x="52" y="487"/>
                    <a:pt x="52" y="487"/>
                  </a:cubicBezTo>
                  <a:cubicBezTo>
                    <a:pt x="52" y="52"/>
                    <a:pt x="52" y="52"/>
                    <a:pt x="52" y="52"/>
                  </a:cubicBezTo>
                  <a:cubicBezTo>
                    <a:pt x="748" y="52"/>
                    <a:pt x="748" y="52"/>
                    <a:pt x="748" y="52"/>
                  </a:cubicBezTo>
                  <a:lnTo>
                    <a:pt x="748" y="4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6" name="Freeform 124"/>
            <p:cNvSpPr/>
            <p:nvPr/>
          </p:nvSpPr>
          <p:spPr bwMode="auto">
            <a:xfrm>
              <a:off x="646" y="3459"/>
              <a:ext cx="56" cy="9"/>
            </a:xfrm>
            <a:custGeom>
              <a:avLst/>
              <a:gdLst>
                <a:gd name="T0" fmla="*/ 6 w 67"/>
                <a:gd name="T1" fmla="*/ 0 h 11"/>
                <a:gd name="T2" fmla="*/ 2 w 67"/>
                <a:gd name="T3" fmla="*/ 2 h 11"/>
                <a:gd name="T4" fmla="*/ 0 w 67"/>
                <a:gd name="T5" fmla="*/ 6 h 11"/>
                <a:gd name="T6" fmla="*/ 0 w 67"/>
                <a:gd name="T7" fmla="*/ 11 h 11"/>
                <a:gd name="T8" fmla="*/ 67 w 67"/>
                <a:gd name="T9" fmla="*/ 11 h 11"/>
                <a:gd name="T10" fmla="*/ 67 w 67"/>
                <a:gd name="T11" fmla="*/ 6 h 11"/>
                <a:gd name="T12" fmla="*/ 65 w 67"/>
                <a:gd name="T13" fmla="*/ 2 h 11"/>
                <a:gd name="T14" fmla="*/ 61 w 67"/>
                <a:gd name="T15" fmla="*/ 0 h 11"/>
                <a:gd name="T16" fmla="*/ 6 w 67"/>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1">
                  <a:moveTo>
                    <a:pt x="6" y="0"/>
                  </a:moveTo>
                  <a:cubicBezTo>
                    <a:pt x="4" y="0"/>
                    <a:pt x="3" y="1"/>
                    <a:pt x="2" y="2"/>
                  </a:cubicBezTo>
                  <a:cubicBezTo>
                    <a:pt x="0" y="3"/>
                    <a:pt x="0" y="5"/>
                    <a:pt x="0" y="6"/>
                  </a:cubicBezTo>
                  <a:cubicBezTo>
                    <a:pt x="0" y="11"/>
                    <a:pt x="0" y="11"/>
                    <a:pt x="0" y="11"/>
                  </a:cubicBezTo>
                  <a:cubicBezTo>
                    <a:pt x="67" y="11"/>
                    <a:pt x="67" y="11"/>
                    <a:pt x="67" y="11"/>
                  </a:cubicBezTo>
                  <a:cubicBezTo>
                    <a:pt x="67" y="6"/>
                    <a:pt x="67" y="6"/>
                    <a:pt x="67" y="6"/>
                  </a:cubicBezTo>
                  <a:cubicBezTo>
                    <a:pt x="67" y="5"/>
                    <a:pt x="66" y="3"/>
                    <a:pt x="65" y="2"/>
                  </a:cubicBezTo>
                  <a:cubicBezTo>
                    <a:pt x="64" y="1"/>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7" name="Freeform 125"/>
            <p:cNvSpPr/>
            <p:nvPr/>
          </p:nvSpPr>
          <p:spPr bwMode="auto">
            <a:xfrm>
              <a:off x="715" y="3395"/>
              <a:ext cx="55" cy="73"/>
            </a:xfrm>
            <a:custGeom>
              <a:avLst/>
              <a:gdLst>
                <a:gd name="T0" fmla="*/ 6 w 67"/>
                <a:gd name="T1" fmla="*/ 0 h 88"/>
                <a:gd name="T2" fmla="*/ 2 w 67"/>
                <a:gd name="T3" fmla="*/ 1 h 88"/>
                <a:gd name="T4" fmla="*/ 0 w 67"/>
                <a:gd name="T5" fmla="*/ 6 h 88"/>
                <a:gd name="T6" fmla="*/ 0 w 67"/>
                <a:gd name="T7" fmla="*/ 88 h 88"/>
                <a:gd name="T8" fmla="*/ 67 w 67"/>
                <a:gd name="T9" fmla="*/ 88 h 88"/>
                <a:gd name="T10" fmla="*/ 67 w 67"/>
                <a:gd name="T11" fmla="*/ 6 h 88"/>
                <a:gd name="T12" fmla="*/ 65 w 67"/>
                <a:gd name="T13" fmla="*/ 1 h 88"/>
                <a:gd name="T14" fmla="*/ 61 w 67"/>
                <a:gd name="T15" fmla="*/ 0 h 88"/>
                <a:gd name="T16" fmla="*/ 6 w 67"/>
                <a:gd name="T1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88">
                  <a:moveTo>
                    <a:pt x="6" y="0"/>
                  </a:moveTo>
                  <a:cubicBezTo>
                    <a:pt x="4" y="0"/>
                    <a:pt x="3" y="0"/>
                    <a:pt x="2" y="1"/>
                  </a:cubicBezTo>
                  <a:cubicBezTo>
                    <a:pt x="0" y="3"/>
                    <a:pt x="0" y="4"/>
                    <a:pt x="0" y="6"/>
                  </a:cubicBezTo>
                  <a:cubicBezTo>
                    <a:pt x="0" y="88"/>
                    <a:pt x="0" y="88"/>
                    <a:pt x="0" y="88"/>
                  </a:cubicBezTo>
                  <a:cubicBezTo>
                    <a:pt x="67" y="88"/>
                    <a:pt x="67" y="88"/>
                    <a:pt x="67" y="88"/>
                  </a:cubicBezTo>
                  <a:cubicBezTo>
                    <a:pt x="67" y="6"/>
                    <a:pt x="67" y="6"/>
                    <a:pt x="67" y="6"/>
                  </a:cubicBezTo>
                  <a:cubicBezTo>
                    <a:pt x="67" y="4"/>
                    <a:pt x="66" y="3"/>
                    <a:pt x="65" y="1"/>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8" name="Freeform 126"/>
            <p:cNvSpPr/>
            <p:nvPr/>
          </p:nvSpPr>
          <p:spPr bwMode="auto">
            <a:xfrm>
              <a:off x="783" y="3368"/>
              <a:ext cx="55" cy="100"/>
            </a:xfrm>
            <a:custGeom>
              <a:avLst/>
              <a:gdLst>
                <a:gd name="T0" fmla="*/ 6 w 67"/>
                <a:gd name="T1" fmla="*/ 0 h 120"/>
                <a:gd name="T2" fmla="*/ 2 w 67"/>
                <a:gd name="T3" fmla="*/ 2 h 120"/>
                <a:gd name="T4" fmla="*/ 0 w 67"/>
                <a:gd name="T5" fmla="*/ 6 h 120"/>
                <a:gd name="T6" fmla="*/ 0 w 67"/>
                <a:gd name="T7" fmla="*/ 120 h 120"/>
                <a:gd name="T8" fmla="*/ 67 w 67"/>
                <a:gd name="T9" fmla="*/ 120 h 120"/>
                <a:gd name="T10" fmla="*/ 67 w 67"/>
                <a:gd name="T11" fmla="*/ 6 h 120"/>
                <a:gd name="T12" fmla="*/ 65 w 67"/>
                <a:gd name="T13" fmla="*/ 2 h 120"/>
                <a:gd name="T14" fmla="*/ 61 w 67"/>
                <a:gd name="T15" fmla="*/ 0 h 120"/>
                <a:gd name="T16" fmla="*/ 6 w 67"/>
                <a:gd name="T1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20">
                  <a:moveTo>
                    <a:pt x="6" y="0"/>
                  </a:moveTo>
                  <a:cubicBezTo>
                    <a:pt x="4" y="0"/>
                    <a:pt x="3" y="0"/>
                    <a:pt x="2" y="2"/>
                  </a:cubicBezTo>
                  <a:cubicBezTo>
                    <a:pt x="0" y="3"/>
                    <a:pt x="0" y="4"/>
                    <a:pt x="0" y="6"/>
                  </a:cubicBezTo>
                  <a:cubicBezTo>
                    <a:pt x="0" y="120"/>
                    <a:pt x="0" y="120"/>
                    <a:pt x="0" y="120"/>
                  </a:cubicBezTo>
                  <a:cubicBezTo>
                    <a:pt x="67" y="120"/>
                    <a:pt x="67" y="120"/>
                    <a:pt x="67" y="120"/>
                  </a:cubicBezTo>
                  <a:cubicBezTo>
                    <a:pt x="67" y="6"/>
                    <a:pt x="67" y="6"/>
                    <a:pt x="67" y="6"/>
                  </a:cubicBezTo>
                  <a:cubicBezTo>
                    <a:pt x="67" y="4"/>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9" name="Freeform 127"/>
            <p:cNvSpPr/>
            <p:nvPr/>
          </p:nvSpPr>
          <p:spPr bwMode="auto">
            <a:xfrm>
              <a:off x="851" y="3379"/>
              <a:ext cx="56" cy="89"/>
            </a:xfrm>
            <a:custGeom>
              <a:avLst/>
              <a:gdLst>
                <a:gd name="T0" fmla="*/ 6 w 67"/>
                <a:gd name="T1" fmla="*/ 0 h 107"/>
                <a:gd name="T2" fmla="*/ 2 w 67"/>
                <a:gd name="T3" fmla="*/ 2 h 107"/>
                <a:gd name="T4" fmla="*/ 0 w 67"/>
                <a:gd name="T5" fmla="*/ 6 h 107"/>
                <a:gd name="T6" fmla="*/ 0 w 67"/>
                <a:gd name="T7" fmla="*/ 107 h 107"/>
                <a:gd name="T8" fmla="*/ 67 w 67"/>
                <a:gd name="T9" fmla="*/ 107 h 107"/>
                <a:gd name="T10" fmla="*/ 67 w 67"/>
                <a:gd name="T11" fmla="*/ 6 h 107"/>
                <a:gd name="T12" fmla="*/ 65 w 67"/>
                <a:gd name="T13" fmla="*/ 2 h 107"/>
                <a:gd name="T14" fmla="*/ 61 w 67"/>
                <a:gd name="T15" fmla="*/ 0 h 107"/>
                <a:gd name="T16" fmla="*/ 6 w 67"/>
                <a:gd name="T1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07">
                  <a:moveTo>
                    <a:pt x="6" y="0"/>
                  </a:moveTo>
                  <a:cubicBezTo>
                    <a:pt x="5" y="0"/>
                    <a:pt x="3" y="0"/>
                    <a:pt x="2" y="2"/>
                  </a:cubicBezTo>
                  <a:cubicBezTo>
                    <a:pt x="0" y="3"/>
                    <a:pt x="0" y="5"/>
                    <a:pt x="0" y="6"/>
                  </a:cubicBezTo>
                  <a:cubicBezTo>
                    <a:pt x="0" y="107"/>
                    <a:pt x="0" y="107"/>
                    <a:pt x="0" y="107"/>
                  </a:cubicBezTo>
                  <a:cubicBezTo>
                    <a:pt x="67" y="107"/>
                    <a:pt x="67" y="107"/>
                    <a:pt x="67" y="107"/>
                  </a:cubicBezTo>
                  <a:cubicBezTo>
                    <a:pt x="67" y="6"/>
                    <a:pt x="67" y="6"/>
                    <a:pt x="67" y="6"/>
                  </a:cubicBezTo>
                  <a:cubicBezTo>
                    <a:pt x="67" y="5"/>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0" name="Freeform 128"/>
            <p:cNvSpPr/>
            <p:nvPr/>
          </p:nvSpPr>
          <p:spPr bwMode="auto">
            <a:xfrm>
              <a:off x="919" y="3337"/>
              <a:ext cx="56" cy="131"/>
            </a:xfrm>
            <a:custGeom>
              <a:avLst/>
              <a:gdLst>
                <a:gd name="T0" fmla="*/ 6 w 67"/>
                <a:gd name="T1" fmla="*/ 0 h 158"/>
                <a:gd name="T2" fmla="*/ 2 w 67"/>
                <a:gd name="T3" fmla="*/ 1 h 158"/>
                <a:gd name="T4" fmla="*/ 0 w 67"/>
                <a:gd name="T5" fmla="*/ 6 h 158"/>
                <a:gd name="T6" fmla="*/ 0 w 67"/>
                <a:gd name="T7" fmla="*/ 158 h 158"/>
                <a:gd name="T8" fmla="*/ 67 w 67"/>
                <a:gd name="T9" fmla="*/ 158 h 158"/>
                <a:gd name="T10" fmla="*/ 67 w 67"/>
                <a:gd name="T11" fmla="*/ 6 h 158"/>
                <a:gd name="T12" fmla="*/ 65 w 67"/>
                <a:gd name="T13" fmla="*/ 1 h 158"/>
                <a:gd name="T14" fmla="*/ 61 w 67"/>
                <a:gd name="T15" fmla="*/ 0 h 158"/>
                <a:gd name="T16" fmla="*/ 6 w 67"/>
                <a:gd name="T17"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58">
                  <a:moveTo>
                    <a:pt x="6" y="0"/>
                  </a:moveTo>
                  <a:cubicBezTo>
                    <a:pt x="5" y="0"/>
                    <a:pt x="3" y="0"/>
                    <a:pt x="2" y="1"/>
                  </a:cubicBezTo>
                  <a:cubicBezTo>
                    <a:pt x="0" y="3"/>
                    <a:pt x="0" y="4"/>
                    <a:pt x="0" y="6"/>
                  </a:cubicBezTo>
                  <a:cubicBezTo>
                    <a:pt x="0" y="158"/>
                    <a:pt x="0" y="158"/>
                    <a:pt x="0" y="158"/>
                  </a:cubicBezTo>
                  <a:cubicBezTo>
                    <a:pt x="67" y="158"/>
                    <a:pt x="67" y="158"/>
                    <a:pt x="67" y="158"/>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1" name="Freeform 129"/>
            <p:cNvSpPr/>
            <p:nvPr/>
          </p:nvSpPr>
          <p:spPr bwMode="auto">
            <a:xfrm>
              <a:off x="987" y="3284"/>
              <a:ext cx="56" cy="184"/>
            </a:xfrm>
            <a:custGeom>
              <a:avLst/>
              <a:gdLst>
                <a:gd name="T0" fmla="*/ 6 w 67"/>
                <a:gd name="T1" fmla="*/ 0 h 222"/>
                <a:gd name="T2" fmla="*/ 2 w 67"/>
                <a:gd name="T3" fmla="*/ 1 h 222"/>
                <a:gd name="T4" fmla="*/ 0 w 67"/>
                <a:gd name="T5" fmla="*/ 6 h 222"/>
                <a:gd name="T6" fmla="*/ 0 w 67"/>
                <a:gd name="T7" fmla="*/ 222 h 222"/>
                <a:gd name="T8" fmla="*/ 67 w 67"/>
                <a:gd name="T9" fmla="*/ 222 h 222"/>
                <a:gd name="T10" fmla="*/ 67 w 67"/>
                <a:gd name="T11" fmla="*/ 6 h 222"/>
                <a:gd name="T12" fmla="*/ 65 w 67"/>
                <a:gd name="T13" fmla="*/ 1 h 222"/>
                <a:gd name="T14" fmla="*/ 61 w 67"/>
                <a:gd name="T15" fmla="*/ 0 h 222"/>
                <a:gd name="T16" fmla="*/ 6 w 67"/>
                <a:gd name="T1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222">
                  <a:moveTo>
                    <a:pt x="6" y="0"/>
                  </a:moveTo>
                  <a:cubicBezTo>
                    <a:pt x="5" y="0"/>
                    <a:pt x="3" y="0"/>
                    <a:pt x="2" y="1"/>
                  </a:cubicBezTo>
                  <a:cubicBezTo>
                    <a:pt x="1" y="3"/>
                    <a:pt x="0" y="4"/>
                    <a:pt x="0" y="6"/>
                  </a:cubicBezTo>
                  <a:cubicBezTo>
                    <a:pt x="0" y="222"/>
                    <a:pt x="0" y="222"/>
                    <a:pt x="0" y="222"/>
                  </a:cubicBezTo>
                  <a:cubicBezTo>
                    <a:pt x="67" y="222"/>
                    <a:pt x="67" y="222"/>
                    <a:pt x="67" y="222"/>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2" name="Freeform 130"/>
            <p:cNvSpPr/>
            <p:nvPr/>
          </p:nvSpPr>
          <p:spPr bwMode="auto">
            <a:xfrm>
              <a:off x="610" y="3178"/>
              <a:ext cx="475" cy="289"/>
            </a:xfrm>
            <a:custGeom>
              <a:avLst/>
              <a:gdLst>
                <a:gd name="T0" fmla="*/ 572 w 572"/>
                <a:gd name="T1" fmla="*/ 7 h 347"/>
                <a:gd name="T2" fmla="*/ 571 w 572"/>
                <a:gd name="T3" fmla="*/ 2 h 347"/>
                <a:gd name="T4" fmla="*/ 567 w 572"/>
                <a:gd name="T5" fmla="*/ 1 h 347"/>
                <a:gd name="T6" fmla="*/ 500 w 572"/>
                <a:gd name="T7" fmla="*/ 20 h 347"/>
                <a:gd name="T8" fmla="*/ 497 w 572"/>
                <a:gd name="T9" fmla="*/ 23 h 347"/>
                <a:gd name="T10" fmla="*/ 498 w 572"/>
                <a:gd name="T11" fmla="*/ 27 h 347"/>
                <a:gd name="T12" fmla="*/ 506 w 572"/>
                <a:gd name="T13" fmla="*/ 37 h 347"/>
                <a:gd name="T14" fmla="*/ 302 w 572"/>
                <a:gd name="T15" fmla="*/ 196 h 347"/>
                <a:gd name="T16" fmla="*/ 190 w 572"/>
                <a:gd name="T17" fmla="*/ 148 h 347"/>
                <a:gd name="T18" fmla="*/ 2 w 572"/>
                <a:gd name="T19" fmla="*/ 327 h 347"/>
                <a:gd name="T20" fmla="*/ 0 w 572"/>
                <a:gd name="T21" fmla="*/ 331 h 347"/>
                <a:gd name="T22" fmla="*/ 2 w 572"/>
                <a:gd name="T23" fmla="*/ 336 h 347"/>
                <a:gd name="T24" fmla="*/ 10 w 572"/>
                <a:gd name="T25" fmla="*/ 345 h 347"/>
                <a:gd name="T26" fmla="*/ 15 w 572"/>
                <a:gd name="T27" fmla="*/ 347 h 347"/>
                <a:gd name="T28" fmla="*/ 19 w 572"/>
                <a:gd name="T29" fmla="*/ 345 h 347"/>
                <a:gd name="T30" fmla="*/ 195 w 572"/>
                <a:gd name="T31" fmla="*/ 178 h 347"/>
                <a:gd name="T32" fmla="*/ 306 w 572"/>
                <a:gd name="T33" fmla="*/ 225 h 347"/>
                <a:gd name="T34" fmla="*/ 521 w 572"/>
                <a:gd name="T35" fmla="*/ 57 h 347"/>
                <a:gd name="T36" fmla="*/ 529 w 572"/>
                <a:gd name="T37" fmla="*/ 68 h 347"/>
                <a:gd name="T38" fmla="*/ 533 w 572"/>
                <a:gd name="T39" fmla="*/ 69 h 347"/>
                <a:gd name="T40" fmla="*/ 536 w 572"/>
                <a:gd name="T41" fmla="*/ 67 h 347"/>
                <a:gd name="T42" fmla="*/ 572 w 572"/>
                <a:gd name="T43" fmla="*/ 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2" h="347">
                  <a:moveTo>
                    <a:pt x="572" y="7"/>
                  </a:moveTo>
                  <a:cubicBezTo>
                    <a:pt x="572" y="5"/>
                    <a:pt x="572" y="4"/>
                    <a:pt x="571" y="2"/>
                  </a:cubicBezTo>
                  <a:cubicBezTo>
                    <a:pt x="570" y="1"/>
                    <a:pt x="568" y="0"/>
                    <a:pt x="567" y="1"/>
                  </a:cubicBezTo>
                  <a:cubicBezTo>
                    <a:pt x="500" y="20"/>
                    <a:pt x="500" y="20"/>
                    <a:pt x="500" y="20"/>
                  </a:cubicBezTo>
                  <a:cubicBezTo>
                    <a:pt x="498" y="21"/>
                    <a:pt x="497" y="22"/>
                    <a:pt x="497" y="23"/>
                  </a:cubicBezTo>
                  <a:cubicBezTo>
                    <a:pt x="496" y="25"/>
                    <a:pt x="497" y="26"/>
                    <a:pt x="498" y="27"/>
                  </a:cubicBezTo>
                  <a:cubicBezTo>
                    <a:pt x="506" y="37"/>
                    <a:pt x="506" y="37"/>
                    <a:pt x="506" y="37"/>
                  </a:cubicBezTo>
                  <a:cubicBezTo>
                    <a:pt x="302" y="196"/>
                    <a:pt x="302" y="196"/>
                    <a:pt x="302" y="196"/>
                  </a:cubicBezTo>
                  <a:cubicBezTo>
                    <a:pt x="190" y="148"/>
                    <a:pt x="190" y="148"/>
                    <a:pt x="190" y="148"/>
                  </a:cubicBezTo>
                  <a:cubicBezTo>
                    <a:pt x="2" y="327"/>
                    <a:pt x="2" y="327"/>
                    <a:pt x="2" y="327"/>
                  </a:cubicBezTo>
                  <a:cubicBezTo>
                    <a:pt x="1" y="328"/>
                    <a:pt x="0" y="329"/>
                    <a:pt x="0" y="331"/>
                  </a:cubicBezTo>
                  <a:cubicBezTo>
                    <a:pt x="0" y="333"/>
                    <a:pt x="0" y="334"/>
                    <a:pt x="2" y="336"/>
                  </a:cubicBezTo>
                  <a:cubicBezTo>
                    <a:pt x="10" y="345"/>
                    <a:pt x="10" y="345"/>
                    <a:pt x="10" y="345"/>
                  </a:cubicBezTo>
                  <a:cubicBezTo>
                    <a:pt x="11" y="346"/>
                    <a:pt x="13" y="347"/>
                    <a:pt x="15" y="347"/>
                  </a:cubicBezTo>
                  <a:cubicBezTo>
                    <a:pt x="16" y="347"/>
                    <a:pt x="18" y="346"/>
                    <a:pt x="19" y="345"/>
                  </a:cubicBezTo>
                  <a:cubicBezTo>
                    <a:pt x="195" y="178"/>
                    <a:pt x="195" y="178"/>
                    <a:pt x="195" y="178"/>
                  </a:cubicBezTo>
                  <a:cubicBezTo>
                    <a:pt x="306" y="225"/>
                    <a:pt x="306" y="225"/>
                    <a:pt x="306" y="225"/>
                  </a:cubicBezTo>
                  <a:cubicBezTo>
                    <a:pt x="521" y="57"/>
                    <a:pt x="521" y="57"/>
                    <a:pt x="521" y="57"/>
                  </a:cubicBezTo>
                  <a:cubicBezTo>
                    <a:pt x="529" y="68"/>
                    <a:pt x="529" y="68"/>
                    <a:pt x="529" y="68"/>
                  </a:cubicBezTo>
                  <a:cubicBezTo>
                    <a:pt x="530" y="69"/>
                    <a:pt x="531" y="69"/>
                    <a:pt x="533" y="69"/>
                  </a:cubicBezTo>
                  <a:cubicBezTo>
                    <a:pt x="534" y="69"/>
                    <a:pt x="535" y="68"/>
                    <a:pt x="536" y="67"/>
                  </a:cubicBezTo>
                  <a:lnTo>
                    <a:pt x="572"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grpSp>
        <p:nvGrpSpPr>
          <p:cNvPr id="33" name="Group 32"/>
          <p:cNvGrpSpPr>
            <a:grpSpLocks noChangeAspect="1"/>
          </p:cNvGrpSpPr>
          <p:nvPr/>
        </p:nvGrpSpPr>
        <p:grpSpPr bwMode="auto">
          <a:xfrm>
            <a:off x="9565129" y="2329751"/>
            <a:ext cx="907980" cy="644666"/>
            <a:chOff x="4354" y="1098"/>
            <a:chExt cx="800" cy="568"/>
          </a:xfrm>
          <a:solidFill>
            <a:schemeClr val="tx1">
              <a:lumMod val="75000"/>
              <a:lumOff val="25000"/>
            </a:schemeClr>
          </a:solidFill>
        </p:grpSpPr>
        <p:sp>
          <p:nvSpPr>
            <p:cNvPr id="34" name="Freeform 33"/>
            <p:cNvSpPr>
              <a:spLocks noEditPoints="1"/>
            </p:cNvSpPr>
            <p:nvPr/>
          </p:nvSpPr>
          <p:spPr bwMode="auto">
            <a:xfrm>
              <a:off x="4441" y="1098"/>
              <a:ext cx="626" cy="423"/>
            </a:xfrm>
            <a:custGeom>
              <a:avLst/>
              <a:gdLst>
                <a:gd name="T0" fmla="*/ 621 w 628"/>
                <a:gd name="T1" fmla="*/ 7 h 423"/>
                <a:gd name="T2" fmla="*/ 605 w 628"/>
                <a:gd name="T3" fmla="*/ 0 h 423"/>
                <a:gd name="T4" fmla="*/ 24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4" y="0"/>
                    <a:pt x="24" y="0"/>
                    <a:pt x="24"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5" name="Freeform 34"/>
            <p:cNvSpPr>
              <a:spLocks noEditPoints="1"/>
            </p:cNvSpPr>
            <p:nvPr/>
          </p:nvSpPr>
          <p:spPr bwMode="auto">
            <a:xfrm>
              <a:off x="4354"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schemeClr val="bg1"/>
                </a:solidFill>
              </a:endParaRPr>
            </a:p>
          </p:txBody>
        </p:sp>
        <p:sp>
          <p:nvSpPr>
            <p:cNvPr id="36" name="Freeform 35"/>
            <p:cNvSpPr>
              <a:spLocks noEditPoints="1"/>
            </p:cNvSpPr>
            <p:nvPr/>
          </p:nvSpPr>
          <p:spPr bwMode="auto">
            <a:xfrm>
              <a:off x="4355"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7" name="Freeform 36"/>
            <p:cNvSpPr/>
            <p:nvPr/>
          </p:nvSpPr>
          <p:spPr bwMode="auto">
            <a:xfrm>
              <a:off x="4702" y="1225"/>
              <a:ext cx="50" cy="48"/>
            </a:xfrm>
            <a:custGeom>
              <a:avLst/>
              <a:gdLst>
                <a:gd name="T0" fmla="*/ 50 w 50"/>
                <a:gd name="T1" fmla="*/ 24 h 48"/>
                <a:gd name="T2" fmla="*/ 47 w 50"/>
                <a:gd name="T3" fmla="*/ 36 h 48"/>
                <a:gd name="T4" fmla="*/ 40 w 50"/>
                <a:gd name="T5" fmla="*/ 30 h 48"/>
                <a:gd name="T6" fmla="*/ 41 w 50"/>
                <a:gd name="T7" fmla="*/ 24 h 48"/>
                <a:gd name="T8" fmla="*/ 25 w 50"/>
                <a:gd name="T9" fmla="*/ 8 h 48"/>
                <a:gd name="T10" fmla="*/ 9 w 50"/>
                <a:gd name="T11" fmla="*/ 24 h 48"/>
                <a:gd name="T12" fmla="*/ 19 w 50"/>
                <a:gd name="T13" fmla="*/ 40 h 48"/>
                <a:gd name="T14" fmla="*/ 19 w 50"/>
                <a:gd name="T15" fmla="*/ 48 h 48"/>
                <a:gd name="T16" fmla="*/ 0 w 50"/>
                <a:gd name="T17" fmla="*/ 24 h 48"/>
                <a:gd name="T18" fmla="*/ 25 w 50"/>
                <a:gd name="T19" fmla="*/ 0 h 48"/>
                <a:gd name="T20" fmla="*/ 50 w 50"/>
                <a:gd name="T21"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48">
                  <a:moveTo>
                    <a:pt x="50" y="24"/>
                  </a:moveTo>
                  <a:cubicBezTo>
                    <a:pt x="50" y="29"/>
                    <a:pt x="48" y="33"/>
                    <a:pt x="47" y="36"/>
                  </a:cubicBezTo>
                  <a:cubicBezTo>
                    <a:pt x="40" y="30"/>
                    <a:pt x="40" y="30"/>
                    <a:pt x="40" y="30"/>
                  </a:cubicBezTo>
                  <a:cubicBezTo>
                    <a:pt x="41" y="28"/>
                    <a:pt x="41" y="26"/>
                    <a:pt x="41" y="24"/>
                  </a:cubicBezTo>
                  <a:cubicBezTo>
                    <a:pt x="41" y="15"/>
                    <a:pt x="34" y="8"/>
                    <a:pt x="25" y="8"/>
                  </a:cubicBezTo>
                  <a:cubicBezTo>
                    <a:pt x="16" y="8"/>
                    <a:pt x="9" y="15"/>
                    <a:pt x="9" y="24"/>
                  </a:cubicBezTo>
                  <a:cubicBezTo>
                    <a:pt x="9" y="31"/>
                    <a:pt x="13" y="37"/>
                    <a:pt x="19" y="40"/>
                  </a:cubicBezTo>
                  <a:cubicBezTo>
                    <a:pt x="19" y="48"/>
                    <a:pt x="19" y="48"/>
                    <a:pt x="19" y="48"/>
                  </a:cubicBezTo>
                  <a:cubicBezTo>
                    <a:pt x="8" y="45"/>
                    <a:pt x="0" y="36"/>
                    <a:pt x="0" y="24"/>
                  </a:cubicBezTo>
                  <a:cubicBezTo>
                    <a:pt x="0" y="11"/>
                    <a:pt x="11" y="0"/>
                    <a:pt x="25" y="0"/>
                  </a:cubicBezTo>
                  <a:cubicBezTo>
                    <a:pt x="39" y="0"/>
                    <a:pt x="50" y="11"/>
                    <a:pt x="50"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8" name="Freeform 37"/>
            <p:cNvSpPr/>
            <p:nvPr/>
          </p:nvSpPr>
          <p:spPr bwMode="auto">
            <a:xfrm>
              <a:off x="4682" y="1204"/>
              <a:ext cx="90" cy="90"/>
            </a:xfrm>
            <a:custGeom>
              <a:avLst/>
              <a:gdLst>
                <a:gd name="T0" fmla="*/ 45 w 90"/>
                <a:gd name="T1" fmla="*/ 0 h 90"/>
                <a:gd name="T2" fmla="*/ 0 w 90"/>
                <a:gd name="T3" fmla="*/ 45 h 90"/>
                <a:gd name="T4" fmla="*/ 39 w 90"/>
                <a:gd name="T5" fmla="*/ 90 h 90"/>
                <a:gd name="T6" fmla="*/ 39 w 90"/>
                <a:gd name="T7" fmla="*/ 82 h 90"/>
                <a:gd name="T8" fmla="*/ 8 w 90"/>
                <a:gd name="T9" fmla="*/ 45 h 90"/>
                <a:gd name="T10" fmla="*/ 45 w 90"/>
                <a:gd name="T11" fmla="*/ 9 h 90"/>
                <a:gd name="T12" fmla="*/ 82 w 90"/>
                <a:gd name="T13" fmla="*/ 45 h 90"/>
                <a:gd name="T14" fmla="*/ 75 w 90"/>
                <a:gd name="T15" fmla="*/ 66 h 90"/>
                <a:gd name="T16" fmla="*/ 81 w 90"/>
                <a:gd name="T17" fmla="*/ 72 h 90"/>
                <a:gd name="T18" fmla="*/ 90 w 90"/>
                <a:gd name="T19" fmla="*/ 45 h 90"/>
                <a:gd name="T20" fmla="*/ 45 w 90"/>
                <a:gd name="T21"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0">
                  <a:moveTo>
                    <a:pt x="45" y="0"/>
                  </a:moveTo>
                  <a:cubicBezTo>
                    <a:pt x="20" y="0"/>
                    <a:pt x="0" y="21"/>
                    <a:pt x="0" y="45"/>
                  </a:cubicBezTo>
                  <a:cubicBezTo>
                    <a:pt x="0" y="68"/>
                    <a:pt x="17" y="87"/>
                    <a:pt x="39" y="90"/>
                  </a:cubicBezTo>
                  <a:cubicBezTo>
                    <a:pt x="39" y="82"/>
                    <a:pt x="39" y="82"/>
                    <a:pt x="39" y="82"/>
                  </a:cubicBezTo>
                  <a:cubicBezTo>
                    <a:pt x="21" y="79"/>
                    <a:pt x="8" y="64"/>
                    <a:pt x="8" y="45"/>
                  </a:cubicBezTo>
                  <a:cubicBezTo>
                    <a:pt x="8" y="25"/>
                    <a:pt x="25" y="9"/>
                    <a:pt x="45" y="9"/>
                  </a:cubicBezTo>
                  <a:cubicBezTo>
                    <a:pt x="65" y="9"/>
                    <a:pt x="82" y="25"/>
                    <a:pt x="82" y="45"/>
                  </a:cubicBezTo>
                  <a:cubicBezTo>
                    <a:pt x="82" y="53"/>
                    <a:pt x="79" y="60"/>
                    <a:pt x="75" y="66"/>
                  </a:cubicBezTo>
                  <a:cubicBezTo>
                    <a:pt x="81" y="72"/>
                    <a:pt x="81" y="72"/>
                    <a:pt x="81" y="72"/>
                  </a:cubicBezTo>
                  <a:cubicBezTo>
                    <a:pt x="87" y="65"/>
                    <a:pt x="90" y="55"/>
                    <a:pt x="90" y="45"/>
                  </a:cubicBezTo>
                  <a:cubicBezTo>
                    <a:pt x="90" y="21"/>
                    <a:pt x="70" y="0"/>
                    <a:pt x="4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9" name="Freeform 38"/>
            <p:cNvSpPr/>
            <p:nvPr/>
          </p:nvSpPr>
          <p:spPr bwMode="auto">
            <a:xfrm>
              <a:off x="4727" y="1248"/>
              <a:ext cx="99" cy="167"/>
            </a:xfrm>
            <a:custGeom>
              <a:avLst/>
              <a:gdLst>
                <a:gd name="T0" fmla="*/ 0 w 99"/>
                <a:gd name="T1" fmla="*/ 1 h 167"/>
                <a:gd name="T2" fmla="*/ 0 w 99"/>
                <a:gd name="T3" fmla="*/ 1 h 167"/>
                <a:gd name="T4" fmla="*/ 0 w 99"/>
                <a:gd name="T5" fmla="*/ 143 h 167"/>
                <a:gd name="T6" fmla="*/ 0 w 99"/>
                <a:gd name="T7" fmla="*/ 143 h 167"/>
                <a:gd name="T8" fmla="*/ 1 w 99"/>
                <a:gd name="T9" fmla="*/ 143 h 167"/>
                <a:gd name="T10" fmla="*/ 1 w 99"/>
                <a:gd name="T11" fmla="*/ 143 h 167"/>
                <a:gd name="T12" fmla="*/ 29 w 99"/>
                <a:gd name="T13" fmla="*/ 119 h 167"/>
                <a:gd name="T14" fmla="*/ 29 w 99"/>
                <a:gd name="T15" fmla="*/ 119 h 167"/>
                <a:gd name="T16" fmla="*/ 29 w 99"/>
                <a:gd name="T17" fmla="*/ 119 h 167"/>
                <a:gd name="T18" fmla="*/ 30 w 99"/>
                <a:gd name="T19" fmla="*/ 119 h 167"/>
                <a:gd name="T20" fmla="*/ 47 w 99"/>
                <a:gd name="T21" fmla="*/ 163 h 167"/>
                <a:gd name="T22" fmla="*/ 50 w 99"/>
                <a:gd name="T23" fmla="*/ 166 h 167"/>
                <a:gd name="T24" fmla="*/ 54 w 99"/>
                <a:gd name="T25" fmla="*/ 166 h 167"/>
                <a:gd name="T26" fmla="*/ 76 w 99"/>
                <a:gd name="T27" fmla="*/ 157 h 167"/>
                <a:gd name="T28" fmla="*/ 79 w 99"/>
                <a:gd name="T29" fmla="*/ 155 h 167"/>
                <a:gd name="T30" fmla="*/ 79 w 99"/>
                <a:gd name="T31" fmla="*/ 151 h 167"/>
                <a:gd name="T32" fmla="*/ 61 w 99"/>
                <a:gd name="T33" fmla="*/ 107 h 167"/>
                <a:gd name="T34" fmla="*/ 61 w 99"/>
                <a:gd name="T35" fmla="*/ 106 h 167"/>
                <a:gd name="T36" fmla="*/ 61 w 99"/>
                <a:gd name="T37" fmla="*/ 106 h 167"/>
                <a:gd name="T38" fmla="*/ 62 w 99"/>
                <a:gd name="T39" fmla="*/ 106 h 167"/>
                <a:gd name="T40" fmla="*/ 98 w 99"/>
                <a:gd name="T41" fmla="*/ 104 h 167"/>
                <a:gd name="T42" fmla="*/ 99 w 99"/>
                <a:gd name="T43" fmla="*/ 104 h 167"/>
                <a:gd name="T44" fmla="*/ 99 w 99"/>
                <a:gd name="T45" fmla="*/ 104 h 167"/>
                <a:gd name="T46" fmla="*/ 99 w 99"/>
                <a:gd name="T47" fmla="*/ 103 h 167"/>
                <a:gd name="T48" fmla="*/ 1 w 99"/>
                <a:gd name="T49" fmla="*/ 1 h 167"/>
                <a:gd name="T50" fmla="*/ 0 w 99"/>
                <a:gd name="T51" fmla="*/ 1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9" h="167">
                  <a:moveTo>
                    <a:pt x="0" y="1"/>
                  </a:moveTo>
                  <a:cubicBezTo>
                    <a:pt x="0" y="1"/>
                    <a:pt x="0" y="1"/>
                    <a:pt x="0" y="1"/>
                  </a:cubicBezTo>
                  <a:cubicBezTo>
                    <a:pt x="0" y="143"/>
                    <a:pt x="0" y="143"/>
                    <a:pt x="0" y="143"/>
                  </a:cubicBezTo>
                  <a:cubicBezTo>
                    <a:pt x="0" y="143"/>
                    <a:pt x="0" y="143"/>
                    <a:pt x="0" y="143"/>
                  </a:cubicBezTo>
                  <a:cubicBezTo>
                    <a:pt x="1" y="143"/>
                    <a:pt x="1" y="143"/>
                    <a:pt x="1" y="143"/>
                  </a:cubicBezTo>
                  <a:cubicBezTo>
                    <a:pt x="1" y="143"/>
                    <a:pt x="1" y="143"/>
                    <a:pt x="1" y="143"/>
                  </a:cubicBezTo>
                  <a:cubicBezTo>
                    <a:pt x="29" y="119"/>
                    <a:pt x="29" y="119"/>
                    <a:pt x="29" y="119"/>
                  </a:cubicBezTo>
                  <a:cubicBezTo>
                    <a:pt x="29" y="119"/>
                    <a:pt x="29" y="119"/>
                    <a:pt x="29" y="119"/>
                  </a:cubicBezTo>
                  <a:cubicBezTo>
                    <a:pt x="29" y="119"/>
                    <a:pt x="29" y="119"/>
                    <a:pt x="29" y="119"/>
                  </a:cubicBezTo>
                  <a:cubicBezTo>
                    <a:pt x="29" y="119"/>
                    <a:pt x="30" y="119"/>
                    <a:pt x="30" y="119"/>
                  </a:cubicBezTo>
                  <a:cubicBezTo>
                    <a:pt x="47" y="163"/>
                    <a:pt x="47" y="163"/>
                    <a:pt x="47" y="163"/>
                  </a:cubicBezTo>
                  <a:cubicBezTo>
                    <a:pt x="48" y="164"/>
                    <a:pt x="49" y="165"/>
                    <a:pt x="50" y="166"/>
                  </a:cubicBezTo>
                  <a:cubicBezTo>
                    <a:pt x="52" y="167"/>
                    <a:pt x="53" y="167"/>
                    <a:pt x="54" y="166"/>
                  </a:cubicBezTo>
                  <a:cubicBezTo>
                    <a:pt x="76" y="157"/>
                    <a:pt x="76" y="157"/>
                    <a:pt x="76" y="157"/>
                  </a:cubicBezTo>
                  <a:cubicBezTo>
                    <a:pt x="77" y="157"/>
                    <a:pt x="78" y="156"/>
                    <a:pt x="79" y="155"/>
                  </a:cubicBezTo>
                  <a:cubicBezTo>
                    <a:pt x="79" y="153"/>
                    <a:pt x="79" y="152"/>
                    <a:pt x="79" y="151"/>
                  </a:cubicBezTo>
                  <a:cubicBezTo>
                    <a:pt x="61" y="107"/>
                    <a:pt x="61" y="107"/>
                    <a:pt x="61" y="107"/>
                  </a:cubicBezTo>
                  <a:cubicBezTo>
                    <a:pt x="61" y="106"/>
                    <a:pt x="61" y="106"/>
                    <a:pt x="61" y="106"/>
                  </a:cubicBezTo>
                  <a:cubicBezTo>
                    <a:pt x="61" y="106"/>
                    <a:pt x="61" y="106"/>
                    <a:pt x="61" y="106"/>
                  </a:cubicBezTo>
                  <a:cubicBezTo>
                    <a:pt x="61" y="106"/>
                    <a:pt x="62" y="106"/>
                    <a:pt x="62" y="106"/>
                  </a:cubicBezTo>
                  <a:cubicBezTo>
                    <a:pt x="98" y="104"/>
                    <a:pt x="98" y="104"/>
                    <a:pt x="98" y="104"/>
                  </a:cubicBezTo>
                  <a:cubicBezTo>
                    <a:pt x="98" y="104"/>
                    <a:pt x="98" y="104"/>
                    <a:pt x="99" y="104"/>
                  </a:cubicBezTo>
                  <a:cubicBezTo>
                    <a:pt x="99" y="104"/>
                    <a:pt x="99" y="104"/>
                    <a:pt x="99" y="104"/>
                  </a:cubicBezTo>
                  <a:cubicBezTo>
                    <a:pt x="99" y="104"/>
                    <a:pt x="99" y="103"/>
                    <a:pt x="99" y="103"/>
                  </a:cubicBezTo>
                  <a:cubicBezTo>
                    <a:pt x="1" y="1"/>
                    <a:pt x="1" y="1"/>
                    <a:pt x="1" y="1"/>
                  </a:cubicBezTo>
                  <a:cubicBezTo>
                    <a:pt x="1" y="1"/>
                    <a:pt x="1"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874872" cy="307777"/>
          </a:xfrm>
          <a:prstGeom prst="rect">
            <a:avLst/>
          </a:prstGeom>
        </p:spPr>
        <p:txBody>
          <a:bodyPr wrap="none">
            <a:spAutoFit/>
          </a:bodyPr>
          <a:lstStyle/>
          <a:p>
            <a:r>
              <a:rPr lang="en-US" altLang="zh-CN" sz="1400" b="1" dirty="0"/>
              <a:t>PART TWO </a:t>
            </a:r>
            <a:r>
              <a:rPr lang="zh-CN" altLang="en-US" sz="1400" b="1" dirty="0"/>
              <a:t>添加标题</a:t>
            </a:r>
          </a:p>
        </p:txBody>
      </p:sp>
      <p:sp>
        <p:nvSpPr>
          <p:cNvPr id="3" name="椭圆 2"/>
          <p:cNvSpPr/>
          <p:nvPr/>
        </p:nvSpPr>
        <p:spPr>
          <a:xfrm>
            <a:off x="1822608" y="157740"/>
            <a:ext cx="130917" cy="1133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grpSp>
        <p:nvGrpSpPr>
          <p:cNvPr id="6" name="组合 5"/>
          <p:cNvGrpSpPr/>
          <p:nvPr/>
        </p:nvGrpSpPr>
        <p:grpSpPr>
          <a:xfrm>
            <a:off x="3972497" y="4188208"/>
            <a:ext cx="2300757" cy="509896"/>
            <a:chOff x="888096" y="1000203"/>
            <a:chExt cx="4259825" cy="944066"/>
          </a:xfrm>
        </p:grpSpPr>
        <p:sp>
          <p:nvSpPr>
            <p:cNvPr id="7" name="矩形 6"/>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 name="椭圆 7"/>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椭圆 8"/>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 name="椭圆 9"/>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椭圆 10"/>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12" name="组合 11"/>
          <p:cNvGrpSpPr/>
          <p:nvPr/>
        </p:nvGrpSpPr>
        <p:grpSpPr>
          <a:xfrm>
            <a:off x="6586098" y="4188208"/>
            <a:ext cx="2300757" cy="509896"/>
            <a:chOff x="888096" y="1000203"/>
            <a:chExt cx="4259825" cy="944066"/>
          </a:xfrm>
        </p:grpSpPr>
        <p:sp>
          <p:nvSpPr>
            <p:cNvPr id="13" name="矩形 12"/>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4" name="椭圆 13"/>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5" name="椭圆 14"/>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 name="椭圆 15"/>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椭圆 16"/>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18" name="组合 17"/>
          <p:cNvGrpSpPr/>
          <p:nvPr/>
        </p:nvGrpSpPr>
        <p:grpSpPr>
          <a:xfrm>
            <a:off x="6586098" y="3267423"/>
            <a:ext cx="2300757" cy="509896"/>
            <a:chOff x="888096" y="1000203"/>
            <a:chExt cx="4259825" cy="944066"/>
          </a:xfrm>
        </p:grpSpPr>
        <p:sp>
          <p:nvSpPr>
            <p:cNvPr id="19" name="矩形 18"/>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 name="椭圆 19"/>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1" name="椭圆 20"/>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2" name="椭圆 21"/>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椭圆 22"/>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24" name="组合 23"/>
          <p:cNvGrpSpPr/>
          <p:nvPr/>
        </p:nvGrpSpPr>
        <p:grpSpPr>
          <a:xfrm>
            <a:off x="6586098" y="5110409"/>
            <a:ext cx="2300757" cy="509896"/>
            <a:chOff x="888096" y="1000203"/>
            <a:chExt cx="4259825" cy="944066"/>
          </a:xfrm>
        </p:grpSpPr>
        <p:sp>
          <p:nvSpPr>
            <p:cNvPr id="25" name="矩形 24"/>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6" name="椭圆 25"/>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7" name="椭圆 26"/>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8" name="椭圆 27"/>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9" name="椭圆 28"/>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30" name="组合 29"/>
          <p:cNvGrpSpPr/>
          <p:nvPr/>
        </p:nvGrpSpPr>
        <p:grpSpPr>
          <a:xfrm>
            <a:off x="9170759" y="3730979"/>
            <a:ext cx="2300757" cy="509896"/>
            <a:chOff x="888096" y="1000203"/>
            <a:chExt cx="4259825" cy="944066"/>
          </a:xfrm>
        </p:grpSpPr>
        <p:sp>
          <p:nvSpPr>
            <p:cNvPr id="31" name="矩形 30"/>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2" name="椭圆 31"/>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3" name="椭圆 32"/>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4" name="椭圆 33"/>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5" name="椭圆 34"/>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36" name="组合 35"/>
          <p:cNvGrpSpPr/>
          <p:nvPr/>
        </p:nvGrpSpPr>
        <p:grpSpPr>
          <a:xfrm>
            <a:off x="9170759" y="2810194"/>
            <a:ext cx="2300757" cy="509896"/>
            <a:chOff x="888096" y="1000203"/>
            <a:chExt cx="4259825" cy="944066"/>
          </a:xfrm>
        </p:grpSpPr>
        <p:sp>
          <p:nvSpPr>
            <p:cNvPr id="37" name="矩形 36"/>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8" name="椭圆 37"/>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9" name="椭圆 38"/>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0" name="椭圆 39"/>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1" name="椭圆 40"/>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54" name="组合 53"/>
          <p:cNvGrpSpPr/>
          <p:nvPr/>
        </p:nvGrpSpPr>
        <p:grpSpPr>
          <a:xfrm>
            <a:off x="9165554" y="5571818"/>
            <a:ext cx="2300757" cy="509896"/>
            <a:chOff x="888096" y="1000203"/>
            <a:chExt cx="4259825" cy="944066"/>
          </a:xfrm>
        </p:grpSpPr>
        <p:sp>
          <p:nvSpPr>
            <p:cNvPr id="55" name="矩形 54"/>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6" name="椭圆 55"/>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7" name="椭圆 56"/>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8" name="椭圆 57"/>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9" name="椭圆 58"/>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60" name="组合 59"/>
          <p:cNvGrpSpPr/>
          <p:nvPr/>
        </p:nvGrpSpPr>
        <p:grpSpPr>
          <a:xfrm>
            <a:off x="9165554" y="4651033"/>
            <a:ext cx="2300757" cy="509896"/>
            <a:chOff x="888096" y="1000203"/>
            <a:chExt cx="4259825" cy="944066"/>
          </a:xfrm>
        </p:grpSpPr>
        <p:sp>
          <p:nvSpPr>
            <p:cNvPr id="61" name="矩形 60"/>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2" name="椭圆 61"/>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3" name="椭圆 62"/>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4" name="椭圆 63"/>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5" name="椭圆 64"/>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cxnSp>
        <p:nvCxnSpPr>
          <p:cNvPr id="67" name="直接连接符 66"/>
          <p:cNvCxnSpPr>
            <a:stCxn id="7" idx="3"/>
          </p:cNvCxnSpPr>
          <p:nvPr/>
        </p:nvCxnSpPr>
        <p:spPr>
          <a:xfrm>
            <a:off x="6253146" y="4448250"/>
            <a:ext cx="1778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6420743" y="4448250"/>
            <a:ext cx="1778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6420743" y="3524325"/>
            <a:ext cx="0" cy="18478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6420743" y="3524325"/>
            <a:ext cx="1778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6420743" y="5372175"/>
            <a:ext cx="1778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8992912" y="3081204"/>
            <a:ext cx="0" cy="9239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8992912" y="4005129"/>
            <a:ext cx="1778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8992912" y="3081204"/>
            <a:ext cx="1778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8992912" y="4899844"/>
            <a:ext cx="0" cy="9239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8992912" y="5823769"/>
            <a:ext cx="1778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8992912" y="4899844"/>
            <a:ext cx="1778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8866747" y="3533180"/>
            <a:ext cx="12616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8866747" y="5372175"/>
            <a:ext cx="12616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2" name="矩形 91"/>
          <p:cNvSpPr/>
          <p:nvPr/>
        </p:nvSpPr>
        <p:spPr>
          <a:xfrm>
            <a:off x="4103404" y="4267250"/>
            <a:ext cx="2031325" cy="369332"/>
          </a:xfrm>
          <a:prstGeom prst="rect">
            <a:avLst/>
          </a:prstGeom>
        </p:spPr>
        <p:txBody>
          <a:bodyPr wrap="none">
            <a:spAutoFit/>
          </a:bodyPr>
          <a:lstStyle/>
          <a:p>
            <a:r>
              <a:rPr lang="zh-CN" altLang="en-US" dirty="0"/>
              <a:t>点击此处添加标题</a:t>
            </a:r>
          </a:p>
        </p:txBody>
      </p:sp>
      <p:sp>
        <p:nvSpPr>
          <p:cNvPr id="93" name="矩形 92"/>
          <p:cNvSpPr/>
          <p:nvPr/>
        </p:nvSpPr>
        <p:spPr>
          <a:xfrm>
            <a:off x="6717006" y="4267250"/>
            <a:ext cx="2031325" cy="369332"/>
          </a:xfrm>
          <a:prstGeom prst="rect">
            <a:avLst/>
          </a:prstGeom>
        </p:spPr>
        <p:txBody>
          <a:bodyPr wrap="none">
            <a:spAutoFit/>
          </a:bodyPr>
          <a:lstStyle/>
          <a:p>
            <a:r>
              <a:rPr lang="zh-CN" altLang="en-US" dirty="0"/>
              <a:t>点击此处添加标题</a:t>
            </a:r>
          </a:p>
        </p:txBody>
      </p:sp>
      <p:sp>
        <p:nvSpPr>
          <p:cNvPr id="94" name="矩形 93"/>
          <p:cNvSpPr/>
          <p:nvPr/>
        </p:nvSpPr>
        <p:spPr>
          <a:xfrm>
            <a:off x="6717006" y="3348514"/>
            <a:ext cx="2031325" cy="369332"/>
          </a:xfrm>
          <a:prstGeom prst="rect">
            <a:avLst/>
          </a:prstGeom>
        </p:spPr>
        <p:txBody>
          <a:bodyPr wrap="none">
            <a:spAutoFit/>
          </a:bodyPr>
          <a:lstStyle/>
          <a:p>
            <a:r>
              <a:rPr lang="zh-CN" altLang="en-US" dirty="0"/>
              <a:t>点击此处添加标题</a:t>
            </a:r>
          </a:p>
        </p:txBody>
      </p:sp>
      <p:sp>
        <p:nvSpPr>
          <p:cNvPr id="95" name="矩形 94"/>
          <p:cNvSpPr/>
          <p:nvPr/>
        </p:nvSpPr>
        <p:spPr>
          <a:xfrm>
            <a:off x="6717006" y="5187509"/>
            <a:ext cx="2031325" cy="369332"/>
          </a:xfrm>
          <a:prstGeom prst="rect">
            <a:avLst/>
          </a:prstGeom>
        </p:spPr>
        <p:txBody>
          <a:bodyPr wrap="none">
            <a:spAutoFit/>
          </a:bodyPr>
          <a:lstStyle/>
          <a:p>
            <a:r>
              <a:rPr lang="zh-CN" altLang="en-US" dirty="0"/>
              <a:t>点击此处添加标题</a:t>
            </a:r>
          </a:p>
        </p:txBody>
      </p:sp>
      <p:sp>
        <p:nvSpPr>
          <p:cNvPr id="96" name="矩形 95"/>
          <p:cNvSpPr/>
          <p:nvPr/>
        </p:nvSpPr>
        <p:spPr>
          <a:xfrm>
            <a:off x="9304812" y="3812094"/>
            <a:ext cx="2031325" cy="369332"/>
          </a:xfrm>
          <a:prstGeom prst="rect">
            <a:avLst/>
          </a:prstGeom>
        </p:spPr>
        <p:txBody>
          <a:bodyPr wrap="none">
            <a:spAutoFit/>
          </a:bodyPr>
          <a:lstStyle/>
          <a:p>
            <a:r>
              <a:rPr lang="zh-CN" altLang="en-US" dirty="0"/>
              <a:t>点击此处添加标题</a:t>
            </a:r>
          </a:p>
        </p:txBody>
      </p:sp>
      <p:sp>
        <p:nvSpPr>
          <p:cNvPr id="97" name="矩形 96"/>
          <p:cNvSpPr/>
          <p:nvPr/>
        </p:nvSpPr>
        <p:spPr>
          <a:xfrm>
            <a:off x="9304812" y="2893358"/>
            <a:ext cx="2031325" cy="369332"/>
          </a:xfrm>
          <a:prstGeom prst="rect">
            <a:avLst/>
          </a:prstGeom>
        </p:spPr>
        <p:txBody>
          <a:bodyPr wrap="none">
            <a:spAutoFit/>
          </a:bodyPr>
          <a:lstStyle/>
          <a:p>
            <a:r>
              <a:rPr lang="zh-CN" altLang="en-US" dirty="0"/>
              <a:t>点击此处添加标题</a:t>
            </a:r>
          </a:p>
        </p:txBody>
      </p:sp>
      <p:sp>
        <p:nvSpPr>
          <p:cNvPr id="98" name="矩形 97"/>
          <p:cNvSpPr/>
          <p:nvPr/>
        </p:nvSpPr>
        <p:spPr>
          <a:xfrm>
            <a:off x="9304812" y="5639103"/>
            <a:ext cx="2031325" cy="369332"/>
          </a:xfrm>
          <a:prstGeom prst="rect">
            <a:avLst/>
          </a:prstGeom>
        </p:spPr>
        <p:txBody>
          <a:bodyPr wrap="none">
            <a:spAutoFit/>
          </a:bodyPr>
          <a:lstStyle/>
          <a:p>
            <a:r>
              <a:rPr lang="zh-CN" altLang="en-US" dirty="0"/>
              <a:t>点击此处添加标题</a:t>
            </a:r>
          </a:p>
        </p:txBody>
      </p:sp>
      <p:sp>
        <p:nvSpPr>
          <p:cNvPr id="99" name="矩形 98"/>
          <p:cNvSpPr/>
          <p:nvPr/>
        </p:nvSpPr>
        <p:spPr>
          <a:xfrm>
            <a:off x="9304812" y="4720367"/>
            <a:ext cx="2031325" cy="369332"/>
          </a:xfrm>
          <a:prstGeom prst="rect">
            <a:avLst/>
          </a:prstGeom>
        </p:spPr>
        <p:txBody>
          <a:bodyPr wrap="none">
            <a:spAutoFit/>
          </a:bodyPr>
          <a:lstStyle/>
          <a:p>
            <a:r>
              <a:rPr lang="zh-CN" altLang="en-US" dirty="0"/>
              <a:t>点击此处添加标题</a:t>
            </a:r>
          </a:p>
        </p:txBody>
      </p:sp>
      <p:sp>
        <p:nvSpPr>
          <p:cNvPr id="100" name="矩形 99"/>
          <p:cNvSpPr/>
          <p:nvPr/>
        </p:nvSpPr>
        <p:spPr>
          <a:xfrm>
            <a:off x="3876094" y="375895"/>
            <a:ext cx="4319324" cy="769441"/>
          </a:xfrm>
          <a:prstGeom prst="rect">
            <a:avLst/>
          </a:prstGeom>
        </p:spPr>
        <p:txBody>
          <a:bodyPr wrap="none">
            <a:spAutoFit/>
          </a:bodyPr>
          <a:lstStyle/>
          <a:p>
            <a:r>
              <a:rPr lang="en-US" altLang="zh-CN" sz="4400" dirty="0"/>
              <a:t>ADD YOUR TEXT</a:t>
            </a:r>
          </a:p>
        </p:txBody>
      </p:sp>
      <p:sp>
        <p:nvSpPr>
          <p:cNvPr id="101" name="矩形 100"/>
          <p:cNvSpPr/>
          <p:nvPr/>
        </p:nvSpPr>
        <p:spPr>
          <a:xfrm>
            <a:off x="3876094" y="1043736"/>
            <a:ext cx="3057247" cy="523220"/>
          </a:xfrm>
          <a:prstGeom prst="rect">
            <a:avLst/>
          </a:prstGeom>
        </p:spPr>
        <p:txBody>
          <a:bodyPr wrap="none">
            <a:spAutoFit/>
          </a:bodyPr>
          <a:lstStyle/>
          <a:p>
            <a:r>
              <a:rPr lang="zh-CN" altLang="en-US" sz="2800" dirty="0"/>
              <a:t>点击此处添加标题</a:t>
            </a:r>
          </a:p>
        </p:txBody>
      </p:sp>
      <p:sp>
        <p:nvSpPr>
          <p:cNvPr id="102" name="矩形 101"/>
          <p:cNvSpPr/>
          <p:nvPr/>
        </p:nvSpPr>
        <p:spPr>
          <a:xfrm>
            <a:off x="3885341" y="1545679"/>
            <a:ext cx="6550312" cy="625171"/>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400" dirty="0">
                <a:solidFill>
                  <a:schemeClr val="bg1">
                    <a:lumMod val="50000"/>
                  </a:schemeClr>
                </a:solidFill>
                <a:latin typeface="微软雅黑" panose="020B0503020204020204" charset="-122"/>
                <a:ea typeface="微软雅黑" panose="020B0503020204020204" charset="-122"/>
              </a:rPr>
              <a:t>8-14</a:t>
            </a:r>
            <a:r>
              <a:rPr lang="zh-CN" altLang="en-US" sz="1400" dirty="0">
                <a:solidFill>
                  <a:schemeClr val="bg1">
                    <a:lumMod val="50000"/>
                  </a:schemeClr>
                </a:solidFill>
                <a:latin typeface="微软雅黑" panose="020B0503020204020204" charset="-122"/>
                <a:ea typeface="微软雅黑" panose="020B0503020204020204" charset="-122"/>
              </a:rPr>
              <a:t>号字，</a:t>
            </a:r>
            <a:r>
              <a:rPr lang="en-US" altLang="zh-CN" sz="1400" dirty="0">
                <a:solidFill>
                  <a:schemeClr val="bg1">
                    <a:lumMod val="50000"/>
                  </a:schemeClr>
                </a:solidFill>
                <a:latin typeface="微软雅黑" panose="020B0503020204020204" charset="-122"/>
                <a:ea typeface="微软雅黑" panose="020B0503020204020204" charset="-122"/>
              </a:rPr>
              <a:t>1.3</a:t>
            </a:r>
            <a:r>
              <a:rPr lang="zh-CN" altLang="en-US" sz="1400" dirty="0">
                <a:solidFill>
                  <a:schemeClr val="bg1">
                    <a:lumMod val="50000"/>
                  </a:schemeClr>
                </a:solidFill>
                <a:latin typeface="微软雅黑" panose="020B0503020204020204" charset="-122"/>
                <a:ea typeface="微软雅黑" panose="020B0503020204020204" charset="-122"/>
              </a:rPr>
              <a:t>倍字间距。</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8965">
              <a:lnSpc>
                <a:spcPct val="130000"/>
              </a:lnSpc>
            </a:pPr>
            <a:r>
              <a:rPr lang="en-US" altLang="zh-CN" sz="4400" b="1" dirty="0">
                <a:latin typeface="+mj-lt"/>
                <a:ea typeface="微软雅黑" panose="020B0503020204020204" charset="-122"/>
              </a:rPr>
              <a:t>PART</a:t>
            </a:r>
            <a:r>
              <a:rPr lang="zh-CN" altLang="en-US" sz="4400" b="1" dirty="0">
                <a:latin typeface="+mj-lt"/>
                <a:ea typeface="微软雅黑" panose="020B0503020204020204" charset="-122"/>
              </a:rPr>
              <a:t> </a:t>
            </a:r>
            <a:r>
              <a:rPr lang="en-US" altLang="zh-CN" sz="4400" b="1" dirty="0">
                <a:latin typeface="+mj-lt"/>
                <a:ea typeface="微软雅黑" panose="020B0503020204020204" charset="-122"/>
              </a:rPr>
              <a:t>THREE</a:t>
            </a:r>
          </a:p>
        </p:txBody>
      </p:sp>
      <p:sp>
        <p:nvSpPr>
          <p:cNvPr id="3" name="文本框 2"/>
          <p:cNvSpPr txBox="1"/>
          <p:nvPr/>
        </p:nvSpPr>
        <p:spPr>
          <a:xfrm>
            <a:off x="3936733" y="2417412"/>
            <a:ext cx="4318534" cy="1173976"/>
          </a:xfrm>
          <a:prstGeom prst="rect">
            <a:avLst/>
          </a:prstGeom>
          <a:noFill/>
        </p:spPr>
        <p:txBody>
          <a:bodyPr wrap="square" rtlCol="0">
            <a:spAutoFit/>
          </a:bodyPr>
          <a:lstStyle/>
          <a:p>
            <a:pPr algn="ctr" defTabSz="608965">
              <a:lnSpc>
                <a:spcPct val="130000"/>
              </a:lnSpc>
            </a:pPr>
            <a:r>
              <a:rPr lang="zh-CN" altLang="en-US" sz="6000" dirty="0">
                <a:latin typeface="+mj-lt"/>
                <a:ea typeface="微软雅黑" panose="020B0503020204020204" charset="-122"/>
              </a:rPr>
              <a:t>添加标题</a:t>
            </a:r>
          </a:p>
        </p:txBody>
      </p:sp>
      <p:sp>
        <p:nvSpPr>
          <p:cNvPr id="4" name="矩形 3"/>
          <p:cNvSpPr/>
          <p:nvPr/>
        </p:nvSpPr>
        <p:spPr>
          <a:xfrm>
            <a:off x="4889817" y="4139690"/>
            <a:ext cx="2412366" cy="11334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5" name="矩形 4"/>
          <p:cNvSpPr/>
          <p:nvPr/>
        </p:nvSpPr>
        <p:spPr>
          <a:xfrm>
            <a:off x="0" y="60523"/>
            <a:ext cx="1747520" cy="319405"/>
          </a:xfrm>
          <a:prstGeom prst="rect">
            <a:avLst/>
          </a:prstGeom>
        </p:spPr>
        <p:txBody>
          <a:bodyPr wrap="none">
            <a:spAutoFit/>
          </a:bodyPr>
          <a:lstStyle/>
          <a:p>
            <a:r>
              <a:rPr lang="zh-CN" altLang="en-US" sz="1400" b="1" dirty="0"/>
              <a:t>学校名称：</a:t>
            </a:r>
            <a:r>
              <a:rPr lang="en-US" altLang="zh-CN" sz="1400" b="1" dirty="0"/>
              <a:t>XXX</a:t>
            </a:r>
            <a:r>
              <a:rPr lang="zh-CN" altLang="en-US" sz="1400" b="1" dirty="0"/>
              <a:t>大学</a:t>
            </a:r>
          </a:p>
        </p:txBody>
      </p:sp>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2001125" cy="307777"/>
          </a:xfrm>
          <a:prstGeom prst="rect">
            <a:avLst/>
          </a:prstGeom>
        </p:spPr>
        <p:txBody>
          <a:bodyPr wrap="none">
            <a:spAutoFit/>
          </a:bodyPr>
          <a:lstStyle/>
          <a:p>
            <a:r>
              <a:rPr lang="en-US" altLang="zh-CN" sz="1400" b="1" dirty="0"/>
              <a:t>PART THREE </a:t>
            </a:r>
            <a:r>
              <a:rPr lang="zh-CN" altLang="en-US" sz="1400" b="1" dirty="0"/>
              <a:t>添加标题</a:t>
            </a:r>
          </a:p>
        </p:txBody>
      </p:sp>
      <p:sp>
        <p:nvSpPr>
          <p:cNvPr id="3" name="椭圆 2"/>
          <p:cNvSpPr/>
          <p:nvPr/>
        </p:nvSpPr>
        <p:spPr>
          <a:xfrm>
            <a:off x="1953525" y="157740"/>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graphicFrame>
        <p:nvGraphicFramePr>
          <p:cNvPr id="10" name="表格 9"/>
          <p:cNvGraphicFramePr>
            <a:graphicFrameLocks noGrp="1"/>
          </p:cNvGraphicFramePr>
          <p:nvPr/>
        </p:nvGraphicFramePr>
        <p:xfrm>
          <a:off x="911225" y="846666"/>
          <a:ext cx="6924675" cy="3794872"/>
        </p:xfrm>
        <a:graphic>
          <a:graphicData uri="http://schemas.openxmlformats.org/drawingml/2006/table">
            <a:tbl>
              <a:tblPr firstRow="1" bandRow="1">
                <a:tableStyleId>{5C22544A-7EE6-4342-B048-85BDC9FD1C3A}</a:tableStyleId>
              </a:tblPr>
              <a:tblGrid>
                <a:gridCol w="1384935">
                  <a:extLst>
                    <a:ext uri="{9D8B030D-6E8A-4147-A177-3AD203B41FA5}">
                      <a16:colId xmlns:a16="http://schemas.microsoft.com/office/drawing/2014/main" val="20000"/>
                    </a:ext>
                  </a:extLst>
                </a:gridCol>
                <a:gridCol w="1384935">
                  <a:extLst>
                    <a:ext uri="{9D8B030D-6E8A-4147-A177-3AD203B41FA5}">
                      <a16:colId xmlns:a16="http://schemas.microsoft.com/office/drawing/2014/main" val="20001"/>
                    </a:ext>
                  </a:extLst>
                </a:gridCol>
                <a:gridCol w="1384935">
                  <a:extLst>
                    <a:ext uri="{9D8B030D-6E8A-4147-A177-3AD203B41FA5}">
                      <a16:colId xmlns:a16="http://schemas.microsoft.com/office/drawing/2014/main" val="20002"/>
                    </a:ext>
                  </a:extLst>
                </a:gridCol>
                <a:gridCol w="1384935">
                  <a:extLst>
                    <a:ext uri="{9D8B030D-6E8A-4147-A177-3AD203B41FA5}">
                      <a16:colId xmlns:a16="http://schemas.microsoft.com/office/drawing/2014/main" val="20003"/>
                    </a:ext>
                  </a:extLst>
                </a:gridCol>
                <a:gridCol w="1384935">
                  <a:extLst>
                    <a:ext uri="{9D8B030D-6E8A-4147-A177-3AD203B41FA5}">
                      <a16:colId xmlns:a16="http://schemas.microsoft.com/office/drawing/2014/main" val="20004"/>
                    </a:ext>
                  </a:extLst>
                </a:gridCol>
              </a:tblGrid>
              <a:tr h="1356784">
                <a:tc>
                  <a:txBody>
                    <a:bodyPr/>
                    <a:lstStyle/>
                    <a:p>
                      <a:pPr algn="ct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28575" cap="flat" cmpd="sng" algn="ctr">
                      <a:solidFill>
                        <a:schemeClr val="tx1">
                          <a:lumMod val="65000"/>
                          <a:lumOff val="35000"/>
                        </a:schemeClr>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TITLE HERE</a:t>
                      </a:r>
                    </a:p>
                  </a:txBody>
                  <a:tcPr marL="85620" marR="85620" marT="42810" marB="42810" anchor="ctr">
                    <a:lnL w="12700" cmpd="sng">
                      <a:noFill/>
                    </a:lnL>
                    <a:lnR w="12700" cmpd="sng">
                      <a:noFill/>
                    </a:lnR>
                    <a:lnT w="28575" cap="flat" cmpd="sng" algn="ctr">
                      <a:solidFill>
                        <a:schemeClr val="tx1">
                          <a:lumMod val="65000"/>
                          <a:lumOff val="3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TITLE HERE</a:t>
                      </a:r>
                    </a:p>
                  </a:txBody>
                  <a:tcPr marL="85620" marR="85620" marT="42810" marB="42810" anchor="ctr">
                    <a:lnL w="12700" cmpd="sng">
                      <a:noFill/>
                    </a:lnL>
                    <a:lnR w="12700" cmpd="sng">
                      <a:noFill/>
                    </a:lnR>
                    <a:lnT w="28575" cap="flat" cmpd="sng" algn="ctr">
                      <a:solidFill>
                        <a:schemeClr val="tx1">
                          <a:lumMod val="65000"/>
                          <a:lumOff val="3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TITLE HERE</a:t>
                      </a:r>
                    </a:p>
                  </a:txBody>
                  <a:tcPr marL="85620" marR="85620" marT="42810" marB="42810" anchor="ctr">
                    <a:lnL w="12700" cmpd="sng">
                      <a:noFill/>
                    </a:lnL>
                    <a:lnR w="12700" cmpd="sng">
                      <a:noFill/>
                    </a:lnR>
                    <a:lnT w="28575" cap="flat" cmpd="sng" algn="ctr">
                      <a:solidFill>
                        <a:schemeClr val="tx1">
                          <a:lumMod val="65000"/>
                          <a:lumOff val="3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TITLE HERE</a:t>
                      </a:r>
                    </a:p>
                  </a:txBody>
                  <a:tcPr marL="85620" marR="85620" marT="42810" marB="42810" anchor="ctr">
                    <a:lnL w="12700" cmpd="sng">
                      <a:noFill/>
                    </a:lnL>
                    <a:lnR w="12700" cmpd="sng">
                      <a:noFill/>
                    </a:lnR>
                    <a:lnT w="28575" cap="flat" cmpd="sng" algn="ctr">
                      <a:solidFill>
                        <a:schemeClr val="tx1">
                          <a:lumMod val="65000"/>
                          <a:lumOff val="3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609522">
                <a:tc>
                  <a:txBody>
                    <a:bodyPr/>
                    <a:lstStyle/>
                    <a:p>
                      <a:pPr algn="l"/>
                      <a:r>
                        <a:rPr lang="en-US" altLang="zh-CN" sz="1400" b="0" dirty="0">
                          <a:solidFill>
                            <a:schemeClr val="tx1">
                              <a:lumMod val="85000"/>
                              <a:lumOff val="15000"/>
                            </a:schemeClr>
                          </a:solidFill>
                          <a:latin typeface="+mn-lt"/>
                        </a:rPr>
                        <a:t>TITLE HERE</a:t>
                      </a:r>
                    </a:p>
                  </a:txBody>
                  <a:tcPr marL="85620" marR="85620" marT="42810" marB="4281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609522">
                <a:tc>
                  <a:txBody>
                    <a:bodyPr/>
                    <a:lstStyle/>
                    <a:p>
                      <a:pPr marL="0" marR="0" indent="0" algn="l" defTabSz="1161415" rtl="0" eaLnBrk="1" fontAlgn="auto" latinLnBrk="0" hangingPunct="1">
                        <a:lnSpc>
                          <a:spcPct val="100000"/>
                        </a:lnSpc>
                        <a:spcBef>
                          <a:spcPts val="0"/>
                        </a:spcBef>
                        <a:spcAft>
                          <a:spcPts val="0"/>
                        </a:spcAft>
                        <a:buClrTx/>
                        <a:buSzTx/>
                        <a:buFontTx/>
                        <a:buNone/>
                        <a:defRPr/>
                      </a:pPr>
                      <a:r>
                        <a:rPr lang="en-US" altLang="zh-CN" sz="1400" b="0" dirty="0">
                          <a:solidFill>
                            <a:schemeClr val="tx1">
                              <a:lumMod val="85000"/>
                              <a:lumOff val="15000"/>
                            </a:schemeClr>
                          </a:solidFill>
                          <a:latin typeface="+mn-lt"/>
                          <a:cs typeface="Segoe UI Light" charset="0"/>
                        </a:rPr>
                        <a:t>TITLE HERE</a:t>
                      </a:r>
                    </a:p>
                  </a:txBody>
                  <a:tcPr marL="85620" marR="85620" marT="42810" marB="4281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609522">
                <a:tc>
                  <a:txBody>
                    <a:bodyPr/>
                    <a:lstStyle/>
                    <a:p>
                      <a:pPr marL="0" marR="0" indent="0" algn="l" defTabSz="1161415" rtl="0" eaLnBrk="1" fontAlgn="auto" latinLnBrk="0" hangingPunct="1">
                        <a:lnSpc>
                          <a:spcPct val="100000"/>
                        </a:lnSpc>
                        <a:spcBef>
                          <a:spcPts val="0"/>
                        </a:spcBef>
                        <a:spcAft>
                          <a:spcPts val="0"/>
                        </a:spcAft>
                        <a:buClrTx/>
                        <a:buSzTx/>
                        <a:buFontTx/>
                        <a:buNone/>
                        <a:defRPr/>
                      </a:pPr>
                      <a:r>
                        <a:rPr lang="en-US" altLang="zh-CN" sz="1400" b="0" dirty="0">
                          <a:solidFill>
                            <a:schemeClr val="tx1">
                              <a:lumMod val="85000"/>
                              <a:lumOff val="15000"/>
                            </a:schemeClr>
                          </a:solidFill>
                          <a:latin typeface="+mn-lt"/>
                          <a:cs typeface="Segoe UI Light" charset="0"/>
                        </a:rPr>
                        <a:t>TITLE HERE</a:t>
                      </a:r>
                    </a:p>
                  </a:txBody>
                  <a:tcPr marL="85620" marR="85620" marT="42810" marB="4281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609522">
                <a:tc>
                  <a:txBody>
                    <a:bodyPr/>
                    <a:lstStyle/>
                    <a:p>
                      <a:pPr marL="0" marR="0" indent="0" algn="l" defTabSz="1161415" rtl="0" eaLnBrk="1" fontAlgn="auto" latinLnBrk="0" hangingPunct="1">
                        <a:lnSpc>
                          <a:spcPct val="100000"/>
                        </a:lnSpc>
                        <a:spcBef>
                          <a:spcPts val="0"/>
                        </a:spcBef>
                        <a:spcAft>
                          <a:spcPts val="0"/>
                        </a:spcAft>
                        <a:buClrTx/>
                        <a:buSzTx/>
                        <a:buFontTx/>
                        <a:buNone/>
                        <a:defRPr/>
                      </a:pPr>
                      <a:r>
                        <a:rPr lang="en-US" altLang="zh-CN" sz="1400" b="0" dirty="0">
                          <a:solidFill>
                            <a:schemeClr val="tx1">
                              <a:lumMod val="85000"/>
                              <a:lumOff val="15000"/>
                            </a:schemeClr>
                          </a:solidFill>
                          <a:latin typeface="+mn-lt"/>
                          <a:cs typeface="Segoe UI Light" charset="0"/>
                        </a:rPr>
                        <a:t>TITLE HERE</a:t>
                      </a:r>
                    </a:p>
                  </a:txBody>
                  <a:tcPr marL="85620" marR="85620" marT="42810" marB="4281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grpSp>
        <p:nvGrpSpPr>
          <p:cNvPr id="11" name="组合 10"/>
          <p:cNvGrpSpPr/>
          <p:nvPr/>
        </p:nvGrpSpPr>
        <p:grpSpPr>
          <a:xfrm>
            <a:off x="910794" y="4967546"/>
            <a:ext cx="2300757" cy="509896"/>
            <a:chOff x="888096" y="1000203"/>
            <a:chExt cx="4259825" cy="944066"/>
          </a:xfrm>
        </p:grpSpPr>
        <p:sp>
          <p:nvSpPr>
            <p:cNvPr id="12" name="矩形 11"/>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3" name="椭圆 12"/>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4" name="椭圆 13"/>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5" name="椭圆 14"/>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 name="椭圆 15"/>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7" name="矩形 16"/>
          <p:cNvSpPr/>
          <p:nvPr/>
        </p:nvSpPr>
        <p:spPr>
          <a:xfrm>
            <a:off x="1041701" y="5042922"/>
            <a:ext cx="2031325" cy="369332"/>
          </a:xfrm>
          <a:prstGeom prst="rect">
            <a:avLst/>
          </a:prstGeom>
        </p:spPr>
        <p:txBody>
          <a:bodyPr wrap="none">
            <a:spAutoFit/>
          </a:bodyPr>
          <a:lstStyle/>
          <a:p>
            <a:r>
              <a:rPr lang="zh-CN" altLang="en-US" dirty="0"/>
              <a:t>点击此处添加标题</a:t>
            </a:r>
          </a:p>
        </p:txBody>
      </p:sp>
      <p:sp>
        <p:nvSpPr>
          <p:cNvPr id="18" name="矩形 17"/>
          <p:cNvSpPr/>
          <p:nvPr/>
        </p:nvSpPr>
        <p:spPr>
          <a:xfrm>
            <a:off x="959621" y="5519630"/>
            <a:ext cx="7193779" cy="652486"/>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400" dirty="0">
                <a:solidFill>
                  <a:schemeClr val="bg1">
                    <a:lumMod val="50000"/>
                  </a:schemeClr>
                </a:solidFill>
                <a:latin typeface="微软雅黑" panose="020B0503020204020204" charset="-122"/>
                <a:ea typeface="微软雅黑" panose="020B0503020204020204" charset="-122"/>
              </a:rPr>
              <a:t>8-14</a:t>
            </a:r>
            <a:r>
              <a:rPr lang="zh-CN" altLang="en-US" sz="1400" dirty="0">
                <a:solidFill>
                  <a:schemeClr val="bg1">
                    <a:lumMod val="50000"/>
                  </a:schemeClr>
                </a:solidFill>
                <a:latin typeface="微软雅黑" panose="020B0503020204020204" charset="-122"/>
                <a:ea typeface="微软雅黑" panose="020B0503020204020204" charset="-122"/>
              </a:rPr>
              <a:t>号字，</a:t>
            </a:r>
            <a:r>
              <a:rPr lang="en-US" altLang="zh-CN" sz="1400" dirty="0">
                <a:solidFill>
                  <a:schemeClr val="bg1">
                    <a:lumMod val="50000"/>
                  </a:schemeClr>
                </a:solidFill>
                <a:latin typeface="微软雅黑" panose="020B0503020204020204" charset="-122"/>
                <a:ea typeface="微软雅黑" panose="020B0503020204020204" charset="-122"/>
              </a:rPr>
              <a:t>1.3</a:t>
            </a:r>
            <a:r>
              <a:rPr lang="zh-CN" altLang="en-US" sz="1400" dirty="0">
                <a:solidFill>
                  <a:schemeClr val="bg1">
                    <a:lumMod val="50000"/>
                  </a:schemeClr>
                </a:solidFill>
                <a:latin typeface="微软雅黑" panose="020B0503020204020204" charset="-122"/>
                <a:ea typeface="微软雅黑" panose="020B0503020204020204" charset="-122"/>
              </a:rPr>
              <a:t>倍字间距。</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2001125" cy="307777"/>
          </a:xfrm>
          <a:prstGeom prst="rect">
            <a:avLst/>
          </a:prstGeom>
        </p:spPr>
        <p:txBody>
          <a:bodyPr wrap="none">
            <a:spAutoFit/>
          </a:bodyPr>
          <a:lstStyle/>
          <a:p>
            <a:r>
              <a:rPr lang="en-US" altLang="zh-CN" sz="1400" b="1" dirty="0"/>
              <a:t>PART THREE </a:t>
            </a:r>
            <a:r>
              <a:rPr lang="zh-CN" altLang="en-US" sz="1400" b="1" dirty="0"/>
              <a:t>添加标题</a:t>
            </a:r>
          </a:p>
        </p:txBody>
      </p:sp>
      <p:sp>
        <p:nvSpPr>
          <p:cNvPr id="3" name="椭圆 2"/>
          <p:cNvSpPr/>
          <p:nvPr/>
        </p:nvSpPr>
        <p:spPr>
          <a:xfrm>
            <a:off x="1953525" y="157740"/>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graphicFrame>
        <p:nvGraphicFramePr>
          <p:cNvPr id="9" name="图表 8"/>
          <p:cNvGraphicFramePr/>
          <p:nvPr/>
        </p:nvGraphicFramePr>
        <p:xfrm>
          <a:off x="3211496" y="2114636"/>
          <a:ext cx="8023859" cy="5405287"/>
        </p:xfrm>
        <a:graphic>
          <a:graphicData uri="http://schemas.openxmlformats.org/drawingml/2006/chart">
            <c:chart xmlns:c="http://schemas.openxmlformats.org/drawingml/2006/chart" xmlns:r="http://schemas.openxmlformats.org/officeDocument/2006/relationships" r:id="rId2"/>
          </a:graphicData>
        </a:graphic>
      </p:graphicFrame>
      <p:sp>
        <p:nvSpPr>
          <p:cNvPr id="12" name="矩形 11"/>
          <p:cNvSpPr/>
          <p:nvPr/>
        </p:nvSpPr>
        <p:spPr>
          <a:xfrm>
            <a:off x="3988101" y="985272"/>
            <a:ext cx="2031325" cy="369332"/>
          </a:xfrm>
          <a:prstGeom prst="rect">
            <a:avLst/>
          </a:prstGeom>
        </p:spPr>
        <p:txBody>
          <a:bodyPr wrap="none">
            <a:spAutoFit/>
          </a:bodyPr>
          <a:lstStyle/>
          <a:p>
            <a:r>
              <a:rPr lang="zh-CN" altLang="en-US" dirty="0"/>
              <a:t>点击此处添加标题</a:t>
            </a:r>
          </a:p>
        </p:txBody>
      </p:sp>
      <p:sp>
        <p:nvSpPr>
          <p:cNvPr id="13" name="矩形 12"/>
          <p:cNvSpPr/>
          <p:nvPr/>
        </p:nvSpPr>
        <p:spPr>
          <a:xfrm>
            <a:off x="3906021" y="1461980"/>
            <a:ext cx="7193779" cy="652486"/>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400" dirty="0">
                <a:solidFill>
                  <a:schemeClr val="bg1">
                    <a:lumMod val="50000"/>
                  </a:schemeClr>
                </a:solidFill>
                <a:latin typeface="微软雅黑" panose="020B0503020204020204" charset="-122"/>
                <a:ea typeface="微软雅黑" panose="020B0503020204020204" charset="-122"/>
              </a:rPr>
              <a:t>8-14</a:t>
            </a:r>
            <a:r>
              <a:rPr lang="zh-CN" altLang="en-US" sz="1400" dirty="0">
                <a:solidFill>
                  <a:schemeClr val="bg1">
                    <a:lumMod val="50000"/>
                  </a:schemeClr>
                </a:solidFill>
                <a:latin typeface="微软雅黑" panose="020B0503020204020204" charset="-122"/>
                <a:ea typeface="微软雅黑" panose="020B0503020204020204" charset="-122"/>
              </a:rPr>
              <a:t>号字，</a:t>
            </a:r>
            <a:r>
              <a:rPr lang="en-US" altLang="zh-CN" sz="1400" dirty="0">
                <a:solidFill>
                  <a:schemeClr val="bg1">
                    <a:lumMod val="50000"/>
                  </a:schemeClr>
                </a:solidFill>
                <a:latin typeface="微软雅黑" panose="020B0503020204020204" charset="-122"/>
                <a:ea typeface="微软雅黑" panose="020B0503020204020204" charset="-122"/>
              </a:rPr>
              <a:t>1.3</a:t>
            </a:r>
            <a:r>
              <a:rPr lang="zh-CN" altLang="en-US" sz="1400" dirty="0">
                <a:solidFill>
                  <a:schemeClr val="bg1">
                    <a:lumMod val="50000"/>
                  </a:schemeClr>
                </a:solidFill>
                <a:latin typeface="微软雅黑" panose="020B0503020204020204" charset="-122"/>
                <a:ea typeface="微软雅黑" panose="020B0503020204020204" charset="-122"/>
              </a:rPr>
              <a:t>倍字间距。</a:t>
            </a:r>
          </a:p>
        </p:txBody>
      </p:sp>
      <p:grpSp>
        <p:nvGrpSpPr>
          <p:cNvPr id="14" name="组合 13"/>
          <p:cNvGrpSpPr/>
          <p:nvPr/>
        </p:nvGrpSpPr>
        <p:grpSpPr>
          <a:xfrm>
            <a:off x="3906021" y="898396"/>
            <a:ext cx="2300757" cy="509896"/>
            <a:chOff x="888096" y="1000203"/>
            <a:chExt cx="4259825" cy="944066"/>
          </a:xfrm>
        </p:grpSpPr>
        <p:sp>
          <p:nvSpPr>
            <p:cNvPr id="15" name="矩形 14"/>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 name="椭圆 15"/>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椭圆 16"/>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 name="椭圆 17"/>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 name="椭圆 18"/>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0" name="矩形 19"/>
          <p:cNvSpPr/>
          <p:nvPr/>
        </p:nvSpPr>
        <p:spPr>
          <a:xfrm>
            <a:off x="5003763" y="3970278"/>
            <a:ext cx="1790875" cy="1107996"/>
          </a:xfrm>
          <a:prstGeom prst="rect">
            <a:avLst/>
          </a:prstGeom>
        </p:spPr>
        <p:txBody>
          <a:bodyPr wrap="none">
            <a:spAutoFit/>
          </a:bodyPr>
          <a:lstStyle/>
          <a:p>
            <a:r>
              <a:rPr lang="en-US" altLang="zh-CN" sz="6600" dirty="0">
                <a:solidFill>
                  <a:srgbClr val="00B050"/>
                </a:solidFill>
              </a:rPr>
              <a:t>26%</a:t>
            </a:r>
          </a:p>
        </p:txBody>
      </p:sp>
      <p:sp>
        <p:nvSpPr>
          <p:cNvPr id="21" name="矩形 20"/>
          <p:cNvSpPr/>
          <p:nvPr/>
        </p:nvSpPr>
        <p:spPr>
          <a:xfrm>
            <a:off x="9950413" y="4180800"/>
            <a:ext cx="1351652" cy="830997"/>
          </a:xfrm>
          <a:prstGeom prst="rect">
            <a:avLst/>
          </a:prstGeom>
        </p:spPr>
        <p:txBody>
          <a:bodyPr wrap="none">
            <a:spAutoFit/>
          </a:bodyPr>
          <a:lstStyle/>
          <a:p>
            <a:r>
              <a:rPr lang="en-US" altLang="zh-CN" sz="4800" dirty="0">
                <a:solidFill>
                  <a:srgbClr val="002060"/>
                </a:solidFill>
              </a:rPr>
              <a:t>47%</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2001125" cy="307777"/>
          </a:xfrm>
          <a:prstGeom prst="rect">
            <a:avLst/>
          </a:prstGeom>
        </p:spPr>
        <p:txBody>
          <a:bodyPr wrap="none">
            <a:spAutoFit/>
          </a:bodyPr>
          <a:lstStyle/>
          <a:p>
            <a:r>
              <a:rPr lang="en-US" altLang="zh-CN" sz="1400" b="1" dirty="0"/>
              <a:t>PART THREE </a:t>
            </a:r>
            <a:r>
              <a:rPr lang="zh-CN" altLang="en-US" sz="1400" b="1" dirty="0"/>
              <a:t>添加标题</a:t>
            </a:r>
          </a:p>
        </p:txBody>
      </p:sp>
      <p:sp>
        <p:nvSpPr>
          <p:cNvPr id="3" name="椭圆 2"/>
          <p:cNvSpPr/>
          <p:nvPr/>
        </p:nvSpPr>
        <p:spPr>
          <a:xfrm>
            <a:off x="1953525" y="157740"/>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5" name="矩形 4"/>
          <p:cNvSpPr/>
          <p:nvPr/>
        </p:nvSpPr>
        <p:spPr>
          <a:xfrm>
            <a:off x="993305" y="985272"/>
            <a:ext cx="2031325" cy="369332"/>
          </a:xfrm>
          <a:prstGeom prst="rect">
            <a:avLst/>
          </a:prstGeom>
        </p:spPr>
        <p:txBody>
          <a:bodyPr wrap="none">
            <a:spAutoFit/>
          </a:bodyPr>
          <a:lstStyle/>
          <a:p>
            <a:r>
              <a:rPr lang="zh-CN" altLang="en-US" dirty="0"/>
              <a:t>点击此处添加标题</a:t>
            </a:r>
          </a:p>
        </p:txBody>
      </p:sp>
      <p:sp>
        <p:nvSpPr>
          <p:cNvPr id="6" name="矩形 5"/>
          <p:cNvSpPr/>
          <p:nvPr/>
        </p:nvSpPr>
        <p:spPr>
          <a:xfrm>
            <a:off x="911225" y="1461980"/>
            <a:ext cx="7193779" cy="652486"/>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400" dirty="0">
                <a:solidFill>
                  <a:schemeClr val="bg1">
                    <a:lumMod val="50000"/>
                  </a:schemeClr>
                </a:solidFill>
                <a:latin typeface="微软雅黑" panose="020B0503020204020204" charset="-122"/>
                <a:ea typeface="微软雅黑" panose="020B0503020204020204" charset="-122"/>
              </a:rPr>
              <a:t>8-14</a:t>
            </a:r>
            <a:r>
              <a:rPr lang="zh-CN" altLang="en-US" sz="1400" dirty="0">
                <a:solidFill>
                  <a:schemeClr val="bg1">
                    <a:lumMod val="50000"/>
                  </a:schemeClr>
                </a:solidFill>
                <a:latin typeface="微软雅黑" panose="020B0503020204020204" charset="-122"/>
                <a:ea typeface="微软雅黑" panose="020B0503020204020204" charset="-122"/>
              </a:rPr>
              <a:t>号字，</a:t>
            </a:r>
            <a:r>
              <a:rPr lang="en-US" altLang="zh-CN" sz="1400" dirty="0">
                <a:solidFill>
                  <a:schemeClr val="bg1">
                    <a:lumMod val="50000"/>
                  </a:schemeClr>
                </a:solidFill>
                <a:latin typeface="微软雅黑" panose="020B0503020204020204" charset="-122"/>
                <a:ea typeface="微软雅黑" panose="020B0503020204020204" charset="-122"/>
              </a:rPr>
              <a:t>1.3</a:t>
            </a:r>
            <a:r>
              <a:rPr lang="zh-CN" altLang="en-US" sz="1400" dirty="0">
                <a:solidFill>
                  <a:schemeClr val="bg1">
                    <a:lumMod val="50000"/>
                  </a:schemeClr>
                </a:solidFill>
                <a:latin typeface="微软雅黑" panose="020B0503020204020204" charset="-122"/>
                <a:ea typeface="微软雅黑" panose="020B0503020204020204" charset="-122"/>
              </a:rPr>
              <a:t>倍字间距。</a:t>
            </a:r>
          </a:p>
        </p:txBody>
      </p:sp>
      <p:grpSp>
        <p:nvGrpSpPr>
          <p:cNvPr id="7" name="组合 6"/>
          <p:cNvGrpSpPr/>
          <p:nvPr/>
        </p:nvGrpSpPr>
        <p:grpSpPr>
          <a:xfrm>
            <a:off x="911225" y="898396"/>
            <a:ext cx="2300757" cy="509896"/>
            <a:chOff x="888096" y="1000203"/>
            <a:chExt cx="4259825" cy="944066"/>
          </a:xfrm>
        </p:grpSpPr>
        <p:sp>
          <p:nvSpPr>
            <p:cNvPr id="8" name="矩形 7"/>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椭圆 8"/>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 name="椭圆 9"/>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椭圆 10"/>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 name="椭圆 11"/>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aphicFrame>
        <p:nvGraphicFramePr>
          <p:cNvPr id="15" name="图表 14"/>
          <p:cNvGraphicFramePr/>
          <p:nvPr/>
        </p:nvGraphicFramePr>
        <p:xfrm>
          <a:off x="768350" y="3048000"/>
          <a:ext cx="7213600" cy="3580484"/>
        </p:xfrm>
        <a:graphic>
          <a:graphicData uri="http://schemas.openxmlformats.org/drawingml/2006/chart">
            <c:chart xmlns:c="http://schemas.openxmlformats.org/drawingml/2006/chart" xmlns:r="http://schemas.openxmlformats.org/officeDocument/2006/relationships" r:id="rId2"/>
          </a:graphicData>
        </a:graphic>
      </p:graphicFrame>
      <p:sp>
        <p:nvSpPr>
          <p:cNvPr id="16" name="矩形 15"/>
          <p:cNvSpPr/>
          <p:nvPr/>
        </p:nvSpPr>
        <p:spPr>
          <a:xfrm>
            <a:off x="911225" y="2114466"/>
            <a:ext cx="7193779" cy="652486"/>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400" dirty="0">
                <a:solidFill>
                  <a:schemeClr val="bg1">
                    <a:lumMod val="50000"/>
                  </a:schemeClr>
                </a:solidFill>
                <a:latin typeface="微软雅黑" panose="020B0503020204020204" charset="-122"/>
                <a:ea typeface="微软雅黑" panose="020B0503020204020204" charset="-122"/>
              </a:rPr>
              <a:t>8-14</a:t>
            </a:r>
            <a:r>
              <a:rPr lang="zh-CN" altLang="en-US" sz="1400" dirty="0">
                <a:solidFill>
                  <a:schemeClr val="bg1">
                    <a:lumMod val="50000"/>
                  </a:schemeClr>
                </a:solidFill>
                <a:latin typeface="微软雅黑" panose="020B0503020204020204" charset="-122"/>
                <a:ea typeface="微软雅黑" panose="020B0503020204020204" charset="-122"/>
              </a:rPr>
              <a:t>号字，</a:t>
            </a:r>
            <a:r>
              <a:rPr lang="en-US" altLang="zh-CN" sz="1400" dirty="0">
                <a:solidFill>
                  <a:schemeClr val="bg1">
                    <a:lumMod val="50000"/>
                  </a:schemeClr>
                </a:solidFill>
                <a:latin typeface="微软雅黑" panose="020B0503020204020204" charset="-122"/>
                <a:ea typeface="微软雅黑" panose="020B0503020204020204" charset="-122"/>
              </a:rPr>
              <a:t>1.3</a:t>
            </a:r>
            <a:r>
              <a:rPr lang="zh-CN" altLang="en-US" sz="1400" dirty="0">
                <a:solidFill>
                  <a:schemeClr val="bg1">
                    <a:lumMod val="50000"/>
                  </a:schemeClr>
                </a:solidFill>
                <a:latin typeface="微软雅黑" panose="020B0503020204020204" charset="-122"/>
                <a:ea typeface="微软雅黑" panose="020B0503020204020204" charset="-122"/>
              </a:rPr>
              <a:t>倍字间距。</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234224" y="965935"/>
            <a:ext cx="1723549" cy="1384995"/>
          </a:xfrm>
          <a:prstGeom prst="rect">
            <a:avLst/>
          </a:prstGeom>
        </p:spPr>
        <p:txBody>
          <a:bodyPr wrap="none">
            <a:spAutoFit/>
          </a:bodyPr>
          <a:lstStyle/>
          <a:p>
            <a:pPr algn="ctr"/>
            <a:r>
              <a:rPr lang="zh-CN" altLang="en-US" sz="6000" dirty="0">
                <a:latin typeface="+mj-lt"/>
              </a:rPr>
              <a:t>目录</a:t>
            </a:r>
            <a:endParaRPr lang="en-US" altLang="zh-CN" sz="6000" dirty="0">
              <a:latin typeface="+mj-lt"/>
            </a:endParaRPr>
          </a:p>
          <a:p>
            <a:pPr algn="ctr"/>
            <a:r>
              <a:rPr lang="en-US" altLang="zh-CN" sz="2400" dirty="0">
                <a:latin typeface="+mj-lt"/>
              </a:rPr>
              <a:t>CONTENT</a:t>
            </a:r>
          </a:p>
        </p:txBody>
      </p:sp>
      <p:sp>
        <p:nvSpPr>
          <p:cNvPr id="16" name="文本框 15"/>
          <p:cNvSpPr txBox="1"/>
          <p:nvPr/>
        </p:nvSpPr>
        <p:spPr>
          <a:xfrm>
            <a:off x="726712" y="4099299"/>
            <a:ext cx="1461198" cy="452432"/>
          </a:xfrm>
          <a:prstGeom prst="rect">
            <a:avLst/>
          </a:prstGeom>
          <a:noFill/>
        </p:spPr>
        <p:txBody>
          <a:bodyPr wrap="square" rtlCol="0">
            <a:spAutoFit/>
          </a:bodyPr>
          <a:lstStyle/>
          <a:p>
            <a:pPr algn="ctr" defTabSz="608965">
              <a:lnSpc>
                <a:spcPct val="130000"/>
              </a:lnSpc>
            </a:pPr>
            <a:r>
              <a:rPr lang="en-US" altLang="zh-CN" dirty="0">
                <a:latin typeface="+mj-lt"/>
                <a:ea typeface="微软雅黑" panose="020B0503020204020204" charset="-122"/>
              </a:rPr>
              <a:t>PART</a:t>
            </a:r>
            <a:r>
              <a:rPr lang="zh-CN" altLang="en-US" dirty="0">
                <a:latin typeface="+mj-lt"/>
                <a:ea typeface="微软雅黑" panose="020B0503020204020204" charset="-122"/>
              </a:rPr>
              <a:t> </a:t>
            </a:r>
            <a:r>
              <a:rPr lang="en-US" altLang="zh-CN" dirty="0">
                <a:latin typeface="+mj-lt"/>
                <a:ea typeface="微软雅黑" panose="020B0503020204020204" charset="-122"/>
              </a:rPr>
              <a:t>ONE</a:t>
            </a:r>
            <a:endParaRPr lang="zh-CN" altLang="en-US" dirty="0">
              <a:latin typeface="+mj-lt"/>
              <a:ea typeface="微软雅黑" panose="020B0503020204020204" charset="-122"/>
            </a:endParaRPr>
          </a:p>
        </p:txBody>
      </p:sp>
      <p:sp>
        <p:nvSpPr>
          <p:cNvPr id="17" name="文本框 16"/>
          <p:cNvSpPr txBox="1"/>
          <p:nvPr/>
        </p:nvSpPr>
        <p:spPr>
          <a:xfrm>
            <a:off x="3696320" y="4099299"/>
            <a:ext cx="1587032" cy="452432"/>
          </a:xfrm>
          <a:prstGeom prst="rect">
            <a:avLst/>
          </a:prstGeom>
          <a:noFill/>
        </p:spPr>
        <p:txBody>
          <a:bodyPr wrap="square" rtlCol="0">
            <a:spAutoFit/>
          </a:bodyPr>
          <a:lstStyle/>
          <a:p>
            <a:pPr algn="ctr" defTabSz="608965">
              <a:lnSpc>
                <a:spcPct val="130000"/>
              </a:lnSpc>
            </a:pPr>
            <a:r>
              <a:rPr lang="en-US" altLang="zh-CN" dirty="0">
                <a:latin typeface="+mj-lt"/>
                <a:ea typeface="微软雅黑" panose="020B0503020204020204" charset="-122"/>
              </a:rPr>
              <a:t>PART</a:t>
            </a:r>
            <a:r>
              <a:rPr lang="zh-CN" altLang="en-US" dirty="0">
                <a:latin typeface="+mj-lt"/>
                <a:ea typeface="微软雅黑" panose="020B0503020204020204" charset="-122"/>
              </a:rPr>
              <a:t> </a:t>
            </a:r>
            <a:r>
              <a:rPr lang="en-US" altLang="zh-CN" dirty="0">
                <a:latin typeface="+mj-lt"/>
                <a:ea typeface="微软雅黑" panose="020B0503020204020204" charset="-122"/>
              </a:rPr>
              <a:t>TWO</a:t>
            </a:r>
            <a:endParaRPr lang="zh-CN" altLang="en-US" dirty="0">
              <a:latin typeface="+mj-lt"/>
              <a:ea typeface="微软雅黑" panose="020B0503020204020204" charset="-122"/>
            </a:endParaRPr>
          </a:p>
        </p:txBody>
      </p:sp>
      <p:sp>
        <p:nvSpPr>
          <p:cNvPr id="18" name="文本框 17"/>
          <p:cNvSpPr txBox="1"/>
          <p:nvPr/>
        </p:nvSpPr>
        <p:spPr>
          <a:xfrm>
            <a:off x="6325152" y="4099299"/>
            <a:ext cx="1712161" cy="452432"/>
          </a:xfrm>
          <a:prstGeom prst="rect">
            <a:avLst/>
          </a:prstGeom>
          <a:noFill/>
        </p:spPr>
        <p:txBody>
          <a:bodyPr wrap="square" rtlCol="0">
            <a:spAutoFit/>
          </a:bodyPr>
          <a:lstStyle/>
          <a:p>
            <a:pPr algn="ctr" defTabSz="608965">
              <a:lnSpc>
                <a:spcPct val="130000"/>
              </a:lnSpc>
            </a:pPr>
            <a:r>
              <a:rPr lang="en-US" altLang="zh-CN" dirty="0">
                <a:latin typeface="+mj-lt"/>
                <a:ea typeface="微软雅黑" panose="020B0503020204020204" charset="-122"/>
              </a:rPr>
              <a:t>PART</a:t>
            </a:r>
            <a:r>
              <a:rPr lang="zh-CN" altLang="en-US" dirty="0">
                <a:latin typeface="+mj-lt"/>
                <a:ea typeface="微软雅黑" panose="020B0503020204020204" charset="-122"/>
              </a:rPr>
              <a:t> </a:t>
            </a:r>
            <a:r>
              <a:rPr lang="en-US" altLang="zh-CN" dirty="0">
                <a:latin typeface="+mj-lt"/>
                <a:ea typeface="微软雅黑" panose="020B0503020204020204" charset="-122"/>
              </a:rPr>
              <a:t>THREE</a:t>
            </a:r>
            <a:endParaRPr lang="zh-CN" altLang="en-US" dirty="0">
              <a:latin typeface="+mj-lt"/>
              <a:ea typeface="微软雅黑" panose="020B0503020204020204" charset="-122"/>
            </a:endParaRPr>
          </a:p>
        </p:txBody>
      </p:sp>
      <p:sp>
        <p:nvSpPr>
          <p:cNvPr id="19" name="文本框 18"/>
          <p:cNvSpPr txBox="1"/>
          <p:nvPr/>
        </p:nvSpPr>
        <p:spPr>
          <a:xfrm>
            <a:off x="9648202" y="4099299"/>
            <a:ext cx="1405108" cy="452432"/>
          </a:xfrm>
          <a:prstGeom prst="rect">
            <a:avLst/>
          </a:prstGeom>
          <a:noFill/>
        </p:spPr>
        <p:txBody>
          <a:bodyPr wrap="square" rtlCol="0">
            <a:spAutoFit/>
          </a:bodyPr>
          <a:lstStyle/>
          <a:p>
            <a:pPr algn="ctr" defTabSz="608965">
              <a:lnSpc>
                <a:spcPct val="130000"/>
              </a:lnSpc>
            </a:pPr>
            <a:r>
              <a:rPr lang="en-US" altLang="zh-CN" dirty="0">
                <a:latin typeface="+mj-lt"/>
                <a:ea typeface="微软雅黑" panose="020B0503020204020204" charset="-122"/>
              </a:rPr>
              <a:t>PART</a:t>
            </a:r>
            <a:r>
              <a:rPr lang="zh-CN" altLang="en-US" dirty="0">
                <a:latin typeface="+mj-lt"/>
                <a:ea typeface="微软雅黑" panose="020B0503020204020204" charset="-122"/>
              </a:rPr>
              <a:t> </a:t>
            </a:r>
            <a:r>
              <a:rPr lang="en-US" altLang="zh-CN" dirty="0">
                <a:latin typeface="+mj-lt"/>
                <a:ea typeface="微软雅黑" panose="020B0503020204020204" charset="-122"/>
              </a:rPr>
              <a:t>FOUR</a:t>
            </a:r>
            <a:endParaRPr kumimoji="1" lang="zh-CN" altLang="en-US" dirty="0">
              <a:latin typeface="+mj-lt"/>
              <a:ea typeface="微软雅黑" panose="020B0503020204020204" charset="-122"/>
            </a:endParaRPr>
          </a:p>
        </p:txBody>
      </p:sp>
      <p:sp>
        <p:nvSpPr>
          <p:cNvPr id="22" name="文本框 21"/>
          <p:cNvSpPr txBox="1"/>
          <p:nvPr/>
        </p:nvSpPr>
        <p:spPr>
          <a:xfrm>
            <a:off x="53445" y="3626399"/>
            <a:ext cx="2957148" cy="605230"/>
          </a:xfrm>
          <a:prstGeom prst="rect">
            <a:avLst/>
          </a:prstGeom>
          <a:noFill/>
        </p:spPr>
        <p:txBody>
          <a:bodyPr wrap="square" rtlCol="0">
            <a:spAutoFit/>
          </a:bodyPr>
          <a:lstStyle/>
          <a:p>
            <a:pPr algn="ctr" defTabSz="608965">
              <a:lnSpc>
                <a:spcPct val="130000"/>
              </a:lnSpc>
            </a:pPr>
            <a:r>
              <a:rPr lang="zh-CN" altLang="en-US" sz="2800" b="1" dirty="0">
                <a:latin typeface="+mj-lt"/>
                <a:ea typeface="微软雅黑" panose="020B0503020204020204" charset="-122"/>
              </a:rPr>
              <a:t>神经网络</a:t>
            </a:r>
          </a:p>
        </p:txBody>
      </p:sp>
      <p:sp>
        <p:nvSpPr>
          <p:cNvPr id="23" name="文本框 22"/>
          <p:cNvSpPr txBox="1"/>
          <p:nvPr/>
        </p:nvSpPr>
        <p:spPr>
          <a:xfrm>
            <a:off x="2702394" y="3634542"/>
            <a:ext cx="3716356" cy="605230"/>
          </a:xfrm>
          <a:prstGeom prst="rect">
            <a:avLst/>
          </a:prstGeom>
          <a:noFill/>
        </p:spPr>
        <p:txBody>
          <a:bodyPr wrap="square" rtlCol="0">
            <a:spAutoFit/>
          </a:bodyPr>
          <a:lstStyle/>
          <a:p>
            <a:pPr algn="ctr" defTabSz="608965">
              <a:lnSpc>
                <a:spcPct val="130000"/>
              </a:lnSpc>
            </a:pPr>
            <a:r>
              <a:rPr lang="zh-CN" altLang="en-US" sz="2800" b="1" dirty="0">
                <a:latin typeface="+mj-lt"/>
                <a:ea typeface="微软雅黑" panose="020B0503020204020204" charset="-122"/>
              </a:rPr>
              <a:t>神经网络调优</a:t>
            </a:r>
          </a:p>
        </p:txBody>
      </p:sp>
      <p:sp>
        <p:nvSpPr>
          <p:cNvPr id="24" name="文本框 23"/>
          <p:cNvSpPr txBox="1"/>
          <p:nvPr/>
        </p:nvSpPr>
        <p:spPr>
          <a:xfrm>
            <a:off x="6014352" y="3634542"/>
            <a:ext cx="2397529" cy="605230"/>
          </a:xfrm>
          <a:prstGeom prst="rect">
            <a:avLst/>
          </a:prstGeom>
          <a:noFill/>
        </p:spPr>
        <p:txBody>
          <a:bodyPr wrap="square" rtlCol="0">
            <a:spAutoFit/>
          </a:bodyPr>
          <a:lstStyle/>
          <a:p>
            <a:pPr algn="ctr" defTabSz="608965">
              <a:lnSpc>
                <a:spcPct val="130000"/>
              </a:lnSpc>
            </a:pPr>
            <a:r>
              <a:rPr lang="zh-CN" altLang="en-US" sz="2800" b="1" dirty="0">
                <a:latin typeface="+mj-lt"/>
                <a:ea typeface="微软雅黑" panose="020B0503020204020204" charset="-122"/>
              </a:rPr>
              <a:t>卷积神经网络</a:t>
            </a:r>
          </a:p>
        </p:txBody>
      </p:sp>
      <p:sp>
        <p:nvSpPr>
          <p:cNvPr id="25" name="文本框 24"/>
          <p:cNvSpPr txBox="1"/>
          <p:nvPr/>
        </p:nvSpPr>
        <p:spPr>
          <a:xfrm>
            <a:off x="8792938" y="3654289"/>
            <a:ext cx="3153142" cy="605230"/>
          </a:xfrm>
          <a:prstGeom prst="rect">
            <a:avLst/>
          </a:prstGeom>
          <a:noFill/>
        </p:spPr>
        <p:txBody>
          <a:bodyPr wrap="square" rtlCol="0">
            <a:spAutoFit/>
          </a:bodyPr>
          <a:lstStyle/>
          <a:p>
            <a:pPr algn="ctr" defTabSz="608965">
              <a:lnSpc>
                <a:spcPct val="130000"/>
              </a:lnSpc>
            </a:pPr>
            <a:r>
              <a:rPr kumimoji="1" lang="zh-CN" altLang="en-US" sz="2800" b="1" dirty="0">
                <a:latin typeface="+mj-lt"/>
                <a:ea typeface="微软雅黑" panose="020B0503020204020204" charset="-122"/>
              </a:rPr>
              <a:t>生成对抗神经网络</a:t>
            </a:r>
          </a:p>
        </p:txBody>
      </p:sp>
      <p:sp>
        <p:nvSpPr>
          <p:cNvPr id="30" name="矩形 29"/>
          <p:cNvSpPr/>
          <p:nvPr/>
        </p:nvSpPr>
        <p:spPr>
          <a:xfrm>
            <a:off x="661823" y="4574583"/>
            <a:ext cx="1638300" cy="11334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1" name="矩形 30"/>
          <p:cNvSpPr/>
          <p:nvPr/>
        </p:nvSpPr>
        <p:spPr>
          <a:xfrm>
            <a:off x="3733437" y="4574583"/>
            <a:ext cx="1638300" cy="1133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2" name="矩形 31"/>
          <p:cNvSpPr/>
          <p:nvPr/>
        </p:nvSpPr>
        <p:spPr>
          <a:xfrm>
            <a:off x="6399013" y="4574583"/>
            <a:ext cx="1638300" cy="11334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3" name="矩形 32"/>
          <p:cNvSpPr/>
          <p:nvPr/>
        </p:nvSpPr>
        <p:spPr>
          <a:xfrm>
            <a:off x="9550359" y="4574583"/>
            <a:ext cx="1638300" cy="11334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8965">
              <a:lnSpc>
                <a:spcPct val="130000"/>
              </a:lnSpc>
            </a:pPr>
            <a:r>
              <a:rPr lang="en-US" altLang="zh-CN" sz="4400" b="1" dirty="0">
                <a:latin typeface="+mj-lt"/>
                <a:ea typeface="微软雅黑" panose="020B0503020204020204" charset="-122"/>
              </a:rPr>
              <a:t>PART FOUR</a:t>
            </a:r>
          </a:p>
        </p:txBody>
      </p:sp>
      <p:sp>
        <p:nvSpPr>
          <p:cNvPr id="3" name="文本框 2"/>
          <p:cNvSpPr txBox="1"/>
          <p:nvPr/>
        </p:nvSpPr>
        <p:spPr>
          <a:xfrm>
            <a:off x="3936733" y="2417412"/>
            <a:ext cx="4318534" cy="1173976"/>
          </a:xfrm>
          <a:prstGeom prst="rect">
            <a:avLst/>
          </a:prstGeom>
          <a:noFill/>
        </p:spPr>
        <p:txBody>
          <a:bodyPr wrap="square" rtlCol="0">
            <a:spAutoFit/>
          </a:bodyPr>
          <a:lstStyle/>
          <a:p>
            <a:pPr algn="ctr" defTabSz="608965">
              <a:lnSpc>
                <a:spcPct val="130000"/>
              </a:lnSpc>
            </a:pPr>
            <a:r>
              <a:rPr lang="zh-CN" altLang="en-US" sz="6000" dirty="0">
                <a:latin typeface="+mj-lt"/>
                <a:ea typeface="微软雅黑" panose="020B0503020204020204" charset="-122"/>
              </a:rPr>
              <a:t>添加标题</a:t>
            </a:r>
          </a:p>
        </p:txBody>
      </p:sp>
      <p:sp>
        <p:nvSpPr>
          <p:cNvPr id="4" name="矩形 3"/>
          <p:cNvSpPr/>
          <p:nvPr/>
        </p:nvSpPr>
        <p:spPr>
          <a:xfrm>
            <a:off x="4889817" y="4139690"/>
            <a:ext cx="2412366" cy="11334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5" name="矩形 4"/>
          <p:cNvSpPr/>
          <p:nvPr/>
        </p:nvSpPr>
        <p:spPr>
          <a:xfrm>
            <a:off x="0" y="60523"/>
            <a:ext cx="1747520" cy="319405"/>
          </a:xfrm>
          <a:prstGeom prst="rect">
            <a:avLst/>
          </a:prstGeom>
        </p:spPr>
        <p:txBody>
          <a:bodyPr wrap="none">
            <a:spAutoFit/>
          </a:bodyPr>
          <a:lstStyle/>
          <a:p>
            <a:r>
              <a:rPr lang="zh-CN" altLang="en-US" sz="1400" b="1" dirty="0"/>
              <a:t>学校名称：</a:t>
            </a:r>
            <a:r>
              <a:rPr lang="en-US" altLang="zh-CN" sz="1400" b="1" dirty="0"/>
              <a:t>XXX</a:t>
            </a:r>
            <a:r>
              <a:rPr lang="zh-CN" altLang="en-US" sz="1400" b="1" dirty="0"/>
              <a:t>大学</a:t>
            </a:r>
          </a:p>
        </p:txBody>
      </p:sp>
    </p:spTree>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924181" cy="307777"/>
          </a:xfrm>
          <a:prstGeom prst="rect">
            <a:avLst/>
          </a:prstGeom>
        </p:spPr>
        <p:txBody>
          <a:bodyPr wrap="none">
            <a:spAutoFit/>
          </a:bodyPr>
          <a:lstStyle/>
          <a:p>
            <a:r>
              <a:rPr lang="en-US" altLang="zh-CN" sz="1400" b="1" dirty="0"/>
              <a:t>PART FOUR </a:t>
            </a:r>
            <a:r>
              <a:rPr lang="zh-CN" altLang="en-US" sz="1400" b="1" dirty="0"/>
              <a:t>添加标题</a:t>
            </a:r>
          </a:p>
        </p:txBody>
      </p:sp>
      <p:sp>
        <p:nvSpPr>
          <p:cNvPr id="3" name="椭圆 2"/>
          <p:cNvSpPr/>
          <p:nvPr/>
        </p:nvSpPr>
        <p:spPr>
          <a:xfrm>
            <a:off x="1886619" y="157740"/>
            <a:ext cx="130917" cy="11334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pic>
        <p:nvPicPr>
          <p:cNvPr id="6" name="图片 5"/>
          <p:cNvPicPr>
            <a:picLocks noChangeAspect="1"/>
          </p:cNvPicPr>
          <p:nvPr/>
        </p:nvPicPr>
        <p:blipFill rotWithShape="1">
          <a:blip r:embed="rId2" cstate="screen">
            <a:extLst>
              <a:ext uri="{28A0092B-C50C-407E-A947-70E740481C1C}">
                <a14:useLocalDpi xmlns:a14="http://schemas.microsoft.com/office/drawing/2010/main"/>
              </a:ext>
            </a:extLst>
          </a:blip>
          <a:srcRect/>
          <a:stretch>
            <a:fillRect/>
          </a:stretch>
        </p:blipFill>
        <p:spPr>
          <a:xfrm>
            <a:off x="911225" y="1322998"/>
            <a:ext cx="3316750" cy="3293452"/>
          </a:xfrm>
          <a:prstGeom prst="rect">
            <a:avLst/>
          </a:prstGeom>
        </p:spPr>
      </p:pic>
      <p:pic>
        <p:nvPicPr>
          <p:cNvPr id="15" name="图片 14"/>
          <p:cNvPicPr>
            <a:picLocks noChangeAspect="1"/>
          </p:cNvPicPr>
          <p:nvPr/>
        </p:nvPicPr>
        <p:blipFill rotWithShape="1">
          <a:blip r:embed="rId2" cstate="screen">
            <a:extLst>
              <a:ext uri="{28A0092B-C50C-407E-A947-70E740481C1C}">
                <a14:useLocalDpi xmlns:a14="http://schemas.microsoft.com/office/drawing/2010/main"/>
              </a:ext>
            </a:extLst>
          </a:blip>
          <a:srcRect/>
          <a:stretch>
            <a:fillRect/>
          </a:stretch>
        </p:blipFill>
        <p:spPr>
          <a:xfrm>
            <a:off x="4437625" y="1322998"/>
            <a:ext cx="3316750" cy="3293452"/>
          </a:xfrm>
          <a:prstGeom prst="rect">
            <a:avLst/>
          </a:prstGeom>
        </p:spPr>
      </p:pic>
      <p:pic>
        <p:nvPicPr>
          <p:cNvPr id="16" name="图片 15"/>
          <p:cNvPicPr>
            <a:picLocks noChangeAspect="1"/>
          </p:cNvPicPr>
          <p:nvPr/>
        </p:nvPicPr>
        <p:blipFill rotWithShape="1">
          <a:blip r:embed="rId2" cstate="screen">
            <a:extLst>
              <a:ext uri="{28A0092B-C50C-407E-A947-70E740481C1C}">
                <a14:useLocalDpi xmlns:a14="http://schemas.microsoft.com/office/drawing/2010/main"/>
              </a:ext>
            </a:extLst>
          </a:blip>
          <a:srcRect/>
          <a:stretch>
            <a:fillRect/>
          </a:stretch>
        </p:blipFill>
        <p:spPr>
          <a:xfrm>
            <a:off x="7964025" y="1322998"/>
            <a:ext cx="3316750" cy="3293452"/>
          </a:xfrm>
          <a:prstGeom prst="rect">
            <a:avLst/>
          </a:prstGeom>
        </p:spPr>
      </p:pic>
      <p:grpSp>
        <p:nvGrpSpPr>
          <p:cNvPr id="17" name="组合 16"/>
          <p:cNvGrpSpPr/>
          <p:nvPr/>
        </p:nvGrpSpPr>
        <p:grpSpPr>
          <a:xfrm>
            <a:off x="923717" y="715883"/>
            <a:ext cx="2300757" cy="509896"/>
            <a:chOff x="888096" y="1000203"/>
            <a:chExt cx="4259825" cy="944066"/>
          </a:xfrm>
        </p:grpSpPr>
        <p:sp>
          <p:nvSpPr>
            <p:cNvPr id="18" name="矩形 17"/>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 name="椭圆 18"/>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 name="椭圆 19"/>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1" name="椭圆 20"/>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2" name="椭圆 21"/>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24" name="组合 23"/>
          <p:cNvGrpSpPr/>
          <p:nvPr/>
        </p:nvGrpSpPr>
        <p:grpSpPr>
          <a:xfrm>
            <a:off x="4437625" y="715883"/>
            <a:ext cx="2300757" cy="509896"/>
            <a:chOff x="888096" y="1000203"/>
            <a:chExt cx="4259825" cy="944066"/>
          </a:xfrm>
        </p:grpSpPr>
        <p:sp>
          <p:nvSpPr>
            <p:cNvPr id="25" name="矩形 24"/>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6" name="椭圆 25"/>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7" name="椭圆 26"/>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8" name="椭圆 27"/>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9" name="椭圆 28"/>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37" name="组合 36"/>
          <p:cNvGrpSpPr/>
          <p:nvPr/>
        </p:nvGrpSpPr>
        <p:grpSpPr>
          <a:xfrm>
            <a:off x="7964025" y="715883"/>
            <a:ext cx="2300757" cy="509896"/>
            <a:chOff x="888096" y="1000203"/>
            <a:chExt cx="4259825" cy="944066"/>
          </a:xfrm>
        </p:grpSpPr>
        <p:sp>
          <p:nvSpPr>
            <p:cNvPr id="38" name="矩形 37"/>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9" name="椭圆 38"/>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0" name="椭圆 39"/>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1" name="椭圆 40"/>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2" name="椭圆 41"/>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43" name="矩形 42"/>
          <p:cNvSpPr/>
          <p:nvPr/>
        </p:nvSpPr>
        <p:spPr>
          <a:xfrm>
            <a:off x="1001873" y="791259"/>
            <a:ext cx="2031325" cy="369332"/>
          </a:xfrm>
          <a:prstGeom prst="rect">
            <a:avLst/>
          </a:prstGeom>
        </p:spPr>
        <p:txBody>
          <a:bodyPr wrap="none">
            <a:spAutoFit/>
          </a:bodyPr>
          <a:lstStyle/>
          <a:p>
            <a:r>
              <a:rPr lang="zh-CN" altLang="en-US" dirty="0"/>
              <a:t>点击此处添加标题</a:t>
            </a:r>
          </a:p>
        </p:txBody>
      </p:sp>
      <p:sp>
        <p:nvSpPr>
          <p:cNvPr id="44" name="矩形 43"/>
          <p:cNvSpPr/>
          <p:nvPr/>
        </p:nvSpPr>
        <p:spPr>
          <a:xfrm>
            <a:off x="4568532" y="791259"/>
            <a:ext cx="2031325" cy="369332"/>
          </a:xfrm>
          <a:prstGeom prst="rect">
            <a:avLst/>
          </a:prstGeom>
        </p:spPr>
        <p:txBody>
          <a:bodyPr wrap="none">
            <a:spAutoFit/>
          </a:bodyPr>
          <a:lstStyle/>
          <a:p>
            <a:r>
              <a:rPr lang="zh-CN" altLang="en-US" dirty="0"/>
              <a:t>点击此处添加标题</a:t>
            </a:r>
          </a:p>
        </p:txBody>
      </p:sp>
      <p:sp>
        <p:nvSpPr>
          <p:cNvPr id="45" name="矩形 44"/>
          <p:cNvSpPr/>
          <p:nvPr/>
        </p:nvSpPr>
        <p:spPr>
          <a:xfrm>
            <a:off x="8094932" y="791259"/>
            <a:ext cx="2031325" cy="369332"/>
          </a:xfrm>
          <a:prstGeom prst="rect">
            <a:avLst/>
          </a:prstGeom>
        </p:spPr>
        <p:txBody>
          <a:bodyPr wrap="none">
            <a:spAutoFit/>
          </a:bodyPr>
          <a:lstStyle/>
          <a:p>
            <a:r>
              <a:rPr lang="zh-CN" altLang="en-US" dirty="0"/>
              <a:t>点击此处添加标题</a:t>
            </a:r>
          </a:p>
        </p:txBody>
      </p:sp>
      <p:sp>
        <p:nvSpPr>
          <p:cNvPr id="46" name="矩形 45"/>
          <p:cNvSpPr/>
          <p:nvPr/>
        </p:nvSpPr>
        <p:spPr>
          <a:xfrm>
            <a:off x="911226" y="4713585"/>
            <a:ext cx="3316750" cy="1212640"/>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400" dirty="0">
                <a:solidFill>
                  <a:schemeClr val="bg1">
                    <a:lumMod val="50000"/>
                  </a:schemeClr>
                </a:solidFill>
                <a:latin typeface="微软雅黑" panose="020B0503020204020204" charset="-122"/>
                <a:ea typeface="微软雅黑" panose="020B0503020204020204" charset="-122"/>
              </a:rPr>
              <a:t>8-14</a:t>
            </a:r>
            <a:r>
              <a:rPr lang="zh-CN" altLang="en-US" sz="1400" dirty="0">
                <a:solidFill>
                  <a:schemeClr val="bg1">
                    <a:lumMod val="50000"/>
                  </a:schemeClr>
                </a:solidFill>
                <a:latin typeface="微软雅黑" panose="020B0503020204020204" charset="-122"/>
                <a:ea typeface="微软雅黑" panose="020B0503020204020204" charset="-122"/>
              </a:rPr>
              <a:t>号字，</a:t>
            </a:r>
            <a:r>
              <a:rPr lang="en-US" altLang="zh-CN" sz="1400" dirty="0">
                <a:solidFill>
                  <a:schemeClr val="bg1">
                    <a:lumMod val="50000"/>
                  </a:schemeClr>
                </a:solidFill>
                <a:latin typeface="微软雅黑" panose="020B0503020204020204" charset="-122"/>
                <a:ea typeface="微软雅黑" panose="020B0503020204020204" charset="-122"/>
              </a:rPr>
              <a:t>1.3</a:t>
            </a:r>
            <a:r>
              <a:rPr lang="zh-CN" altLang="en-US" sz="1400" dirty="0">
                <a:solidFill>
                  <a:schemeClr val="bg1">
                    <a:lumMod val="50000"/>
                  </a:schemeClr>
                </a:solidFill>
                <a:latin typeface="微软雅黑" panose="020B0503020204020204" charset="-122"/>
                <a:ea typeface="微软雅黑" panose="020B0503020204020204" charset="-122"/>
              </a:rPr>
              <a:t>倍字间距。</a:t>
            </a:r>
          </a:p>
        </p:txBody>
      </p:sp>
      <p:sp>
        <p:nvSpPr>
          <p:cNvPr id="47" name="矩形 46"/>
          <p:cNvSpPr/>
          <p:nvPr/>
        </p:nvSpPr>
        <p:spPr>
          <a:xfrm>
            <a:off x="4437625" y="4713585"/>
            <a:ext cx="3316750" cy="1212640"/>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400" dirty="0">
                <a:solidFill>
                  <a:schemeClr val="bg1">
                    <a:lumMod val="50000"/>
                  </a:schemeClr>
                </a:solidFill>
                <a:latin typeface="微软雅黑" panose="020B0503020204020204" charset="-122"/>
                <a:ea typeface="微软雅黑" panose="020B0503020204020204" charset="-122"/>
              </a:rPr>
              <a:t>8-14</a:t>
            </a:r>
            <a:r>
              <a:rPr lang="zh-CN" altLang="en-US" sz="1400" dirty="0">
                <a:solidFill>
                  <a:schemeClr val="bg1">
                    <a:lumMod val="50000"/>
                  </a:schemeClr>
                </a:solidFill>
                <a:latin typeface="微软雅黑" panose="020B0503020204020204" charset="-122"/>
                <a:ea typeface="微软雅黑" panose="020B0503020204020204" charset="-122"/>
              </a:rPr>
              <a:t>号字，</a:t>
            </a:r>
            <a:r>
              <a:rPr lang="en-US" altLang="zh-CN" sz="1400" dirty="0">
                <a:solidFill>
                  <a:schemeClr val="bg1">
                    <a:lumMod val="50000"/>
                  </a:schemeClr>
                </a:solidFill>
                <a:latin typeface="微软雅黑" panose="020B0503020204020204" charset="-122"/>
                <a:ea typeface="微软雅黑" panose="020B0503020204020204" charset="-122"/>
              </a:rPr>
              <a:t>1.3</a:t>
            </a:r>
            <a:r>
              <a:rPr lang="zh-CN" altLang="en-US" sz="1400" dirty="0">
                <a:solidFill>
                  <a:schemeClr val="bg1">
                    <a:lumMod val="50000"/>
                  </a:schemeClr>
                </a:solidFill>
                <a:latin typeface="微软雅黑" panose="020B0503020204020204" charset="-122"/>
                <a:ea typeface="微软雅黑" panose="020B0503020204020204" charset="-122"/>
              </a:rPr>
              <a:t>倍字间距。</a:t>
            </a:r>
          </a:p>
        </p:txBody>
      </p:sp>
      <p:sp>
        <p:nvSpPr>
          <p:cNvPr id="48" name="矩形 47"/>
          <p:cNvSpPr/>
          <p:nvPr/>
        </p:nvSpPr>
        <p:spPr>
          <a:xfrm>
            <a:off x="7964024" y="4713585"/>
            <a:ext cx="3316750" cy="1212640"/>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400" dirty="0">
                <a:solidFill>
                  <a:schemeClr val="bg1">
                    <a:lumMod val="50000"/>
                  </a:schemeClr>
                </a:solidFill>
                <a:latin typeface="微软雅黑" panose="020B0503020204020204" charset="-122"/>
                <a:ea typeface="微软雅黑" panose="020B0503020204020204" charset="-122"/>
              </a:rPr>
              <a:t>8-14</a:t>
            </a:r>
            <a:r>
              <a:rPr lang="zh-CN" altLang="en-US" sz="1400" dirty="0">
                <a:solidFill>
                  <a:schemeClr val="bg1">
                    <a:lumMod val="50000"/>
                  </a:schemeClr>
                </a:solidFill>
                <a:latin typeface="微软雅黑" panose="020B0503020204020204" charset="-122"/>
                <a:ea typeface="微软雅黑" panose="020B0503020204020204" charset="-122"/>
              </a:rPr>
              <a:t>号字，</a:t>
            </a:r>
            <a:r>
              <a:rPr lang="en-US" altLang="zh-CN" sz="1400" dirty="0">
                <a:solidFill>
                  <a:schemeClr val="bg1">
                    <a:lumMod val="50000"/>
                  </a:schemeClr>
                </a:solidFill>
                <a:latin typeface="微软雅黑" panose="020B0503020204020204" charset="-122"/>
                <a:ea typeface="微软雅黑" panose="020B0503020204020204" charset="-122"/>
              </a:rPr>
              <a:t>1.3</a:t>
            </a:r>
            <a:r>
              <a:rPr lang="zh-CN" altLang="en-US" sz="1400" dirty="0">
                <a:solidFill>
                  <a:schemeClr val="bg1">
                    <a:lumMod val="50000"/>
                  </a:schemeClr>
                </a:solidFill>
                <a:latin typeface="微软雅黑" panose="020B0503020204020204" charset="-122"/>
                <a:ea typeface="微软雅黑" panose="020B0503020204020204" charset="-122"/>
              </a:rPr>
              <a:t>倍字间距。</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924181" cy="307777"/>
          </a:xfrm>
          <a:prstGeom prst="rect">
            <a:avLst/>
          </a:prstGeom>
        </p:spPr>
        <p:txBody>
          <a:bodyPr wrap="none">
            <a:spAutoFit/>
          </a:bodyPr>
          <a:lstStyle/>
          <a:p>
            <a:r>
              <a:rPr lang="en-US" altLang="zh-CN" sz="1400" b="1" dirty="0"/>
              <a:t>PART FOUR </a:t>
            </a:r>
            <a:r>
              <a:rPr lang="zh-CN" altLang="en-US" sz="1400" b="1" dirty="0"/>
              <a:t>添加标题</a:t>
            </a:r>
          </a:p>
        </p:txBody>
      </p:sp>
      <p:sp>
        <p:nvSpPr>
          <p:cNvPr id="3" name="椭圆 2"/>
          <p:cNvSpPr/>
          <p:nvPr/>
        </p:nvSpPr>
        <p:spPr>
          <a:xfrm>
            <a:off x="1886619" y="157740"/>
            <a:ext cx="130917" cy="11334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6" name="文本框 5"/>
          <p:cNvSpPr txBox="1"/>
          <p:nvPr/>
        </p:nvSpPr>
        <p:spPr>
          <a:xfrm>
            <a:off x="3513079" y="2538042"/>
            <a:ext cx="1461198" cy="414665"/>
          </a:xfrm>
          <a:prstGeom prst="rect">
            <a:avLst/>
          </a:prstGeom>
          <a:noFill/>
        </p:spPr>
        <p:txBody>
          <a:bodyPr wrap="square" rtlCol="0">
            <a:spAutoFit/>
          </a:bodyPr>
          <a:lstStyle/>
          <a:p>
            <a:pPr algn="ctr" defTabSz="608965">
              <a:lnSpc>
                <a:spcPct val="130000"/>
              </a:lnSpc>
            </a:pPr>
            <a:r>
              <a:rPr lang="en-US" altLang="zh-CN" dirty="0">
                <a:latin typeface="+mj-lt"/>
                <a:ea typeface="微软雅黑" panose="020B0503020204020204" charset="-122"/>
              </a:rPr>
              <a:t>ONE</a:t>
            </a:r>
            <a:endParaRPr lang="zh-CN" altLang="en-US" dirty="0">
              <a:latin typeface="+mj-lt"/>
              <a:ea typeface="微软雅黑" panose="020B0503020204020204" charset="-122"/>
            </a:endParaRPr>
          </a:p>
        </p:txBody>
      </p:sp>
      <p:sp>
        <p:nvSpPr>
          <p:cNvPr id="7" name="文本框 6"/>
          <p:cNvSpPr txBox="1"/>
          <p:nvPr/>
        </p:nvSpPr>
        <p:spPr>
          <a:xfrm>
            <a:off x="5271623" y="2538042"/>
            <a:ext cx="1587032" cy="414665"/>
          </a:xfrm>
          <a:prstGeom prst="rect">
            <a:avLst/>
          </a:prstGeom>
          <a:noFill/>
        </p:spPr>
        <p:txBody>
          <a:bodyPr wrap="square" rtlCol="0">
            <a:spAutoFit/>
          </a:bodyPr>
          <a:lstStyle/>
          <a:p>
            <a:pPr algn="ctr" defTabSz="608965">
              <a:lnSpc>
                <a:spcPct val="130000"/>
              </a:lnSpc>
            </a:pPr>
            <a:r>
              <a:rPr lang="en-US" altLang="zh-CN" dirty="0">
                <a:latin typeface="+mj-lt"/>
                <a:ea typeface="微软雅黑" panose="020B0503020204020204" charset="-122"/>
              </a:rPr>
              <a:t>TWO</a:t>
            </a:r>
            <a:endParaRPr lang="zh-CN" altLang="en-US" dirty="0">
              <a:latin typeface="+mj-lt"/>
              <a:ea typeface="微软雅黑" panose="020B0503020204020204" charset="-122"/>
            </a:endParaRPr>
          </a:p>
        </p:txBody>
      </p:sp>
      <p:sp>
        <p:nvSpPr>
          <p:cNvPr id="8" name="文本框 7"/>
          <p:cNvSpPr txBox="1"/>
          <p:nvPr/>
        </p:nvSpPr>
        <p:spPr>
          <a:xfrm>
            <a:off x="7095429" y="2538042"/>
            <a:ext cx="1712161" cy="414665"/>
          </a:xfrm>
          <a:prstGeom prst="rect">
            <a:avLst/>
          </a:prstGeom>
          <a:noFill/>
        </p:spPr>
        <p:txBody>
          <a:bodyPr wrap="square" rtlCol="0">
            <a:spAutoFit/>
          </a:bodyPr>
          <a:lstStyle/>
          <a:p>
            <a:pPr algn="ctr" defTabSz="608965">
              <a:lnSpc>
                <a:spcPct val="130000"/>
              </a:lnSpc>
            </a:pPr>
            <a:r>
              <a:rPr lang="en-US" altLang="zh-CN" dirty="0">
                <a:latin typeface="+mj-lt"/>
                <a:ea typeface="微软雅黑" panose="020B0503020204020204" charset="-122"/>
              </a:rPr>
              <a:t>THREE</a:t>
            </a:r>
            <a:endParaRPr lang="zh-CN" altLang="en-US" dirty="0">
              <a:latin typeface="+mj-lt"/>
              <a:ea typeface="微软雅黑" panose="020B0503020204020204" charset="-122"/>
            </a:endParaRPr>
          </a:p>
        </p:txBody>
      </p:sp>
      <p:sp>
        <p:nvSpPr>
          <p:cNvPr id="9" name="文本框 8"/>
          <p:cNvSpPr txBox="1"/>
          <p:nvPr/>
        </p:nvSpPr>
        <p:spPr>
          <a:xfrm>
            <a:off x="3542385" y="4087442"/>
            <a:ext cx="1405108" cy="414665"/>
          </a:xfrm>
          <a:prstGeom prst="rect">
            <a:avLst/>
          </a:prstGeom>
          <a:noFill/>
        </p:spPr>
        <p:txBody>
          <a:bodyPr wrap="square" rtlCol="0">
            <a:spAutoFit/>
          </a:bodyPr>
          <a:lstStyle/>
          <a:p>
            <a:pPr algn="ctr" defTabSz="608965">
              <a:lnSpc>
                <a:spcPct val="130000"/>
              </a:lnSpc>
            </a:pPr>
            <a:r>
              <a:rPr lang="en-US" altLang="zh-CN" dirty="0">
                <a:latin typeface="+mj-lt"/>
                <a:ea typeface="微软雅黑" panose="020B0503020204020204" charset="-122"/>
              </a:rPr>
              <a:t>FOUR</a:t>
            </a:r>
            <a:endParaRPr kumimoji="1" lang="zh-CN" altLang="en-US" dirty="0">
              <a:latin typeface="+mj-lt"/>
              <a:ea typeface="微软雅黑" panose="020B0503020204020204" charset="-122"/>
            </a:endParaRPr>
          </a:p>
        </p:txBody>
      </p:sp>
      <p:sp>
        <p:nvSpPr>
          <p:cNvPr id="10" name="文本框 9"/>
          <p:cNvSpPr txBox="1"/>
          <p:nvPr/>
        </p:nvSpPr>
        <p:spPr>
          <a:xfrm>
            <a:off x="5461977" y="4087442"/>
            <a:ext cx="1214679" cy="414665"/>
          </a:xfrm>
          <a:prstGeom prst="rect">
            <a:avLst/>
          </a:prstGeom>
          <a:noFill/>
        </p:spPr>
        <p:txBody>
          <a:bodyPr wrap="square" rtlCol="0">
            <a:spAutoFit/>
          </a:bodyPr>
          <a:lstStyle/>
          <a:p>
            <a:pPr algn="ctr" defTabSz="608965">
              <a:lnSpc>
                <a:spcPct val="130000"/>
              </a:lnSpc>
            </a:pPr>
            <a:r>
              <a:rPr lang="en-US" altLang="zh-CN" dirty="0">
                <a:latin typeface="+mj-lt"/>
                <a:ea typeface="微软雅黑" panose="020B0503020204020204" charset="-122"/>
              </a:rPr>
              <a:t>FIVE</a:t>
            </a:r>
            <a:endParaRPr kumimoji="1" lang="zh-CN" altLang="en-US" dirty="0">
              <a:latin typeface="+mj-lt"/>
              <a:ea typeface="微软雅黑" panose="020B0503020204020204" charset="-122"/>
            </a:endParaRPr>
          </a:p>
        </p:txBody>
      </p:sp>
      <p:sp>
        <p:nvSpPr>
          <p:cNvPr id="11" name="文本框 10"/>
          <p:cNvSpPr txBox="1"/>
          <p:nvPr/>
        </p:nvSpPr>
        <p:spPr>
          <a:xfrm>
            <a:off x="7324351" y="4087442"/>
            <a:ext cx="1221273" cy="414665"/>
          </a:xfrm>
          <a:prstGeom prst="rect">
            <a:avLst/>
          </a:prstGeom>
          <a:noFill/>
        </p:spPr>
        <p:txBody>
          <a:bodyPr wrap="square" rtlCol="0">
            <a:spAutoFit/>
          </a:bodyPr>
          <a:lstStyle/>
          <a:p>
            <a:pPr algn="ctr" defTabSz="608965">
              <a:lnSpc>
                <a:spcPct val="130000"/>
              </a:lnSpc>
            </a:pPr>
            <a:r>
              <a:rPr lang="en-US" altLang="zh-CN" dirty="0">
                <a:latin typeface="+mj-lt"/>
                <a:ea typeface="微软雅黑" panose="020B0503020204020204" charset="-122"/>
              </a:rPr>
              <a:t>SIX</a:t>
            </a:r>
            <a:endParaRPr kumimoji="1" lang="zh-CN" altLang="en-US" dirty="0">
              <a:latin typeface="+mj-lt"/>
              <a:ea typeface="微软雅黑" panose="020B0503020204020204" charset="-122"/>
            </a:endParaRPr>
          </a:p>
        </p:txBody>
      </p:sp>
      <p:sp>
        <p:nvSpPr>
          <p:cNvPr id="12" name="文本框 11"/>
          <p:cNvSpPr txBox="1"/>
          <p:nvPr/>
        </p:nvSpPr>
        <p:spPr>
          <a:xfrm>
            <a:off x="3386829" y="2073285"/>
            <a:ext cx="1751798" cy="597087"/>
          </a:xfrm>
          <a:prstGeom prst="rect">
            <a:avLst/>
          </a:prstGeom>
          <a:noFill/>
        </p:spPr>
        <p:txBody>
          <a:bodyPr wrap="square" rtlCol="0">
            <a:spAutoFit/>
          </a:bodyPr>
          <a:lstStyle/>
          <a:p>
            <a:pPr algn="ctr" defTabSz="608965">
              <a:lnSpc>
                <a:spcPct val="130000"/>
              </a:lnSpc>
            </a:pPr>
            <a:r>
              <a:rPr lang="zh-CN" altLang="en-US" sz="2800" b="1" dirty="0">
                <a:latin typeface="+mj-lt"/>
                <a:ea typeface="微软雅黑" panose="020B0503020204020204" charset="-122"/>
              </a:rPr>
              <a:t>输入标题</a:t>
            </a:r>
          </a:p>
        </p:txBody>
      </p:sp>
      <p:sp>
        <p:nvSpPr>
          <p:cNvPr id="13" name="文本框 12"/>
          <p:cNvSpPr txBox="1"/>
          <p:nvPr/>
        </p:nvSpPr>
        <p:spPr>
          <a:xfrm>
            <a:off x="5186276" y="2073285"/>
            <a:ext cx="1751798" cy="597087"/>
          </a:xfrm>
          <a:prstGeom prst="rect">
            <a:avLst/>
          </a:prstGeom>
          <a:noFill/>
        </p:spPr>
        <p:txBody>
          <a:bodyPr wrap="square" rtlCol="0">
            <a:spAutoFit/>
          </a:bodyPr>
          <a:lstStyle/>
          <a:p>
            <a:pPr algn="ctr" defTabSz="608965">
              <a:lnSpc>
                <a:spcPct val="130000"/>
              </a:lnSpc>
            </a:pPr>
            <a:r>
              <a:rPr lang="zh-CN" altLang="en-US" sz="2800" b="1" dirty="0">
                <a:latin typeface="+mj-lt"/>
                <a:ea typeface="微软雅黑" panose="020B0503020204020204" charset="-122"/>
              </a:rPr>
              <a:t>输入标题</a:t>
            </a:r>
          </a:p>
        </p:txBody>
      </p:sp>
      <p:sp>
        <p:nvSpPr>
          <p:cNvPr id="14" name="文本框 13"/>
          <p:cNvSpPr txBox="1"/>
          <p:nvPr/>
        </p:nvSpPr>
        <p:spPr>
          <a:xfrm>
            <a:off x="7090120" y="2073285"/>
            <a:ext cx="1751798" cy="597087"/>
          </a:xfrm>
          <a:prstGeom prst="rect">
            <a:avLst/>
          </a:prstGeom>
          <a:noFill/>
        </p:spPr>
        <p:txBody>
          <a:bodyPr wrap="square" rtlCol="0">
            <a:spAutoFit/>
          </a:bodyPr>
          <a:lstStyle/>
          <a:p>
            <a:pPr algn="ctr" defTabSz="608965">
              <a:lnSpc>
                <a:spcPct val="130000"/>
              </a:lnSpc>
            </a:pPr>
            <a:r>
              <a:rPr lang="zh-CN" altLang="en-US" sz="2800" b="1" dirty="0">
                <a:latin typeface="+mj-lt"/>
                <a:ea typeface="微软雅黑" panose="020B0503020204020204" charset="-122"/>
              </a:rPr>
              <a:t>输入标题</a:t>
            </a:r>
          </a:p>
        </p:txBody>
      </p:sp>
      <p:sp>
        <p:nvSpPr>
          <p:cNvPr id="15" name="文本框 14"/>
          <p:cNvSpPr txBox="1"/>
          <p:nvPr/>
        </p:nvSpPr>
        <p:spPr>
          <a:xfrm>
            <a:off x="3350094" y="3622685"/>
            <a:ext cx="1751798" cy="597087"/>
          </a:xfrm>
          <a:prstGeom prst="rect">
            <a:avLst/>
          </a:prstGeom>
          <a:noFill/>
        </p:spPr>
        <p:txBody>
          <a:bodyPr wrap="square" rtlCol="0">
            <a:spAutoFit/>
          </a:bodyPr>
          <a:lstStyle/>
          <a:p>
            <a:pPr algn="ctr" defTabSz="608965">
              <a:lnSpc>
                <a:spcPct val="130000"/>
              </a:lnSpc>
            </a:pPr>
            <a:r>
              <a:rPr lang="zh-CN" altLang="en-US" sz="2800" b="1" dirty="0">
                <a:latin typeface="+mj-lt"/>
                <a:ea typeface="微软雅黑" panose="020B0503020204020204" charset="-122"/>
              </a:rPr>
              <a:t>输入标题</a:t>
            </a:r>
          </a:p>
        </p:txBody>
      </p:sp>
      <p:sp>
        <p:nvSpPr>
          <p:cNvPr id="16" name="文本框 15"/>
          <p:cNvSpPr txBox="1"/>
          <p:nvPr/>
        </p:nvSpPr>
        <p:spPr>
          <a:xfrm>
            <a:off x="5212468" y="3622685"/>
            <a:ext cx="1751798" cy="597087"/>
          </a:xfrm>
          <a:prstGeom prst="rect">
            <a:avLst/>
          </a:prstGeom>
          <a:noFill/>
        </p:spPr>
        <p:txBody>
          <a:bodyPr wrap="square" rtlCol="0">
            <a:spAutoFit/>
          </a:bodyPr>
          <a:lstStyle/>
          <a:p>
            <a:pPr algn="ctr" defTabSz="608965">
              <a:lnSpc>
                <a:spcPct val="130000"/>
              </a:lnSpc>
            </a:pPr>
            <a:r>
              <a:rPr lang="zh-CN" altLang="en-US" sz="2800" b="1" dirty="0">
                <a:latin typeface="+mj-lt"/>
                <a:ea typeface="微软雅黑" panose="020B0503020204020204" charset="-122"/>
              </a:rPr>
              <a:t>输入标题</a:t>
            </a:r>
          </a:p>
        </p:txBody>
      </p:sp>
      <p:sp>
        <p:nvSpPr>
          <p:cNvPr id="17" name="文本框 16"/>
          <p:cNvSpPr txBox="1"/>
          <p:nvPr/>
        </p:nvSpPr>
        <p:spPr>
          <a:xfrm>
            <a:off x="7074842" y="3622685"/>
            <a:ext cx="1751798" cy="597087"/>
          </a:xfrm>
          <a:prstGeom prst="rect">
            <a:avLst/>
          </a:prstGeom>
          <a:noFill/>
        </p:spPr>
        <p:txBody>
          <a:bodyPr wrap="square" rtlCol="0">
            <a:spAutoFit/>
          </a:bodyPr>
          <a:lstStyle/>
          <a:p>
            <a:pPr algn="ctr" defTabSz="608965">
              <a:lnSpc>
                <a:spcPct val="130000"/>
              </a:lnSpc>
            </a:pPr>
            <a:r>
              <a:rPr lang="zh-CN" altLang="en-US" sz="2800" b="1" dirty="0">
                <a:latin typeface="+mj-lt"/>
                <a:ea typeface="微软雅黑" panose="020B0503020204020204" charset="-122"/>
              </a:rPr>
              <a:t>输入标题</a:t>
            </a:r>
          </a:p>
        </p:txBody>
      </p:sp>
      <p:sp>
        <p:nvSpPr>
          <p:cNvPr id="18" name="矩形 17"/>
          <p:cNvSpPr/>
          <p:nvPr/>
        </p:nvSpPr>
        <p:spPr>
          <a:xfrm>
            <a:off x="3448190" y="3013326"/>
            <a:ext cx="1638300" cy="11334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 name="矩形 18"/>
          <p:cNvSpPr/>
          <p:nvPr/>
        </p:nvSpPr>
        <p:spPr>
          <a:xfrm>
            <a:off x="5308740" y="3013326"/>
            <a:ext cx="1638300" cy="1133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 name="矩形 19"/>
          <p:cNvSpPr/>
          <p:nvPr/>
        </p:nvSpPr>
        <p:spPr>
          <a:xfrm>
            <a:off x="7169290" y="3013326"/>
            <a:ext cx="1638300" cy="11334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1" name="矩形 20"/>
          <p:cNvSpPr/>
          <p:nvPr/>
        </p:nvSpPr>
        <p:spPr>
          <a:xfrm>
            <a:off x="3444542" y="4562726"/>
            <a:ext cx="1638300" cy="11334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2" name="矩形 21"/>
          <p:cNvSpPr/>
          <p:nvPr/>
        </p:nvSpPr>
        <p:spPr>
          <a:xfrm>
            <a:off x="5306916" y="4562726"/>
            <a:ext cx="1638300" cy="11334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矩形 22"/>
          <p:cNvSpPr/>
          <p:nvPr/>
        </p:nvSpPr>
        <p:spPr>
          <a:xfrm>
            <a:off x="7169290" y="4562726"/>
            <a:ext cx="1638300" cy="11334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8965">
              <a:lnSpc>
                <a:spcPct val="130000"/>
              </a:lnSpc>
            </a:pPr>
            <a:r>
              <a:rPr lang="en-US" altLang="zh-CN" sz="4400" b="1" dirty="0">
                <a:latin typeface="+mj-lt"/>
                <a:ea typeface="微软雅黑" panose="020B0503020204020204" charset="-122"/>
              </a:rPr>
              <a:t>PART FIVE</a:t>
            </a:r>
          </a:p>
        </p:txBody>
      </p:sp>
      <p:sp>
        <p:nvSpPr>
          <p:cNvPr id="3" name="文本框 2"/>
          <p:cNvSpPr txBox="1"/>
          <p:nvPr/>
        </p:nvSpPr>
        <p:spPr>
          <a:xfrm>
            <a:off x="3936733" y="2417412"/>
            <a:ext cx="4318534" cy="1173976"/>
          </a:xfrm>
          <a:prstGeom prst="rect">
            <a:avLst/>
          </a:prstGeom>
          <a:noFill/>
        </p:spPr>
        <p:txBody>
          <a:bodyPr wrap="square" rtlCol="0">
            <a:spAutoFit/>
          </a:bodyPr>
          <a:lstStyle/>
          <a:p>
            <a:pPr algn="ctr" defTabSz="608965">
              <a:lnSpc>
                <a:spcPct val="130000"/>
              </a:lnSpc>
            </a:pPr>
            <a:r>
              <a:rPr lang="zh-CN" altLang="en-US" sz="6000" dirty="0">
                <a:latin typeface="+mj-lt"/>
                <a:ea typeface="微软雅黑" panose="020B0503020204020204" charset="-122"/>
              </a:rPr>
              <a:t>添加标题</a:t>
            </a:r>
          </a:p>
        </p:txBody>
      </p:sp>
      <p:sp>
        <p:nvSpPr>
          <p:cNvPr id="4" name="矩形 3"/>
          <p:cNvSpPr/>
          <p:nvPr/>
        </p:nvSpPr>
        <p:spPr>
          <a:xfrm>
            <a:off x="4889817" y="4139690"/>
            <a:ext cx="2412366" cy="11334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5" name="矩形 4"/>
          <p:cNvSpPr/>
          <p:nvPr/>
        </p:nvSpPr>
        <p:spPr>
          <a:xfrm>
            <a:off x="0" y="60523"/>
            <a:ext cx="1747520" cy="319405"/>
          </a:xfrm>
          <a:prstGeom prst="rect">
            <a:avLst/>
          </a:prstGeom>
        </p:spPr>
        <p:txBody>
          <a:bodyPr wrap="none">
            <a:spAutoFit/>
          </a:bodyPr>
          <a:lstStyle/>
          <a:p>
            <a:r>
              <a:rPr lang="zh-CN" altLang="en-US" sz="1400" b="1" dirty="0"/>
              <a:t>学校名称：</a:t>
            </a:r>
            <a:r>
              <a:rPr lang="en-US" altLang="zh-CN" sz="1400" b="1" dirty="0"/>
              <a:t>XXX</a:t>
            </a:r>
            <a:r>
              <a:rPr lang="zh-CN" altLang="en-US" sz="1400" b="1" dirty="0"/>
              <a:t>大学</a:t>
            </a:r>
          </a:p>
        </p:txBody>
      </p:sp>
    </p:spTree>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813573" cy="307777"/>
          </a:xfrm>
          <a:prstGeom prst="rect">
            <a:avLst/>
          </a:prstGeom>
        </p:spPr>
        <p:txBody>
          <a:bodyPr wrap="none">
            <a:spAutoFit/>
          </a:bodyPr>
          <a:lstStyle/>
          <a:p>
            <a:r>
              <a:rPr lang="en-US" altLang="zh-CN" sz="1400" b="1" dirty="0"/>
              <a:t>PART FIVE </a:t>
            </a:r>
            <a:r>
              <a:rPr lang="zh-CN" altLang="en-US" sz="1400" b="1" dirty="0"/>
              <a:t>添加标题</a:t>
            </a:r>
          </a:p>
        </p:txBody>
      </p:sp>
      <p:sp>
        <p:nvSpPr>
          <p:cNvPr id="3" name="椭圆 2"/>
          <p:cNvSpPr/>
          <p:nvPr/>
        </p:nvSpPr>
        <p:spPr>
          <a:xfrm>
            <a:off x="1767675" y="157740"/>
            <a:ext cx="130917" cy="11334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pic>
        <p:nvPicPr>
          <p:cNvPr id="6" name="图片 5"/>
          <p:cNvPicPr>
            <a:picLocks noChangeAspect="1"/>
          </p:cNvPicPr>
          <p:nvPr/>
        </p:nvPicPr>
        <p:blipFill rotWithShape="1">
          <a:blip r:embed="rId2" cstate="screen">
            <a:extLst>
              <a:ext uri="{28A0092B-C50C-407E-A947-70E740481C1C}">
                <a14:useLocalDpi xmlns:a14="http://schemas.microsoft.com/office/drawing/2010/main"/>
              </a:ext>
            </a:extLst>
          </a:blip>
          <a:srcRect/>
          <a:stretch>
            <a:fillRect/>
          </a:stretch>
        </p:blipFill>
        <p:spPr>
          <a:xfrm>
            <a:off x="0" y="356349"/>
            <a:ext cx="3137336" cy="6145301"/>
          </a:xfrm>
          <a:prstGeom prst="rect">
            <a:avLst/>
          </a:prstGeom>
        </p:spPr>
      </p:pic>
      <p:grpSp>
        <p:nvGrpSpPr>
          <p:cNvPr id="77" name="组合 76"/>
          <p:cNvGrpSpPr/>
          <p:nvPr/>
        </p:nvGrpSpPr>
        <p:grpSpPr>
          <a:xfrm>
            <a:off x="-25400" y="646062"/>
            <a:ext cx="4494766" cy="5563200"/>
            <a:chOff x="-25400" y="646062"/>
            <a:chExt cx="4494766" cy="5563200"/>
          </a:xfrm>
        </p:grpSpPr>
        <p:grpSp>
          <p:nvGrpSpPr>
            <p:cNvPr id="12" name="组合 11"/>
            <p:cNvGrpSpPr/>
            <p:nvPr/>
          </p:nvGrpSpPr>
          <p:grpSpPr>
            <a:xfrm>
              <a:off x="-25400" y="702733"/>
              <a:ext cx="4470400" cy="2751667"/>
              <a:chOff x="-25400" y="702733"/>
              <a:chExt cx="4470400" cy="2751667"/>
            </a:xfrm>
          </p:grpSpPr>
          <p:sp>
            <p:nvSpPr>
              <p:cNvPr id="9" name="任意多边形 8"/>
              <p:cNvSpPr/>
              <p:nvPr/>
            </p:nvSpPr>
            <p:spPr>
              <a:xfrm>
                <a:off x="-8467" y="702733"/>
                <a:ext cx="4453467" cy="2743200"/>
              </a:xfrm>
              <a:custGeom>
                <a:avLst/>
                <a:gdLst>
                  <a:gd name="connsiteX0" fmla="*/ 0 w 4453467"/>
                  <a:gd name="connsiteY0" fmla="*/ 2743200 h 2743200"/>
                  <a:gd name="connsiteX1" fmla="*/ 1837267 w 4453467"/>
                  <a:gd name="connsiteY1" fmla="*/ 0 h 2743200"/>
                  <a:gd name="connsiteX2" fmla="*/ 4453467 w 4453467"/>
                  <a:gd name="connsiteY2" fmla="*/ 0 h 2743200"/>
                </a:gdLst>
                <a:ahLst/>
                <a:cxnLst>
                  <a:cxn ang="0">
                    <a:pos x="connsiteX0" y="connsiteY0"/>
                  </a:cxn>
                  <a:cxn ang="0">
                    <a:pos x="connsiteX1" y="connsiteY1"/>
                  </a:cxn>
                  <a:cxn ang="0">
                    <a:pos x="connsiteX2" y="connsiteY2"/>
                  </a:cxn>
                </a:cxnLst>
                <a:rect l="l" t="t" r="r" b="b"/>
                <a:pathLst>
                  <a:path w="4453467" h="2743200">
                    <a:moveTo>
                      <a:pt x="0" y="2743200"/>
                    </a:moveTo>
                    <a:lnTo>
                      <a:pt x="1837267" y="0"/>
                    </a:lnTo>
                    <a:lnTo>
                      <a:pt x="4453467"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25400" y="1786467"/>
                <a:ext cx="4445000" cy="1659466"/>
              </a:xfrm>
              <a:custGeom>
                <a:avLst/>
                <a:gdLst>
                  <a:gd name="connsiteX0" fmla="*/ 0 w 4445000"/>
                  <a:gd name="connsiteY0" fmla="*/ 1659466 h 1659466"/>
                  <a:gd name="connsiteX1" fmla="*/ 2472267 w 4445000"/>
                  <a:gd name="connsiteY1" fmla="*/ 0 h 1659466"/>
                  <a:gd name="connsiteX2" fmla="*/ 4445000 w 4445000"/>
                  <a:gd name="connsiteY2" fmla="*/ 0 h 1659466"/>
                </a:gdLst>
                <a:ahLst/>
                <a:cxnLst>
                  <a:cxn ang="0">
                    <a:pos x="connsiteX0" y="connsiteY0"/>
                  </a:cxn>
                  <a:cxn ang="0">
                    <a:pos x="connsiteX1" y="connsiteY1"/>
                  </a:cxn>
                  <a:cxn ang="0">
                    <a:pos x="connsiteX2" y="connsiteY2"/>
                  </a:cxn>
                </a:cxnLst>
                <a:rect l="l" t="t" r="r" b="b"/>
                <a:pathLst>
                  <a:path w="4445000" h="1659466">
                    <a:moveTo>
                      <a:pt x="0" y="1659466"/>
                    </a:moveTo>
                    <a:lnTo>
                      <a:pt x="2472267" y="0"/>
                    </a:lnTo>
                    <a:lnTo>
                      <a:pt x="444500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25400" y="2861733"/>
                <a:ext cx="4394200" cy="592667"/>
              </a:xfrm>
              <a:custGeom>
                <a:avLst/>
                <a:gdLst>
                  <a:gd name="connsiteX0" fmla="*/ 0 w 4394200"/>
                  <a:gd name="connsiteY0" fmla="*/ 592667 h 592667"/>
                  <a:gd name="connsiteX1" fmla="*/ 2912533 w 4394200"/>
                  <a:gd name="connsiteY1" fmla="*/ 0 h 592667"/>
                  <a:gd name="connsiteX2" fmla="*/ 4394200 w 4394200"/>
                  <a:gd name="connsiteY2" fmla="*/ 0 h 592667"/>
                </a:gdLst>
                <a:ahLst/>
                <a:cxnLst>
                  <a:cxn ang="0">
                    <a:pos x="connsiteX0" y="connsiteY0"/>
                  </a:cxn>
                  <a:cxn ang="0">
                    <a:pos x="connsiteX1" y="connsiteY1"/>
                  </a:cxn>
                  <a:cxn ang="0">
                    <a:pos x="connsiteX2" y="connsiteY2"/>
                  </a:cxn>
                </a:cxnLst>
                <a:rect l="l" t="t" r="r" b="b"/>
                <a:pathLst>
                  <a:path w="4394200" h="592667">
                    <a:moveTo>
                      <a:pt x="0" y="592667"/>
                    </a:moveTo>
                    <a:lnTo>
                      <a:pt x="2912533" y="0"/>
                    </a:lnTo>
                    <a:lnTo>
                      <a:pt x="439420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flipV="1">
              <a:off x="-25400" y="3403598"/>
              <a:ext cx="4470400" cy="2751667"/>
              <a:chOff x="-25400" y="702733"/>
              <a:chExt cx="4470400" cy="2751667"/>
            </a:xfrm>
          </p:grpSpPr>
          <p:sp>
            <p:nvSpPr>
              <p:cNvPr id="14" name="任意多边形 13"/>
              <p:cNvSpPr/>
              <p:nvPr/>
            </p:nvSpPr>
            <p:spPr>
              <a:xfrm>
                <a:off x="-8467" y="702733"/>
                <a:ext cx="4453467" cy="2743200"/>
              </a:xfrm>
              <a:custGeom>
                <a:avLst/>
                <a:gdLst>
                  <a:gd name="connsiteX0" fmla="*/ 0 w 4453467"/>
                  <a:gd name="connsiteY0" fmla="*/ 2743200 h 2743200"/>
                  <a:gd name="connsiteX1" fmla="*/ 1837267 w 4453467"/>
                  <a:gd name="connsiteY1" fmla="*/ 0 h 2743200"/>
                  <a:gd name="connsiteX2" fmla="*/ 4453467 w 4453467"/>
                  <a:gd name="connsiteY2" fmla="*/ 0 h 2743200"/>
                </a:gdLst>
                <a:ahLst/>
                <a:cxnLst>
                  <a:cxn ang="0">
                    <a:pos x="connsiteX0" y="connsiteY0"/>
                  </a:cxn>
                  <a:cxn ang="0">
                    <a:pos x="connsiteX1" y="connsiteY1"/>
                  </a:cxn>
                  <a:cxn ang="0">
                    <a:pos x="connsiteX2" y="connsiteY2"/>
                  </a:cxn>
                </a:cxnLst>
                <a:rect l="l" t="t" r="r" b="b"/>
                <a:pathLst>
                  <a:path w="4453467" h="2743200">
                    <a:moveTo>
                      <a:pt x="0" y="2743200"/>
                    </a:moveTo>
                    <a:lnTo>
                      <a:pt x="1837267" y="0"/>
                    </a:lnTo>
                    <a:lnTo>
                      <a:pt x="4453467"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a:off x="-25400" y="1786467"/>
                <a:ext cx="4445000" cy="1659466"/>
              </a:xfrm>
              <a:custGeom>
                <a:avLst/>
                <a:gdLst>
                  <a:gd name="connsiteX0" fmla="*/ 0 w 4445000"/>
                  <a:gd name="connsiteY0" fmla="*/ 1659466 h 1659466"/>
                  <a:gd name="connsiteX1" fmla="*/ 2472267 w 4445000"/>
                  <a:gd name="connsiteY1" fmla="*/ 0 h 1659466"/>
                  <a:gd name="connsiteX2" fmla="*/ 4445000 w 4445000"/>
                  <a:gd name="connsiteY2" fmla="*/ 0 h 1659466"/>
                </a:gdLst>
                <a:ahLst/>
                <a:cxnLst>
                  <a:cxn ang="0">
                    <a:pos x="connsiteX0" y="connsiteY0"/>
                  </a:cxn>
                  <a:cxn ang="0">
                    <a:pos x="connsiteX1" y="connsiteY1"/>
                  </a:cxn>
                  <a:cxn ang="0">
                    <a:pos x="connsiteX2" y="connsiteY2"/>
                  </a:cxn>
                </a:cxnLst>
                <a:rect l="l" t="t" r="r" b="b"/>
                <a:pathLst>
                  <a:path w="4445000" h="1659466">
                    <a:moveTo>
                      <a:pt x="0" y="1659466"/>
                    </a:moveTo>
                    <a:lnTo>
                      <a:pt x="2472267" y="0"/>
                    </a:lnTo>
                    <a:lnTo>
                      <a:pt x="444500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a:off x="-25400" y="2861733"/>
                <a:ext cx="4394200" cy="592667"/>
              </a:xfrm>
              <a:custGeom>
                <a:avLst/>
                <a:gdLst>
                  <a:gd name="connsiteX0" fmla="*/ 0 w 4394200"/>
                  <a:gd name="connsiteY0" fmla="*/ 592667 h 592667"/>
                  <a:gd name="connsiteX1" fmla="*/ 2912533 w 4394200"/>
                  <a:gd name="connsiteY1" fmla="*/ 0 h 592667"/>
                  <a:gd name="connsiteX2" fmla="*/ 4394200 w 4394200"/>
                  <a:gd name="connsiteY2" fmla="*/ 0 h 592667"/>
                </a:gdLst>
                <a:ahLst/>
                <a:cxnLst>
                  <a:cxn ang="0">
                    <a:pos x="connsiteX0" y="connsiteY0"/>
                  </a:cxn>
                  <a:cxn ang="0">
                    <a:pos x="connsiteX1" y="connsiteY1"/>
                  </a:cxn>
                  <a:cxn ang="0">
                    <a:pos x="connsiteX2" y="connsiteY2"/>
                  </a:cxn>
                </a:cxnLst>
                <a:rect l="l" t="t" r="r" b="b"/>
                <a:pathLst>
                  <a:path w="4394200" h="592667">
                    <a:moveTo>
                      <a:pt x="0" y="592667"/>
                    </a:moveTo>
                    <a:lnTo>
                      <a:pt x="2912533" y="0"/>
                    </a:lnTo>
                    <a:lnTo>
                      <a:pt x="439420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椭圆 16"/>
            <p:cNvSpPr/>
            <p:nvPr/>
          </p:nvSpPr>
          <p:spPr>
            <a:xfrm>
              <a:off x="4361366" y="646062"/>
              <a:ext cx="108000" cy="108000"/>
            </a:xfrm>
            <a:prstGeom prst="ellipse">
              <a:avLst/>
            </a:prstGeom>
            <a:solidFill>
              <a:srgbClr val="FF0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 name="椭圆 17"/>
            <p:cNvSpPr/>
            <p:nvPr/>
          </p:nvSpPr>
          <p:spPr>
            <a:xfrm>
              <a:off x="4361366" y="1732467"/>
              <a:ext cx="108000" cy="108000"/>
            </a:xfrm>
            <a:prstGeom prst="ellipse">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 name="椭圆 18"/>
            <p:cNvSpPr/>
            <p:nvPr/>
          </p:nvSpPr>
          <p:spPr>
            <a:xfrm>
              <a:off x="4361366" y="2814032"/>
              <a:ext cx="108000" cy="108000"/>
            </a:xfrm>
            <a:prstGeom prst="ellipse">
              <a:avLst/>
            </a:prstGeom>
            <a:solidFill>
              <a:srgbClr val="FFFF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 name="椭圆 19"/>
            <p:cNvSpPr/>
            <p:nvPr/>
          </p:nvSpPr>
          <p:spPr>
            <a:xfrm>
              <a:off x="4361366" y="3933800"/>
              <a:ext cx="108000" cy="108000"/>
            </a:xfrm>
            <a:prstGeom prst="ellipse">
              <a:avLst/>
            </a:prstGeom>
            <a:solidFill>
              <a:srgbClr val="92D05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1" name="椭圆 20"/>
            <p:cNvSpPr/>
            <p:nvPr/>
          </p:nvSpPr>
          <p:spPr>
            <a:xfrm>
              <a:off x="4361366" y="5017531"/>
              <a:ext cx="108000" cy="108000"/>
            </a:xfrm>
            <a:prstGeom prst="ellipse">
              <a:avLst/>
            </a:prstGeom>
            <a:solidFill>
              <a:srgbClr val="00B0F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2" name="椭圆 21"/>
            <p:cNvSpPr/>
            <p:nvPr/>
          </p:nvSpPr>
          <p:spPr>
            <a:xfrm>
              <a:off x="4361366" y="6101262"/>
              <a:ext cx="108000" cy="108000"/>
            </a:xfrm>
            <a:prstGeom prst="ellipse">
              <a:avLst/>
            </a:prstGeom>
            <a:solidFill>
              <a:srgbClr val="00206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78" name="组合 77"/>
          <p:cNvGrpSpPr/>
          <p:nvPr/>
        </p:nvGrpSpPr>
        <p:grpSpPr>
          <a:xfrm>
            <a:off x="4568825" y="432404"/>
            <a:ext cx="7365281" cy="532453"/>
            <a:chOff x="4568825" y="432404"/>
            <a:chExt cx="7365281" cy="532453"/>
          </a:xfrm>
        </p:grpSpPr>
        <p:sp>
          <p:nvSpPr>
            <p:cNvPr id="23" name="矩形 22"/>
            <p:cNvSpPr/>
            <p:nvPr/>
          </p:nvSpPr>
          <p:spPr>
            <a:xfrm>
              <a:off x="6961426" y="432404"/>
              <a:ext cx="4972680" cy="532453"/>
            </a:xfrm>
            <a:prstGeom prst="rect">
              <a:avLst/>
            </a:prstGeom>
          </p:spPr>
          <p:txBody>
            <a:bodyPr wrap="square">
              <a:spAutoFit/>
            </a:bodyPr>
            <a:lstStyle/>
            <a:p>
              <a:pPr>
                <a:lnSpc>
                  <a:spcPct val="130000"/>
                </a:lnSpc>
              </a:pPr>
              <a:r>
                <a:rPr lang="zh-CN" altLang="en-US" sz="11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100" dirty="0">
                  <a:solidFill>
                    <a:schemeClr val="bg1">
                      <a:lumMod val="50000"/>
                    </a:schemeClr>
                  </a:solidFill>
                  <a:latin typeface="微软雅黑" panose="020B0503020204020204" charset="-122"/>
                  <a:ea typeface="微软雅黑" panose="020B0503020204020204" charset="-122"/>
                </a:rPr>
                <a:t>8-14</a:t>
              </a:r>
              <a:r>
                <a:rPr lang="zh-CN" altLang="en-US" sz="1100" dirty="0">
                  <a:solidFill>
                    <a:schemeClr val="bg1">
                      <a:lumMod val="50000"/>
                    </a:schemeClr>
                  </a:solidFill>
                  <a:latin typeface="微软雅黑" panose="020B0503020204020204" charset="-122"/>
                  <a:ea typeface="微软雅黑" panose="020B0503020204020204" charset="-122"/>
                </a:rPr>
                <a:t>号字，</a:t>
              </a:r>
              <a:r>
                <a:rPr lang="en-US" altLang="zh-CN" sz="1100" dirty="0">
                  <a:solidFill>
                    <a:schemeClr val="bg1">
                      <a:lumMod val="50000"/>
                    </a:schemeClr>
                  </a:solidFill>
                  <a:latin typeface="微软雅黑" panose="020B0503020204020204" charset="-122"/>
                  <a:ea typeface="微软雅黑" panose="020B0503020204020204" charset="-122"/>
                </a:rPr>
                <a:t>1.3</a:t>
              </a:r>
              <a:r>
                <a:rPr lang="zh-CN" altLang="en-US" sz="1100" dirty="0">
                  <a:solidFill>
                    <a:schemeClr val="bg1">
                      <a:lumMod val="50000"/>
                    </a:schemeClr>
                  </a:solidFill>
                  <a:latin typeface="微软雅黑" panose="020B0503020204020204" charset="-122"/>
                  <a:ea typeface="微软雅黑" panose="020B0503020204020204" charset="-122"/>
                </a:rPr>
                <a:t>倍字间距。</a:t>
              </a:r>
            </a:p>
          </p:txBody>
        </p:sp>
        <p:grpSp>
          <p:nvGrpSpPr>
            <p:cNvPr id="24" name="组合 23"/>
            <p:cNvGrpSpPr/>
            <p:nvPr/>
          </p:nvGrpSpPr>
          <p:grpSpPr>
            <a:xfrm>
              <a:off x="4568825" y="438589"/>
              <a:ext cx="2300757" cy="509896"/>
              <a:chOff x="888096" y="1000203"/>
              <a:chExt cx="4259825" cy="944066"/>
            </a:xfrm>
          </p:grpSpPr>
          <p:sp>
            <p:nvSpPr>
              <p:cNvPr id="25" name="矩形 24"/>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6" name="椭圆 25"/>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7" name="椭圆 26"/>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8" name="椭圆 27"/>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9" name="椭圆 28"/>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30" name="矩形 29"/>
            <p:cNvSpPr/>
            <p:nvPr/>
          </p:nvSpPr>
          <p:spPr>
            <a:xfrm>
              <a:off x="4677733" y="513965"/>
              <a:ext cx="2031325" cy="369332"/>
            </a:xfrm>
            <a:prstGeom prst="rect">
              <a:avLst/>
            </a:prstGeom>
          </p:spPr>
          <p:txBody>
            <a:bodyPr wrap="none">
              <a:spAutoFit/>
            </a:bodyPr>
            <a:lstStyle/>
            <a:p>
              <a:r>
                <a:rPr lang="zh-CN" altLang="en-US" dirty="0"/>
                <a:t>点击此处添加标题</a:t>
              </a:r>
            </a:p>
          </p:txBody>
        </p:sp>
      </p:grpSp>
      <p:grpSp>
        <p:nvGrpSpPr>
          <p:cNvPr id="79" name="组合 78"/>
          <p:cNvGrpSpPr/>
          <p:nvPr/>
        </p:nvGrpSpPr>
        <p:grpSpPr>
          <a:xfrm>
            <a:off x="4568825" y="1520240"/>
            <a:ext cx="7365281" cy="532453"/>
            <a:chOff x="4568825" y="432404"/>
            <a:chExt cx="7365281" cy="532453"/>
          </a:xfrm>
        </p:grpSpPr>
        <p:sp>
          <p:nvSpPr>
            <p:cNvPr id="80" name="矩形 79"/>
            <p:cNvSpPr/>
            <p:nvPr/>
          </p:nvSpPr>
          <p:spPr>
            <a:xfrm>
              <a:off x="6961426" y="432404"/>
              <a:ext cx="4972680" cy="532453"/>
            </a:xfrm>
            <a:prstGeom prst="rect">
              <a:avLst/>
            </a:prstGeom>
          </p:spPr>
          <p:txBody>
            <a:bodyPr wrap="square">
              <a:spAutoFit/>
            </a:bodyPr>
            <a:lstStyle/>
            <a:p>
              <a:pPr>
                <a:lnSpc>
                  <a:spcPct val="130000"/>
                </a:lnSpc>
              </a:pPr>
              <a:r>
                <a:rPr lang="zh-CN" altLang="en-US" sz="11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100" dirty="0">
                  <a:solidFill>
                    <a:schemeClr val="bg1">
                      <a:lumMod val="50000"/>
                    </a:schemeClr>
                  </a:solidFill>
                  <a:latin typeface="微软雅黑" panose="020B0503020204020204" charset="-122"/>
                  <a:ea typeface="微软雅黑" panose="020B0503020204020204" charset="-122"/>
                </a:rPr>
                <a:t>8-14</a:t>
              </a:r>
              <a:r>
                <a:rPr lang="zh-CN" altLang="en-US" sz="1100" dirty="0">
                  <a:solidFill>
                    <a:schemeClr val="bg1">
                      <a:lumMod val="50000"/>
                    </a:schemeClr>
                  </a:solidFill>
                  <a:latin typeface="微软雅黑" panose="020B0503020204020204" charset="-122"/>
                  <a:ea typeface="微软雅黑" panose="020B0503020204020204" charset="-122"/>
                </a:rPr>
                <a:t>号字，</a:t>
              </a:r>
              <a:r>
                <a:rPr lang="en-US" altLang="zh-CN" sz="1100" dirty="0">
                  <a:solidFill>
                    <a:schemeClr val="bg1">
                      <a:lumMod val="50000"/>
                    </a:schemeClr>
                  </a:solidFill>
                  <a:latin typeface="微软雅黑" panose="020B0503020204020204" charset="-122"/>
                  <a:ea typeface="微软雅黑" panose="020B0503020204020204" charset="-122"/>
                </a:rPr>
                <a:t>1.3</a:t>
              </a:r>
              <a:r>
                <a:rPr lang="zh-CN" altLang="en-US" sz="1100" dirty="0">
                  <a:solidFill>
                    <a:schemeClr val="bg1">
                      <a:lumMod val="50000"/>
                    </a:schemeClr>
                  </a:solidFill>
                  <a:latin typeface="微软雅黑" panose="020B0503020204020204" charset="-122"/>
                  <a:ea typeface="微软雅黑" panose="020B0503020204020204" charset="-122"/>
                </a:rPr>
                <a:t>倍字间距。</a:t>
              </a:r>
            </a:p>
          </p:txBody>
        </p:sp>
        <p:grpSp>
          <p:nvGrpSpPr>
            <p:cNvPr id="81" name="组合 80"/>
            <p:cNvGrpSpPr/>
            <p:nvPr/>
          </p:nvGrpSpPr>
          <p:grpSpPr>
            <a:xfrm>
              <a:off x="4568825" y="438589"/>
              <a:ext cx="2300757" cy="509896"/>
              <a:chOff x="888096" y="1000203"/>
              <a:chExt cx="4259825" cy="944066"/>
            </a:xfrm>
          </p:grpSpPr>
          <p:sp>
            <p:nvSpPr>
              <p:cNvPr id="83" name="矩形 82"/>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4" name="椭圆 83"/>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5" name="椭圆 84"/>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6" name="椭圆 85"/>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7" name="椭圆 86"/>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82" name="矩形 81"/>
            <p:cNvSpPr/>
            <p:nvPr/>
          </p:nvSpPr>
          <p:spPr>
            <a:xfrm>
              <a:off x="4677733" y="513965"/>
              <a:ext cx="2031325" cy="369332"/>
            </a:xfrm>
            <a:prstGeom prst="rect">
              <a:avLst/>
            </a:prstGeom>
          </p:spPr>
          <p:txBody>
            <a:bodyPr wrap="none">
              <a:spAutoFit/>
            </a:bodyPr>
            <a:lstStyle/>
            <a:p>
              <a:r>
                <a:rPr lang="zh-CN" altLang="en-US" dirty="0"/>
                <a:t>点击此处添加标题</a:t>
              </a:r>
            </a:p>
          </p:txBody>
        </p:sp>
      </p:grpSp>
      <p:grpSp>
        <p:nvGrpSpPr>
          <p:cNvPr id="88" name="组合 87"/>
          <p:cNvGrpSpPr/>
          <p:nvPr/>
        </p:nvGrpSpPr>
        <p:grpSpPr>
          <a:xfrm>
            <a:off x="4568825" y="2625613"/>
            <a:ext cx="7365281" cy="532453"/>
            <a:chOff x="4568825" y="432404"/>
            <a:chExt cx="7365281" cy="532453"/>
          </a:xfrm>
        </p:grpSpPr>
        <p:sp>
          <p:nvSpPr>
            <p:cNvPr id="89" name="矩形 88"/>
            <p:cNvSpPr/>
            <p:nvPr/>
          </p:nvSpPr>
          <p:spPr>
            <a:xfrm>
              <a:off x="6961426" y="432404"/>
              <a:ext cx="4972680" cy="532453"/>
            </a:xfrm>
            <a:prstGeom prst="rect">
              <a:avLst/>
            </a:prstGeom>
          </p:spPr>
          <p:txBody>
            <a:bodyPr wrap="square">
              <a:spAutoFit/>
            </a:bodyPr>
            <a:lstStyle/>
            <a:p>
              <a:pPr>
                <a:lnSpc>
                  <a:spcPct val="130000"/>
                </a:lnSpc>
              </a:pPr>
              <a:r>
                <a:rPr lang="zh-CN" altLang="en-US" sz="11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100" dirty="0">
                  <a:solidFill>
                    <a:schemeClr val="bg1">
                      <a:lumMod val="50000"/>
                    </a:schemeClr>
                  </a:solidFill>
                  <a:latin typeface="微软雅黑" panose="020B0503020204020204" charset="-122"/>
                  <a:ea typeface="微软雅黑" panose="020B0503020204020204" charset="-122"/>
                </a:rPr>
                <a:t>8-14</a:t>
              </a:r>
              <a:r>
                <a:rPr lang="zh-CN" altLang="en-US" sz="1100" dirty="0">
                  <a:solidFill>
                    <a:schemeClr val="bg1">
                      <a:lumMod val="50000"/>
                    </a:schemeClr>
                  </a:solidFill>
                  <a:latin typeface="微软雅黑" panose="020B0503020204020204" charset="-122"/>
                  <a:ea typeface="微软雅黑" panose="020B0503020204020204" charset="-122"/>
                </a:rPr>
                <a:t>号字，</a:t>
              </a:r>
              <a:r>
                <a:rPr lang="en-US" altLang="zh-CN" sz="1100" dirty="0">
                  <a:solidFill>
                    <a:schemeClr val="bg1">
                      <a:lumMod val="50000"/>
                    </a:schemeClr>
                  </a:solidFill>
                  <a:latin typeface="微软雅黑" panose="020B0503020204020204" charset="-122"/>
                  <a:ea typeface="微软雅黑" panose="020B0503020204020204" charset="-122"/>
                </a:rPr>
                <a:t>1.3</a:t>
              </a:r>
              <a:r>
                <a:rPr lang="zh-CN" altLang="en-US" sz="1100" dirty="0">
                  <a:solidFill>
                    <a:schemeClr val="bg1">
                      <a:lumMod val="50000"/>
                    </a:schemeClr>
                  </a:solidFill>
                  <a:latin typeface="微软雅黑" panose="020B0503020204020204" charset="-122"/>
                  <a:ea typeface="微软雅黑" panose="020B0503020204020204" charset="-122"/>
                </a:rPr>
                <a:t>倍字间距。</a:t>
              </a:r>
            </a:p>
          </p:txBody>
        </p:sp>
        <p:grpSp>
          <p:nvGrpSpPr>
            <p:cNvPr id="90" name="组合 89"/>
            <p:cNvGrpSpPr/>
            <p:nvPr/>
          </p:nvGrpSpPr>
          <p:grpSpPr>
            <a:xfrm>
              <a:off x="4568825" y="438589"/>
              <a:ext cx="2300757" cy="509896"/>
              <a:chOff x="888096" y="1000203"/>
              <a:chExt cx="4259825" cy="944066"/>
            </a:xfrm>
          </p:grpSpPr>
          <p:sp>
            <p:nvSpPr>
              <p:cNvPr id="92" name="矩形 91"/>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3" name="椭圆 92"/>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4" name="椭圆 93"/>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5" name="椭圆 94"/>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6" name="椭圆 95"/>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91" name="矩形 90"/>
            <p:cNvSpPr/>
            <p:nvPr/>
          </p:nvSpPr>
          <p:spPr>
            <a:xfrm>
              <a:off x="4677733" y="513965"/>
              <a:ext cx="2031325" cy="369332"/>
            </a:xfrm>
            <a:prstGeom prst="rect">
              <a:avLst/>
            </a:prstGeom>
          </p:spPr>
          <p:txBody>
            <a:bodyPr wrap="none">
              <a:spAutoFit/>
            </a:bodyPr>
            <a:lstStyle/>
            <a:p>
              <a:r>
                <a:rPr lang="zh-CN" altLang="en-US" dirty="0"/>
                <a:t>点击此处添加标题</a:t>
              </a:r>
            </a:p>
          </p:txBody>
        </p:sp>
      </p:grpSp>
      <p:grpSp>
        <p:nvGrpSpPr>
          <p:cNvPr id="97" name="组合 96"/>
          <p:cNvGrpSpPr/>
          <p:nvPr/>
        </p:nvGrpSpPr>
        <p:grpSpPr>
          <a:xfrm>
            <a:off x="4568825" y="3721573"/>
            <a:ext cx="7365281" cy="532453"/>
            <a:chOff x="4568825" y="432404"/>
            <a:chExt cx="7365281" cy="532453"/>
          </a:xfrm>
        </p:grpSpPr>
        <p:sp>
          <p:nvSpPr>
            <p:cNvPr id="98" name="矩形 97"/>
            <p:cNvSpPr/>
            <p:nvPr/>
          </p:nvSpPr>
          <p:spPr>
            <a:xfrm>
              <a:off x="6961426" y="432404"/>
              <a:ext cx="4972680" cy="532453"/>
            </a:xfrm>
            <a:prstGeom prst="rect">
              <a:avLst/>
            </a:prstGeom>
          </p:spPr>
          <p:txBody>
            <a:bodyPr wrap="square">
              <a:spAutoFit/>
            </a:bodyPr>
            <a:lstStyle/>
            <a:p>
              <a:pPr>
                <a:lnSpc>
                  <a:spcPct val="130000"/>
                </a:lnSpc>
              </a:pPr>
              <a:r>
                <a:rPr lang="zh-CN" altLang="en-US" sz="11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100" dirty="0">
                  <a:solidFill>
                    <a:schemeClr val="bg1">
                      <a:lumMod val="50000"/>
                    </a:schemeClr>
                  </a:solidFill>
                  <a:latin typeface="微软雅黑" panose="020B0503020204020204" charset="-122"/>
                  <a:ea typeface="微软雅黑" panose="020B0503020204020204" charset="-122"/>
                </a:rPr>
                <a:t>8-14</a:t>
              </a:r>
              <a:r>
                <a:rPr lang="zh-CN" altLang="en-US" sz="1100" dirty="0">
                  <a:solidFill>
                    <a:schemeClr val="bg1">
                      <a:lumMod val="50000"/>
                    </a:schemeClr>
                  </a:solidFill>
                  <a:latin typeface="微软雅黑" panose="020B0503020204020204" charset="-122"/>
                  <a:ea typeface="微软雅黑" panose="020B0503020204020204" charset="-122"/>
                </a:rPr>
                <a:t>号字，</a:t>
              </a:r>
              <a:r>
                <a:rPr lang="en-US" altLang="zh-CN" sz="1100" dirty="0">
                  <a:solidFill>
                    <a:schemeClr val="bg1">
                      <a:lumMod val="50000"/>
                    </a:schemeClr>
                  </a:solidFill>
                  <a:latin typeface="微软雅黑" panose="020B0503020204020204" charset="-122"/>
                  <a:ea typeface="微软雅黑" panose="020B0503020204020204" charset="-122"/>
                </a:rPr>
                <a:t>1.3</a:t>
              </a:r>
              <a:r>
                <a:rPr lang="zh-CN" altLang="en-US" sz="1100" dirty="0">
                  <a:solidFill>
                    <a:schemeClr val="bg1">
                      <a:lumMod val="50000"/>
                    </a:schemeClr>
                  </a:solidFill>
                  <a:latin typeface="微软雅黑" panose="020B0503020204020204" charset="-122"/>
                  <a:ea typeface="微软雅黑" panose="020B0503020204020204" charset="-122"/>
                </a:rPr>
                <a:t>倍字间距。</a:t>
              </a:r>
            </a:p>
          </p:txBody>
        </p:sp>
        <p:grpSp>
          <p:nvGrpSpPr>
            <p:cNvPr id="99" name="组合 98"/>
            <p:cNvGrpSpPr/>
            <p:nvPr/>
          </p:nvGrpSpPr>
          <p:grpSpPr>
            <a:xfrm>
              <a:off x="4568825" y="438589"/>
              <a:ext cx="2300757" cy="509896"/>
              <a:chOff x="888096" y="1000203"/>
              <a:chExt cx="4259825" cy="944066"/>
            </a:xfrm>
          </p:grpSpPr>
          <p:sp>
            <p:nvSpPr>
              <p:cNvPr id="101" name="矩形 100"/>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2" name="椭圆 101"/>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3" name="椭圆 102"/>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4" name="椭圆 103"/>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5" name="椭圆 104"/>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00" name="矩形 99"/>
            <p:cNvSpPr/>
            <p:nvPr/>
          </p:nvSpPr>
          <p:spPr>
            <a:xfrm>
              <a:off x="4677733" y="513965"/>
              <a:ext cx="2031325" cy="369332"/>
            </a:xfrm>
            <a:prstGeom prst="rect">
              <a:avLst/>
            </a:prstGeom>
          </p:spPr>
          <p:txBody>
            <a:bodyPr wrap="none">
              <a:spAutoFit/>
            </a:bodyPr>
            <a:lstStyle/>
            <a:p>
              <a:r>
                <a:rPr lang="zh-CN" altLang="en-US" dirty="0"/>
                <a:t>点击此处添加标题</a:t>
              </a:r>
            </a:p>
          </p:txBody>
        </p:sp>
      </p:grpSp>
      <p:grpSp>
        <p:nvGrpSpPr>
          <p:cNvPr id="106" name="组合 105"/>
          <p:cNvGrpSpPr/>
          <p:nvPr/>
        </p:nvGrpSpPr>
        <p:grpSpPr>
          <a:xfrm>
            <a:off x="4568825" y="4809201"/>
            <a:ext cx="7365281" cy="532453"/>
            <a:chOff x="4568825" y="432404"/>
            <a:chExt cx="7365281" cy="532453"/>
          </a:xfrm>
        </p:grpSpPr>
        <p:sp>
          <p:nvSpPr>
            <p:cNvPr id="107" name="矩形 106"/>
            <p:cNvSpPr/>
            <p:nvPr/>
          </p:nvSpPr>
          <p:spPr>
            <a:xfrm>
              <a:off x="6961426" y="432404"/>
              <a:ext cx="4972680" cy="532453"/>
            </a:xfrm>
            <a:prstGeom prst="rect">
              <a:avLst/>
            </a:prstGeom>
          </p:spPr>
          <p:txBody>
            <a:bodyPr wrap="square">
              <a:spAutoFit/>
            </a:bodyPr>
            <a:lstStyle/>
            <a:p>
              <a:pPr>
                <a:lnSpc>
                  <a:spcPct val="130000"/>
                </a:lnSpc>
              </a:pPr>
              <a:r>
                <a:rPr lang="zh-CN" altLang="en-US" sz="11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100" dirty="0">
                  <a:solidFill>
                    <a:schemeClr val="bg1">
                      <a:lumMod val="50000"/>
                    </a:schemeClr>
                  </a:solidFill>
                  <a:latin typeface="微软雅黑" panose="020B0503020204020204" charset="-122"/>
                  <a:ea typeface="微软雅黑" panose="020B0503020204020204" charset="-122"/>
                </a:rPr>
                <a:t>8-14</a:t>
              </a:r>
              <a:r>
                <a:rPr lang="zh-CN" altLang="en-US" sz="1100" dirty="0">
                  <a:solidFill>
                    <a:schemeClr val="bg1">
                      <a:lumMod val="50000"/>
                    </a:schemeClr>
                  </a:solidFill>
                  <a:latin typeface="微软雅黑" panose="020B0503020204020204" charset="-122"/>
                  <a:ea typeface="微软雅黑" panose="020B0503020204020204" charset="-122"/>
                </a:rPr>
                <a:t>号字，</a:t>
              </a:r>
              <a:r>
                <a:rPr lang="en-US" altLang="zh-CN" sz="1100" dirty="0">
                  <a:solidFill>
                    <a:schemeClr val="bg1">
                      <a:lumMod val="50000"/>
                    </a:schemeClr>
                  </a:solidFill>
                  <a:latin typeface="微软雅黑" panose="020B0503020204020204" charset="-122"/>
                  <a:ea typeface="微软雅黑" panose="020B0503020204020204" charset="-122"/>
                </a:rPr>
                <a:t>1.3</a:t>
              </a:r>
              <a:r>
                <a:rPr lang="zh-CN" altLang="en-US" sz="1100" dirty="0">
                  <a:solidFill>
                    <a:schemeClr val="bg1">
                      <a:lumMod val="50000"/>
                    </a:schemeClr>
                  </a:solidFill>
                  <a:latin typeface="微软雅黑" panose="020B0503020204020204" charset="-122"/>
                  <a:ea typeface="微软雅黑" panose="020B0503020204020204" charset="-122"/>
                </a:rPr>
                <a:t>倍字间距。</a:t>
              </a:r>
            </a:p>
          </p:txBody>
        </p:sp>
        <p:grpSp>
          <p:nvGrpSpPr>
            <p:cNvPr id="108" name="组合 107"/>
            <p:cNvGrpSpPr/>
            <p:nvPr/>
          </p:nvGrpSpPr>
          <p:grpSpPr>
            <a:xfrm>
              <a:off x="4568825" y="438589"/>
              <a:ext cx="2300757" cy="509896"/>
              <a:chOff x="888096" y="1000203"/>
              <a:chExt cx="4259825" cy="944066"/>
            </a:xfrm>
          </p:grpSpPr>
          <p:sp>
            <p:nvSpPr>
              <p:cNvPr id="110" name="矩形 109"/>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1" name="椭圆 110"/>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2" name="椭圆 111"/>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3" name="椭圆 112"/>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4" name="椭圆 113"/>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09" name="矩形 108"/>
            <p:cNvSpPr/>
            <p:nvPr/>
          </p:nvSpPr>
          <p:spPr>
            <a:xfrm>
              <a:off x="4677733" y="513965"/>
              <a:ext cx="2031325" cy="369332"/>
            </a:xfrm>
            <a:prstGeom prst="rect">
              <a:avLst/>
            </a:prstGeom>
          </p:spPr>
          <p:txBody>
            <a:bodyPr wrap="none">
              <a:spAutoFit/>
            </a:bodyPr>
            <a:lstStyle/>
            <a:p>
              <a:r>
                <a:rPr lang="zh-CN" altLang="en-US" dirty="0"/>
                <a:t>点击此处添加标题</a:t>
              </a:r>
            </a:p>
          </p:txBody>
        </p:sp>
      </p:grpSp>
      <p:grpSp>
        <p:nvGrpSpPr>
          <p:cNvPr id="115" name="组合 114"/>
          <p:cNvGrpSpPr/>
          <p:nvPr/>
        </p:nvGrpSpPr>
        <p:grpSpPr>
          <a:xfrm>
            <a:off x="4568825" y="5889038"/>
            <a:ext cx="7365281" cy="532453"/>
            <a:chOff x="4568825" y="432404"/>
            <a:chExt cx="7365281" cy="532453"/>
          </a:xfrm>
        </p:grpSpPr>
        <p:sp>
          <p:nvSpPr>
            <p:cNvPr id="116" name="矩形 115"/>
            <p:cNvSpPr/>
            <p:nvPr/>
          </p:nvSpPr>
          <p:spPr>
            <a:xfrm>
              <a:off x="6961426" y="432404"/>
              <a:ext cx="4972680" cy="532453"/>
            </a:xfrm>
            <a:prstGeom prst="rect">
              <a:avLst/>
            </a:prstGeom>
          </p:spPr>
          <p:txBody>
            <a:bodyPr wrap="square">
              <a:spAutoFit/>
            </a:bodyPr>
            <a:lstStyle/>
            <a:p>
              <a:pPr>
                <a:lnSpc>
                  <a:spcPct val="130000"/>
                </a:lnSpc>
              </a:pPr>
              <a:r>
                <a:rPr lang="zh-CN" altLang="en-US" sz="11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100" dirty="0">
                  <a:solidFill>
                    <a:schemeClr val="bg1">
                      <a:lumMod val="50000"/>
                    </a:schemeClr>
                  </a:solidFill>
                  <a:latin typeface="微软雅黑" panose="020B0503020204020204" charset="-122"/>
                  <a:ea typeface="微软雅黑" panose="020B0503020204020204" charset="-122"/>
                </a:rPr>
                <a:t>8-14</a:t>
              </a:r>
              <a:r>
                <a:rPr lang="zh-CN" altLang="en-US" sz="1100" dirty="0">
                  <a:solidFill>
                    <a:schemeClr val="bg1">
                      <a:lumMod val="50000"/>
                    </a:schemeClr>
                  </a:solidFill>
                  <a:latin typeface="微软雅黑" panose="020B0503020204020204" charset="-122"/>
                  <a:ea typeface="微软雅黑" panose="020B0503020204020204" charset="-122"/>
                </a:rPr>
                <a:t>号字，</a:t>
              </a:r>
              <a:r>
                <a:rPr lang="en-US" altLang="zh-CN" sz="1100" dirty="0">
                  <a:solidFill>
                    <a:schemeClr val="bg1">
                      <a:lumMod val="50000"/>
                    </a:schemeClr>
                  </a:solidFill>
                  <a:latin typeface="微软雅黑" panose="020B0503020204020204" charset="-122"/>
                  <a:ea typeface="微软雅黑" panose="020B0503020204020204" charset="-122"/>
                </a:rPr>
                <a:t>1.3</a:t>
              </a:r>
              <a:r>
                <a:rPr lang="zh-CN" altLang="en-US" sz="1100" dirty="0">
                  <a:solidFill>
                    <a:schemeClr val="bg1">
                      <a:lumMod val="50000"/>
                    </a:schemeClr>
                  </a:solidFill>
                  <a:latin typeface="微软雅黑" panose="020B0503020204020204" charset="-122"/>
                  <a:ea typeface="微软雅黑" panose="020B0503020204020204" charset="-122"/>
                </a:rPr>
                <a:t>倍字间距。</a:t>
              </a:r>
            </a:p>
          </p:txBody>
        </p:sp>
        <p:grpSp>
          <p:nvGrpSpPr>
            <p:cNvPr id="117" name="组合 116"/>
            <p:cNvGrpSpPr/>
            <p:nvPr/>
          </p:nvGrpSpPr>
          <p:grpSpPr>
            <a:xfrm>
              <a:off x="4568825" y="438589"/>
              <a:ext cx="2300757" cy="509896"/>
              <a:chOff x="888096" y="1000203"/>
              <a:chExt cx="4259825" cy="944066"/>
            </a:xfrm>
          </p:grpSpPr>
          <p:sp>
            <p:nvSpPr>
              <p:cNvPr id="119" name="矩形 118"/>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0" name="椭圆 119"/>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1" name="椭圆 120"/>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2" name="椭圆 121"/>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3" name="椭圆 122"/>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18" name="矩形 117"/>
            <p:cNvSpPr/>
            <p:nvPr/>
          </p:nvSpPr>
          <p:spPr>
            <a:xfrm>
              <a:off x="4677733" y="513965"/>
              <a:ext cx="2031325" cy="369332"/>
            </a:xfrm>
            <a:prstGeom prst="rect">
              <a:avLst/>
            </a:prstGeom>
          </p:spPr>
          <p:txBody>
            <a:bodyPr wrap="none">
              <a:spAutoFit/>
            </a:bodyPr>
            <a:lstStyle/>
            <a:p>
              <a:r>
                <a:rPr lang="zh-CN" altLang="en-US" dirty="0"/>
                <a:t>点击此处添加标题</a:t>
              </a:r>
            </a:p>
          </p:txBody>
        </p:sp>
      </p:grpSp>
      <p:sp>
        <p:nvSpPr>
          <p:cNvPr id="124" name="文本框 123"/>
          <p:cNvSpPr txBox="1"/>
          <p:nvPr/>
        </p:nvSpPr>
        <p:spPr>
          <a:xfrm>
            <a:off x="4007126" y="434252"/>
            <a:ext cx="378630" cy="523220"/>
          </a:xfrm>
          <a:prstGeom prst="rect">
            <a:avLst/>
          </a:prstGeom>
          <a:noFill/>
        </p:spPr>
        <p:txBody>
          <a:bodyPr wrap="none" rtlCol="0">
            <a:spAutoFit/>
          </a:bodyPr>
          <a:lstStyle/>
          <a:p>
            <a:r>
              <a:rPr lang="en-US" altLang="zh-CN" sz="2800" dirty="0"/>
              <a:t>1</a:t>
            </a:r>
            <a:endParaRPr lang="zh-CN" altLang="en-US" sz="2800" dirty="0"/>
          </a:p>
        </p:txBody>
      </p:sp>
      <p:sp>
        <p:nvSpPr>
          <p:cNvPr id="125" name="文本框 124"/>
          <p:cNvSpPr txBox="1"/>
          <p:nvPr/>
        </p:nvSpPr>
        <p:spPr>
          <a:xfrm>
            <a:off x="4013200" y="1524000"/>
            <a:ext cx="378630" cy="523220"/>
          </a:xfrm>
          <a:prstGeom prst="rect">
            <a:avLst/>
          </a:prstGeom>
          <a:noFill/>
        </p:spPr>
        <p:txBody>
          <a:bodyPr wrap="none" rtlCol="0">
            <a:spAutoFit/>
          </a:bodyPr>
          <a:lstStyle/>
          <a:p>
            <a:r>
              <a:rPr lang="en-US" altLang="zh-CN" sz="2800" dirty="0"/>
              <a:t>2</a:t>
            </a:r>
            <a:endParaRPr lang="zh-CN" altLang="en-US" sz="2800" dirty="0"/>
          </a:p>
        </p:txBody>
      </p:sp>
      <p:sp>
        <p:nvSpPr>
          <p:cNvPr id="126" name="文本框 125"/>
          <p:cNvSpPr txBox="1"/>
          <p:nvPr/>
        </p:nvSpPr>
        <p:spPr>
          <a:xfrm>
            <a:off x="4013200" y="2616200"/>
            <a:ext cx="378630" cy="523220"/>
          </a:xfrm>
          <a:prstGeom prst="rect">
            <a:avLst/>
          </a:prstGeom>
          <a:noFill/>
        </p:spPr>
        <p:txBody>
          <a:bodyPr wrap="none" rtlCol="0">
            <a:spAutoFit/>
          </a:bodyPr>
          <a:lstStyle/>
          <a:p>
            <a:r>
              <a:rPr lang="en-US" altLang="zh-CN" sz="2800" dirty="0"/>
              <a:t>3</a:t>
            </a:r>
            <a:endParaRPr lang="zh-CN" altLang="en-US" sz="2800" dirty="0"/>
          </a:p>
        </p:txBody>
      </p:sp>
      <p:sp>
        <p:nvSpPr>
          <p:cNvPr id="127" name="文本框 126"/>
          <p:cNvSpPr txBox="1"/>
          <p:nvPr/>
        </p:nvSpPr>
        <p:spPr>
          <a:xfrm>
            <a:off x="4013200" y="3708400"/>
            <a:ext cx="378630" cy="523220"/>
          </a:xfrm>
          <a:prstGeom prst="rect">
            <a:avLst/>
          </a:prstGeom>
          <a:noFill/>
        </p:spPr>
        <p:txBody>
          <a:bodyPr wrap="none" rtlCol="0">
            <a:spAutoFit/>
          </a:bodyPr>
          <a:lstStyle/>
          <a:p>
            <a:r>
              <a:rPr lang="en-US" altLang="zh-CN" sz="2800" dirty="0"/>
              <a:t>4</a:t>
            </a:r>
            <a:endParaRPr lang="zh-CN" altLang="en-US" sz="2800" dirty="0"/>
          </a:p>
        </p:txBody>
      </p:sp>
      <p:sp>
        <p:nvSpPr>
          <p:cNvPr id="128" name="文本框 127"/>
          <p:cNvSpPr txBox="1"/>
          <p:nvPr/>
        </p:nvSpPr>
        <p:spPr>
          <a:xfrm>
            <a:off x="4013200" y="4800600"/>
            <a:ext cx="378630" cy="523220"/>
          </a:xfrm>
          <a:prstGeom prst="rect">
            <a:avLst/>
          </a:prstGeom>
          <a:noFill/>
        </p:spPr>
        <p:txBody>
          <a:bodyPr wrap="none" rtlCol="0">
            <a:spAutoFit/>
          </a:bodyPr>
          <a:lstStyle/>
          <a:p>
            <a:r>
              <a:rPr lang="en-US" altLang="zh-CN" sz="2800" dirty="0"/>
              <a:t>5</a:t>
            </a:r>
            <a:endParaRPr lang="zh-CN" altLang="en-US" sz="2800" dirty="0"/>
          </a:p>
        </p:txBody>
      </p:sp>
      <p:sp>
        <p:nvSpPr>
          <p:cNvPr id="129" name="文本框 128"/>
          <p:cNvSpPr txBox="1"/>
          <p:nvPr/>
        </p:nvSpPr>
        <p:spPr>
          <a:xfrm>
            <a:off x="4013200" y="5892800"/>
            <a:ext cx="378630" cy="523220"/>
          </a:xfrm>
          <a:prstGeom prst="rect">
            <a:avLst/>
          </a:prstGeom>
          <a:noFill/>
        </p:spPr>
        <p:txBody>
          <a:bodyPr wrap="none" rtlCol="0">
            <a:spAutoFit/>
          </a:bodyPr>
          <a:lstStyle/>
          <a:p>
            <a:r>
              <a:rPr lang="en-US" altLang="zh-CN" sz="2800" dirty="0"/>
              <a:t>6</a:t>
            </a:r>
            <a:endParaRPr lang="zh-CN" altLang="en-US" sz="2800" dirty="0"/>
          </a:p>
        </p:txBody>
      </p:sp>
      <p:pic>
        <p:nvPicPr>
          <p:cNvPr id="5" name="图片 4"/>
          <p:cNvPicPr>
            <a:picLocks noChangeAspect="1"/>
          </p:cNvPicPr>
          <p:nvPr/>
        </p:nvPicPr>
        <p:blipFill rotWithShape="1">
          <a:blip r:embed="rId3" cstate="screen">
            <a:extLst>
              <a:ext uri="{28A0092B-C50C-407E-A947-70E740481C1C}">
                <a14:useLocalDpi xmlns:a14="http://schemas.microsoft.com/office/drawing/2010/main"/>
              </a:ext>
            </a:extLst>
          </a:blip>
          <a:srcRect/>
          <a:stretch>
            <a:fillRect/>
          </a:stretch>
        </p:blipFill>
        <p:spPr>
          <a:xfrm>
            <a:off x="-8468" y="2435266"/>
            <a:ext cx="1002201" cy="198746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813573" cy="307777"/>
          </a:xfrm>
          <a:prstGeom prst="rect">
            <a:avLst/>
          </a:prstGeom>
        </p:spPr>
        <p:txBody>
          <a:bodyPr wrap="none">
            <a:spAutoFit/>
          </a:bodyPr>
          <a:lstStyle/>
          <a:p>
            <a:r>
              <a:rPr lang="en-US" altLang="zh-CN" sz="1400" b="1" dirty="0"/>
              <a:t>PART FIVE </a:t>
            </a:r>
            <a:r>
              <a:rPr lang="zh-CN" altLang="en-US" sz="1400" b="1" dirty="0"/>
              <a:t>添加标题</a:t>
            </a:r>
          </a:p>
        </p:txBody>
      </p:sp>
      <p:sp>
        <p:nvSpPr>
          <p:cNvPr id="3" name="椭圆 2"/>
          <p:cNvSpPr/>
          <p:nvPr/>
        </p:nvSpPr>
        <p:spPr>
          <a:xfrm>
            <a:off x="1767675" y="157740"/>
            <a:ext cx="130917" cy="11334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pic>
        <p:nvPicPr>
          <p:cNvPr id="5" name="图片 4"/>
          <p:cNvPicPr>
            <a:picLocks noChangeAspect="1"/>
          </p:cNvPicPr>
          <p:nvPr/>
        </p:nvPicPr>
        <p:blipFill rotWithShape="1">
          <a:blip r:embed="rId2" cstate="screen">
            <a:extLst>
              <a:ext uri="{28A0092B-C50C-407E-A947-70E740481C1C}">
                <a14:useLocalDpi xmlns:a14="http://schemas.microsoft.com/office/drawing/2010/main"/>
              </a:ext>
            </a:extLst>
          </a:blip>
          <a:srcRect/>
          <a:stretch>
            <a:fillRect/>
          </a:stretch>
        </p:blipFill>
        <p:spPr>
          <a:xfrm>
            <a:off x="3848772" y="1363132"/>
            <a:ext cx="4587588" cy="4262632"/>
          </a:xfrm>
          <a:prstGeom prst="rect">
            <a:avLst/>
          </a:prstGeom>
        </p:spPr>
      </p:pic>
      <p:sp>
        <p:nvSpPr>
          <p:cNvPr id="6" name="菱形 5"/>
          <p:cNvSpPr/>
          <p:nvPr/>
        </p:nvSpPr>
        <p:spPr>
          <a:xfrm>
            <a:off x="4083050" y="1416050"/>
            <a:ext cx="4025900" cy="4025900"/>
          </a:xfrm>
          <a:prstGeom prst="diamond">
            <a:avLst/>
          </a:prstGeom>
          <a:gradFill flip="none" rotWithShape="1">
            <a:gsLst>
              <a:gs pos="0">
                <a:schemeClr val="accent3">
                  <a:lumMod val="5000"/>
                  <a:lumOff val="95000"/>
                  <a:alpha val="3000"/>
                </a:schemeClr>
              </a:gs>
              <a:gs pos="83000">
                <a:schemeClr val="accent3">
                  <a:lumMod val="45000"/>
                  <a:lumOff val="55000"/>
                  <a:alpha val="57000"/>
                </a:schemeClr>
              </a:gs>
              <a:gs pos="100000">
                <a:schemeClr val="accent3">
                  <a:lumMod val="30000"/>
                  <a:lumOff val="70000"/>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tx1">
                    <a:lumMod val="75000"/>
                    <a:lumOff val="25000"/>
                  </a:schemeClr>
                </a:solidFill>
              </a:rPr>
              <a:t>结论</a:t>
            </a:r>
          </a:p>
        </p:txBody>
      </p:sp>
      <p:grpSp>
        <p:nvGrpSpPr>
          <p:cNvPr id="7" name="组合 6"/>
          <p:cNvGrpSpPr/>
          <p:nvPr/>
        </p:nvGrpSpPr>
        <p:grpSpPr>
          <a:xfrm>
            <a:off x="1088594" y="1487746"/>
            <a:ext cx="2300757" cy="509896"/>
            <a:chOff x="888096" y="1000203"/>
            <a:chExt cx="4259825" cy="944066"/>
          </a:xfrm>
        </p:grpSpPr>
        <p:sp>
          <p:nvSpPr>
            <p:cNvPr id="8" name="矩形 7"/>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椭圆 8"/>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 name="椭圆 9"/>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椭圆 10"/>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 name="椭圆 11"/>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3" name="矩形 12"/>
          <p:cNvSpPr/>
          <p:nvPr/>
        </p:nvSpPr>
        <p:spPr>
          <a:xfrm>
            <a:off x="1219501" y="1563122"/>
            <a:ext cx="2031325" cy="369332"/>
          </a:xfrm>
          <a:prstGeom prst="rect">
            <a:avLst/>
          </a:prstGeom>
        </p:spPr>
        <p:txBody>
          <a:bodyPr wrap="none">
            <a:spAutoFit/>
          </a:bodyPr>
          <a:lstStyle/>
          <a:p>
            <a:r>
              <a:rPr lang="zh-CN" altLang="en-US" dirty="0"/>
              <a:t>点击此处添加标题</a:t>
            </a:r>
          </a:p>
        </p:txBody>
      </p:sp>
      <p:sp>
        <p:nvSpPr>
          <p:cNvPr id="14" name="矩形 13"/>
          <p:cNvSpPr/>
          <p:nvPr/>
        </p:nvSpPr>
        <p:spPr>
          <a:xfrm>
            <a:off x="1137421" y="2039830"/>
            <a:ext cx="2945629" cy="1052596"/>
          </a:xfrm>
          <a:prstGeom prst="rect">
            <a:avLst/>
          </a:prstGeom>
        </p:spPr>
        <p:txBody>
          <a:bodyPr wrap="square">
            <a:spAutoFit/>
          </a:bodyPr>
          <a:lstStyle/>
          <a:p>
            <a:pPr>
              <a:lnSpc>
                <a:spcPct val="130000"/>
              </a:lnSpc>
            </a:pPr>
            <a:r>
              <a:rPr lang="zh-CN" altLang="en-US" sz="12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200" dirty="0">
                <a:solidFill>
                  <a:schemeClr val="bg1">
                    <a:lumMod val="50000"/>
                  </a:schemeClr>
                </a:solidFill>
                <a:latin typeface="微软雅黑" panose="020B0503020204020204" charset="-122"/>
                <a:ea typeface="微软雅黑" panose="020B0503020204020204" charset="-122"/>
              </a:rPr>
              <a:t>8-14</a:t>
            </a:r>
            <a:r>
              <a:rPr lang="zh-CN" altLang="en-US" sz="1200" dirty="0">
                <a:solidFill>
                  <a:schemeClr val="bg1">
                    <a:lumMod val="50000"/>
                  </a:schemeClr>
                </a:solidFill>
                <a:latin typeface="微软雅黑" panose="020B0503020204020204" charset="-122"/>
                <a:ea typeface="微软雅黑" panose="020B0503020204020204" charset="-122"/>
              </a:rPr>
              <a:t>号字，</a:t>
            </a:r>
            <a:r>
              <a:rPr lang="en-US" altLang="zh-CN" sz="1200" dirty="0">
                <a:solidFill>
                  <a:schemeClr val="bg1">
                    <a:lumMod val="50000"/>
                  </a:schemeClr>
                </a:solidFill>
                <a:latin typeface="微软雅黑" panose="020B0503020204020204" charset="-122"/>
                <a:ea typeface="微软雅黑" panose="020B0503020204020204" charset="-122"/>
              </a:rPr>
              <a:t>1.3</a:t>
            </a:r>
            <a:r>
              <a:rPr lang="zh-CN" altLang="en-US" sz="1200" dirty="0">
                <a:solidFill>
                  <a:schemeClr val="bg1">
                    <a:lumMod val="50000"/>
                  </a:schemeClr>
                </a:solidFill>
                <a:latin typeface="微软雅黑" panose="020B0503020204020204" charset="-122"/>
                <a:ea typeface="微软雅黑" panose="020B0503020204020204" charset="-122"/>
              </a:rPr>
              <a:t>倍字间距。</a:t>
            </a:r>
          </a:p>
        </p:txBody>
      </p:sp>
      <p:grpSp>
        <p:nvGrpSpPr>
          <p:cNvPr id="15" name="组合 14"/>
          <p:cNvGrpSpPr/>
          <p:nvPr/>
        </p:nvGrpSpPr>
        <p:grpSpPr>
          <a:xfrm>
            <a:off x="1088594" y="3837270"/>
            <a:ext cx="2300757" cy="509896"/>
            <a:chOff x="888096" y="1000203"/>
            <a:chExt cx="4259825" cy="944066"/>
          </a:xfrm>
        </p:grpSpPr>
        <p:sp>
          <p:nvSpPr>
            <p:cNvPr id="16" name="矩形 15"/>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椭圆 16"/>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 name="椭圆 17"/>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 name="椭圆 18"/>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 name="椭圆 19"/>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1" name="矩形 20"/>
          <p:cNvSpPr/>
          <p:nvPr/>
        </p:nvSpPr>
        <p:spPr>
          <a:xfrm>
            <a:off x="1219501" y="3912646"/>
            <a:ext cx="2031325" cy="369332"/>
          </a:xfrm>
          <a:prstGeom prst="rect">
            <a:avLst/>
          </a:prstGeom>
        </p:spPr>
        <p:txBody>
          <a:bodyPr wrap="none">
            <a:spAutoFit/>
          </a:bodyPr>
          <a:lstStyle/>
          <a:p>
            <a:r>
              <a:rPr lang="zh-CN" altLang="en-US" dirty="0"/>
              <a:t>点击此处添加标题</a:t>
            </a:r>
          </a:p>
        </p:txBody>
      </p:sp>
      <p:sp>
        <p:nvSpPr>
          <p:cNvPr id="22" name="矩形 21"/>
          <p:cNvSpPr/>
          <p:nvPr/>
        </p:nvSpPr>
        <p:spPr>
          <a:xfrm>
            <a:off x="1137421" y="4389354"/>
            <a:ext cx="2945629" cy="1052596"/>
          </a:xfrm>
          <a:prstGeom prst="rect">
            <a:avLst/>
          </a:prstGeom>
        </p:spPr>
        <p:txBody>
          <a:bodyPr wrap="square">
            <a:spAutoFit/>
          </a:bodyPr>
          <a:lstStyle/>
          <a:p>
            <a:pPr>
              <a:lnSpc>
                <a:spcPct val="130000"/>
              </a:lnSpc>
            </a:pPr>
            <a:r>
              <a:rPr lang="zh-CN" altLang="en-US" sz="12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200" dirty="0">
                <a:solidFill>
                  <a:schemeClr val="bg1">
                    <a:lumMod val="50000"/>
                  </a:schemeClr>
                </a:solidFill>
                <a:latin typeface="微软雅黑" panose="020B0503020204020204" charset="-122"/>
                <a:ea typeface="微软雅黑" panose="020B0503020204020204" charset="-122"/>
              </a:rPr>
              <a:t>8-14</a:t>
            </a:r>
            <a:r>
              <a:rPr lang="zh-CN" altLang="en-US" sz="1200" dirty="0">
                <a:solidFill>
                  <a:schemeClr val="bg1">
                    <a:lumMod val="50000"/>
                  </a:schemeClr>
                </a:solidFill>
                <a:latin typeface="微软雅黑" panose="020B0503020204020204" charset="-122"/>
                <a:ea typeface="微软雅黑" panose="020B0503020204020204" charset="-122"/>
              </a:rPr>
              <a:t>号字，</a:t>
            </a:r>
            <a:r>
              <a:rPr lang="en-US" altLang="zh-CN" sz="1200" dirty="0">
                <a:solidFill>
                  <a:schemeClr val="bg1">
                    <a:lumMod val="50000"/>
                  </a:schemeClr>
                </a:solidFill>
                <a:latin typeface="微软雅黑" panose="020B0503020204020204" charset="-122"/>
                <a:ea typeface="微软雅黑" panose="020B0503020204020204" charset="-122"/>
              </a:rPr>
              <a:t>1.3</a:t>
            </a:r>
            <a:r>
              <a:rPr lang="zh-CN" altLang="en-US" sz="1200" dirty="0">
                <a:solidFill>
                  <a:schemeClr val="bg1">
                    <a:lumMod val="50000"/>
                  </a:schemeClr>
                </a:solidFill>
                <a:latin typeface="微软雅黑" panose="020B0503020204020204" charset="-122"/>
                <a:ea typeface="微软雅黑" panose="020B0503020204020204" charset="-122"/>
              </a:rPr>
              <a:t>倍字间距。</a:t>
            </a:r>
          </a:p>
        </p:txBody>
      </p:sp>
      <p:grpSp>
        <p:nvGrpSpPr>
          <p:cNvPr id="23" name="组合 22"/>
          <p:cNvGrpSpPr/>
          <p:nvPr/>
        </p:nvGrpSpPr>
        <p:grpSpPr>
          <a:xfrm>
            <a:off x="9036927" y="1487746"/>
            <a:ext cx="2300757" cy="509896"/>
            <a:chOff x="888096" y="1000203"/>
            <a:chExt cx="4259825" cy="944066"/>
          </a:xfrm>
        </p:grpSpPr>
        <p:sp>
          <p:nvSpPr>
            <p:cNvPr id="24" name="矩形 23"/>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椭圆 24"/>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6" name="椭圆 25"/>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7" name="椭圆 26"/>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8" name="椭圆 27"/>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9" name="矩形 28"/>
          <p:cNvSpPr/>
          <p:nvPr/>
        </p:nvSpPr>
        <p:spPr>
          <a:xfrm>
            <a:off x="9167834" y="1563122"/>
            <a:ext cx="2031325" cy="369332"/>
          </a:xfrm>
          <a:prstGeom prst="rect">
            <a:avLst/>
          </a:prstGeom>
        </p:spPr>
        <p:txBody>
          <a:bodyPr wrap="none">
            <a:spAutoFit/>
          </a:bodyPr>
          <a:lstStyle/>
          <a:p>
            <a:r>
              <a:rPr lang="zh-CN" altLang="en-US" dirty="0"/>
              <a:t>点击此处添加标题</a:t>
            </a:r>
          </a:p>
        </p:txBody>
      </p:sp>
      <p:sp>
        <p:nvSpPr>
          <p:cNvPr id="30" name="矩形 29"/>
          <p:cNvSpPr/>
          <p:nvPr/>
        </p:nvSpPr>
        <p:spPr>
          <a:xfrm>
            <a:off x="8392055" y="2039830"/>
            <a:ext cx="2945629" cy="1052596"/>
          </a:xfrm>
          <a:prstGeom prst="rect">
            <a:avLst/>
          </a:prstGeom>
        </p:spPr>
        <p:txBody>
          <a:bodyPr wrap="square">
            <a:spAutoFit/>
          </a:bodyPr>
          <a:lstStyle/>
          <a:p>
            <a:pPr algn="r">
              <a:lnSpc>
                <a:spcPct val="130000"/>
              </a:lnSpc>
            </a:pPr>
            <a:r>
              <a:rPr lang="zh-CN" altLang="en-US" sz="12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200" dirty="0">
                <a:solidFill>
                  <a:schemeClr val="bg1">
                    <a:lumMod val="50000"/>
                  </a:schemeClr>
                </a:solidFill>
                <a:latin typeface="微软雅黑" panose="020B0503020204020204" charset="-122"/>
                <a:ea typeface="微软雅黑" panose="020B0503020204020204" charset="-122"/>
              </a:rPr>
              <a:t>8-14</a:t>
            </a:r>
            <a:r>
              <a:rPr lang="zh-CN" altLang="en-US" sz="1200" dirty="0">
                <a:solidFill>
                  <a:schemeClr val="bg1">
                    <a:lumMod val="50000"/>
                  </a:schemeClr>
                </a:solidFill>
                <a:latin typeface="微软雅黑" panose="020B0503020204020204" charset="-122"/>
                <a:ea typeface="微软雅黑" panose="020B0503020204020204" charset="-122"/>
              </a:rPr>
              <a:t>号字，</a:t>
            </a:r>
            <a:r>
              <a:rPr lang="en-US" altLang="zh-CN" sz="1200" dirty="0">
                <a:solidFill>
                  <a:schemeClr val="bg1">
                    <a:lumMod val="50000"/>
                  </a:schemeClr>
                </a:solidFill>
                <a:latin typeface="微软雅黑" panose="020B0503020204020204" charset="-122"/>
                <a:ea typeface="微软雅黑" panose="020B0503020204020204" charset="-122"/>
              </a:rPr>
              <a:t>1.3</a:t>
            </a:r>
            <a:r>
              <a:rPr lang="zh-CN" altLang="en-US" sz="1200" dirty="0">
                <a:solidFill>
                  <a:schemeClr val="bg1">
                    <a:lumMod val="50000"/>
                  </a:schemeClr>
                </a:solidFill>
                <a:latin typeface="微软雅黑" panose="020B0503020204020204" charset="-122"/>
                <a:ea typeface="微软雅黑" panose="020B0503020204020204" charset="-122"/>
              </a:rPr>
              <a:t>倍字间距。</a:t>
            </a:r>
          </a:p>
        </p:txBody>
      </p:sp>
      <p:grpSp>
        <p:nvGrpSpPr>
          <p:cNvPr id="31" name="组合 30"/>
          <p:cNvGrpSpPr/>
          <p:nvPr/>
        </p:nvGrpSpPr>
        <p:grpSpPr>
          <a:xfrm>
            <a:off x="8997376" y="3837270"/>
            <a:ext cx="2300757" cy="509896"/>
            <a:chOff x="888096" y="1000203"/>
            <a:chExt cx="4259825" cy="944066"/>
          </a:xfrm>
        </p:grpSpPr>
        <p:sp>
          <p:nvSpPr>
            <p:cNvPr id="32" name="矩形 31"/>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3" name="椭圆 32"/>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4" name="椭圆 33"/>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5" name="椭圆 34"/>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6" name="椭圆 35"/>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37" name="矩形 36"/>
          <p:cNvSpPr/>
          <p:nvPr/>
        </p:nvSpPr>
        <p:spPr>
          <a:xfrm>
            <a:off x="9128283" y="3912646"/>
            <a:ext cx="2031325" cy="369332"/>
          </a:xfrm>
          <a:prstGeom prst="rect">
            <a:avLst/>
          </a:prstGeom>
        </p:spPr>
        <p:txBody>
          <a:bodyPr wrap="none">
            <a:spAutoFit/>
          </a:bodyPr>
          <a:lstStyle/>
          <a:p>
            <a:r>
              <a:rPr lang="zh-CN" altLang="en-US" dirty="0"/>
              <a:t>点击此处添加标题</a:t>
            </a:r>
          </a:p>
        </p:txBody>
      </p:sp>
      <p:sp>
        <p:nvSpPr>
          <p:cNvPr id="38" name="矩形 37"/>
          <p:cNvSpPr/>
          <p:nvPr/>
        </p:nvSpPr>
        <p:spPr>
          <a:xfrm>
            <a:off x="8392055" y="4389354"/>
            <a:ext cx="2945629" cy="1052596"/>
          </a:xfrm>
          <a:prstGeom prst="rect">
            <a:avLst/>
          </a:prstGeom>
        </p:spPr>
        <p:txBody>
          <a:bodyPr wrap="square">
            <a:spAutoFit/>
          </a:bodyPr>
          <a:lstStyle/>
          <a:p>
            <a:pPr algn="r">
              <a:lnSpc>
                <a:spcPct val="130000"/>
              </a:lnSpc>
            </a:pPr>
            <a:r>
              <a:rPr lang="zh-CN" altLang="en-US" sz="12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200" dirty="0">
                <a:solidFill>
                  <a:schemeClr val="bg1">
                    <a:lumMod val="50000"/>
                  </a:schemeClr>
                </a:solidFill>
                <a:latin typeface="微软雅黑" panose="020B0503020204020204" charset="-122"/>
                <a:ea typeface="微软雅黑" panose="020B0503020204020204" charset="-122"/>
              </a:rPr>
              <a:t>8-14</a:t>
            </a:r>
            <a:r>
              <a:rPr lang="zh-CN" altLang="en-US" sz="1200" dirty="0">
                <a:solidFill>
                  <a:schemeClr val="bg1">
                    <a:lumMod val="50000"/>
                  </a:schemeClr>
                </a:solidFill>
                <a:latin typeface="微软雅黑" panose="020B0503020204020204" charset="-122"/>
                <a:ea typeface="微软雅黑" panose="020B0503020204020204" charset="-122"/>
              </a:rPr>
              <a:t>号字，</a:t>
            </a:r>
            <a:r>
              <a:rPr lang="en-US" altLang="zh-CN" sz="1200" dirty="0">
                <a:solidFill>
                  <a:schemeClr val="bg1">
                    <a:lumMod val="50000"/>
                  </a:schemeClr>
                </a:solidFill>
                <a:latin typeface="微软雅黑" panose="020B0503020204020204" charset="-122"/>
                <a:ea typeface="微软雅黑" panose="020B0503020204020204" charset="-122"/>
              </a:rPr>
              <a:t>1.3</a:t>
            </a:r>
            <a:r>
              <a:rPr lang="zh-CN" altLang="en-US" sz="1200" dirty="0">
                <a:solidFill>
                  <a:schemeClr val="bg1">
                    <a:lumMod val="50000"/>
                  </a:schemeClr>
                </a:solidFill>
                <a:latin typeface="微软雅黑" panose="020B0503020204020204" charset="-122"/>
                <a:ea typeface="微软雅黑" panose="020B0503020204020204" charset="-122"/>
              </a:rPr>
              <a:t>倍字间距。</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8965">
              <a:lnSpc>
                <a:spcPct val="130000"/>
              </a:lnSpc>
            </a:pPr>
            <a:r>
              <a:rPr lang="en-US" altLang="zh-CN" sz="4400" b="1" dirty="0">
                <a:latin typeface="+mj-lt"/>
                <a:ea typeface="微软雅黑" panose="020B0503020204020204" charset="-122"/>
              </a:rPr>
              <a:t>PART SIX</a:t>
            </a:r>
          </a:p>
        </p:txBody>
      </p:sp>
      <p:sp>
        <p:nvSpPr>
          <p:cNvPr id="3" name="文本框 2"/>
          <p:cNvSpPr txBox="1"/>
          <p:nvPr/>
        </p:nvSpPr>
        <p:spPr>
          <a:xfrm>
            <a:off x="3936733" y="2417412"/>
            <a:ext cx="4318534" cy="1173976"/>
          </a:xfrm>
          <a:prstGeom prst="rect">
            <a:avLst/>
          </a:prstGeom>
          <a:noFill/>
        </p:spPr>
        <p:txBody>
          <a:bodyPr wrap="square" rtlCol="0">
            <a:spAutoFit/>
          </a:bodyPr>
          <a:lstStyle/>
          <a:p>
            <a:pPr algn="ctr" defTabSz="608965">
              <a:lnSpc>
                <a:spcPct val="130000"/>
              </a:lnSpc>
            </a:pPr>
            <a:r>
              <a:rPr lang="zh-CN" altLang="en-US" sz="6000" dirty="0">
                <a:latin typeface="+mj-lt"/>
                <a:ea typeface="微软雅黑" panose="020B0503020204020204" charset="-122"/>
              </a:rPr>
              <a:t>添加标题</a:t>
            </a:r>
          </a:p>
        </p:txBody>
      </p:sp>
      <p:sp>
        <p:nvSpPr>
          <p:cNvPr id="4" name="矩形 3"/>
          <p:cNvSpPr/>
          <p:nvPr/>
        </p:nvSpPr>
        <p:spPr>
          <a:xfrm>
            <a:off x="4889817" y="4139690"/>
            <a:ext cx="2412366" cy="11334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5" name="矩形 4"/>
          <p:cNvSpPr/>
          <p:nvPr/>
        </p:nvSpPr>
        <p:spPr>
          <a:xfrm>
            <a:off x="0" y="60523"/>
            <a:ext cx="1747520" cy="319405"/>
          </a:xfrm>
          <a:prstGeom prst="rect">
            <a:avLst/>
          </a:prstGeom>
        </p:spPr>
        <p:txBody>
          <a:bodyPr wrap="none">
            <a:spAutoFit/>
          </a:bodyPr>
          <a:lstStyle/>
          <a:p>
            <a:r>
              <a:rPr lang="zh-CN" altLang="en-US" sz="1400" b="1" dirty="0"/>
              <a:t>学校名称：</a:t>
            </a:r>
            <a:r>
              <a:rPr lang="en-US" altLang="zh-CN" sz="1400" b="1" dirty="0"/>
              <a:t>XXX</a:t>
            </a:r>
            <a:r>
              <a:rPr lang="zh-CN" altLang="en-US" sz="1400" b="1" dirty="0"/>
              <a:t>大学</a:t>
            </a:r>
          </a:p>
        </p:txBody>
      </p:sp>
    </p:spTree>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722203" cy="307777"/>
          </a:xfrm>
          <a:prstGeom prst="rect">
            <a:avLst/>
          </a:prstGeom>
        </p:spPr>
        <p:txBody>
          <a:bodyPr wrap="none">
            <a:spAutoFit/>
          </a:bodyPr>
          <a:lstStyle/>
          <a:p>
            <a:r>
              <a:rPr lang="en-US" altLang="zh-CN" sz="1400" b="1" dirty="0"/>
              <a:t>PART SIX </a:t>
            </a:r>
            <a:r>
              <a:rPr lang="zh-CN" altLang="en-US" sz="1400" b="1" dirty="0"/>
              <a:t>添加标题</a:t>
            </a:r>
          </a:p>
        </p:txBody>
      </p:sp>
      <p:sp>
        <p:nvSpPr>
          <p:cNvPr id="3" name="椭圆 2"/>
          <p:cNvSpPr/>
          <p:nvPr/>
        </p:nvSpPr>
        <p:spPr>
          <a:xfrm>
            <a:off x="1671033" y="157740"/>
            <a:ext cx="130917" cy="113341"/>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5" name="矩形 4"/>
          <p:cNvSpPr/>
          <p:nvPr/>
        </p:nvSpPr>
        <p:spPr>
          <a:xfrm>
            <a:off x="911225" y="575452"/>
            <a:ext cx="10438801" cy="5818837"/>
          </a:xfrm>
          <a:prstGeom prst="rect">
            <a:avLst/>
          </a:prstGeom>
        </p:spPr>
        <p:txBody>
          <a:bodyPr wrap="square">
            <a:spAutoFit/>
          </a:bodyPr>
          <a:lstStyle/>
          <a:p>
            <a:pPr>
              <a:lnSpc>
                <a:spcPct val="130000"/>
              </a:lnSpc>
            </a:pPr>
            <a:r>
              <a:rPr lang="en-US" altLang="zh-CN" dirty="0">
                <a:solidFill>
                  <a:schemeClr val="tx1">
                    <a:lumMod val="75000"/>
                    <a:lumOff val="25000"/>
                  </a:schemeClr>
                </a:solidFill>
                <a:latin typeface="+mn-ea"/>
              </a:rPr>
              <a:t>1.</a:t>
            </a:r>
            <a:r>
              <a:rPr lang="zh-CN" altLang="en-US" dirty="0">
                <a:solidFill>
                  <a:schemeClr val="tx1">
                    <a:lumMod val="75000"/>
                    <a:lumOff val="25000"/>
                  </a:schemeClr>
                </a:solidFill>
                <a:latin typeface="+mn-ea"/>
              </a:rPr>
              <a:t>期刊类</a:t>
            </a:r>
            <a:endParaRPr lang="en-US" altLang="zh-CN" dirty="0">
              <a:solidFill>
                <a:schemeClr val="tx1">
                  <a:lumMod val="75000"/>
                  <a:lumOff val="25000"/>
                </a:schemeClr>
              </a:solidFill>
              <a:latin typeface="+mn-ea"/>
            </a:endParaRPr>
          </a:p>
          <a:p>
            <a:pPr>
              <a:lnSpc>
                <a:spcPct val="130000"/>
              </a:lnSpc>
            </a:pP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序号</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作者</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篇名</a:t>
            </a:r>
            <a:r>
              <a:rPr lang="en-US" altLang="zh-CN" dirty="0">
                <a:solidFill>
                  <a:schemeClr val="tx1">
                    <a:lumMod val="75000"/>
                    <a:lumOff val="25000"/>
                  </a:schemeClr>
                </a:solidFill>
                <a:latin typeface="+mn-ea"/>
              </a:rPr>
              <a:t>[J].</a:t>
            </a:r>
            <a:r>
              <a:rPr lang="zh-CN" altLang="en-US" dirty="0">
                <a:solidFill>
                  <a:schemeClr val="tx1">
                    <a:lumMod val="75000"/>
                    <a:lumOff val="25000"/>
                  </a:schemeClr>
                </a:solidFill>
                <a:latin typeface="+mn-ea"/>
              </a:rPr>
              <a:t>刊名，出版年份，卷号（期号）：起止页码</a:t>
            </a:r>
            <a:r>
              <a:rPr lang="en-US" altLang="zh-CN" dirty="0">
                <a:solidFill>
                  <a:schemeClr val="tx1">
                    <a:lumMod val="75000"/>
                    <a:lumOff val="25000"/>
                  </a:schemeClr>
                </a:solidFill>
                <a:latin typeface="+mn-ea"/>
              </a:rPr>
              <a:t>.</a:t>
            </a:r>
          </a:p>
          <a:p>
            <a:pPr>
              <a:lnSpc>
                <a:spcPct val="130000"/>
              </a:lnSpc>
            </a:pPr>
            <a:r>
              <a:rPr lang="en-US" altLang="zh-CN" dirty="0">
                <a:solidFill>
                  <a:schemeClr val="tx1">
                    <a:lumMod val="75000"/>
                    <a:lumOff val="25000"/>
                  </a:schemeClr>
                </a:solidFill>
                <a:latin typeface="+mn-ea"/>
              </a:rPr>
              <a:t>2.</a:t>
            </a:r>
            <a:r>
              <a:rPr lang="zh-CN" altLang="en-US" dirty="0">
                <a:solidFill>
                  <a:schemeClr val="tx1">
                    <a:lumMod val="75000"/>
                    <a:lumOff val="25000"/>
                  </a:schemeClr>
                </a:solidFill>
                <a:latin typeface="+mn-ea"/>
              </a:rPr>
              <a:t>专著类</a:t>
            </a:r>
          </a:p>
          <a:p>
            <a:pPr>
              <a:lnSpc>
                <a:spcPct val="130000"/>
              </a:lnSpc>
            </a:pP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序号</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作者</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书名</a:t>
            </a:r>
            <a:r>
              <a:rPr lang="en-US" altLang="zh-CN" dirty="0">
                <a:solidFill>
                  <a:schemeClr val="tx1">
                    <a:lumMod val="75000"/>
                    <a:lumOff val="25000"/>
                  </a:schemeClr>
                </a:solidFill>
                <a:latin typeface="+mn-ea"/>
              </a:rPr>
              <a:t>[M].</a:t>
            </a:r>
            <a:r>
              <a:rPr lang="zh-CN" altLang="en-US" dirty="0">
                <a:solidFill>
                  <a:schemeClr val="tx1">
                    <a:lumMod val="75000"/>
                    <a:lumOff val="25000"/>
                  </a:schemeClr>
                </a:solidFill>
                <a:latin typeface="+mn-ea"/>
              </a:rPr>
              <a:t>出版地：出版社，出版年份：起止页码</a:t>
            </a:r>
            <a:r>
              <a:rPr lang="en-US" altLang="zh-CN" dirty="0">
                <a:solidFill>
                  <a:schemeClr val="tx1">
                    <a:lumMod val="75000"/>
                    <a:lumOff val="25000"/>
                  </a:schemeClr>
                </a:solidFill>
                <a:latin typeface="+mn-ea"/>
              </a:rPr>
              <a:t>.</a:t>
            </a:r>
          </a:p>
          <a:p>
            <a:pPr>
              <a:lnSpc>
                <a:spcPct val="130000"/>
              </a:lnSpc>
            </a:pPr>
            <a:r>
              <a:rPr lang="en-US" altLang="zh-CN" dirty="0">
                <a:solidFill>
                  <a:schemeClr val="tx1">
                    <a:lumMod val="75000"/>
                    <a:lumOff val="25000"/>
                  </a:schemeClr>
                </a:solidFill>
                <a:latin typeface="+mn-ea"/>
              </a:rPr>
              <a:t>3.</a:t>
            </a:r>
            <a:r>
              <a:rPr lang="zh-CN" altLang="en-US" dirty="0">
                <a:solidFill>
                  <a:schemeClr val="tx1">
                    <a:lumMod val="75000"/>
                    <a:lumOff val="25000"/>
                  </a:schemeClr>
                </a:solidFill>
                <a:latin typeface="+mn-ea"/>
              </a:rPr>
              <a:t>报纸类</a:t>
            </a:r>
          </a:p>
          <a:p>
            <a:pPr>
              <a:lnSpc>
                <a:spcPct val="130000"/>
              </a:lnSpc>
            </a:pP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序号</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作者</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篇名</a:t>
            </a:r>
            <a:r>
              <a:rPr lang="en-US" altLang="zh-CN" dirty="0">
                <a:solidFill>
                  <a:schemeClr val="tx1">
                    <a:lumMod val="75000"/>
                    <a:lumOff val="25000"/>
                  </a:schemeClr>
                </a:solidFill>
                <a:latin typeface="+mn-ea"/>
              </a:rPr>
              <a:t>[N].</a:t>
            </a:r>
            <a:r>
              <a:rPr lang="zh-CN" altLang="en-US" dirty="0">
                <a:solidFill>
                  <a:schemeClr val="tx1">
                    <a:lumMod val="75000"/>
                    <a:lumOff val="25000"/>
                  </a:schemeClr>
                </a:solidFill>
                <a:latin typeface="+mn-ea"/>
              </a:rPr>
              <a:t>报纸名，出版日期（版次）</a:t>
            </a:r>
            <a:r>
              <a:rPr lang="en-US" altLang="zh-CN" dirty="0">
                <a:solidFill>
                  <a:schemeClr val="tx1">
                    <a:lumMod val="75000"/>
                    <a:lumOff val="25000"/>
                  </a:schemeClr>
                </a:solidFill>
                <a:latin typeface="+mn-ea"/>
              </a:rPr>
              <a:t>.</a:t>
            </a:r>
          </a:p>
          <a:p>
            <a:pPr>
              <a:lnSpc>
                <a:spcPct val="130000"/>
              </a:lnSpc>
            </a:pPr>
            <a:r>
              <a:rPr lang="en-US" altLang="zh-CN" dirty="0">
                <a:solidFill>
                  <a:schemeClr val="tx1">
                    <a:lumMod val="75000"/>
                    <a:lumOff val="25000"/>
                  </a:schemeClr>
                </a:solidFill>
                <a:latin typeface="+mn-ea"/>
              </a:rPr>
              <a:t>4.</a:t>
            </a:r>
            <a:r>
              <a:rPr lang="zh-CN" altLang="en-US" dirty="0">
                <a:solidFill>
                  <a:schemeClr val="tx1">
                    <a:lumMod val="75000"/>
                    <a:lumOff val="25000"/>
                  </a:schemeClr>
                </a:solidFill>
                <a:latin typeface="+mn-ea"/>
              </a:rPr>
              <a:t>论文集</a:t>
            </a:r>
          </a:p>
          <a:p>
            <a:pPr>
              <a:lnSpc>
                <a:spcPct val="130000"/>
              </a:lnSpc>
            </a:pP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序号</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作者</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篇名</a:t>
            </a:r>
            <a:r>
              <a:rPr lang="en-US" altLang="zh-CN" dirty="0">
                <a:solidFill>
                  <a:schemeClr val="tx1">
                    <a:lumMod val="75000"/>
                    <a:lumOff val="25000"/>
                  </a:schemeClr>
                </a:solidFill>
                <a:latin typeface="+mn-ea"/>
              </a:rPr>
              <a:t>[C].</a:t>
            </a:r>
            <a:r>
              <a:rPr lang="zh-CN" altLang="en-US" dirty="0">
                <a:solidFill>
                  <a:schemeClr val="tx1">
                    <a:lumMod val="75000"/>
                    <a:lumOff val="25000"/>
                  </a:schemeClr>
                </a:solidFill>
                <a:latin typeface="+mn-ea"/>
              </a:rPr>
              <a:t>出版地：出版者，出版年份：起始页码</a:t>
            </a:r>
            <a:r>
              <a:rPr lang="en-US" altLang="zh-CN" dirty="0">
                <a:solidFill>
                  <a:schemeClr val="tx1">
                    <a:lumMod val="75000"/>
                    <a:lumOff val="25000"/>
                  </a:schemeClr>
                </a:solidFill>
                <a:latin typeface="+mn-ea"/>
              </a:rPr>
              <a:t>.</a:t>
            </a:r>
          </a:p>
          <a:p>
            <a:pPr>
              <a:lnSpc>
                <a:spcPct val="130000"/>
              </a:lnSpc>
            </a:pPr>
            <a:r>
              <a:rPr lang="en-US" altLang="zh-CN" dirty="0">
                <a:solidFill>
                  <a:schemeClr val="tx1">
                    <a:lumMod val="75000"/>
                    <a:lumOff val="25000"/>
                  </a:schemeClr>
                </a:solidFill>
                <a:latin typeface="+mn-ea"/>
              </a:rPr>
              <a:t>5.</a:t>
            </a:r>
            <a:r>
              <a:rPr lang="zh-CN" altLang="en-US" dirty="0">
                <a:solidFill>
                  <a:schemeClr val="tx1">
                    <a:lumMod val="75000"/>
                    <a:lumOff val="25000"/>
                  </a:schemeClr>
                </a:solidFill>
                <a:latin typeface="+mn-ea"/>
              </a:rPr>
              <a:t>学位论文</a:t>
            </a:r>
          </a:p>
          <a:p>
            <a:pPr>
              <a:lnSpc>
                <a:spcPct val="130000"/>
              </a:lnSpc>
            </a:pP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序号</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作者</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篇名</a:t>
            </a:r>
            <a:r>
              <a:rPr lang="en-US" altLang="zh-CN" dirty="0">
                <a:solidFill>
                  <a:schemeClr val="tx1">
                    <a:lumMod val="75000"/>
                    <a:lumOff val="25000"/>
                  </a:schemeClr>
                </a:solidFill>
                <a:latin typeface="+mn-ea"/>
              </a:rPr>
              <a:t>[D].</a:t>
            </a:r>
            <a:r>
              <a:rPr lang="zh-CN" altLang="en-US" dirty="0">
                <a:solidFill>
                  <a:schemeClr val="tx1">
                    <a:lumMod val="75000"/>
                    <a:lumOff val="25000"/>
                  </a:schemeClr>
                </a:solidFill>
                <a:latin typeface="+mn-ea"/>
              </a:rPr>
              <a:t>出版地：保存者，出版年份：起始页码</a:t>
            </a:r>
            <a:r>
              <a:rPr lang="en-US" altLang="zh-CN" dirty="0">
                <a:solidFill>
                  <a:schemeClr val="tx1">
                    <a:lumMod val="75000"/>
                    <a:lumOff val="25000"/>
                  </a:schemeClr>
                </a:solidFill>
                <a:latin typeface="+mn-ea"/>
              </a:rPr>
              <a:t>.</a:t>
            </a:r>
          </a:p>
          <a:p>
            <a:pPr>
              <a:lnSpc>
                <a:spcPct val="130000"/>
              </a:lnSpc>
            </a:pPr>
            <a:r>
              <a:rPr lang="en-US" altLang="zh-CN" dirty="0">
                <a:solidFill>
                  <a:schemeClr val="tx1">
                    <a:lumMod val="75000"/>
                    <a:lumOff val="25000"/>
                  </a:schemeClr>
                </a:solidFill>
                <a:latin typeface="+mn-ea"/>
              </a:rPr>
              <a:t>6.</a:t>
            </a:r>
            <a:r>
              <a:rPr lang="zh-CN" altLang="en-US" dirty="0">
                <a:solidFill>
                  <a:schemeClr val="tx1">
                    <a:lumMod val="75000"/>
                    <a:lumOff val="25000"/>
                  </a:schemeClr>
                </a:solidFill>
                <a:latin typeface="+mn-ea"/>
              </a:rPr>
              <a:t>研究报告</a:t>
            </a:r>
          </a:p>
          <a:p>
            <a:pPr>
              <a:lnSpc>
                <a:spcPct val="130000"/>
              </a:lnSpc>
            </a:pP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序号</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作者</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篇名</a:t>
            </a:r>
            <a:r>
              <a:rPr lang="en-US" altLang="zh-CN" dirty="0">
                <a:solidFill>
                  <a:schemeClr val="tx1">
                    <a:lumMod val="75000"/>
                    <a:lumOff val="25000"/>
                  </a:schemeClr>
                </a:solidFill>
                <a:latin typeface="+mn-ea"/>
              </a:rPr>
              <a:t>[R].</a:t>
            </a:r>
            <a:r>
              <a:rPr lang="zh-CN" altLang="en-US" dirty="0">
                <a:solidFill>
                  <a:schemeClr val="tx1">
                    <a:lumMod val="75000"/>
                    <a:lumOff val="25000"/>
                  </a:schemeClr>
                </a:solidFill>
                <a:latin typeface="+mn-ea"/>
              </a:rPr>
              <a:t>出版地：出版者，出版年份：起始页码</a:t>
            </a:r>
            <a:r>
              <a:rPr lang="en-US" altLang="zh-CN" dirty="0">
                <a:solidFill>
                  <a:schemeClr val="tx1">
                    <a:lumMod val="75000"/>
                    <a:lumOff val="25000"/>
                  </a:schemeClr>
                </a:solidFill>
                <a:latin typeface="+mn-ea"/>
              </a:rPr>
              <a:t>.</a:t>
            </a:r>
          </a:p>
          <a:p>
            <a:pPr>
              <a:lnSpc>
                <a:spcPct val="130000"/>
              </a:lnSpc>
            </a:pPr>
            <a:r>
              <a:rPr lang="en-US" altLang="zh-CN" dirty="0">
                <a:solidFill>
                  <a:schemeClr val="tx1">
                    <a:lumMod val="75000"/>
                    <a:lumOff val="25000"/>
                  </a:schemeClr>
                </a:solidFill>
                <a:latin typeface="+mn-ea"/>
              </a:rPr>
              <a:t>7.</a:t>
            </a:r>
            <a:r>
              <a:rPr lang="zh-CN" altLang="en-US" dirty="0">
                <a:solidFill>
                  <a:schemeClr val="tx1">
                    <a:lumMod val="75000"/>
                    <a:lumOff val="25000"/>
                  </a:schemeClr>
                </a:solidFill>
                <a:latin typeface="+mn-ea"/>
              </a:rPr>
              <a:t>条例</a:t>
            </a:r>
          </a:p>
          <a:p>
            <a:pPr>
              <a:lnSpc>
                <a:spcPct val="130000"/>
              </a:lnSpc>
            </a:pP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序号</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颁布单位</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条例名称</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发布日期</a:t>
            </a:r>
          </a:p>
          <a:p>
            <a:pPr>
              <a:lnSpc>
                <a:spcPct val="130000"/>
              </a:lnSpc>
            </a:pPr>
            <a:r>
              <a:rPr lang="en-US" altLang="zh-CN" dirty="0">
                <a:solidFill>
                  <a:schemeClr val="tx1">
                    <a:lumMod val="75000"/>
                    <a:lumOff val="25000"/>
                  </a:schemeClr>
                </a:solidFill>
                <a:latin typeface="+mn-ea"/>
              </a:rPr>
              <a:t>8.</a:t>
            </a:r>
            <a:r>
              <a:rPr lang="zh-CN" altLang="en-US" dirty="0">
                <a:solidFill>
                  <a:schemeClr val="tx1">
                    <a:lumMod val="75000"/>
                    <a:lumOff val="25000"/>
                  </a:schemeClr>
                </a:solidFill>
                <a:latin typeface="+mn-ea"/>
              </a:rPr>
              <a:t>译著</a:t>
            </a:r>
          </a:p>
          <a:p>
            <a:pPr>
              <a:lnSpc>
                <a:spcPct val="130000"/>
              </a:lnSpc>
            </a:pP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序号</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原著作者</a:t>
            </a:r>
            <a:r>
              <a:rPr lang="en-US" altLang="zh-CN" dirty="0">
                <a:solidFill>
                  <a:schemeClr val="tx1">
                    <a:lumMod val="75000"/>
                    <a:lumOff val="25000"/>
                  </a:schemeClr>
                </a:solidFill>
                <a:latin typeface="+mn-ea"/>
              </a:rPr>
              <a:t>. </a:t>
            </a:r>
            <a:r>
              <a:rPr lang="zh-CN" altLang="en-US" dirty="0">
                <a:solidFill>
                  <a:schemeClr val="tx1">
                    <a:lumMod val="75000"/>
                    <a:lumOff val="25000"/>
                  </a:schemeClr>
                </a:solidFill>
                <a:latin typeface="+mn-ea"/>
              </a:rPr>
              <a:t>书名</a:t>
            </a:r>
            <a:r>
              <a:rPr lang="en-US" altLang="zh-CN" dirty="0">
                <a:solidFill>
                  <a:schemeClr val="tx1">
                    <a:lumMod val="75000"/>
                    <a:lumOff val="25000"/>
                  </a:schemeClr>
                </a:solidFill>
                <a:latin typeface="+mn-ea"/>
              </a:rPr>
              <a:t>[M].</a:t>
            </a:r>
            <a:r>
              <a:rPr lang="zh-CN" altLang="en-US" dirty="0">
                <a:solidFill>
                  <a:schemeClr val="tx1">
                    <a:lumMod val="75000"/>
                    <a:lumOff val="25000"/>
                  </a:schemeClr>
                </a:solidFill>
                <a:latin typeface="+mn-ea"/>
              </a:rPr>
              <a:t>译者，译</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出版地：出版社，出版年份：起止页码</a:t>
            </a:r>
            <a:r>
              <a:rPr lang="en-US" altLang="zh-CN" dirty="0">
                <a:solidFill>
                  <a:schemeClr val="tx1">
                    <a:lumMod val="75000"/>
                    <a:lumOff val="25000"/>
                  </a:schemeClr>
                </a:solidFill>
                <a:latin typeface="+mn-ea"/>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3700" y="2360410"/>
            <a:ext cx="8604600" cy="830997"/>
          </a:xfrm>
          <a:prstGeom prst="rect">
            <a:avLst/>
          </a:prstGeom>
        </p:spPr>
        <p:txBody>
          <a:bodyPr wrap="none">
            <a:spAutoFit/>
          </a:bodyPr>
          <a:lstStyle/>
          <a:p>
            <a:pPr algn="ctr"/>
            <a:r>
              <a:rPr lang="en-US" altLang="zh-CN" sz="4800" b="1" dirty="0"/>
              <a:t>THANK YOU FOR WATCHING</a:t>
            </a:r>
          </a:p>
        </p:txBody>
      </p:sp>
      <p:sp>
        <p:nvSpPr>
          <p:cNvPr id="9" name="椭圆 8"/>
          <p:cNvSpPr/>
          <p:nvPr/>
        </p:nvSpPr>
        <p:spPr>
          <a:xfrm>
            <a:off x="2312493" y="60523"/>
            <a:ext cx="307776" cy="3077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896505" y="4128161"/>
            <a:ext cx="2237087" cy="369332"/>
          </a:xfrm>
          <a:prstGeom prst="rect">
            <a:avLst/>
          </a:prstGeom>
        </p:spPr>
        <p:txBody>
          <a:bodyPr wrap="none">
            <a:spAutoFit/>
          </a:bodyPr>
          <a:lstStyle/>
          <a:p>
            <a:r>
              <a:rPr lang="en-US" altLang="zh-CN" dirty="0"/>
              <a:t>PRESENTED BY 1ppt</a:t>
            </a:r>
          </a:p>
        </p:txBody>
      </p:sp>
      <p:sp>
        <p:nvSpPr>
          <p:cNvPr id="14" name="矩形 13"/>
          <p:cNvSpPr/>
          <p:nvPr/>
        </p:nvSpPr>
        <p:spPr>
          <a:xfrm>
            <a:off x="4754033" y="3416407"/>
            <a:ext cx="2683933" cy="58420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400" dirty="0">
                <a:solidFill>
                  <a:schemeClr val="tx1"/>
                </a:solidFill>
              </a:rPr>
              <a:t>报告人</a:t>
            </a:r>
            <a:endParaRPr lang="en-US" altLang="zh-CN" sz="1400" dirty="0">
              <a:solidFill>
                <a:schemeClr val="tx1"/>
              </a:solidFill>
            </a:endParaRPr>
          </a:p>
          <a:p>
            <a:pPr algn="ctr"/>
            <a:r>
              <a:rPr lang="zh-CN" altLang="en-US" sz="1400" dirty="0">
                <a:solidFill>
                  <a:schemeClr val="tx1"/>
                </a:solidFill>
              </a:rPr>
              <a:t>第一</a:t>
            </a:r>
            <a:r>
              <a:rPr lang="en-US" altLang="zh-CN" sz="1400" dirty="0">
                <a:solidFill>
                  <a:schemeClr val="tx1"/>
                </a:solidFill>
              </a:rPr>
              <a:t>PPT</a:t>
            </a:r>
          </a:p>
        </p:txBody>
      </p:sp>
      <p:sp>
        <p:nvSpPr>
          <p:cNvPr id="7" name="矩形 6"/>
          <p:cNvSpPr/>
          <p:nvPr/>
        </p:nvSpPr>
        <p:spPr>
          <a:xfrm>
            <a:off x="10902173" y="4982632"/>
            <a:ext cx="775136" cy="246221"/>
          </a:xfrm>
          <a:prstGeom prst="rect">
            <a:avLst/>
          </a:prstGeom>
        </p:spPr>
        <p:txBody>
          <a:bodyPr wrap="square">
            <a:spAutoFit/>
          </a:bodyPr>
          <a:lstStyle/>
          <a:p>
            <a:pPr defTabSz="914400"/>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defTabSz="914400"/>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defTabSz="914400"/>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defTabSz="914400"/>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defTabSz="914400"/>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defTabSz="914400"/>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defTabSz="914400"/>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defTabSz="914400"/>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pPr defTabSz="914400"/>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pPr defTabSz="914400"/>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4" y="4437115"/>
            <a:ext cx="8607439" cy="16927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pPr defTabSz="914400"/>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资料下载：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2"/>
              </a:rPr>
              <a:t>www.1ppt.com/ziliao/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范文下载：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www.1ppt.com/fanwen/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试卷下载：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headEnd/>
            <a:tailEnd/>
          </a:ln>
        </p:spPr>
        <p:txBody>
          <a:bodyPr wrap="none" anchor="ctr"/>
          <a:lstStyle/>
          <a:p>
            <a:pPr defTabSz="914400">
              <a:defRPr/>
            </a:pPr>
            <a:endParaRPr lang="zh-CN" altLang="en-US" kern="0" dirty="0">
              <a:solidFill>
                <a:srgbClr val="005397"/>
              </a:solidFill>
              <a:latin typeface="Arial"/>
              <a:ea typeface="微软雅黑"/>
            </a:endParaRPr>
          </a:p>
        </p:txBody>
      </p:sp>
      <p:pic>
        <p:nvPicPr>
          <p:cNvPr id="10" name="图片 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94403" y="315180"/>
            <a:ext cx="10282184" cy="2681772"/>
          </a:xfrm>
          <a:prstGeom prst="rect">
            <a:avLst/>
          </a:prstGeom>
          <a:noFill/>
          <a:ln>
            <a:noFill/>
          </a:ln>
        </p:spPr>
      </p:pic>
      <p:sp>
        <p:nvSpPr>
          <p:cNvPr id="15" name="Rectangle 3"/>
          <p:cNvSpPr>
            <a:spLocks noChangeArrowheads="1"/>
          </p:cNvSpPr>
          <p:nvPr/>
        </p:nvSpPr>
        <p:spPr bwMode="auto">
          <a:xfrm>
            <a:off x="624419" y="3097348"/>
            <a:ext cx="5471583" cy="1618679"/>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a:spcBef>
                <a:spcPct val="20000"/>
              </a:spcBef>
              <a:buClr>
                <a:srgbClr val="5B8CC1"/>
              </a:buClr>
              <a:buFont typeface="Wingdings" pitchFamily="2" charset="2"/>
              <a:buNone/>
              <a:defRPr/>
            </a:pPr>
            <a:r>
              <a:rPr lang="zh-CN" altLang="en-US" sz="2000" b="1" kern="0" dirty="0">
                <a:solidFill>
                  <a:prstClr val="white"/>
                </a:solidFill>
                <a:latin typeface="微软雅黑" pitchFamily="34" charset="-122"/>
                <a:ea typeface="微软雅黑" pitchFamily="34" charset="-122"/>
              </a:rPr>
              <a:t>可以在下列情况使用</a:t>
            </a:r>
            <a:endParaRPr lang="zh-CN" altLang="en-US" sz="1200" kern="0" dirty="0">
              <a:solidFill>
                <a:prstClr val="white"/>
              </a:solidFill>
              <a:latin typeface="微软雅黑" pitchFamily="34" charset="-122"/>
              <a:ea typeface="微软雅黑" pitchFamily="34" charset="-122"/>
            </a:endParaRPr>
          </a:p>
          <a:p>
            <a:pPr defTabSz="914400">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不限次数的用于您个人</a:t>
            </a:r>
            <a:r>
              <a:rPr lang="en-US" altLang="zh-CN" sz="1200" kern="0" dirty="0">
                <a:solidFill>
                  <a:prstClr val="white"/>
                </a:solidFill>
                <a:latin typeface="微软雅黑" pitchFamily="34" charset="-122"/>
                <a:ea typeface="微软雅黑" pitchFamily="34" charset="-122"/>
              </a:rPr>
              <a:t>/</a:t>
            </a:r>
            <a:r>
              <a:rPr lang="zh-CN" altLang="en-US" sz="1200" kern="0" dirty="0">
                <a:solidFill>
                  <a:prstClr val="white"/>
                </a:solidFill>
                <a:latin typeface="微软雅黑" pitchFamily="34" charset="-122"/>
                <a:ea typeface="微软雅黑" pitchFamily="34" charset="-122"/>
              </a:rPr>
              <a:t>公司、企业的商业演示。</a:t>
            </a:r>
          </a:p>
          <a:p>
            <a:pPr defTabSz="914400">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6000" y="3097348"/>
            <a:ext cx="5471584" cy="154667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a:spcBef>
                <a:spcPct val="20000"/>
              </a:spcBef>
              <a:buClr>
                <a:srgbClr val="5B8CC1"/>
              </a:buClr>
              <a:buFont typeface="Wingdings" pitchFamily="2" charset="2"/>
              <a:buNone/>
              <a:defRPr/>
            </a:pPr>
            <a:r>
              <a:rPr lang="zh-CN" altLang="en-US" sz="2000" b="1" kern="0" dirty="0">
                <a:solidFill>
                  <a:prstClr val="white"/>
                </a:solidFill>
                <a:latin typeface="微软雅黑" pitchFamily="34" charset="-122"/>
                <a:ea typeface="微软雅黑" pitchFamily="34" charset="-122"/>
              </a:rPr>
              <a:t>不可以在以下情况使用</a:t>
            </a:r>
            <a:endParaRPr lang="zh-CN" altLang="en-US" sz="1050" b="1" kern="0" dirty="0">
              <a:solidFill>
                <a:prstClr val="white"/>
              </a:solidFill>
              <a:latin typeface="微软雅黑" pitchFamily="34" charset="-122"/>
              <a:ea typeface="微软雅黑" pitchFamily="34" charset="-122"/>
            </a:endParaRPr>
          </a:p>
          <a:p>
            <a:pPr defTabSz="914400">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用于任何形式的在线付费下载。</a:t>
            </a:r>
          </a:p>
          <a:p>
            <a:pPr defTabSz="914400">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收集整理我们发布的免费资源后，刻录光碟销售。</a:t>
            </a:r>
            <a:endParaRPr lang="zh-CN" altLang="en-GB" sz="1200" kern="0" dirty="0">
              <a:solidFill>
                <a:prstClr val="white"/>
              </a:solidFill>
              <a:latin typeface="微软雅黑" pitchFamily="34" charset="-122"/>
              <a:ea typeface="微软雅黑" pitchFamily="34" charset="-122"/>
            </a:endParaRPr>
          </a:p>
        </p:txBody>
      </p:sp>
      <p:pic>
        <p:nvPicPr>
          <p:cNvPr id="17" name="Picture 10" descr="png-06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8775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64533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95967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8965">
              <a:lnSpc>
                <a:spcPct val="130000"/>
              </a:lnSpc>
            </a:pPr>
            <a:r>
              <a:rPr lang="en-US" altLang="zh-CN" sz="4400" b="1" dirty="0">
                <a:latin typeface="+mj-lt"/>
                <a:ea typeface="微软雅黑" panose="020B0503020204020204" charset="-122"/>
              </a:rPr>
              <a:t>PART</a:t>
            </a:r>
            <a:r>
              <a:rPr lang="zh-CN" altLang="en-US" sz="4400" b="1" dirty="0">
                <a:latin typeface="+mj-lt"/>
                <a:ea typeface="微软雅黑" panose="020B0503020204020204" charset="-122"/>
              </a:rPr>
              <a:t> </a:t>
            </a:r>
            <a:r>
              <a:rPr lang="en-US" altLang="zh-CN" sz="4400" b="1" dirty="0">
                <a:latin typeface="+mj-lt"/>
                <a:ea typeface="微软雅黑" panose="020B0503020204020204" charset="-122"/>
              </a:rPr>
              <a:t>ONE</a:t>
            </a:r>
            <a:endParaRPr lang="zh-CN" altLang="en-US" sz="4400" b="1" dirty="0">
              <a:latin typeface="+mj-lt"/>
              <a:ea typeface="微软雅黑" panose="020B0503020204020204" charset="-122"/>
            </a:endParaRPr>
          </a:p>
        </p:txBody>
      </p:sp>
      <p:sp>
        <p:nvSpPr>
          <p:cNvPr id="3" name="文本框 2"/>
          <p:cNvSpPr txBox="1"/>
          <p:nvPr/>
        </p:nvSpPr>
        <p:spPr>
          <a:xfrm>
            <a:off x="3936733" y="2417412"/>
            <a:ext cx="4318534" cy="1191416"/>
          </a:xfrm>
          <a:prstGeom prst="rect">
            <a:avLst/>
          </a:prstGeom>
          <a:noFill/>
        </p:spPr>
        <p:txBody>
          <a:bodyPr wrap="square" rtlCol="0">
            <a:spAutoFit/>
          </a:bodyPr>
          <a:lstStyle/>
          <a:p>
            <a:pPr algn="ctr" defTabSz="608965">
              <a:lnSpc>
                <a:spcPct val="130000"/>
              </a:lnSpc>
            </a:pPr>
            <a:r>
              <a:rPr lang="zh-CN" altLang="en-US" sz="6000" dirty="0">
                <a:latin typeface="+mj-lt"/>
                <a:ea typeface="微软雅黑" panose="020B0503020204020204" charset="-122"/>
              </a:rPr>
              <a:t>神经网络</a:t>
            </a:r>
          </a:p>
        </p:txBody>
      </p:sp>
      <p:sp>
        <p:nvSpPr>
          <p:cNvPr id="4" name="矩形 3"/>
          <p:cNvSpPr/>
          <p:nvPr/>
        </p:nvSpPr>
        <p:spPr>
          <a:xfrm>
            <a:off x="4889817" y="4139690"/>
            <a:ext cx="2412366" cy="11334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692002" cy="307777"/>
          </a:xfrm>
          <a:prstGeom prst="rect">
            <a:avLst/>
          </a:prstGeom>
        </p:spPr>
        <p:txBody>
          <a:bodyPr wrap="none">
            <a:spAutoFit/>
          </a:bodyPr>
          <a:lstStyle/>
          <a:p>
            <a:r>
              <a:rPr lang="en-US" altLang="zh-CN" sz="1400" b="1" dirty="0"/>
              <a:t>PART ONE </a:t>
            </a:r>
            <a:r>
              <a:rPr lang="zh-CN" altLang="en-US" sz="1400" b="1" dirty="0"/>
              <a:t>神经网络</a:t>
            </a:r>
          </a:p>
        </p:txBody>
      </p:sp>
      <p:sp>
        <p:nvSpPr>
          <p:cNvPr id="3" name="椭圆 2"/>
          <p:cNvSpPr/>
          <p:nvPr/>
        </p:nvSpPr>
        <p:spPr>
          <a:xfrm>
            <a:off x="1757150"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grpSp>
        <p:nvGrpSpPr>
          <p:cNvPr id="13" name="组合 12"/>
          <p:cNvGrpSpPr/>
          <p:nvPr/>
        </p:nvGrpSpPr>
        <p:grpSpPr>
          <a:xfrm>
            <a:off x="910794" y="928946"/>
            <a:ext cx="2300757" cy="509896"/>
            <a:chOff x="888096" y="1000203"/>
            <a:chExt cx="4259825" cy="944066"/>
          </a:xfrm>
        </p:grpSpPr>
        <p:sp>
          <p:nvSpPr>
            <p:cNvPr id="5" name="矩形 4"/>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椭圆 5"/>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 name="椭圆 6"/>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 name="椭圆 7"/>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椭圆 8"/>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7" name="矩形 16"/>
          <p:cNvSpPr/>
          <p:nvPr/>
        </p:nvSpPr>
        <p:spPr>
          <a:xfrm>
            <a:off x="1041701" y="1004322"/>
            <a:ext cx="1569660" cy="369332"/>
          </a:xfrm>
          <a:prstGeom prst="rect">
            <a:avLst/>
          </a:prstGeom>
        </p:spPr>
        <p:txBody>
          <a:bodyPr wrap="none">
            <a:spAutoFit/>
          </a:bodyPr>
          <a:lstStyle/>
          <a:p>
            <a:r>
              <a:rPr lang="zh-CN" altLang="en-US" dirty="0"/>
              <a:t>初识神经网络</a:t>
            </a:r>
          </a:p>
        </p:txBody>
      </p:sp>
      <p:sp>
        <p:nvSpPr>
          <p:cNvPr id="18" name="矩形 17"/>
          <p:cNvSpPr/>
          <p:nvPr/>
        </p:nvSpPr>
        <p:spPr>
          <a:xfrm>
            <a:off x="959621" y="1481030"/>
            <a:ext cx="6550312" cy="345094"/>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神经元，感知器，多层感知器，神经网络的介绍</a:t>
            </a:r>
          </a:p>
        </p:txBody>
      </p:sp>
      <p:grpSp>
        <p:nvGrpSpPr>
          <p:cNvPr id="19" name="组合 18"/>
          <p:cNvGrpSpPr/>
          <p:nvPr/>
        </p:nvGrpSpPr>
        <p:grpSpPr>
          <a:xfrm>
            <a:off x="910794" y="2786453"/>
            <a:ext cx="2300757" cy="509896"/>
            <a:chOff x="888096" y="1000203"/>
            <a:chExt cx="4259825" cy="944066"/>
          </a:xfrm>
        </p:grpSpPr>
        <p:sp>
          <p:nvSpPr>
            <p:cNvPr id="20" name="矩形 19"/>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1" name="椭圆 20"/>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2" name="椭圆 21"/>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椭圆 22"/>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4" name="椭圆 23"/>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5" name="矩形 24"/>
          <p:cNvSpPr/>
          <p:nvPr/>
        </p:nvSpPr>
        <p:spPr>
          <a:xfrm>
            <a:off x="1041701" y="2861829"/>
            <a:ext cx="1569660" cy="369332"/>
          </a:xfrm>
          <a:prstGeom prst="rect">
            <a:avLst/>
          </a:prstGeom>
        </p:spPr>
        <p:txBody>
          <a:bodyPr wrap="none">
            <a:spAutoFit/>
          </a:bodyPr>
          <a:lstStyle/>
          <a:p>
            <a:r>
              <a:rPr lang="zh-CN" altLang="en-US" dirty="0"/>
              <a:t>深入神经网络</a:t>
            </a:r>
          </a:p>
        </p:txBody>
      </p:sp>
      <p:sp>
        <p:nvSpPr>
          <p:cNvPr id="26" name="矩形 25"/>
          <p:cNvSpPr/>
          <p:nvPr/>
        </p:nvSpPr>
        <p:spPr>
          <a:xfrm>
            <a:off x="959621" y="3338537"/>
            <a:ext cx="6550312" cy="345094"/>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前向传播，反向传播，梯度下降的介绍</a:t>
            </a:r>
          </a:p>
        </p:txBody>
      </p:sp>
      <p:grpSp>
        <p:nvGrpSpPr>
          <p:cNvPr id="27" name="组合 26"/>
          <p:cNvGrpSpPr/>
          <p:nvPr/>
        </p:nvGrpSpPr>
        <p:grpSpPr>
          <a:xfrm>
            <a:off x="910794" y="4913818"/>
            <a:ext cx="2300757" cy="509896"/>
            <a:chOff x="888096" y="1000203"/>
            <a:chExt cx="4259825" cy="944066"/>
          </a:xfrm>
        </p:grpSpPr>
        <p:sp>
          <p:nvSpPr>
            <p:cNvPr id="28" name="矩形 27"/>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9" name="椭圆 28"/>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0" name="椭圆 29"/>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1" name="椭圆 30"/>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2" name="椭圆 31"/>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33" name="矩形 32"/>
          <p:cNvSpPr/>
          <p:nvPr/>
        </p:nvSpPr>
        <p:spPr>
          <a:xfrm>
            <a:off x="1041701" y="4989194"/>
            <a:ext cx="1569660" cy="369332"/>
          </a:xfrm>
          <a:prstGeom prst="rect">
            <a:avLst/>
          </a:prstGeom>
        </p:spPr>
        <p:txBody>
          <a:bodyPr wrap="none">
            <a:spAutoFit/>
          </a:bodyPr>
          <a:lstStyle/>
          <a:p>
            <a:r>
              <a:rPr lang="zh-CN" altLang="en-US" dirty="0"/>
              <a:t>应用神经网络</a:t>
            </a:r>
          </a:p>
        </p:txBody>
      </p:sp>
      <p:sp>
        <p:nvSpPr>
          <p:cNvPr id="34" name="矩形 33"/>
          <p:cNvSpPr/>
          <p:nvPr/>
        </p:nvSpPr>
        <p:spPr>
          <a:xfrm>
            <a:off x="959621" y="5465902"/>
            <a:ext cx="6550312" cy="345094"/>
          </a:xfrm>
          <a:prstGeom prst="rect">
            <a:avLst/>
          </a:prstGeom>
        </p:spPr>
        <p:txBody>
          <a:bodyPr wrap="square">
            <a:spAutoFit/>
          </a:bodyPr>
          <a:lstStyle/>
          <a:p>
            <a:pPr>
              <a:lnSpc>
                <a:spcPct val="130000"/>
              </a:lnSpc>
            </a:pPr>
            <a:r>
              <a:rPr lang="en-US" altLang="zh-CN" sz="1400" dirty="0">
                <a:solidFill>
                  <a:schemeClr val="bg1">
                    <a:lumMod val="50000"/>
                  </a:schemeClr>
                </a:solidFill>
                <a:latin typeface="微软雅黑" panose="020B0503020204020204" charset="-122"/>
                <a:ea typeface="微软雅黑" panose="020B0503020204020204" charset="-122"/>
              </a:rPr>
              <a:t>MNIST</a:t>
            </a:r>
            <a:r>
              <a:rPr lang="zh-CN" altLang="en-US" sz="1400" dirty="0">
                <a:solidFill>
                  <a:schemeClr val="bg1">
                    <a:lumMod val="50000"/>
                  </a:schemeClr>
                </a:solidFill>
                <a:latin typeface="微软雅黑" panose="020B0503020204020204" charset="-122"/>
                <a:ea typeface="微软雅黑" panose="020B0503020204020204" charset="-122"/>
              </a:rPr>
              <a:t>数字分类，</a:t>
            </a:r>
            <a:r>
              <a:rPr lang="en-US" altLang="zh-CN" sz="1400" dirty="0">
                <a:solidFill>
                  <a:schemeClr val="bg1">
                    <a:lumMod val="50000"/>
                  </a:schemeClr>
                </a:solidFill>
                <a:latin typeface="微软雅黑" panose="020B0503020204020204" charset="-122"/>
                <a:ea typeface="微软雅黑" panose="020B0503020204020204" charset="-122"/>
              </a:rPr>
              <a:t>python</a:t>
            </a:r>
            <a:r>
              <a:rPr lang="zh-CN" altLang="en-US" sz="1400" dirty="0">
                <a:solidFill>
                  <a:schemeClr val="bg1">
                    <a:lumMod val="50000"/>
                  </a:schemeClr>
                </a:solidFill>
                <a:latin typeface="微软雅黑" panose="020B0503020204020204" charset="-122"/>
                <a:ea typeface="微软雅黑" panose="020B0503020204020204" charset="-122"/>
              </a:rPr>
              <a:t>（</a:t>
            </a:r>
            <a:r>
              <a:rPr lang="en-US" altLang="zh-CN" sz="1400" dirty="0" err="1">
                <a:solidFill>
                  <a:schemeClr val="bg1">
                    <a:lumMod val="50000"/>
                  </a:schemeClr>
                </a:solidFill>
                <a:latin typeface="微软雅黑" panose="020B0503020204020204" charset="-122"/>
                <a:ea typeface="微软雅黑" panose="020B0503020204020204" charset="-122"/>
              </a:rPr>
              <a:t>tensorflow</a:t>
            </a:r>
            <a:r>
              <a:rPr lang="zh-CN" altLang="en-US" sz="1400" dirty="0">
                <a:solidFill>
                  <a:schemeClr val="bg1">
                    <a:lumMod val="50000"/>
                  </a:schemeClr>
                </a:solidFill>
                <a:latin typeface="微软雅黑" panose="020B0503020204020204" charset="-122"/>
                <a:ea typeface="微软雅黑" panose="020B0503020204020204" charset="-122"/>
              </a:rPr>
              <a:t>，</a:t>
            </a:r>
            <a:r>
              <a:rPr lang="en-US" altLang="zh-CN" sz="1400" dirty="0" err="1">
                <a:solidFill>
                  <a:schemeClr val="bg1">
                    <a:lumMod val="50000"/>
                  </a:schemeClr>
                </a:solidFill>
                <a:latin typeface="微软雅黑" panose="020B0503020204020204" charset="-122"/>
                <a:ea typeface="微软雅黑" panose="020B0503020204020204" charset="-122"/>
              </a:rPr>
              <a:t>keras</a:t>
            </a:r>
            <a:r>
              <a:rPr lang="zh-CN" altLang="en-US" sz="1400" dirty="0">
                <a:solidFill>
                  <a:schemeClr val="bg1">
                    <a:lumMod val="50000"/>
                  </a:schemeClr>
                </a:solidFill>
                <a:latin typeface="微软雅黑" panose="020B0503020204020204" charset="-122"/>
                <a:ea typeface="微软雅黑" panose="020B0503020204020204" charset="-122"/>
              </a:rPr>
              <a:t>，</a:t>
            </a:r>
            <a:r>
              <a:rPr lang="en-US" altLang="zh-CN" sz="1400" dirty="0" err="1">
                <a:solidFill>
                  <a:schemeClr val="bg1">
                    <a:lumMod val="50000"/>
                  </a:schemeClr>
                </a:solidFill>
                <a:latin typeface="微软雅黑" panose="020B0503020204020204" charset="-122"/>
                <a:ea typeface="微软雅黑" panose="020B0503020204020204" charset="-122"/>
              </a:rPr>
              <a:t>pytorch</a:t>
            </a:r>
            <a:r>
              <a:rPr lang="zh-CN" altLang="en-US" sz="1400" dirty="0">
                <a:solidFill>
                  <a:schemeClr val="bg1">
                    <a:lumMod val="50000"/>
                  </a:schemeClr>
                </a:solidFill>
                <a:latin typeface="微软雅黑" panose="020B0503020204020204" charset="-122"/>
                <a:ea typeface="微软雅黑" panose="020B0503020204020204" charset="-122"/>
              </a:rPr>
              <a:t>）实现</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692002" cy="307777"/>
          </a:xfrm>
          <a:prstGeom prst="rect">
            <a:avLst/>
          </a:prstGeom>
        </p:spPr>
        <p:txBody>
          <a:bodyPr wrap="none">
            <a:spAutoFit/>
          </a:bodyPr>
          <a:lstStyle/>
          <a:p>
            <a:r>
              <a:rPr lang="en-US" altLang="zh-CN" sz="1400" b="1" dirty="0"/>
              <a:t>PART ONE </a:t>
            </a:r>
            <a:r>
              <a:rPr lang="zh-CN" altLang="en-US" sz="1400" b="1" dirty="0"/>
              <a:t>神经网络</a:t>
            </a:r>
          </a:p>
        </p:txBody>
      </p:sp>
      <p:sp>
        <p:nvSpPr>
          <p:cNvPr id="3" name="椭圆 2"/>
          <p:cNvSpPr/>
          <p:nvPr/>
        </p:nvSpPr>
        <p:spPr>
          <a:xfrm>
            <a:off x="1680030"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6" name="矩形 5"/>
          <p:cNvSpPr/>
          <p:nvPr/>
        </p:nvSpPr>
        <p:spPr>
          <a:xfrm>
            <a:off x="959621" y="755951"/>
            <a:ext cx="2339102" cy="523220"/>
          </a:xfrm>
          <a:prstGeom prst="rect">
            <a:avLst/>
          </a:prstGeom>
        </p:spPr>
        <p:txBody>
          <a:bodyPr wrap="none">
            <a:spAutoFit/>
          </a:bodyPr>
          <a:lstStyle/>
          <a:p>
            <a:r>
              <a:rPr lang="zh-CN" altLang="en-US" sz="2800" dirty="0"/>
              <a:t>初识神经网络</a:t>
            </a:r>
          </a:p>
        </p:txBody>
      </p:sp>
      <p:sp>
        <p:nvSpPr>
          <p:cNvPr id="7" name="矩形 6"/>
          <p:cNvSpPr/>
          <p:nvPr/>
        </p:nvSpPr>
        <p:spPr>
          <a:xfrm>
            <a:off x="706233" y="1279171"/>
            <a:ext cx="6550312" cy="2025555"/>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人工神经网络（英语：</a:t>
            </a:r>
            <a:r>
              <a:rPr lang="en" altLang="zh-CN" sz="1400" dirty="0">
                <a:solidFill>
                  <a:schemeClr val="bg1">
                    <a:lumMod val="50000"/>
                  </a:schemeClr>
                </a:solidFill>
                <a:latin typeface="微软雅黑" panose="020B0503020204020204" charset="-122"/>
                <a:ea typeface="微软雅黑" panose="020B0503020204020204" charset="-122"/>
              </a:rPr>
              <a:t>Artificial Neural Network</a:t>
            </a:r>
            <a:r>
              <a:rPr lang="zh-CN" altLang="en" sz="1400" dirty="0">
                <a:solidFill>
                  <a:schemeClr val="bg1">
                    <a:lumMod val="50000"/>
                  </a:schemeClr>
                </a:solidFill>
                <a:latin typeface="微软雅黑" panose="020B0503020204020204" charset="-122"/>
                <a:ea typeface="微软雅黑" panose="020B0503020204020204" charset="-122"/>
              </a:rPr>
              <a:t>，</a:t>
            </a:r>
            <a:r>
              <a:rPr lang="en" altLang="zh-CN" sz="1400" dirty="0">
                <a:solidFill>
                  <a:schemeClr val="bg1">
                    <a:lumMod val="50000"/>
                  </a:schemeClr>
                </a:solidFill>
                <a:latin typeface="微软雅黑" panose="020B0503020204020204" charset="-122"/>
                <a:ea typeface="微软雅黑" panose="020B0503020204020204" charset="-122"/>
              </a:rPr>
              <a:t>ANN</a:t>
            </a:r>
            <a:r>
              <a:rPr lang="zh-CN" altLang="en" sz="1400" dirty="0">
                <a:solidFill>
                  <a:schemeClr val="bg1">
                    <a:lumMod val="50000"/>
                  </a:schemeClr>
                </a:solidFill>
                <a:latin typeface="微软雅黑" panose="020B0503020204020204" charset="-122"/>
                <a:ea typeface="微软雅黑" panose="020B0503020204020204" charset="-122"/>
              </a:rPr>
              <a:t>），</a:t>
            </a:r>
            <a:r>
              <a:rPr lang="zh-CN" altLang="en-US" sz="1400" dirty="0">
                <a:solidFill>
                  <a:schemeClr val="bg1">
                    <a:lumMod val="50000"/>
                  </a:schemeClr>
                </a:solidFill>
                <a:latin typeface="微软雅黑" panose="020B0503020204020204" charset="-122"/>
                <a:ea typeface="微软雅黑" panose="020B0503020204020204" charset="-122"/>
              </a:rPr>
              <a:t>简称神经网络（</a:t>
            </a:r>
            <a:r>
              <a:rPr lang="en" altLang="zh-CN" sz="1400" dirty="0">
                <a:solidFill>
                  <a:schemeClr val="bg1">
                    <a:lumMod val="50000"/>
                  </a:schemeClr>
                </a:solidFill>
                <a:latin typeface="微软雅黑" panose="020B0503020204020204" charset="-122"/>
                <a:ea typeface="微软雅黑" panose="020B0503020204020204" charset="-122"/>
              </a:rPr>
              <a:t>Neural Network</a:t>
            </a:r>
            <a:r>
              <a:rPr lang="zh-CN" altLang="en" sz="1400" dirty="0">
                <a:solidFill>
                  <a:schemeClr val="bg1">
                    <a:lumMod val="50000"/>
                  </a:schemeClr>
                </a:solidFill>
                <a:latin typeface="微软雅黑" panose="020B0503020204020204" charset="-122"/>
                <a:ea typeface="微软雅黑" panose="020B0503020204020204" charset="-122"/>
              </a:rPr>
              <a:t>，</a:t>
            </a:r>
            <a:r>
              <a:rPr lang="en" altLang="zh-CN" sz="1400" dirty="0">
                <a:solidFill>
                  <a:schemeClr val="bg1">
                    <a:lumMod val="50000"/>
                  </a:schemeClr>
                </a:solidFill>
                <a:latin typeface="微软雅黑" panose="020B0503020204020204" charset="-122"/>
                <a:ea typeface="微软雅黑" panose="020B0503020204020204" charset="-122"/>
              </a:rPr>
              <a:t>NN</a:t>
            </a:r>
            <a:r>
              <a:rPr lang="zh-CN" altLang="en" sz="1400" dirty="0">
                <a:solidFill>
                  <a:schemeClr val="bg1">
                    <a:lumMod val="50000"/>
                  </a:schemeClr>
                </a:solidFill>
                <a:latin typeface="微软雅黑" panose="020B0503020204020204" charset="-122"/>
                <a:ea typeface="微软雅黑" panose="020B0503020204020204" charset="-122"/>
              </a:rPr>
              <a:t>）</a:t>
            </a:r>
            <a:r>
              <a:rPr lang="zh-CN" altLang="en-US" sz="1400" dirty="0">
                <a:solidFill>
                  <a:schemeClr val="bg1">
                    <a:lumMod val="50000"/>
                  </a:schemeClr>
                </a:solidFill>
                <a:latin typeface="微软雅黑" panose="020B0503020204020204" charset="-122"/>
                <a:ea typeface="微软雅黑" panose="020B0503020204020204" charset="-122"/>
              </a:rPr>
              <a:t>或类神经网络，在</a:t>
            </a:r>
            <a:r>
              <a:rPr lang="zh-CN" altLang="en-US" sz="1400" dirty="0">
                <a:solidFill>
                  <a:schemeClr val="bg1">
                    <a:lumMod val="50000"/>
                  </a:schemeClr>
                </a:solidFill>
                <a:latin typeface="微软雅黑" panose="020B0503020204020204" charset="-122"/>
                <a:ea typeface="微软雅黑" panose="020B0503020204020204" charset="-122"/>
                <a:hlinkClick r:id="rId2" tooltip="机器学习"/>
              </a:rPr>
              <a:t>机器学习</a:t>
            </a:r>
            <a:r>
              <a:rPr lang="zh-CN" altLang="en-US" sz="1400" dirty="0">
                <a:solidFill>
                  <a:schemeClr val="bg1">
                    <a:lumMod val="50000"/>
                  </a:schemeClr>
                </a:solidFill>
                <a:latin typeface="微软雅黑" panose="020B0503020204020204" charset="-122"/>
                <a:ea typeface="微软雅黑" panose="020B0503020204020204" charset="-122"/>
              </a:rPr>
              <a:t>和</a:t>
            </a:r>
            <a:r>
              <a:rPr lang="zh-CN" altLang="en-US" sz="1400" dirty="0">
                <a:solidFill>
                  <a:schemeClr val="bg1">
                    <a:lumMod val="50000"/>
                  </a:schemeClr>
                </a:solidFill>
                <a:latin typeface="微软雅黑" panose="020B0503020204020204" charset="-122"/>
                <a:ea typeface="微软雅黑" panose="020B0503020204020204" charset="-122"/>
                <a:hlinkClick r:id="rId3" tooltip="认知科学"/>
              </a:rPr>
              <a:t>认知科学</a:t>
            </a:r>
            <a:r>
              <a:rPr lang="zh-CN" altLang="en-US" sz="1400" dirty="0">
                <a:solidFill>
                  <a:schemeClr val="bg1">
                    <a:lumMod val="50000"/>
                  </a:schemeClr>
                </a:solidFill>
                <a:latin typeface="微软雅黑" panose="020B0503020204020204" charset="-122"/>
                <a:ea typeface="微软雅黑" panose="020B0503020204020204" charset="-122"/>
              </a:rPr>
              <a:t>领域，是一种模仿</a:t>
            </a:r>
            <a:r>
              <a:rPr lang="zh-CN" altLang="en-US" sz="1400" dirty="0">
                <a:solidFill>
                  <a:schemeClr val="bg1">
                    <a:lumMod val="50000"/>
                  </a:schemeClr>
                </a:solidFill>
                <a:latin typeface="微软雅黑" panose="020B0503020204020204" charset="-122"/>
                <a:ea typeface="微软雅黑" panose="020B0503020204020204" charset="-122"/>
                <a:hlinkClick r:id="rId4" tooltip="生物神经网络"/>
              </a:rPr>
              <a:t>生物神经网络</a:t>
            </a:r>
            <a:r>
              <a:rPr lang="zh-CN" altLang="en-US" sz="1400" dirty="0">
                <a:solidFill>
                  <a:schemeClr val="bg1">
                    <a:lumMod val="50000"/>
                  </a:schemeClr>
                </a:solidFill>
                <a:latin typeface="微软雅黑" panose="020B0503020204020204" charset="-122"/>
                <a:ea typeface="微软雅黑" panose="020B0503020204020204" charset="-122"/>
              </a:rPr>
              <a:t>（动物的</a:t>
            </a:r>
            <a:r>
              <a:rPr lang="zh-CN" altLang="en-US" sz="1400" dirty="0">
                <a:solidFill>
                  <a:schemeClr val="bg1">
                    <a:lumMod val="50000"/>
                  </a:schemeClr>
                </a:solidFill>
                <a:latin typeface="微软雅黑" panose="020B0503020204020204" charset="-122"/>
                <a:ea typeface="微软雅黑" panose="020B0503020204020204" charset="-122"/>
                <a:hlinkClick r:id="rId5" tooltip="中枢神经系统"/>
              </a:rPr>
              <a:t>中枢神经系统</a:t>
            </a:r>
            <a:r>
              <a:rPr lang="zh-CN" altLang="en-US" sz="1400" dirty="0">
                <a:solidFill>
                  <a:schemeClr val="bg1">
                    <a:lumMod val="50000"/>
                  </a:schemeClr>
                </a:solidFill>
                <a:latin typeface="微软雅黑" panose="020B0503020204020204" charset="-122"/>
                <a:ea typeface="微软雅黑" panose="020B0503020204020204" charset="-122"/>
              </a:rPr>
              <a:t>，特别是</a:t>
            </a:r>
            <a:r>
              <a:rPr lang="zh-CN" altLang="en-US" sz="1400" dirty="0">
                <a:solidFill>
                  <a:schemeClr val="bg1">
                    <a:lumMod val="50000"/>
                  </a:schemeClr>
                </a:solidFill>
                <a:latin typeface="微软雅黑" panose="020B0503020204020204" charset="-122"/>
                <a:ea typeface="微软雅黑" panose="020B0503020204020204" charset="-122"/>
                <a:hlinkClick r:id="rId6" tooltip="大脑"/>
              </a:rPr>
              <a:t>大脑</a:t>
            </a:r>
            <a:r>
              <a:rPr lang="zh-CN" altLang="en-US" sz="1400" dirty="0">
                <a:solidFill>
                  <a:schemeClr val="bg1">
                    <a:lumMod val="50000"/>
                  </a:schemeClr>
                </a:solidFill>
                <a:latin typeface="微软雅黑" panose="020B0503020204020204" charset="-122"/>
                <a:ea typeface="微软雅黑" panose="020B0503020204020204" charset="-122"/>
              </a:rPr>
              <a:t>）的结构和功能的</a:t>
            </a:r>
            <a:r>
              <a:rPr lang="zh-CN" altLang="en-US" sz="1400" dirty="0">
                <a:solidFill>
                  <a:schemeClr val="bg1">
                    <a:lumMod val="50000"/>
                  </a:schemeClr>
                </a:solidFill>
                <a:latin typeface="微软雅黑" panose="020B0503020204020204" charset="-122"/>
                <a:ea typeface="微软雅黑" panose="020B0503020204020204" charset="-122"/>
                <a:hlinkClick r:id="rId7" tooltip="数学模型"/>
              </a:rPr>
              <a:t>数学模型</a:t>
            </a:r>
            <a:r>
              <a:rPr lang="zh-CN" altLang="en-US" sz="1400" dirty="0">
                <a:solidFill>
                  <a:schemeClr val="bg1">
                    <a:lumMod val="50000"/>
                  </a:schemeClr>
                </a:solidFill>
                <a:latin typeface="微软雅黑" panose="020B0503020204020204" charset="-122"/>
                <a:ea typeface="微软雅黑" panose="020B0503020204020204" charset="-122"/>
              </a:rPr>
              <a:t>或</a:t>
            </a:r>
            <a:r>
              <a:rPr lang="zh-CN" altLang="en-US" sz="1400" dirty="0">
                <a:solidFill>
                  <a:schemeClr val="bg1">
                    <a:lumMod val="50000"/>
                  </a:schemeClr>
                </a:solidFill>
                <a:latin typeface="微软雅黑" panose="020B0503020204020204" charset="-122"/>
                <a:ea typeface="微软雅黑" panose="020B0503020204020204" charset="-122"/>
                <a:hlinkClick r:id="rId8" tooltip="计算模型"/>
              </a:rPr>
              <a:t>计算模型</a:t>
            </a:r>
            <a:r>
              <a:rPr lang="zh-CN" altLang="en-US" sz="1400" dirty="0">
                <a:solidFill>
                  <a:schemeClr val="bg1">
                    <a:lumMod val="50000"/>
                  </a:schemeClr>
                </a:solidFill>
                <a:latin typeface="微软雅黑" panose="020B0503020204020204" charset="-122"/>
                <a:ea typeface="微软雅黑" panose="020B0503020204020204" charset="-122"/>
              </a:rPr>
              <a:t>，用于对</a:t>
            </a:r>
            <a:r>
              <a:rPr lang="zh-CN" altLang="en-US" sz="1400" dirty="0">
                <a:solidFill>
                  <a:schemeClr val="bg1">
                    <a:lumMod val="50000"/>
                  </a:schemeClr>
                </a:solidFill>
                <a:latin typeface="微软雅黑" panose="020B0503020204020204" charset="-122"/>
                <a:ea typeface="微软雅黑" panose="020B0503020204020204" charset="-122"/>
                <a:hlinkClick r:id="rId9" tooltip="函数"/>
              </a:rPr>
              <a:t>函数</a:t>
            </a:r>
            <a:r>
              <a:rPr lang="zh-CN" altLang="en-US" sz="1400" dirty="0">
                <a:solidFill>
                  <a:schemeClr val="bg1">
                    <a:lumMod val="50000"/>
                  </a:schemeClr>
                </a:solidFill>
                <a:latin typeface="微软雅黑" panose="020B0503020204020204" charset="-122"/>
                <a:ea typeface="微软雅黑" panose="020B0503020204020204" charset="-122"/>
              </a:rPr>
              <a:t>进行估计或近似。神经网络由大量的人工神经元联结进行计算。大多数情况下人工神经网络能在外界信息的基础上改变内部结构，是一种</a:t>
            </a:r>
            <a:r>
              <a:rPr lang="zh-CN" altLang="en-US" sz="1400" dirty="0">
                <a:solidFill>
                  <a:schemeClr val="bg1">
                    <a:lumMod val="50000"/>
                  </a:schemeClr>
                </a:solidFill>
                <a:latin typeface="微软雅黑" panose="020B0503020204020204" charset="-122"/>
                <a:ea typeface="微软雅黑" panose="020B0503020204020204" charset="-122"/>
                <a:hlinkClick r:id="rId10" tooltip="自适应系统（页面不存在）"/>
              </a:rPr>
              <a:t>自适应系统</a:t>
            </a:r>
            <a:r>
              <a:rPr lang="zh-CN" altLang="en-US" sz="1400" dirty="0">
                <a:solidFill>
                  <a:schemeClr val="bg1">
                    <a:lumMod val="50000"/>
                  </a:schemeClr>
                </a:solidFill>
                <a:latin typeface="微软雅黑" panose="020B0503020204020204" charset="-122"/>
                <a:ea typeface="微软雅黑" panose="020B0503020204020204" charset="-122"/>
              </a:rPr>
              <a:t>，通俗的讲就是具备学习功能。现代神经网络是一种</a:t>
            </a:r>
            <a:r>
              <a:rPr lang="zh-CN" altLang="en-US" sz="1400" dirty="0">
                <a:solidFill>
                  <a:schemeClr val="bg1">
                    <a:lumMod val="50000"/>
                  </a:schemeClr>
                </a:solidFill>
                <a:latin typeface="微软雅黑" panose="020B0503020204020204" charset="-122"/>
                <a:ea typeface="微软雅黑" panose="020B0503020204020204" charset="-122"/>
                <a:hlinkClick r:id="rId11" tooltip="非线性"/>
              </a:rPr>
              <a:t>非线性</a:t>
            </a:r>
            <a:r>
              <a:rPr lang="zh-CN" altLang="en-US" sz="1400" dirty="0">
                <a:solidFill>
                  <a:schemeClr val="bg1">
                    <a:lumMod val="50000"/>
                  </a:schemeClr>
                </a:solidFill>
                <a:latin typeface="微软雅黑" panose="020B0503020204020204" charset="-122"/>
                <a:ea typeface="微软雅黑" panose="020B0503020204020204" charset="-122"/>
                <a:hlinkClick r:id="rId12" tooltip="统计性数据建模（页面不存在）"/>
              </a:rPr>
              <a:t>统计性数据建模</a:t>
            </a:r>
            <a:r>
              <a:rPr lang="zh-CN" altLang="en-US" sz="1400" dirty="0">
                <a:solidFill>
                  <a:schemeClr val="bg1">
                    <a:lumMod val="50000"/>
                  </a:schemeClr>
                </a:solidFill>
                <a:latin typeface="微软雅黑" panose="020B0503020204020204" charset="-122"/>
                <a:ea typeface="微软雅黑" panose="020B0503020204020204" charset="-122"/>
              </a:rPr>
              <a:t>工具。它一般长下面这样：</a:t>
            </a:r>
          </a:p>
        </p:txBody>
      </p:sp>
      <p:pic>
        <p:nvPicPr>
          <p:cNvPr id="4" name="图片 3">
            <a:extLst>
              <a:ext uri="{FF2B5EF4-FFF2-40B4-BE49-F238E27FC236}">
                <a16:creationId xmlns:a16="http://schemas.microsoft.com/office/drawing/2014/main" id="{420A9A7D-D2FE-3042-86DD-C463EB1404BE}"/>
              </a:ext>
            </a:extLst>
          </p:cNvPr>
          <p:cNvPicPr>
            <a:picLocks noChangeAspect="1"/>
          </p:cNvPicPr>
          <p:nvPr/>
        </p:nvPicPr>
        <p:blipFill>
          <a:blip r:embed="rId13"/>
          <a:stretch>
            <a:fillRect/>
          </a:stretch>
        </p:blipFill>
        <p:spPr>
          <a:xfrm>
            <a:off x="706233" y="3304726"/>
            <a:ext cx="3467544" cy="2849417"/>
          </a:xfrm>
          <a:prstGeom prst="rect">
            <a:avLst/>
          </a:prstGeom>
        </p:spPr>
      </p:pic>
      <p:sp>
        <p:nvSpPr>
          <p:cNvPr id="10" name="文本框 9">
            <a:extLst>
              <a:ext uri="{FF2B5EF4-FFF2-40B4-BE49-F238E27FC236}">
                <a16:creationId xmlns:a16="http://schemas.microsoft.com/office/drawing/2014/main" id="{7742216B-203B-8841-9466-5E9BDF94B650}"/>
              </a:ext>
            </a:extLst>
          </p:cNvPr>
          <p:cNvSpPr txBox="1"/>
          <p:nvPr/>
        </p:nvSpPr>
        <p:spPr>
          <a:xfrm>
            <a:off x="4285559" y="3518571"/>
            <a:ext cx="3888955" cy="738664"/>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它一般由 </a:t>
            </a:r>
            <a:r>
              <a:rPr lang="zh-CN" altLang="en-US" sz="1400" dirty="0">
                <a:solidFill>
                  <a:srgbClr val="00B050"/>
                </a:solidFill>
                <a:latin typeface="微软雅黑" panose="020B0503020204020204" charset="-122"/>
                <a:ea typeface="微软雅黑" panose="020B0503020204020204" charset="-122"/>
              </a:rPr>
              <a:t>输入层</a:t>
            </a:r>
            <a:r>
              <a:rPr lang="zh-CN" altLang="en-US" sz="1400" dirty="0">
                <a:solidFill>
                  <a:schemeClr val="bg1">
                    <a:lumMod val="50000"/>
                  </a:schemeClr>
                </a:solidFill>
                <a:latin typeface="微软雅黑" panose="020B0503020204020204" charset="-122"/>
                <a:ea typeface="微软雅黑" panose="020B0503020204020204" charset="-122"/>
              </a:rPr>
              <a:t>，</a:t>
            </a:r>
            <a:r>
              <a:rPr lang="zh-CN" altLang="en-US" sz="1400" dirty="0">
                <a:solidFill>
                  <a:srgbClr val="00B0F0"/>
                </a:solidFill>
                <a:latin typeface="微软雅黑" panose="020B0503020204020204" charset="-122"/>
                <a:ea typeface="微软雅黑" panose="020B0503020204020204" charset="-122"/>
              </a:rPr>
              <a:t>隐藏层</a:t>
            </a:r>
            <a:r>
              <a:rPr lang="zh-CN" altLang="en-US" sz="1400" dirty="0">
                <a:solidFill>
                  <a:schemeClr val="bg1">
                    <a:lumMod val="50000"/>
                  </a:schemeClr>
                </a:solidFill>
                <a:latin typeface="微软雅黑" panose="020B0503020204020204" charset="-122"/>
                <a:ea typeface="微软雅黑" panose="020B0503020204020204" charset="-122"/>
              </a:rPr>
              <a:t>，</a:t>
            </a:r>
            <a:r>
              <a:rPr lang="zh-CN" altLang="en-US" sz="1400" dirty="0">
                <a:solidFill>
                  <a:schemeClr val="accent2">
                    <a:lumMod val="75000"/>
                  </a:schemeClr>
                </a:solidFill>
                <a:latin typeface="微软雅黑" panose="020B0503020204020204" charset="-122"/>
                <a:ea typeface="微软雅黑" panose="020B0503020204020204" charset="-122"/>
              </a:rPr>
              <a:t>输出层</a:t>
            </a:r>
            <a:r>
              <a:rPr lang="zh-CN" altLang="en-US" sz="1400" dirty="0">
                <a:solidFill>
                  <a:schemeClr val="bg1">
                    <a:lumMod val="50000"/>
                  </a:schemeClr>
                </a:solidFill>
                <a:latin typeface="微软雅黑" panose="020B0503020204020204" charset="-122"/>
                <a:ea typeface="微软雅黑" panose="020B0503020204020204" charset="-122"/>
              </a:rPr>
              <a:t>组成，其中</a:t>
            </a:r>
            <a:r>
              <a:rPr lang="zh-CN" altLang="en-US" sz="1400" dirty="0">
                <a:solidFill>
                  <a:srgbClr val="00B0F0"/>
                </a:solidFill>
                <a:latin typeface="微软雅黑" panose="020B0503020204020204" charset="-122"/>
                <a:ea typeface="微软雅黑" panose="020B0503020204020204" charset="-122"/>
              </a:rPr>
              <a:t>隐藏层</a:t>
            </a:r>
            <a:r>
              <a:rPr lang="zh-CN" altLang="en-US" sz="1400" dirty="0">
                <a:solidFill>
                  <a:schemeClr val="bg1">
                    <a:lumMod val="50000"/>
                  </a:schemeClr>
                </a:solidFill>
                <a:latin typeface="微软雅黑" panose="020B0503020204020204" charset="-122"/>
                <a:ea typeface="微软雅黑" panose="020B0503020204020204" charset="-122"/>
              </a:rPr>
              <a:t>可以没有也可以有多层，而基于多层神经网络的机器学习方法就叫 </a:t>
            </a:r>
            <a:r>
              <a:rPr lang="zh-CN" altLang="en-US" sz="1400" dirty="0">
                <a:solidFill>
                  <a:srgbClr val="FF0000"/>
                </a:solidFill>
                <a:latin typeface="微软雅黑" panose="020B0503020204020204" charset="-122"/>
                <a:ea typeface="微软雅黑" panose="020B0503020204020204" charset="-122"/>
              </a:rPr>
              <a:t>深度学习</a:t>
            </a:r>
          </a:p>
        </p:txBody>
      </p:sp>
      <p:sp>
        <p:nvSpPr>
          <p:cNvPr id="13" name="矩形 12">
            <a:extLst>
              <a:ext uri="{FF2B5EF4-FFF2-40B4-BE49-F238E27FC236}">
                <a16:creationId xmlns:a16="http://schemas.microsoft.com/office/drawing/2014/main" id="{597AF4B0-910B-C546-B801-0A24C959BD44}"/>
              </a:ext>
            </a:extLst>
          </p:cNvPr>
          <p:cNvSpPr/>
          <p:nvPr/>
        </p:nvSpPr>
        <p:spPr>
          <a:xfrm>
            <a:off x="731878" y="3827946"/>
            <a:ext cx="842089" cy="2033208"/>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a:extLst>
              <a:ext uri="{FF2B5EF4-FFF2-40B4-BE49-F238E27FC236}">
                <a16:creationId xmlns:a16="http://schemas.microsoft.com/office/drawing/2014/main" id="{03023B3B-76BD-C346-8A18-0B6BCBD749E6}"/>
              </a:ext>
            </a:extLst>
          </p:cNvPr>
          <p:cNvSpPr/>
          <p:nvPr/>
        </p:nvSpPr>
        <p:spPr>
          <a:xfrm>
            <a:off x="1912177" y="3518571"/>
            <a:ext cx="950944" cy="2590602"/>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a:extLst>
              <a:ext uri="{FF2B5EF4-FFF2-40B4-BE49-F238E27FC236}">
                <a16:creationId xmlns:a16="http://schemas.microsoft.com/office/drawing/2014/main" id="{E4B53CBD-3B76-984B-9486-5F98F7998270}"/>
              </a:ext>
            </a:extLst>
          </p:cNvPr>
          <p:cNvSpPr/>
          <p:nvPr/>
        </p:nvSpPr>
        <p:spPr>
          <a:xfrm>
            <a:off x="3357334" y="4120935"/>
            <a:ext cx="570090" cy="1395445"/>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211666" y="2970613"/>
            <a:ext cx="12778491" cy="912541"/>
            <a:chOff x="0" y="2158337"/>
            <a:chExt cx="12778491" cy="912541"/>
          </a:xfrm>
        </p:grpSpPr>
        <p:sp>
          <p:nvSpPr>
            <p:cNvPr id="5" name="矩形 4"/>
            <p:cNvSpPr/>
            <p:nvPr/>
          </p:nvSpPr>
          <p:spPr>
            <a:xfrm>
              <a:off x="211666" y="2513302"/>
              <a:ext cx="12192000" cy="2110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6" name="等腰三角形 5"/>
            <p:cNvSpPr/>
            <p:nvPr/>
          </p:nvSpPr>
          <p:spPr>
            <a:xfrm>
              <a:off x="0" y="2160196"/>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 name="等腰三角形 7"/>
            <p:cNvSpPr/>
            <p:nvPr/>
          </p:nvSpPr>
          <p:spPr>
            <a:xfrm>
              <a:off x="1056391" y="2160196"/>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等腰三角形 8"/>
            <p:cNvSpPr/>
            <p:nvPr/>
          </p:nvSpPr>
          <p:spPr>
            <a:xfrm>
              <a:off x="21209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 name="等腰三角形 9"/>
            <p:cNvSpPr/>
            <p:nvPr/>
          </p:nvSpPr>
          <p:spPr>
            <a:xfrm>
              <a:off x="31877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等腰三角形 10"/>
            <p:cNvSpPr/>
            <p:nvPr/>
          </p:nvSpPr>
          <p:spPr>
            <a:xfrm>
              <a:off x="42545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 name="等腰三角形 11"/>
            <p:cNvSpPr/>
            <p:nvPr/>
          </p:nvSpPr>
          <p:spPr>
            <a:xfrm>
              <a:off x="53213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3" name="等腰三角形 12"/>
            <p:cNvSpPr/>
            <p:nvPr/>
          </p:nvSpPr>
          <p:spPr>
            <a:xfrm>
              <a:off x="63881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4" name="等腰三角形 13"/>
            <p:cNvSpPr/>
            <p:nvPr/>
          </p:nvSpPr>
          <p:spPr>
            <a:xfrm>
              <a:off x="74549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5" name="等腰三角形 14"/>
            <p:cNvSpPr/>
            <p:nvPr/>
          </p:nvSpPr>
          <p:spPr>
            <a:xfrm>
              <a:off x="85217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 name="等腰三角形 15"/>
            <p:cNvSpPr/>
            <p:nvPr/>
          </p:nvSpPr>
          <p:spPr>
            <a:xfrm>
              <a:off x="95885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等腰三角形 16"/>
            <p:cNvSpPr/>
            <p:nvPr/>
          </p:nvSpPr>
          <p:spPr>
            <a:xfrm>
              <a:off x="106553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 name="等腰三角形 17"/>
            <p:cNvSpPr/>
            <p:nvPr/>
          </p:nvSpPr>
          <p:spPr>
            <a:xfrm>
              <a:off x="117221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20" name="直接连接符 19"/>
            <p:cNvCxnSpPr/>
            <p:nvPr/>
          </p:nvCxnSpPr>
          <p:spPr>
            <a:xfrm>
              <a:off x="0" y="3060294"/>
              <a:ext cx="12778491"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3" name="椭圆 22"/>
          <p:cNvSpPr/>
          <p:nvPr/>
        </p:nvSpPr>
        <p:spPr>
          <a:xfrm flipH="1">
            <a:off x="258956" y="291304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flipH="1">
            <a:off x="787152" y="3823548"/>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flipH="1">
            <a:off x="13208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flipH="1">
            <a:off x="23876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flipH="1">
            <a:off x="34544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flipH="1">
            <a:off x="45212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flipH="1">
            <a:off x="55880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flipH="1">
            <a:off x="66548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flipH="1">
            <a:off x="77216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flipH="1">
            <a:off x="87884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flipH="1">
            <a:off x="98552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flipH="1">
            <a:off x="109220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flipH="1">
            <a:off x="119888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flipH="1">
            <a:off x="18542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flipH="1">
            <a:off x="29210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flipH="1">
            <a:off x="39878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flipH="1">
            <a:off x="50546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flipH="1">
            <a:off x="61214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flipH="1">
            <a:off x="71882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flipH="1">
            <a:off x="82550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flipH="1">
            <a:off x="93218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flipH="1">
            <a:off x="103886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flipH="1">
            <a:off x="114554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6" name="组合 65"/>
          <p:cNvGrpSpPr/>
          <p:nvPr/>
        </p:nvGrpSpPr>
        <p:grpSpPr>
          <a:xfrm>
            <a:off x="287620" y="1093399"/>
            <a:ext cx="2300757" cy="1589432"/>
            <a:chOff x="1356175" y="1093399"/>
            <a:chExt cx="2300757" cy="1589432"/>
          </a:xfrm>
        </p:grpSpPr>
        <p:sp>
          <p:nvSpPr>
            <p:cNvPr id="58" name="矩形 57"/>
            <p:cNvSpPr/>
            <p:nvPr/>
          </p:nvSpPr>
          <p:spPr>
            <a:xfrm>
              <a:off x="1368667" y="1118935"/>
              <a:ext cx="2268157" cy="154954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9" name="椭圆 58"/>
            <p:cNvSpPr/>
            <p:nvPr/>
          </p:nvSpPr>
          <p:spPr>
            <a:xfrm>
              <a:off x="1356175" y="1093399"/>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0" name="椭圆 59"/>
            <p:cNvSpPr/>
            <p:nvPr/>
          </p:nvSpPr>
          <p:spPr>
            <a:xfrm>
              <a:off x="1356175"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1" name="椭圆 60"/>
            <p:cNvSpPr/>
            <p:nvPr/>
          </p:nvSpPr>
          <p:spPr>
            <a:xfrm>
              <a:off x="3618044"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2" name="椭圆 61"/>
            <p:cNvSpPr/>
            <p:nvPr/>
          </p:nvSpPr>
          <p:spPr>
            <a:xfrm>
              <a:off x="3617381" y="109849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80" name="组合 79"/>
          <p:cNvGrpSpPr/>
          <p:nvPr/>
        </p:nvGrpSpPr>
        <p:grpSpPr>
          <a:xfrm>
            <a:off x="2799845" y="4038186"/>
            <a:ext cx="2300757" cy="1589432"/>
            <a:chOff x="1356175" y="1093399"/>
            <a:chExt cx="2300757" cy="1589432"/>
          </a:xfrm>
        </p:grpSpPr>
        <p:sp>
          <p:nvSpPr>
            <p:cNvPr id="81" name="矩形 80"/>
            <p:cNvSpPr/>
            <p:nvPr/>
          </p:nvSpPr>
          <p:spPr>
            <a:xfrm>
              <a:off x="1368667" y="1118935"/>
              <a:ext cx="2268157" cy="154954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2" name="椭圆 81"/>
            <p:cNvSpPr/>
            <p:nvPr/>
          </p:nvSpPr>
          <p:spPr>
            <a:xfrm>
              <a:off x="1356175" y="1093399"/>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3" name="椭圆 82"/>
            <p:cNvSpPr/>
            <p:nvPr/>
          </p:nvSpPr>
          <p:spPr>
            <a:xfrm>
              <a:off x="1356175"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4" name="椭圆 83"/>
            <p:cNvSpPr/>
            <p:nvPr/>
          </p:nvSpPr>
          <p:spPr>
            <a:xfrm>
              <a:off x="3618044"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5" name="椭圆 84"/>
            <p:cNvSpPr/>
            <p:nvPr/>
          </p:nvSpPr>
          <p:spPr>
            <a:xfrm>
              <a:off x="3617381" y="109849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98" name="矩形 97"/>
          <p:cNvSpPr/>
          <p:nvPr/>
        </p:nvSpPr>
        <p:spPr>
          <a:xfrm>
            <a:off x="339446" y="1215813"/>
            <a:ext cx="723275" cy="307777"/>
          </a:xfrm>
          <a:prstGeom prst="rect">
            <a:avLst/>
          </a:prstGeom>
        </p:spPr>
        <p:txBody>
          <a:bodyPr wrap="none">
            <a:spAutoFit/>
          </a:bodyPr>
          <a:lstStyle/>
          <a:p>
            <a:r>
              <a:rPr lang="zh-CN" altLang="en-US" sz="1400" b="1" dirty="0"/>
              <a:t>感知器</a:t>
            </a:r>
          </a:p>
        </p:txBody>
      </p:sp>
      <p:sp>
        <p:nvSpPr>
          <p:cNvPr id="99" name="矩形 98"/>
          <p:cNvSpPr/>
          <p:nvPr/>
        </p:nvSpPr>
        <p:spPr>
          <a:xfrm>
            <a:off x="339446" y="1460337"/>
            <a:ext cx="2188812" cy="1171154"/>
          </a:xfrm>
          <a:prstGeom prst="rect">
            <a:avLst/>
          </a:prstGeom>
        </p:spPr>
        <p:txBody>
          <a:bodyPr wrap="square">
            <a:spAutoFit/>
          </a:bodyPr>
          <a:lstStyle/>
          <a:p>
            <a:pPr lvl="0">
              <a:lnSpc>
                <a:spcPct val="130000"/>
              </a:lnSpc>
            </a:pPr>
            <a:r>
              <a:rPr lang="en" altLang="zh-CN" sz="1100" dirty="0">
                <a:solidFill>
                  <a:schemeClr val="bg1">
                    <a:lumMod val="50000"/>
                  </a:schemeClr>
                </a:solidFill>
                <a:latin typeface="微软雅黑" panose="020B0503020204020204" charset="-122"/>
                <a:ea typeface="微软雅黑" panose="020B0503020204020204" charset="-122"/>
              </a:rPr>
              <a:t>Frank Rosenblatt</a:t>
            </a:r>
            <a:r>
              <a:rPr lang="zh-CN" altLang="en-US" sz="1100" dirty="0">
                <a:solidFill>
                  <a:schemeClr val="bg1">
                    <a:lumMod val="50000"/>
                  </a:schemeClr>
                </a:solidFill>
                <a:latin typeface="微软雅黑" panose="020B0503020204020204" charset="-122"/>
                <a:ea typeface="微软雅黑" panose="020B0503020204020204" charset="-122"/>
              </a:rPr>
              <a:t>在</a:t>
            </a:r>
            <a:r>
              <a:rPr lang="en-US" altLang="zh-CN" sz="1100" dirty="0">
                <a:solidFill>
                  <a:srgbClr val="FF0000"/>
                </a:solidFill>
                <a:latin typeface="微软雅黑" panose="020B0503020204020204" charset="-122"/>
                <a:ea typeface="微软雅黑" panose="020B0503020204020204" charset="-122"/>
              </a:rPr>
              <a:t>1957</a:t>
            </a:r>
            <a:r>
              <a:rPr lang="zh-CN" altLang="en-US" sz="1100" dirty="0">
                <a:solidFill>
                  <a:schemeClr val="bg1">
                    <a:lumMod val="50000"/>
                  </a:schemeClr>
                </a:solidFill>
                <a:latin typeface="微软雅黑" panose="020B0503020204020204" charset="-122"/>
                <a:ea typeface="微软雅黑" panose="020B0503020204020204" charset="-122"/>
              </a:rPr>
              <a:t>年就职于</a:t>
            </a:r>
            <a:r>
              <a:rPr lang="zh-CN" altLang="en-US" sz="1100" dirty="0">
                <a:solidFill>
                  <a:schemeClr val="bg1">
                    <a:lumMod val="50000"/>
                  </a:schemeClr>
                </a:solidFill>
                <a:latin typeface="微软雅黑" panose="020B0503020204020204" charset="-122"/>
                <a:ea typeface="微软雅黑" panose="020B0503020204020204" charset="-122"/>
                <a:hlinkClick r:id="rId2" tooltip="康奈尔航空实验室（页面不存在）"/>
              </a:rPr>
              <a:t>康奈尔航空实验室</a:t>
            </a:r>
            <a:r>
              <a:rPr lang="zh-CN" altLang="en-US" sz="1100" dirty="0">
                <a:solidFill>
                  <a:schemeClr val="bg1">
                    <a:lumMod val="50000"/>
                  </a:schemeClr>
                </a:solidFill>
                <a:latin typeface="微软雅黑" panose="020B0503020204020204" charset="-122"/>
                <a:ea typeface="微软雅黑" panose="020B0503020204020204" charset="-122"/>
              </a:rPr>
              <a:t>（</a:t>
            </a:r>
            <a:r>
              <a:rPr lang="en" altLang="zh-CN" sz="1100" dirty="0">
                <a:solidFill>
                  <a:schemeClr val="bg1">
                    <a:lumMod val="50000"/>
                  </a:schemeClr>
                </a:solidFill>
                <a:latin typeface="微软雅黑" panose="020B0503020204020204" charset="-122"/>
                <a:ea typeface="微软雅黑" panose="020B0503020204020204" charset="-122"/>
              </a:rPr>
              <a:t>Cornell Aeronautical Laboratory</a:t>
            </a:r>
            <a:r>
              <a:rPr lang="zh-CN" altLang="en" sz="1100" dirty="0">
                <a:solidFill>
                  <a:schemeClr val="bg1">
                    <a:lumMod val="50000"/>
                  </a:schemeClr>
                </a:solidFill>
                <a:latin typeface="微软雅黑" panose="020B0503020204020204" charset="-122"/>
                <a:ea typeface="微软雅黑" panose="020B0503020204020204" charset="-122"/>
              </a:rPr>
              <a:t>）</a:t>
            </a:r>
            <a:r>
              <a:rPr lang="zh-CN" altLang="en-US" sz="1100" dirty="0">
                <a:solidFill>
                  <a:schemeClr val="bg1">
                    <a:lumMod val="50000"/>
                  </a:schemeClr>
                </a:solidFill>
                <a:latin typeface="微软雅黑" panose="020B0503020204020204" charset="-122"/>
                <a:ea typeface="微软雅黑" panose="020B0503020204020204" charset="-122"/>
              </a:rPr>
              <a:t>时所发明的一种</a:t>
            </a:r>
            <a:r>
              <a:rPr lang="zh-CN" altLang="en-US" sz="1100" dirty="0">
                <a:solidFill>
                  <a:schemeClr val="bg1">
                    <a:lumMod val="50000"/>
                  </a:schemeClr>
                </a:solidFill>
                <a:latin typeface="微软雅黑" panose="020B0503020204020204" charset="-122"/>
                <a:ea typeface="微软雅黑" panose="020B0503020204020204" charset="-122"/>
                <a:hlinkClick r:id="rId3"/>
              </a:rPr>
              <a:t>人工神经网络</a:t>
            </a:r>
            <a:endParaRPr lang="zh-CN" altLang="en-US" sz="1100" dirty="0">
              <a:solidFill>
                <a:schemeClr val="bg1">
                  <a:lumMod val="50000"/>
                </a:schemeClr>
              </a:solidFill>
              <a:latin typeface="微软雅黑" panose="020B0503020204020204" charset="-122"/>
              <a:ea typeface="微软雅黑" panose="020B0503020204020204" charset="-122"/>
            </a:endParaRPr>
          </a:p>
        </p:txBody>
      </p:sp>
      <p:sp>
        <p:nvSpPr>
          <p:cNvPr id="106" name="矩形 105"/>
          <p:cNvSpPr/>
          <p:nvPr/>
        </p:nvSpPr>
        <p:spPr>
          <a:xfrm>
            <a:off x="2852769" y="4158503"/>
            <a:ext cx="1082348" cy="307777"/>
          </a:xfrm>
          <a:prstGeom prst="rect">
            <a:avLst/>
          </a:prstGeom>
        </p:spPr>
        <p:txBody>
          <a:bodyPr wrap="none">
            <a:spAutoFit/>
          </a:bodyPr>
          <a:lstStyle/>
          <a:p>
            <a:r>
              <a:rPr lang="zh-CN" altLang="en-US" sz="1400" b="1" dirty="0"/>
              <a:t>多层感知器</a:t>
            </a:r>
          </a:p>
        </p:txBody>
      </p:sp>
      <p:sp>
        <p:nvSpPr>
          <p:cNvPr id="107" name="矩形 106"/>
          <p:cNvSpPr/>
          <p:nvPr/>
        </p:nvSpPr>
        <p:spPr>
          <a:xfrm>
            <a:off x="2852769" y="4403027"/>
            <a:ext cx="2188812" cy="951094"/>
          </a:xfrm>
          <a:prstGeom prst="rect">
            <a:avLst/>
          </a:prstGeom>
        </p:spPr>
        <p:txBody>
          <a:bodyPr wrap="square">
            <a:spAutoFit/>
          </a:bodyPr>
          <a:lstStyle/>
          <a:p>
            <a:pPr lvl="0">
              <a:lnSpc>
                <a:spcPct val="130000"/>
              </a:lnSpc>
            </a:pPr>
            <a:r>
              <a:rPr lang="en" altLang="zh-CN" sz="1100" dirty="0">
                <a:solidFill>
                  <a:schemeClr val="bg1">
                    <a:lumMod val="50000"/>
                  </a:schemeClr>
                </a:solidFill>
                <a:latin typeface="微软雅黑" panose="020B0503020204020204" charset="-122"/>
                <a:ea typeface="微软雅黑" panose="020B0503020204020204" charset="-122"/>
              </a:rPr>
              <a:t>MLP</a:t>
            </a:r>
            <a:r>
              <a:rPr lang="zh-CN" altLang="en-US" sz="1100" dirty="0">
                <a:solidFill>
                  <a:schemeClr val="bg1">
                    <a:lumMod val="50000"/>
                  </a:schemeClr>
                </a:solidFill>
                <a:latin typeface="微软雅黑" panose="020B0503020204020204" charset="-122"/>
                <a:ea typeface="微软雅黑" panose="020B0503020204020204" charset="-122"/>
              </a:rPr>
              <a:t>在</a:t>
            </a:r>
            <a:r>
              <a:rPr lang="en-US" altLang="zh-CN" sz="1100" dirty="0">
                <a:solidFill>
                  <a:srgbClr val="FF0000"/>
                </a:solidFill>
                <a:latin typeface="微软雅黑" panose="020B0503020204020204" charset="-122"/>
                <a:ea typeface="微软雅黑" panose="020B0503020204020204" charset="-122"/>
              </a:rPr>
              <a:t>80</a:t>
            </a:r>
            <a:r>
              <a:rPr lang="zh-CN" altLang="en-US" sz="1100" dirty="0">
                <a:solidFill>
                  <a:srgbClr val="FF0000"/>
                </a:solidFill>
                <a:latin typeface="微软雅黑" panose="020B0503020204020204" charset="-122"/>
                <a:ea typeface="微软雅黑" panose="020B0503020204020204" charset="-122"/>
              </a:rPr>
              <a:t>年代</a:t>
            </a:r>
            <a:r>
              <a:rPr lang="zh-CN" altLang="en-US" sz="1100" dirty="0">
                <a:solidFill>
                  <a:schemeClr val="bg1">
                    <a:lumMod val="50000"/>
                  </a:schemeClr>
                </a:solidFill>
                <a:latin typeface="微软雅黑" panose="020B0503020204020204" charset="-122"/>
                <a:ea typeface="微软雅黑" panose="020B0503020204020204" charset="-122"/>
              </a:rPr>
              <a:t>的时候曾是相当流行的机器学习方法，拥有广泛的应用场景，譬如语音识别、图像识别、机器翻译等等</a:t>
            </a:r>
          </a:p>
        </p:txBody>
      </p:sp>
      <p:sp>
        <p:nvSpPr>
          <p:cNvPr id="110" name="矩形 109">
            <a:extLst>
              <a:ext uri="{FF2B5EF4-FFF2-40B4-BE49-F238E27FC236}">
                <a16:creationId xmlns:a16="http://schemas.microsoft.com/office/drawing/2014/main" id="{900F9BBF-F68D-AA4F-AB71-8B526E7EE96A}"/>
              </a:ext>
            </a:extLst>
          </p:cNvPr>
          <p:cNvSpPr/>
          <p:nvPr/>
        </p:nvSpPr>
        <p:spPr>
          <a:xfrm>
            <a:off x="0" y="60523"/>
            <a:ext cx="1692002" cy="307777"/>
          </a:xfrm>
          <a:prstGeom prst="rect">
            <a:avLst/>
          </a:prstGeom>
        </p:spPr>
        <p:txBody>
          <a:bodyPr wrap="none">
            <a:spAutoFit/>
          </a:bodyPr>
          <a:lstStyle/>
          <a:p>
            <a:r>
              <a:rPr lang="en-US" altLang="zh-CN" sz="1400" b="1" dirty="0"/>
              <a:t>PART ONE </a:t>
            </a:r>
            <a:r>
              <a:rPr lang="zh-CN" altLang="en-US" sz="1400" b="1" dirty="0"/>
              <a:t>神经网络</a:t>
            </a:r>
          </a:p>
        </p:txBody>
      </p:sp>
      <p:sp>
        <p:nvSpPr>
          <p:cNvPr id="111" name="椭圆 110">
            <a:extLst>
              <a:ext uri="{FF2B5EF4-FFF2-40B4-BE49-F238E27FC236}">
                <a16:creationId xmlns:a16="http://schemas.microsoft.com/office/drawing/2014/main" id="{208A88EF-D884-DA42-A4B8-F40A980F97E2}"/>
              </a:ext>
            </a:extLst>
          </p:cNvPr>
          <p:cNvSpPr/>
          <p:nvPr/>
        </p:nvSpPr>
        <p:spPr>
          <a:xfrm>
            <a:off x="1680030"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112" name="矩形 111">
            <a:extLst>
              <a:ext uri="{FF2B5EF4-FFF2-40B4-BE49-F238E27FC236}">
                <a16:creationId xmlns:a16="http://schemas.microsoft.com/office/drawing/2014/main" id="{B8FC9D59-577C-4C42-A3E5-BC32D61797BE}"/>
              </a:ext>
            </a:extLst>
          </p:cNvPr>
          <p:cNvSpPr/>
          <p:nvPr/>
        </p:nvSpPr>
        <p:spPr>
          <a:xfrm>
            <a:off x="5259403" y="1215813"/>
            <a:ext cx="902811" cy="307777"/>
          </a:xfrm>
          <a:prstGeom prst="rect">
            <a:avLst/>
          </a:prstGeom>
        </p:spPr>
        <p:txBody>
          <a:bodyPr wrap="none">
            <a:spAutoFit/>
          </a:bodyPr>
          <a:lstStyle/>
          <a:p>
            <a:r>
              <a:rPr lang="zh-CN" altLang="en-US" sz="1400" b="1" dirty="0"/>
              <a:t>深度学习</a:t>
            </a:r>
          </a:p>
        </p:txBody>
      </p:sp>
      <p:sp>
        <p:nvSpPr>
          <p:cNvPr id="113" name="矩形 112">
            <a:extLst>
              <a:ext uri="{FF2B5EF4-FFF2-40B4-BE49-F238E27FC236}">
                <a16:creationId xmlns:a16="http://schemas.microsoft.com/office/drawing/2014/main" id="{810C3FE9-DB83-7D48-9B3D-1F54F9EFFE32}"/>
              </a:ext>
            </a:extLst>
          </p:cNvPr>
          <p:cNvSpPr/>
          <p:nvPr/>
        </p:nvSpPr>
        <p:spPr>
          <a:xfrm>
            <a:off x="5259403" y="1472789"/>
            <a:ext cx="2696607" cy="1171154"/>
          </a:xfrm>
          <a:prstGeom prst="rect">
            <a:avLst/>
          </a:prstGeom>
        </p:spPr>
        <p:txBody>
          <a:bodyPr wrap="square">
            <a:spAutoFit/>
          </a:bodyPr>
          <a:lstStyle/>
          <a:p>
            <a:pPr lvl="0">
              <a:lnSpc>
                <a:spcPct val="130000"/>
              </a:lnSpc>
            </a:pPr>
            <a:r>
              <a:rPr lang="zh-CN" altLang="en-US" sz="1100" dirty="0">
                <a:solidFill>
                  <a:schemeClr val="bg1">
                    <a:lumMod val="50000"/>
                  </a:schemeClr>
                </a:solidFill>
                <a:latin typeface="微软雅黑" panose="020B0503020204020204" charset="-122"/>
                <a:ea typeface="微软雅黑" panose="020B0503020204020204" charset="-122"/>
              </a:rPr>
              <a:t>深度学习的概念由</a:t>
            </a:r>
            <a:r>
              <a:rPr lang="en" altLang="zh-CN" sz="1100" dirty="0">
                <a:solidFill>
                  <a:schemeClr val="bg1">
                    <a:lumMod val="50000"/>
                  </a:schemeClr>
                </a:solidFill>
                <a:latin typeface="微软雅黑" panose="020B0503020204020204" charset="-122"/>
                <a:ea typeface="微软雅黑" panose="020B0503020204020204" charset="-122"/>
              </a:rPr>
              <a:t>Hinton</a:t>
            </a:r>
            <a:r>
              <a:rPr lang="zh-CN" altLang="en-US" sz="1100" dirty="0">
                <a:solidFill>
                  <a:schemeClr val="bg1">
                    <a:lumMod val="50000"/>
                  </a:schemeClr>
                </a:solidFill>
                <a:latin typeface="微软雅黑" panose="020B0503020204020204" charset="-122"/>
                <a:ea typeface="微软雅黑" panose="020B0503020204020204" charset="-122"/>
              </a:rPr>
              <a:t>等人于</a:t>
            </a:r>
            <a:r>
              <a:rPr lang="en-US" altLang="zh-CN" sz="1100" dirty="0">
                <a:solidFill>
                  <a:srgbClr val="FF0000"/>
                </a:solidFill>
                <a:latin typeface="微软雅黑" panose="020B0503020204020204" charset="-122"/>
                <a:ea typeface="微软雅黑" panose="020B0503020204020204" charset="-122"/>
              </a:rPr>
              <a:t>2006</a:t>
            </a:r>
            <a:r>
              <a:rPr lang="zh-CN" altLang="en-US" sz="1100" dirty="0">
                <a:solidFill>
                  <a:schemeClr val="bg1">
                    <a:lumMod val="50000"/>
                  </a:schemeClr>
                </a:solidFill>
                <a:latin typeface="微软雅黑" panose="020B0503020204020204" charset="-122"/>
                <a:ea typeface="微软雅黑" panose="020B0503020204020204" charset="-122"/>
              </a:rPr>
              <a:t>年提出。含多隐层的</a:t>
            </a:r>
            <a:r>
              <a:rPr lang="zh-CN" altLang="en-US" sz="1100" dirty="0">
                <a:solidFill>
                  <a:schemeClr val="bg1">
                    <a:lumMod val="50000"/>
                  </a:schemeClr>
                </a:solidFill>
                <a:latin typeface="微软雅黑" panose="020B0503020204020204" charset="-122"/>
                <a:ea typeface="微软雅黑" panose="020B0503020204020204" charset="-122"/>
                <a:hlinkClick r:id="rId4"/>
              </a:rPr>
              <a:t>多层感知器</a:t>
            </a:r>
            <a:r>
              <a:rPr lang="zh-CN" altLang="en-US" sz="1100" dirty="0">
                <a:solidFill>
                  <a:schemeClr val="bg1">
                    <a:lumMod val="50000"/>
                  </a:schemeClr>
                </a:solidFill>
                <a:latin typeface="微软雅黑" panose="020B0503020204020204" charset="-122"/>
                <a:ea typeface="微软雅黑" panose="020B0503020204020204" charset="-122"/>
              </a:rPr>
              <a:t>就是一种深度学习结构。深度学习通过组合低层特征形成更加抽象的高层表示属性类别或特征，以发现数据的分布式特征表示。</a:t>
            </a:r>
          </a:p>
        </p:txBody>
      </p:sp>
      <p:grpSp>
        <p:nvGrpSpPr>
          <p:cNvPr id="114" name="组合 113">
            <a:extLst>
              <a:ext uri="{FF2B5EF4-FFF2-40B4-BE49-F238E27FC236}">
                <a16:creationId xmlns:a16="http://schemas.microsoft.com/office/drawing/2014/main" id="{AF115910-B49C-B142-8165-7C21689E9F9C}"/>
              </a:ext>
            </a:extLst>
          </p:cNvPr>
          <p:cNvGrpSpPr/>
          <p:nvPr/>
        </p:nvGrpSpPr>
        <p:grpSpPr>
          <a:xfrm>
            <a:off x="5184725" y="1102048"/>
            <a:ext cx="2771285" cy="1580783"/>
            <a:chOff x="1356175" y="1093399"/>
            <a:chExt cx="2300757" cy="1589432"/>
          </a:xfrm>
        </p:grpSpPr>
        <p:sp>
          <p:nvSpPr>
            <p:cNvPr id="115" name="矩形 114">
              <a:extLst>
                <a:ext uri="{FF2B5EF4-FFF2-40B4-BE49-F238E27FC236}">
                  <a16:creationId xmlns:a16="http://schemas.microsoft.com/office/drawing/2014/main" id="{3F490A81-B72D-9B46-AFC1-335893552D22}"/>
                </a:ext>
              </a:extLst>
            </p:cNvPr>
            <p:cNvSpPr/>
            <p:nvPr/>
          </p:nvSpPr>
          <p:spPr>
            <a:xfrm>
              <a:off x="1368667" y="1118935"/>
              <a:ext cx="2268157" cy="154954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6" name="椭圆 115">
              <a:extLst>
                <a:ext uri="{FF2B5EF4-FFF2-40B4-BE49-F238E27FC236}">
                  <a16:creationId xmlns:a16="http://schemas.microsoft.com/office/drawing/2014/main" id="{CAC4ED7B-C006-4442-B135-0EB9F8F9BA09}"/>
                </a:ext>
              </a:extLst>
            </p:cNvPr>
            <p:cNvSpPr/>
            <p:nvPr/>
          </p:nvSpPr>
          <p:spPr>
            <a:xfrm>
              <a:off x="1356175" y="1093399"/>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7" name="椭圆 116">
              <a:extLst>
                <a:ext uri="{FF2B5EF4-FFF2-40B4-BE49-F238E27FC236}">
                  <a16:creationId xmlns:a16="http://schemas.microsoft.com/office/drawing/2014/main" id="{44AFDF6E-D360-CB4A-A3DC-1D1AB7C97EB7}"/>
                </a:ext>
              </a:extLst>
            </p:cNvPr>
            <p:cNvSpPr/>
            <p:nvPr/>
          </p:nvSpPr>
          <p:spPr>
            <a:xfrm>
              <a:off x="1356175"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8" name="椭圆 117">
              <a:extLst>
                <a:ext uri="{FF2B5EF4-FFF2-40B4-BE49-F238E27FC236}">
                  <a16:creationId xmlns:a16="http://schemas.microsoft.com/office/drawing/2014/main" id="{6988DAF6-33BB-6048-B1A4-976616032474}"/>
                </a:ext>
              </a:extLst>
            </p:cNvPr>
            <p:cNvSpPr/>
            <p:nvPr/>
          </p:nvSpPr>
          <p:spPr>
            <a:xfrm>
              <a:off x="3618044"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9" name="椭圆 118">
              <a:extLst>
                <a:ext uri="{FF2B5EF4-FFF2-40B4-BE49-F238E27FC236}">
                  <a16:creationId xmlns:a16="http://schemas.microsoft.com/office/drawing/2014/main" id="{35BB0991-E594-3744-B068-A28CFCE1D7A4}"/>
                </a:ext>
              </a:extLst>
            </p:cNvPr>
            <p:cNvSpPr/>
            <p:nvPr/>
          </p:nvSpPr>
          <p:spPr>
            <a:xfrm>
              <a:off x="3617381" y="109849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20" name="矩形 119">
            <a:extLst>
              <a:ext uri="{FF2B5EF4-FFF2-40B4-BE49-F238E27FC236}">
                <a16:creationId xmlns:a16="http://schemas.microsoft.com/office/drawing/2014/main" id="{1BF909F2-F36E-D844-9E9C-5963F82A2E63}"/>
              </a:ext>
            </a:extLst>
          </p:cNvPr>
          <p:cNvSpPr/>
          <p:nvPr/>
        </p:nvSpPr>
        <p:spPr>
          <a:xfrm>
            <a:off x="8978224" y="4135835"/>
            <a:ext cx="902811" cy="307777"/>
          </a:xfrm>
          <a:prstGeom prst="rect">
            <a:avLst/>
          </a:prstGeom>
        </p:spPr>
        <p:txBody>
          <a:bodyPr wrap="none">
            <a:spAutoFit/>
          </a:bodyPr>
          <a:lstStyle/>
          <a:p>
            <a:r>
              <a:rPr lang="zh-CN" altLang="en-US" sz="1400" b="1" dirty="0"/>
              <a:t>走入大众</a:t>
            </a:r>
          </a:p>
        </p:txBody>
      </p:sp>
      <p:sp>
        <p:nvSpPr>
          <p:cNvPr id="121" name="矩形 120">
            <a:extLst>
              <a:ext uri="{FF2B5EF4-FFF2-40B4-BE49-F238E27FC236}">
                <a16:creationId xmlns:a16="http://schemas.microsoft.com/office/drawing/2014/main" id="{4BBA35B3-5487-FC47-B5B4-3B115937D30C}"/>
              </a:ext>
            </a:extLst>
          </p:cNvPr>
          <p:cNvSpPr/>
          <p:nvPr/>
        </p:nvSpPr>
        <p:spPr>
          <a:xfrm>
            <a:off x="8978224" y="4392811"/>
            <a:ext cx="2696607" cy="1831335"/>
          </a:xfrm>
          <a:prstGeom prst="rect">
            <a:avLst/>
          </a:prstGeom>
        </p:spPr>
        <p:txBody>
          <a:bodyPr wrap="square">
            <a:spAutoFit/>
          </a:bodyPr>
          <a:lstStyle/>
          <a:p>
            <a:pPr lvl="0">
              <a:lnSpc>
                <a:spcPct val="130000"/>
              </a:lnSpc>
            </a:pPr>
            <a:r>
              <a:rPr lang="zh-CN" altLang="en-US" sz="1100" dirty="0">
                <a:solidFill>
                  <a:schemeClr val="bg1">
                    <a:lumMod val="50000"/>
                  </a:schemeClr>
                </a:solidFill>
                <a:latin typeface="微软雅黑" panose="020B0503020204020204" charset="-122"/>
                <a:ea typeface="微软雅黑" panose="020B0503020204020204" charset="-122"/>
              </a:rPr>
              <a:t>深度学习走入大众视野是</a:t>
            </a:r>
            <a:r>
              <a:rPr lang="en-US" altLang="zh-CN" sz="1100" dirty="0">
                <a:solidFill>
                  <a:schemeClr val="bg1">
                    <a:lumMod val="50000"/>
                  </a:schemeClr>
                </a:solidFill>
                <a:latin typeface="微软雅黑" panose="020B0503020204020204" charset="-122"/>
                <a:ea typeface="微软雅黑" panose="020B0503020204020204" charset="-122"/>
              </a:rPr>
              <a:t>AlphaGo</a:t>
            </a:r>
            <a:r>
              <a:rPr lang="zh-CN" altLang="en-US" sz="1100" dirty="0">
                <a:solidFill>
                  <a:schemeClr val="bg1">
                    <a:lumMod val="50000"/>
                  </a:schemeClr>
                </a:solidFill>
                <a:latin typeface="微软雅黑" panose="020B0503020204020204" charset="-122"/>
                <a:ea typeface="微软雅黑" panose="020B0503020204020204" charset="-122"/>
              </a:rPr>
              <a:t>，在</a:t>
            </a:r>
            <a:r>
              <a:rPr lang="en-US" altLang="zh-CN" sz="1100" dirty="0">
                <a:solidFill>
                  <a:srgbClr val="FF0000"/>
                </a:solidFill>
                <a:latin typeface="微软雅黑" panose="020B0503020204020204" charset="-122"/>
                <a:ea typeface="微软雅黑" panose="020B0503020204020204" charset="-122"/>
              </a:rPr>
              <a:t>2016</a:t>
            </a:r>
            <a:r>
              <a:rPr lang="zh-CN" altLang="en-US" sz="1100" dirty="0">
                <a:solidFill>
                  <a:srgbClr val="FF0000"/>
                </a:solidFill>
                <a:latin typeface="微软雅黑" panose="020B0503020204020204" charset="-122"/>
                <a:ea typeface="微软雅黑" panose="020B0503020204020204" charset="-122"/>
              </a:rPr>
              <a:t>年</a:t>
            </a:r>
            <a:r>
              <a:rPr lang="en-US" altLang="zh-CN" sz="1100" dirty="0">
                <a:solidFill>
                  <a:srgbClr val="FF0000"/>
                </a:solidFill>
                <a:latin typeface="微软雅黑" panose="020B0503020204020204" charset="-122"/>
                <a:ea typeface="微软雅黑" panose="020B0503020204020204" charset="-122"/>
              </a:rPr>
              <a:t>3</a:t>
            </a:r>
            <a:r>
              <a:rPr lang="zh-CN" altLang="en-US" sz="1100" dirty="0">
                <a:solidFill>
                  <a:srgbClr val="FF0000"/>
                </a:solidFill>
                <a:latin typeface="微软雅黑" panose="020B0503020204020204" charset="-122"/>
                <a:ea typeface="微软雅黑" panose="020B0503020204020204" charset="-122"/>
              </a:rPr>
              <a:t>月 </a:t>
            </a:r>
            <a:r>
              <a:rPr lang="zh-CN" altLang="en-US" sz="1100" dirty="0">
                <a:solidFill>
                  <a:schemeClr val="bg1">
                    <a:lumMod val="50000"/>
                  </a:schemeClr>
                </a:solidFill>
                <a:latin typeface="微软雅黑" panose="020B0503020204020204" charset="-122"/>
                <a:ea typeface="微软雅黑" panose="020B0503020204020204" charset="-122"/>
              </a:rPr>
              <a:t>以</a:t>
            </a:r>
            <a:r>
              <a:rPr lang="en-US" altLang="zh-CN" sz="1100" dirty="0">
                <a:solidFill>
                  <a:schemeClr val="bg1">
                    <a:lumMod val="50000"/>
                  </a:schemeClr>
                </a:solidFill>
                <a:latin typeface="微软雅黑" panose="020B0503020204020204" charset="-122"/>
                <a:ea typeface="微软雅黑" panose="020B0503020204020204" charset="-122"/>
              </a:rPr>
              <a:t>4:1</a:t>
            </a:r>
            <a:r>
              <a:rPr lang="zh-CN" altLang="en-US" sz="1100" dirty="0">
                <a:solidFill>
                  <a:schemeClr val="bg1">
                    <a:lumMod val="50000"/>
                  </a:schemeClr>
                </a:solidFill>
                <a:latin typeface="微软雅黑" panose="020B0503020204020204" charset="-122"/>
                <a:ea typeface="微软雅黑" panose="020B0503020204020204" charset="-122"/>
              </a:rPr>
              <a:t>击败了人类围棋高手李世石，以近乎完美的成绩，在围棋这个一度人类认为计算机永远也不会战胜人类的领域彻底的超越了人类而一鸣惊人，而</a:t>
            </a:r>
            <a:r>
              <a:rPr lang="en-US" altLang="zh-CN" sz="1100" dirty="0">
                <a:solidFill>
                  <a:schemeClr val="bg1">
                    <a:lumMod val="50000"/>
                  </a:schemeClr>
                </a:solidFill>
                <a:latin typeface="微软雅黑" panose="020B0503020204020204" charset="-122"/>
                <a:ea typeface="微软雅黑" panose="020B0503020204020204" charset="-122"/>
              </a:rPr>
              <a:t>AlphaGo</a:t>
            </a:r>
            <a:r>
              <a:rPr lang="zh-CN" altLang="en-US" sz="1100" dirty="0">
                <a:solidFill>
                  <a:schemeClr val="bg1">
                    <a:lumMod val="50000"/>
                  </a:schemeClr>
                </a:solidFill>
                <a:latin typeface="微软雅黑" panose="020B0503020204020204" charset="-122"/>
                <a:ea typeface="微软雅黑" panose="020B0503020204020204" charset="-122"/>
              </a:rPr>
              <a:t>的升级版</a:t>
            </a:r>
            <a:r>
              <a:rPr lang="en-US" altLang="zh-CN" sz="1100" dirty="0" err="1">
                <a:solidFill>
                  <a:schemeClr val="bg1">
                    <a:lumMod val="50000"/>
                  </a:schemeClr>
                </a:solidFill>
                <a:latin typeface="微软雅黑" panose="020B0503020204020204" charset="-122"/>
                <a:ea typeface="微软雅黑" panose="020B0503020204020204" charset="-122"/>
              </a:rPr>
              <a:t>AlphaZero</a:t>
            </a:r>
            <a:r>
              <a:rPr lang="zh-CN" altLang="en-US" sz="1100" dirty="0">
                <a:solidFill>
                  <a:schemeClr val="bg1">
                    <a:lumMod val="50000"/>
                  </a:schemeClr>
                </a:solidFill>
                <a:latin typeface="微软雅黑" panose="020B0503020204020204" charset="-122"/>
                <a:ea typeface="微软雅黑" panose="020B0503020204020204" charset="-122"/>
              </a:rPr>
              <a:t>，则以更惊人的速度，一遍遍的刷新着人类对计算机的认知。</a:t>
            </a:r>
          </a:p>
        </p:txBody>
      </p:sp>
      <p:grpSp>
        <p:nvGrpSpPr>
          <p:cNvPr id="122" name="组合 121">
            <a:extLst>
              <a:ext uri="{FF2B5EF4-FFF2-40B4-BE49-F238E27FC236}">
                <a16:creationId xmlns:a16="http://schemas.microsoft.com/office/drawing/2014/main" id="{8B499C1A-396F-E347-9BC6-D11DB46E6D58}"/>
              </a:ext>
            </a:extLst>
          </p:cNvPr>
          <p:cNvGrpSpPr/>
          <p:nvPr/>
        </p:nvGrpSpPr>
        <p:grpSpPr>
          <a:xfrm>
            <a:off x="8903546" y="4022070"/>
            <a:ext cx="3085254" cy="2367713"/>
            <a:chOff x="1356175" y="1093399"/>
            <a:chExt cx="2300757" cy="1589432"/>
          </a:xfrm>
        </p:grpSpPr>
        <p:sp>
          <p:nvSpPr>
            <p:cNvPr id="123" name="矩形 122">
              <a:extLst>
                <a:ext uri="{FF2B5EF4-FFF2-40B4-BE49-F238E27FC236}">
                  <a16:creationId xmlns:a16="http://schemas.microsoft.com/office/drawing/2014/main" id="{E6685CD5-B98E-3E44-9623-864CB0783A67}"/>
                </a:ext>
              </a:extLst>
            </p:cNvPr>
            <p:cNvSpPr/>
            <p:nvPr/>
          </p:nvSpPr>
          <p:spPr>
            <a:xfrm>
              <a:off x="1368667" y="1118935"/>
              <a:ext cx="2268157" cy="154954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4" name="椭圆 123">
              <a:extLst>
                <a:ext uri="{FF2B5EF4-FFF2-40B4-BE49-F238E27FC236}">
                  <a16:creationId xmlns:a16="http://schemas.microsoft.com/office/drawing/2014/main" id="{559F6308-14BA-F343-894A-8555A464E701}"/>
                </a:ext>
              </a:extLst>
            </p:cNvPr>
            <p:cNvSpPr/>
            <p:nvPr/>
          </p:nvSpPr>
          <p:spPr>
            <a:xfrm>
              <a:off x="1356175" y="1093399"/>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5" name="椭圆 124">
              <a:extLst>
                <a:ext uri="{FF2B5EF4-FFF2-40B4-BE49-F238E27FC236}">
                  <a16:creationId xmlns:a16="http://schemas.microsoft.com/office/drawing/2014/main" id="{18FD240A-5FA2-5C41-90A8-78EFC6E6B28F}"/>
                </a:ext>
              </a:extLst>
            </p:cNvPr>
            <p:cNvSpPr/>
            <p:nvPr/>
          </p:nvSpPr>
          <p:spPr>
            <a:xfrm>
              <a:off x="1356175"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6" name="椭圆 125">
              <a:extLst>
                <a:ext uri="{FF2B5EF4-FFF2-40B4-BE49-F238E27FC236}">
                  <a16:creationId xmlns:a16="http://schemas.microsoft.com/office/drawing/2014/main" id="{BF9210F6-A7AA-B340-B166-F5DD29BD10B6}"/>
                </a:ext>
              </a:extLst>
            </p:cNvPr>
            <p:cNvSpPr/>
            <p:nvPr/>
          </p:nvSpPr>
          <p:spPr>
            <a:xfrm>
              <a:off x="3618044"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7" name="椭圆 126">
              <a:extLst>
                <a:ext uri="{FF2B5EF4-FFF2-40B4-BE49-F238E27FC236}">
                  <a16:creationId xmlns:a16="http://schemas.microsoft.com/office/drawing/2014/main" id="{72FA11D1-E07E-BB4B-89C1-7787FC9CD212}"/>
                </a:ext>
              </a:extLst>
            </p:cNvPr>
            <p:cNvSpPr/>
            <p:nvPr/>
          </p:nvSpPr>
          <p:spPr>
            <a:xfrm>
              <a:off x="3617381" y="109849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Tree>
    <p:extLst>
      <p:ext uri="{BB962C8B-B14F-4D97-AF65-F5344CB8AC3E}">
        <p14:creationId xmlns:p14="http://schemas.microsoft.com/office/powerpoint/2010/main" val="1219351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692002" cy="307777"/>
          </a:xfrm>
          <a:prstGeom prst="rect">
            <a:avLst/>
          </a:prstGeom>
        </p:spPr>
        <p:txBody>
          <a:bodyPr wrap="none">
            <a:spAutoFit/>
          </a:bodyPr>
          <a:lstStyle/>
          <a:p>
            <a:r>
              <a:rPr lang="en-US" altLang="zh-CN" sz="1400" b="1" dirty="0"/>
              <a:t>PART ONE </a:t>
            </a:r>
            <a:r>
              <a:rPr lang="zh-CN" altLang="en-US" sz="1400" b="1" dirty="0"/>
              <a:t>神经网络</a:t>
            </a:r>
          </a:p>
        </p:txBody>
      </p:sp>
      <p:sp>
        <p:nvSpPr>
          <p:cNvPr id="3" name="椭圆 2"/>
          <p:cNvSpPr/>
          <p:nvPr/>
        </p:nvSpPr>
        <p:spPr>
          <a:xfrm>
            <a:off x="1669014"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pic>
        <p:nvPicPr>
          <p:cNvPr id="35" name="图片 34">
            <a:extLst>
              <a:ext uri="{FF2B5EF4-FFF2-40B4-BE49-F238E27FC236}">
                <a16:creationId xmlns:a16="http://schemas.microsoft.com/office/drawing/2014/main" id="{C0DA06EE-D600-8544-846E-341F0622A875}"/>
              </a:ext>
            </a:extLst>
          </p:cNvPr>
          <p:cNvPicPr>
            <a:picLocks noChangeAspect="1"/>
          </p:cNvPicPr>
          <p:nvPr/>
        </p:nvPicPr>
        <p:blipFill>
          <a:blip r:embed="rId2"/>
          <a:stretch>
            <a:fillRect/>
          </a:stretch>
        </p:blipFill>
        <p:spPr>
          <a:xfrm>
            <a:off x="267798" y="890107"/>
            <a:ext cx="2848408" cy="2103492"/>
          </a:xfrm>
          <a:prstGeom prst="rect">
            <a:avLst/>
          </a:prstGeom>
        </p:spPr>
      </p:pic>
      <p:sp>
        <p:nvSpPr>
          <p:cNvPr id="36" name="矩形 35">
            <a:extLst>
              <a:ext uri="{FF2B5EF4-FFF2-40B4-BE49-F238E27FC236}">
                <a16:creationId xmlns:a16="http://schemas.microsoft.com/office/drawing/2014/main" id="{EAF7BB2A-D70B-9246-86BF-BB9CDBF64ED7}"/>
              </a:ext>
            </a:extLst>
          </p:cNvPr>
          <p:cNvSpPr/>
          <p:nvPr/>
        </p:nvSpPr>
        <p:spPr>
          <a:xfrm>
            <a:off x="3116205" y="890107"/>
            <a:ext cx="2392229" cy="1203098"/>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再让我们来看看神经网络，神经网络是由一个个</a:t>
            </a:r>
            <a:r>
              <a:rPr lang="zh-CN" altLang="en-US" sz="1400" dirty="0">
                <a:solidFill>
                  <a:srgbClr val="FF0000"/>
                </a:solidFill>
                <a:latin typeface="微软雅黑" panose="020B0503020204020204" charset="-122"/>
                <a:ea typeface="微软雅黑" panose="020B0503020204020204" charset="-122"/>
              </a:rPr>
              <a:t>神经元</a:t>
            </a:r>
            <a:r>
              <a:rPr lang="zh-CN" altLang="en-US" sz="1400" dirty="0">
                <a:solidFill>
                  <a:schemeClr val="bg1">
                    <a:lumMod val="50000"/>
                  </a:schemeClr>
                </a:solidFill>
                <a:latin typeface="微软雅黑" panose="020B0503020204020204" charset="-122"/>
                <a:ea typeface="微软雅黑" panose="020B0503020204020204" charset="-122"/>
              </a:rPr>
              <a:t>组成的，就是图中一个个圆圈。</a:t>
            </a:r>
          </a:p>
        </p:txBody>
      </p:sp>
      <p:sp>
        <p:nvSpPr>
          <p:cNvPr id="37" name="矩形 36">
            <a:extLst>
              <a:ext uri="{FF2B5EF4-FFF2-40B4-BE49-F238E27FC236}">
                <a16:creationId xmlns:a16="http://schemas.microsoft.com/office/drawing/2014/main" id="{11644E84-0CCF-2D4C-9AAF-BBB246898402}"/>
              </a:ext>
            </a:extLst>
          </p:cNvPr>
          <p:cNvSpPr/>
          <p:nvPr/>
        </p:nvSpPr>
        <p:spPr>
          <a:xfrm>
            <a:off x="267798" y="526728"/>
            <a:ext cx="723275" cy="307777"/>
          </a:xfrm>
          <a:prstGeom prst="rect">
            <a:avLst/>
          </a:prstGeom>
        </p:spPr>
        <p:txBody>
          <a:bodyPr wrap="none">
            <a:spAutoFit/>
          </a:bodyPr>
          <a:lstStyle/>
          <a:p>
            <a:r>
              <a:rPr lang="zh-CN" altLang="en-US" sz="1400" b="1" dirty="0"/>
              <a:t>神经元</a:t>
            </a:r>
          </a:p>
        </p:txBody>
      </p:sp>
      <p:sp>
        <p:nvSpPr>
          <p:cNvPr id="4" name="矩形 3">
            <a:extLst>
              <a:ext uri="{FF2B5EF4-FFF2-40B4-BE49-F238E27FC236}">
                <a16:creationId xmlns:a16="http://schemas.microsoft.com/office/drawing/2014/main" id="{21A9CF7E-50BC-4848-994C-DCA12D933533}"/>
              </a:ext>
            </a:extLst>
          </p:cNvPr>
          <p:cNvSpPr/>
          <p:nvPr/>
        </p:nvSpPr>
        <p:spPr>
          <a:xfrm flipH="1">
            <a:off x="1445252" y="2509480"/>
            <a:ext cx="463520" cy="4541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 name="矩形 38">
            <a:extLst>
              <a:ext uri="{FF2B5EF4-FFF2-40B4-BE49-F238E27FC236}">
                <a16:creationId xmlns:a16="http://schemas.microsoft.com/office/drawing/2014/main" id="{8328FD8A-3839-3E44-8D8A-30D7B9BFD918}"/>
              </a:ext>
            </a:extLst>
          </p:cNvPr>
          <p:cNvSpPr/>
          <p:nvPr/>
        </p:nvSpPr>
        <p:spPr>
          <a:xfrm>
            <a:off x="267798" y="3202820"/>
            <a:ext cx="3984713" cy="345094"/>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让我们单独把一个神经元单独拿出来看下：</a:t>
            </a:r>
          </a:p>
        </p:txBody>
      </p:sp>
      <p:sp>
        <p:nvSpPr>
          <p:cNvPr id="40" name="矩形 39">
            <a:extLst>
              <a:ext uri="{FF2B5EF4-FFF2-40B4-BE49-F238E27FC236}">
                <a16:creationId xmlns:a16="http://schemas.microsoft.com/office/drawing/2014/main" id="{45E9CB6B-04C4-BA4E-B445-51021CC53BE4}"/>
              </a:ext>
            </a:extLst>
          </p:cNvPr>
          <p:cNvSpPr/>
          <p:nvPr/>
        </p:nvSpPr>
        <p:spPr>
          <a:xfrm>
            <a:off x="5508434" y="760622"/>
            <a:ext cx="2047634" cy="731034"/>
          </a:xfrm>
          <a:prstGeom prst="rect">
            <a:avLst/>
          </a:prstGeom>
        </p:spPr>
        <p:txBody>
          <a:bodyPr wrap="square">
            <a:spAutoFit/>
          </a:bodyPr>
          <a:lstStyle/>
          <a:p>
            <a:pPr>
              <a:lnSpc>
                <a:spcPct val="130000"/>
              </a:lnSpc>
            </a:pPr>
            <a:r>
              <a:rPr lang="en-US" altLang="zh-CN" sz="1100" b="1" dirty="0">
                <a:solidFill>
                  <a:schemeClr val="bg1">
                    <a:lumMod val="50000"/>
                  </a:schemeClr>
                </a:solidFill>
                <a:latin typeface="微软雅黑" panose="020B0503020204020204" charset="-122"/>
                <a:ea typeface="微软雅黑" panose="020B0503020204020204" charset="-122"/>
              </a:rPr>
              <a:t>PS</a:t>
            </a:r>
            <a:r>
              <a:rPr lang="zh-CN" altLang="en-US" sz="1100" b="1" dirty="0">
                <a:solidFill>
                  <a:schemeClr val="bg1">
                    <a:lumMod val="50000"/>
                  </a:schemeClr>
                </a:solidFill>
                <a:latin typeface="微软雅黑" panose="020B0503020204020204" charset="-122"/>
                <a:ea typeface="微软雅黑" panose="020B0503020204020204" charset="-122"/>
              </a:rPr>
              <a:t>：神经网络中的神经元，是借鉴了生物学中的神经元的启发，如下：</a:t>
            </a:r>
          </a:p>
        </p:txBody>
      </p:sp>
      <p:pic>
        <p:nvPicPr>
          <p:cNvPr id="11" name="图片 10">
            <a:extLst>
              <a:ext uri="{FF2B5EF4-FFF2-40B4-BE49-F238E27FC236}">
                <a16:creationId xmlns:a16="http://schemas.microsoft.com/office/drawing/2014/main" id="{563A232F-82D2-D64A-953C-653C09AA4112}"/>
              </a:ext>
            </a:extLst>
          </p:cNvPr>
          <p:cNvPicPr>
            <a:picLocks noChangeAspect="1"/>
          </p:cNvPicPr>
          <p:nvPr/>
        </p:nvPicPr>
        <p:blipFill>
          <a:blip r:embed="rId3"/>
          <a:stretch>
            <a:fillRect/>
          </a:stretch>
        </p:blipFill>
        <p:spPr>
          <a:xfrm>
            <a:off x="5585553" y="1491656"/>
            <a:ext cx="3106756" cy="2025145"/>
          </a:xfrm>
          <a:prstGeom prst="rect">
            <a:avLst/>
          </a:prstGeom>
        </p:spPr>
      </p:pic>
      <p:sp>
        <p:nvSpPr>
          <p:cNvPr id="12" name="椭圆 11">
            <a:extLst>
              <a:ext uri="{FF2B5EF4-FFF2-40B4-BE49-F238E27FC236}">
                <a16:creationId xmlns:a16="http://schemas.microsoft.com/office/drawing/2014/main" id="{237DC8E6-41B1-6B46-A3AE-F54E52477317}"/>
              </a:ext>
            </a:extLst>
          </p:cNvPr>
          <p:cNvSpPr/>
          <p:nvPr/>
        </p:nvSpPr>
        <p:spPr>
          <a:xfrm>
            <a:off x="3116205" y="3499637"/>
            <a:ext cx="1928710" cy="19287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4" name="直线箭头连接符 13">
            <a:extLst>
              <a:ext uri="{FF2B5EF4-FFF2-40B4-BE49-F238E27FC236}">
                <a16:creationId xmlns:a16="http://schemas.microsoft.com/office/drawing/2014/main" id="{0BA8BD11-C13F-E44F-9CA3-CE42210504EE}"/>
              </a:ext>
            </a:extLst>
          </p:cNvPr>
          <p:cNvCxnSpPr>
            <a:cxnSpLocks/>
            <a:endCxn id="12" idx="2"/>
          </p:cNvCxnSpPr>
          <p:nvPr/>
        </p:nvCxnSpPr>
        <p:spPr>
          <a:xfrm>
            <a:off x="1445252" y="4463992"/>
            <a:ext cx="167095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a:extLst>
              <a:ext uri="{FF2B5EF4-FFF2-40B4-BE49-F238E27FC236}">
                <a16:creationId xmlns:a16="http://schemas.microsoft.com/office/drawing/2014/main" id="{9C4C0F4E-092D-4547-B5AF-D8F998AAF8EE}"/>
              </a:ext>
            </a:extLst>
          </p:cNvPr>
          <p:cNvCxnSpPr>
            <a:cxnSpLocks/>
          </p:cNvCxnSpPr>
          <p:nvPr/>
        </p:nvCxnSpPr>
        <p:spPr>
          <a:xfrm>
            <a:off x="5044915" y="4463992"/>
            <a:ext cx="167095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B7CA1A4B-9793-014E-9F73-8B1C0B378985}"/>
              </a:ext>
            </a:extLst>
          </p:cNvPr>
          <p:cNvSpPr txBox="1"/>
          <p:nvPr/>
        </p:nvSpPr>
        <p:spPr>
          <a:xfrm>
            <a:off x="3480065" y="4052958"/>
            <a:ext cx="1405814" cy="646331"/>
          </a:xfrm>
          <a:prstGeom prst="rect">
            <a:avLst/>
          </a:prstGeom>
          <a:noFill/>
        </p:spPr>
        <p:txBody>
          <a:bodyPr wrap="square" rtlCol="0">
            <a:spAutoFit/>
          </a:bodyPr>
          <a:lstStyle/>
          <a:p>
            <a:r>
              <a:rPr kumimoji="1" lang="zh-CN" altLang="en-US" dirty="0"/>
              <a:t>线性函数</a:t>
            </a:r>
            <a:endParaRPr kumimoji="1" lang="en-US" altLang="zh-CN" dirty="0"/>
          </a:p>
          <a:p>
            <a:r>
              <a:rPr kumimoji="1" lang="en-US" altLang="zh-CN" dirty="0"/>
              <a:t>y=</a:t>
            </a:r>
            <a:r>
              <a:rPr kumimoji="1" lang="en-US" altLang="zh-CN" dirty="0" err="1"/>
              <a:t>wx+b</a:t>
            </a:r>
            <a:endParaRPr kumimoji="1" lang="zh-CN" altLang="en-US" dirty="0"/>
          </a:p>
        </p:txBody>
      </p:sp>
      <p:sp>
        <p:nvSpPr>
          <p:cNvPr id="44" name="文本框 43">
            <a:extLst>
              <a:ext uri="{FF2B5EF4-FFF2-40B4-BE49-F238E27FC236}">
                <a16:creationId xmlns:a16="http://schemas.microsoft.com/office/drawing/2014/main" id="{5DBC5BB0-042F-DE48-8519-5E21BBBF4D8A}"/>
              </a:ext>
            </a:extLst>
          </p:cNvPr>
          <p:cNvSpPr txBox="1"/>
          <p:nvPr/>
        </p:nvSpPr>
        <p:spPr>
          <a:xfrm>
            <a:off x="1527906" y="4006792"/>
            <a:ext cx="914400" cy="369332"/>
          </a:xfrm>
          <a:prstGeom prst="rect">
            <a:avLst/>
          </a:prstGeom>
          <a:noFill/>
        </p:spPr>
        <p:txBody>
          <a:bodyPr wrap="square" rtlCol="0">
            <a:spAutoFit/>
          </a:bodyPr>
          <a:lstStyle/>
          <a:p>
            <a:r>
              <a:rPr kumimoji="1" lang="en-US" altLang="zh-CN" dirty="0"/>
              <a:t>x</a:t>
            </a:r>
            <a:endParaRPr kumimoji="1" lang="zh-CN" altLang="en-US" dirty="0"/>
          </a:p>
        </p:txBody>
      </p:sp>
      <p:sp>
        <p:nvSpPr>
          <p:cNvPr id="45" name="文本框 44">
            <a:extLst>
              <a:ext uri="{FF2B5EF4-FFF2-40B4-BE49-F238E27FC236}">
                <a16:creationId xmlns:a16="http://schemas.microsoft.com/office/drawing/2014/main" id="{562DA3EE-95E3-3B4D-B70C-79154FBF2C86}"/>
              </a:ext>
            </a:extLst>
          </p:cNvPr>
          <p:cNvSpPr txBox="1"/>
          <p:nvPr/>
        </p:nvSpPr>
        <p:spPr>
          <a:xfrm>
            <a:off x="6221092" y="4006792"/>
            <a:ext cx="914400" cy="369332"/>
          </a:xfrm>
          <a:prstGeom prst="rect">
            <a:avLst/>
          </a:prstGeom>
          <a:noFill/>
        </p:spPr>
        <p:txBody>
          <a:bodyPr wrap="square" rtlCol="0">
            <a:spAutoFit/>
          </a:bodyPr>
          <a:lstStyle/>
          <a:p>
            <a:r>
              <a:rPr kumimoji="1" lang="en-US" altLang="zh-CN" dirty="0"/>
              <a:t>y</a:t>
            </a:r>
            <a:endParaRPr kumimoji="1" lang="zh-CN" altLang="en-US" dirty="0"/>
          </a:p>
        </p:txBody>
      </p:sp>
      <p:sp>
        <p:nvSpPr>
          <p:cNvPr id="48" name="矩形 47">
            <a:extLst>
              <a:ext uri="{FF2B5EF4-FFF2-40B4-BE49-F238E27FC236}">
                <a16:creationId xmlns:a16="http://schemas.microsoft.com/office/drawing/2014/main" id="{0071A0EE-2687-184C-9C21-42303FAB1A44}"/>
              </a:ext>
            </a:extLst>
          </p:cNvPr>
          <p:cNvSpPr/>
          <p:nvPr/>
        </p:nvSpPr>
        <p:spPr>
          <a:xfrm>
            <a:off x="82772" y="4612972"/>
            <a:ext cx="2984323" cy="905248"/>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对！其实每个神经元都是一个函数（也可能是复合函数），</a:t>
            </a:r>
            <a:r>
              <a:rPr lang="zh-CN" altLang="en-US" sz="1400" dirty="0">
                <a:solidFill>
                  <a:srgbClr val="FF0000"/>
                </a:solidFill>
                <a:latin typeface="微软雅黑" panose="020B0503020204020204" charset="-122"/>
                <a:ea typeface="微软雅黑" panose="020B0503020204020204" charset="-122"/>
              </a:rPr>
              <a:t>统一处理输入</a:t>
            </a:r>
            <a:r>
              <a:rPr lang="en-US" altLang="zh-CN" sz="1400" dirty="0">
                <a:solidFill>
                  <a:srgbClr val="FF0000"/>
                </a:solidFill>
                <a:latin typeface="微软雅黑" panose="020B0503020204020204" charset="-122"/>
                <a:ea typeface="微软雅黑" panose="020B0503020204020204" charset="-122"/>
              </a:rPr>
              <a:t>x</a:t>
            </a:r>
            <a:r>
              <a:rPr lang="zh-CN" altLang="en-US" sz="1400" dirty="0">
                <a:solidFill>
                  <a:srgbClr val="FF0000"/>
                </a:solidFill>
                <a:latin typeface="微软雅黑" panose="020B0503020204020204" charset="-122"/>
                <a:ea typeface="微软雅黑" panose="020B0503020204020204" charset="-122"/>
              </a:rPr>
              <a:t>然后输出</a:t>
            </a:r>
            <a:r>
              <a:rPr lang="en-US" altLang="zh-CN" sz="1400" dirty="0">
                <a:solidFill>
                  <a:srgbClr val="FF0000"/>
                </a:solidFill>
                <a:latin typeface="微软雅黑" panose="020B0503020204020204" charset="-122"/>
                <a:ea typeface="微软雅黑" panose="020B0503020204020204" charset="-122"/>
              </a:rPr>
              <a:t>y</a:t>
            </a:r>
            <a:endParaRPr lang="zh-CN" altLang="en-US" sz="1400" dirty="0">
              <a:solidFill>
                <a:srgbClr val="FF0000"/>
              </a:solidFill>
              <a:latin typeface="微软雅黑" panose="020B0503020204020204" charset="-122"/>
              <a:ea typeface="微软雅黑" panose="020B0503020204020204" charset="-122"/>
            </a:endParaRPr>
          </a:p>
        </p:txBody>
      </p:sp>
      <p:sp>
        <p:nvSpPr>
          <p:cNvPr id="49" name="矩形 48">
            <a:extLst>
              <a:ext uri="{FF2B5EF4-FFF2-40B4-BE49-F238E27FC236}">
                <a16:creationId xmlns:a16="http://schemas.microsoft.com/office/drawing/2014/main" id="{DCEC59F1-02AB-5844-A240-4A4FCD98397B}"/>
              </a:ext>
            </a:extLst>
          </p:cNvPr>
          <p:cNvSpPr/>
          <p:nvPr/>
        </p:nvSpPr>
        <p:spPr>
          <a:xfrm>
            <a:off x="5094025" y="4521883"/>
            <a:ext cx="3984713" cy="1185324"/>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但是这个函数不但有</a:t>
            </a:r>
            <a:r>
              <a:rPr lang="en-US" altLang="zh-CN" sz="1400" dirty="0">
                <a:solidFill>
                  <a:schemeClr val="bg1">
                    <a:lumMod val="50000"/>
                  </a:schemeClr>
                </a:solidFill>
                <a:latin typeface="微软雅黑" panose="020B0503020204020204" charset="-122"/>
                <a:ea typeface="微软雅黑" panose="020B0503020204020204" charset="-122"/>
              </a:rPr>
              <a:t>x</a:t>
            </a:r>
            <a:r>
              <a:rPr lang="zh-CN" altLang="en-US" sz="1400" dirty="0">
                <a:solidFill>
                  <a:schemeClr val="bg1">
                    <a:lumMod val="50000"/>
                  </a:schemeClr>
                </a:solidFill>
                <a:latin typeface="微软雅黑" panose="020B0503020204020204" charset="-122"/>
                <a:ea typeface="微软雅黑" panose="020B0503020204020204" charset="-122"/>
              </a:rPr>
              <a:t>，</a:t>
            </a:r>
            <a:r>
              <a:rPr lang="en-US" altLang="zh-CN" sz="1400" dirty="0">
                <a:solidFill>
                  <a:schemeClr val="bg1">
                    <a:lumMod val="50000"/>
                  </a:schemeClr>
                </a:solidFill>
                <a:latin typeface="微软雅黑" panose="020B0503020204020204" charset="-122"/>
                <a:ea typeface="微软雅黑" panose="020B0503020204020204" charset="-122"/>
              </a:rPr>
              <a:t>y</a:t>
            </a:r>
            <a:r>
              <a:rPr lang="zh-CN" altLang="en-US" sz="1400" dirty="0">
                <a:solidFill>
                  <a:schemeClr val="bg1">
                    <a:lumMod val="50000"/>
                  </a:schemeClr>
                </a:solidFill>
                <a:latin typeface="微软雅黑" panose="020B0503020204020204" charset="-122"/>
                <a:ea typeface="微软雅黑" panose="020B0503020204020204" charset="-122"/>
              </a:rPr>
              <a:t>还有</a:t>
            </a:r>
            <a:r>
              <a:rPr lang="en-US" altLang="zh-CN" sz="1400" dirty="0">
                <a:solidFill>
                  <a:schemeClr val="bg1">
                    <a:lumMod val="50000"/>
                  </a:schemeClr>
                </a:solidFill>
                <a:latin typeface="微软雅黑" panose="020B0503020204020204" charset="-122"/>
                <a:ea typeface="微软雅黑" panose="020B0503020204020204" charset="-122"/>
              </a:rPr>
              <a:t>w</a:t>
            </a:r>
            <a:r>
              <a:rPr lang="zh-CN" altLang="en-US" sz="1400" dirty="0">
                <a:solidFill>
                  <a:schemeClr val="bg1">
                    <a:lumMod val="50000"/>
                  </a:schemeClr>
                </a:solidFill>
                <a:latin typeface="微软雅黑" panose="020B0503020204020204" charset="-122"/>
                <a:ea typeface="微软雅黑" panose="020B0503020204020204" charset="-122"/>
              </a:rPr>
              <a:t>和</a:t>
            </a:r>
            <a:r>
              <a:rPr lang="en-US" altLang="zh-CN" sz="1400" dirty="0">
                <a:solidFill>
                  <a:schemeClr val="bg1">
                    <a:lumMod val="50000"/>
                  </a:schemeClr>
                </a:solidFill>
                <a:latin typeface="微软雅黑" panose="020B0503020204020204" charset="-122"/>
                <a:ea typeface="微软雅黑" panose="020B0503020204020204" charset="-122"/>
              </a:rPr>
              <a:t>b</a:t>
            </a:r>
            <a:r>
              <a:rPr lang="zh-CN" altLang="en-US" sz="1400" dirty="0">
                <a:solidFill>
                  <a:schemeClr val="bg1">
                    <a:lumMod val="50000"/>
                  </a:schemeClr>
                </a:solidFill>
                <a:latin typeface="微软雅黑" panose="020B0503020204020204" charset="-122"/>
                <a:ea typeface="微软雅黑" panose="020B0503020204020204" charset="-122"/>
              </a:rPr>
              <a:t>，那</a:t>
            </a:r>
            <a:r>
              <a:rPr lang="en-US" altLang="zh-CN" sz="1400" dirty="0">
                <a:solidFill>
                  <a:schemeClr val="bg1">
                    <a:lumMod val="50000"/>
                  </a:schemeClr>
                </a:solidFill>
                <a:latin typeface="微软雅黑" panose="020B0503020204020204" charset="-122"/>
                <a:ea typeface="微软雅黑" panose="020B0503020204020204" charset="-122"/>
              </a:rPr>
              <a:t>w</a:t>
            </a:r>
            <a:r>
              <a:rPr lang="zh-CN" altLang="en-US" sz="1400" dirty="0">
                <a:solidFill>
                  <a:schemeClr val="bg1">
                    <a:lumMod val="50000"/>
                  </a:schemeClr>
                </a:solidFill>
                <a:latin typeface="微软雅黑" panose="020B0503020204020204" charset="-122"/>
                <a:ea typeface="微软雅黑" panose="020B0503020204020204" charset="-122"/>
              </a:rPr>
              <a:t>，</a:t>
            </a:r>
            <a:r>
              <a:rPr lang="en-US" altLang="zh-CN" sz="1400" dirty="0">
                <a:solidFill>
                  <a:schemeClr val="bg1">
                    <a:lumMod val="50000"/>
                  </a:schemeClr>
                </a:solidFill>
                <a:latin typeface="微软雅黑" panose="020B0503020204020204" charset="-122"/>
                <a:ea typeface="微软雅黑" panose="020B0503020204020204" charset="-122"/>
              </a:rPr>
              <a:t>b</a:t>
            </a:r>
            <a:r>
              <a:rPr lang="zh-CN" altLang="en-US" sz="1400" dirty="0">
                <a:solidFill>
                  <a:schemeClr val="bg1">
                    <a:lumMod val="50000"/>
                  </a:schemeClr>
                </a:solidFill>
                <a:latin typeface="微软雅黑" panose="020B0503020204020204" charset="-122"/>
                <a:ea typeface="微软雅黑" panose="020B0503020204020204" charset="-122"/>
              </a:rPr>
              <a:t>是什么呢？</a:t>
            </a:r>
            <a:endParaRPr lang="en-US" altLang="zh-CN" sz="1400" dirty="0">
              <a:solidFill>
                <a:schemeClr val="bg1">
                  <a:lumMod val="50000"/>
                </a:schemeClr>
              </a:solidFill>
              <a:latin typeface="微软雅黑" panose="020B0503020204020204" charset="-122"/>
              <a:ea typeface="微软雅黑" panose="020B0503020204020204" charset="-122"/>
            </a:endParaRPr>
          </a:p>
          <a:p>
            <a:pPr>
              <a:lnSpc>
                <a:spcPct val="130000"/>
              </a:lnSpc>
            </a:pPr>
            <a:r>
              <a:rPr lang="en-US" altLang="zh-CN" sz="1400" dirty="0">
                <a:solidFill>
                  <a:srgbClr val="FF0000"/>
                </a:solidFill>
                <a:latin typeface="微软雅黑" panose="020B0503020204020204" charset="-122"/>
                <a:ea typeface="微软雅黑" panose="020B0503020204020204" charset="-122"/>
              </a:rPr>
              <a:t>w</a:t>
            </a:r>
            <a:r>
              <a:rPr lang="zh-CN" altLang="en-US" sz="1400" dirty="0">
                <a:solidFill>
                  <a:srgbClr val="FF0000"/>
                </a:solidFill>
                <a:latin typeface="微软雅黑" panose="020B0503020204020204" charset="-122"/>
                <a:ea typeface="微软雅黑" panose="020B0503020204020204" charset="-122"/>
              </a:rPr>
              <a:t>，</a:t>
            </a:r>
            <a:r>
              <a:rPr lang="en-US" altLang="zh-CN" sz="1400" dirty="0">
                <a:solidFill>
                  <a:srgbClr val="FF0000"/>
                </a:solidFill>
                <a:latin typeface="微软雅黑" panose="020B0503020204020204" charset="-122"/>
                <a:ea typeface="微软雅黑" panose="020B0503020204020204" charset="-122"/>
              </a:rPr>
              <a:t>b</a:t>
            </a:r>
            <a:r>
              <a:rPr lang="zh-CN" altLang="en-US" sz="1400" dirty="0">
                <a:solidFill>
                  <a:srgbClr val="FF0000"/>
                </a:solidFill>
                <a:latin typeface="微软雅黑" panose="020B0503020204020204" charset="-122"/>
                <a:ea typeface="微软雅黑" panose="020B0503020204020204" charset="-122"/>
              </a:rPr>
              <a:t>就是神经网络的参数，而神经网络的学习就是在学着如何调整</a:t>
            </a:r>
            <a:r>
              <a:rPr lang="en-US" altLang="zh-CN" sz="1400" dirty="0">
                <a:solidFill>
                  <a:srgbClr val="FF0000"/>
                </a:solidFill>
                <a:latin typeface="微软雅黑" panose="020B0503020204020204" charset="-122"/>
                <a:ea typeface="微软雅黑" panose="020B0503020204020204" charset="-122"/>
              </a:rPr>
              <a:t>w</a:t>
            </a:r>
            <a:r>
              <a:rPr lang="zh-CN" altLang="en-US" sz="1400" dirty="0">
                <a:solidFill>
                  <a:srgbClr val="FF0000"/>
                </a:solidFill>
                <a:latin typeface="微软雅黑" panose="020B0503020204020204" charset="-122"/>
                <a:ea typeface="微软雅黑" panose="020B0503020204020204" charset="-122"/>
              </a:rPr>
              <a:t>和</a:t>
            </a:r>
            <a:r>
              <a:rPr lang="en-US" altLang="zh-CN" sz="1400" dirty="0">
                <a:solidFill>
                  <a:srgbClr val="FF0000"/>
                </a:solidFill>
                <a:latin typeface="微软雅黑" panose="020B0503020204020204" charset="-122"/>
                <a:ea typeface="微软雅黑" panose="020B0503020204020204" charset="-122"/>
              </a:rPr>
              <a:t>b</a:t>
            </a:r>
            <a:r>
              <a:rPr lang="zh-CN" altLang="en-US" sz="1400" dirty="0">
                <a:solidFill>
                  <a:srgbClr val="FF0000"/>
                </a:solidFill>
                <a:latin typeface="微软雅黑" panose="020B0503020204020204" charset="-122"/>
                <a:ea typeface="微软雅黑" panose="020B0503020204020204" charset="-122"/>
              </a:rPr>
              <a:t>的值！</a:t>
            </a:r>
          </a:p>
        </p:txBody>
      </p:sp>
    </p:spTree>
    <p:extLst>
      <p:ext uri="{BB962C8B-B14F-4D97-AF65-F5344CB8AC3E}">
        <p14:creationId xmlns:p14="http://schemas.microsoft.com/office/powerpoint/2010/main" val="2540234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692002" cy="307777"/>
          </a:xfrm>
          <a:prstGeom prst="rect">
            <a:avLst/>
          </a:prstGeom>
        </p:spPr>
        <p:txBody>
          <a:bodyPr wrap="none">
            <a:spAutoFit/>
          </a:bodyPr>
          <a:lstStyle/>
          <a:p>
            <a:r>
              <a:rPr lang="en-US" altLang="zh-CN" sz="1400" b="1" dirty="0"/>
              <a:t>PART ONE </a:t>
            </a:r>
            <a:r>
              <a:rPr lang="zh-CN" altLang="en-US" sz="1400" b="1" dirty="0"/>
              <a:t>神经网络</a:t>
            </a:r>
          </a:p>
        </p:txBody>
      </p:sp>
      <p:sp>
        <p:nvSpPr>
          <p:cNvPr id="3" name="椭圆 2"/>
          <p:cNvSpPr/>
          <p:nvPr/>
        </p:nvSpPr>
        <p:spPr>
          <a:xfrm>
            <a:off x="1669014"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48" name="矩形 47">
            <a:extLst>
              <a:ext uri="{FF2B5EF4-FFF2-40B4-BE49-F238E27FC236}">
                <a16:creationId xmlns:a16="http://schemas.microsoft.com/office/drawing/2014/main" id="{0071A0EE-2687-184C-9C21-42303FAB1A44}"/>
              </a:ext>
            </a:extLst>
          </p:cNvPr>
          <p:cNvSpPr/>
          <p:nvPr/>
        </p:nvSpPr>
        <p:spPr>
          <a:xfrm>
            <a:off x="242310" y="834505"/>
            <a:ext cx="2984323" cy="2025555"/>
          </a:xfrm>
          <a:prstGeom prst="rect">
            <a:avLst/>
          </a:prstGeom>
        </p:spPr>
        <p:txBody>
          <a:bodyPr wrap="square">
            <a:spAutoFit/>
          </a:bodyPr>
          <a:lstStyle/>
          <a:p>
            <a:pPr>
              <a:lnSpc>
                <a:spcPct val="130000"/>
              </a:lnSpc>
            </a:pPr>
            <a:r>
              <a:rPr lang="en-US" altLang="zh-CN" sz="1400" dirty="0">
                <a:solidFill>
                  <a:schemeClr val="bg1">
                    <a:lumMod val="50000"/>
                  </a:schemeClr>
                </a:solidFill>
                <a:latin typeface="微软雅黑" panose="020B0503020204020204" charset="-122"/>
                <a:ea typeface="微软雅黑" panose="020B0503020204020204" charset="-122"/>
              </a:rPr>
              <a:t>x</a:t>
            </a:r>
            <a:r>
              <a:rPr lang="zh-CN" altLang="en-US" sz="1400" dirty="0">
                <a:solidFill>
                  <a:schemeClr val="bg1">
                    <a:lumMod val="50000"/>
                  </a:schemeClr>
                </a:solidFill>
                <a:latin typeface="微软雅黑" panose="020B0503020204020204" charset="-122"/>
                <a:ea typeface="微软雅黑" panose="020B0503020204020204" charset="-122"/>
              </a:rPr>
              <a:t> 神经网络的</a:t>
            </a:r>
            <a:r>
              <a:rPr lang="zh-CN" altLang="en-US" sz="1400" dirty="0">
                <a:solidFill>
                  <a:srgbClr val="00B0F0"/>
                </a:solidFill>
                <a:latin typeface="微软雅黑" panose="020B0503020204020204" charset="-122"/>
                <a:ea typeface="微软雅黑" panose="020B0503020204020204" charset="-122"/>
              </a:rPr>
              <a:t>输入 （</a:t>
            </a:r>
            <a:r>
              <a:rPr lang="en-US" altLang="zh-CN" sz="1400" dirty="0">
                <a:solidFill>
                  <a:srgbClr val="00B0F0"/>
                </a:solidFill>
                <a:latin typeface="微软雅黑" panose="020B0503020204020204" charset="-122"/>
                <a:ea typeface="微软雅黑" panose="020B0503020204020204" charset="-122"/>
              </a:rPr>
              <a:t>input</a:t>
            </a:r>
            <a:r>
              <a:rPr lang="zh-CN" altLang="en-US" sz="1400" dirty="0">
                <a:solidFill>
                  <a:srgbClr val="00B0F0"/>
                </a:solidFill>
                <a:latin typeface="微软雅黑" panose="020B0503020204020204" charset="-122"/>
                <a:ea typeface="微软雅黑" panose="020B0503020204020204" charset="-122"/>
              </a:rPr>
              <a:t>）</a:t>
            </a:r>
            <a:endParaRPr lang="en-US" altLang="zh-CN" sz="1400" dirty="0">
              <a:solidFill>
                <a:srgbClr val="00B0F0"/>
              </a:solidFill>
              <a:latin typeface="微软雅黑" panose="020B0503020204020204" charset="-122"/>
              <a:ea typeface="微软雅黑" panose="020B0503020204020204" charset="-122"/>
            </a:endParaRPr>
          </a:p>
          <a:p>
            <a:pPr>
              <a:lnSpc>
                <a:spcPct val="130000"/>
              </a:lnSpc>
            </a:pPr>
            <a:r>
              <a:rPr lang="en-US" altLang="zh-CN" sz="1400" dirty="0">
                <a:solidFill>
                  <a:schemeClr val="bg1">
                    <a:lumMod val="50000"/>
                  </a:schemeClr>
                </a:solidFill>
                <a:latin typeface="微软雅黑" panose="020B0503020204020204" charset="-122"/>
                <a:ea typeface="微软雅黑" panose="020B0503020204020204" charset="-122"/>
              </a:rPr>
              <a:t>y</a:t>
            </a:r>
            <a:r>
              <a:rPr lang="zh-CN" altLang="en-US" sz="1400" dirty="0">
                <a:solidFill>
                  <a:schemeClr val="bg1">
                    <a:lumMod val="50000"/>
                  </a:schemeClr>
                </a:solidFill>
                <a:latin typeface="微软雅黑" panose="020B0503020204020204" charset="-122"/>
                <a:ea typeface="微软雅黑" panose="020B0503020204020204" charset="-122"/>
              </a:rPr>
              <a:t> 神经网络的</a:t>
            </a:r>
            <a:r>
              <a:rPr lang="zh-CN" altLang="en-US" sz="1400" dirty="0">
                <a:solidFill>
                  <a:srgbClr val="92D050"/>
                </a:solidFill>
                <a:latin typeface="微软雅黑" panose="020B0503020204020204" charset="-122"/>
                <a:ea typeface="微软雅黑" panose="020B0503020204020204" charset="-122"/>
              </a:rPr>
              <a:t>输出 （</a:t>
            </a:r>
            <a:r>
              <a:rPr lang="en-US" altLang="zh-CN" sz="1400" dirty="0">
                <a:solidFill>
                  <a:srgbClr val="92D050"/>
                </a:solidFill>
                <a:latin typeface="微软雅黑" panose="020B0503020204020204" charset="-122"/>
                <a:ea typeface="微软雅黑" panose="020B0503020204020204" charset="-122"/>
              </a:rPr>
              <a:t>output</a:t>
            </a:r>
            <a:r>
              <a:rPr lang="zh-CN" altLang="en-US" sz="1400" dirty="0">
                <a:solidFill>
                  <a:srgbClr val="92D050"/>
                </a:solidFill>
                <a:latin typeface="微软雅黑" panose="020B0503020204020204" charset="-122"/>
                <a:ea typeface="微软雅黑" panose="020B0503020204020204" charset="-122"/>
              </a:rPr>
              <a:t>）</a:t>
            </a:r>
            <a:endParaRPr lang="en-US" altLang="zh-CN" sz="1400" dirty="0">
              <a:solidFill>
                <a:srgbClr val="92D050"/>
              </a:solidFill>
              <a:latin typeface="微软雅黑" panose="020B0503020204020204" charset="-122"/>
              <a:ea typeface="微软雅黑" panose="020B0503020204020204" charset="-122"/>
            </a:endParaRPr>
          </a:p>
          <a:p>
            <a:pPr>
              <a:lnSpc>
                <a:spcPct val="130000"/>
              </a:lnSpc>
            </a:pPr>
            <a:r>
              <a:rPr lang="en-US" altLang="zh-CN" sz="1400" dirty="0">
                <a:solidFill>
                  <a:schemeClr val="bg1">
                    <a:lumMod val="50000"/>
                  </a:schemeClr>
                </a:solidFill>
                <a:latin typeface="微软雅黑" panose="020B0503020204020204" charset="-122"/>
                <a:ea typeface="微软雅黑" panose="020B0503020204020204" charset="-122"/>
              </a:rPr>
              <a:t>w</a:t>
            </a:r>
            <a:r>
              <a:rPr lang="zh-CN" altLang="en-US" sz="1400" dirty="0">
                <a:solidFill>
                  <a:schemeClr val="bg1">
                    <a:lumMod val="50000"/>
                  </a:schemeClr>
                </a:solidFill>
                <a:latin typeface="微软雅黑" panose="020B0503020204020204" charset="-122"/>
                <a:ea typeface="微软雅黑" panose="020B0503020204020204" charset="-122"/>
              </a:rPr>
              <a:t> 神经网络的</a:t>
            </a:r>
            <a:r>
              <a:rPr lang="zh-CN" altLang="en-US" sz="1400" dirty="0">
                <a:solidFill>
                  <a:srgbClr val="FFC000"/>
                </a:solidFill>
                <a:latin typeface="微软雅黑" panose="020B0503020204020204" charset="-122"/>
                <a:ea typeface="微软雅黑" panose="020B0503020204020204" charset="-122"/>
              </a:rPr>
              <a:t>权重（</a:t>
            </a:r>
            <a:r>
              <a:rPr lang="en-US" altLang="zh-CN" sz="1400" dirty="0">
                <a:solidFill>
                  <a:srgbClr val="FFC000"/>
                </a:solidFill>
                <a:latin typeface="微软雅黑" panose="020B0503020204020204" charset="-122"/>
                <a:ea typeface="微软雅黑" panose="020B0503020204020204" charset="-122"/>
              </a:rPr>
              <a:t>weight</a:t>
            </a:r>
            <a:r>
              <a:rPr lang="zh-CN" altLang="en-US" sz="1400" dirty="0">
                <a:solidFill>
                  <a:srgbClr val="FFC000"/>
                </a:solidFill>
                <a:latin typeface="微软雅黑" panose="020B0503020204020204" charset="-122"/>
                <a:ea typeface="微软雅黑" panose="020B0503020204020204" charset="-122"/>
              </a:rPr>
              <a:t>）</a:t>
            </a:r>
            <a:endParaRPr lang="en-US" altLang="zh-CN" sz="1400" dirty="0">
              <a:solidFill>
                <a:srgbClr val="FFC000"/>
              </a:solidFill>
              <a:latin typeface="微软雅黑" panose="020B0503020204020204" charset="-122"/>
              <a:ea typeface="微软雅黑" panose="020B0503020204020204" charset="-122"/>
            </a:endParaRPr>
          </a:p>
          <a:p>
            <a:pPr>
              <a:lnSpc>
                <a:spcPct val="130000"/>
              </a:lnSpc>
            </a:pPr>
            <a:r>
              <a:rPr lang="en-US" altLang="zh-CN" sz="1400" dirty="0">
                <a:solidFill>
                  <a:schemeClr val="bg1">
                    <a:lumMod val="50000"/>
                  </a:schemeClr>
                </a:solidFill>
                <a:latin typeface="微软雅黑" panose="020B0503020204020204" charset="-122"/>
                <a:ea typeface="微软雅黑" panose="020B0503020204020204" charset="-122"/>
              </a:rPr>
              <a:t>b</a:t>
            </a:r>
            <a:r>
              <a:rPr lang="zh-CN" altLang="en-US" sz="1400" dirty="0">
                <a:solidFill>
                  <a:schemeClr val="bg1">
                    <a:lumMod val="50000"/>
                  </a:schemeClr>
                </a:solidFill>
                <a:latin typeface="微软雅黑" panose="020B0503020204020204" charset="-122"/>
                <a:ea typeface="微软雅黑" panose="020B0503020204020204" charset="-122"/>
              </a:rPr>
              <a:t> 神经网络的</a:t>
            </a:r>
            <a:r>
              <a:rPr lang="zh-CN" altLang="en-US" sz="1400" dirty="0">
                <a:solidFill>
                  <a:schemeClr val="accent2">
                    <a:lumMod val="75000"/>
                  </a:schemeClr>
                </a:solidFill>
                <a:latin typeface="微软雅黑" panose="020B0503020204020204" charset="-122"/>
                <a:ea typeface="微软雅黑" panose="020B0503020204020204" charset="-122"/>
              </a:rPr>
              <a:t>偏差 （</a:t>
            </a:r>
            <a:r>
              <a:rPr lang="en-US" altLang="zh-CN" sz="1400" dirty="0">
                <a:solidFill>
                  <a:schemeClr val="accent2">
                    <a:lumMod val="75000"/>
                  </a:schemeClr>
                </a:solidFill>
                <a:latin typeface="微软雅黑" panose="020B0503020204020204" charset="-122"/>
                <a:ea typeface="微软雅黑" panose="020B0503020204020204" charset="-122"/>
              </a:rPr>
              <a:t>bias</a:t>
            </a:r>
            <a:r>
              <a:rPr lang="zh-CN" altLang="en-US" sz="1400" dirty="0">
                <a:solidFill>
                  <a:schemeClr val="accent2">
                    <a:lumMod val="75000"/>
                  </a:schemeClr>
                </a:solidFill>
                <a:latin typeface="微软雅黑" panose="020B0503020204020204" charset="-122"/>
                <a:ea typeface="微软雅黑" panose="020B0503020204020204" charset="-122"/>
              </a:rPr>
              <a:t>）</a:t>
            </a:r>
            <a:endParaRPr lang="en-US" altLang="zh-CN" sz="1400" dirty="0">
              <a:solidFill>
                <a:schemeClr val="accent2">
                  <a:lumMod val="75000"/>
                </a:schemeClr>
              </a:solidFill>
              <a:latin typeface="微软雅黑" panose="020B0503020204020204" charset="-122"/>
              <a:ea typeface="微软雅黑" panose="020B0503020204020204" charset="-122"/>
            </a:endParaRPr>
          </a:p>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而整个线性函数就是函数</a:t>
            </a:r>
            <a:r>
              <a:rPr lang="en-US" altLang="zh-CN" sz="1400" dirty="0">
                <a:solidFill>
                  <a:schemeClr val="bg1">
                    <a:lumMod val="50000"/>
                  </a:schemeClr>
                </a:solidFill>
                <a:latin typeface="微软雅黑" panose="020B0503020204020204" charset="-122"/>
                <a:ea typeface="微软雅黑" panose="020B0503020204020204" charset="-122"/>
              </a:rPr>
              <a:t>f</a:t>
            </a:r>
          </a:p>
          <a:p>
            <a:pPr>
              <a:lnSpc>
                <a:spcPct val="130000"/>
              </a:lnSpc>
            </a:pPr>
            <a:endParaRPr lang="en-US" altLang="zh-CN" sz="1400" dirty="0">
              <a:solidFill>
                <a:schemeClr val="accent2">
                  <a:lumMod val="75000"/>
                </a:schemeClr>
              </a:solidFill>
              <a:latin typeface="微软雅黑" panose="020B0503020204020204" charset="-122"/>
              <a:ea typeface="微软雅黑" panose="020B0503020204020204" charset="-122"/>
            </a:endParaRPr>
          </a:p>
          <a:p>
            <a:pPr>
              <a:lnSpc>
                <a:spcPct val="130000"/>
              </a:lnSpc>
            </a:pPr>
            <a:endParaRPr lang="zh-CN" altLang="en-US" sz="1400" dirty="0">
              <a:solidFill>
                <a:srgbClr val="FF0000"/>
              </a:solidFill>
              <a:latin typeface="微软雅黑" panose="020B0503020204020204" charset="-122"/>
              <a:ea typeface="微软雅黑" panose="020B0503020204020204" charset="-122"/>
            </a:endParaRPr>
          </a:p>
        </p:txBody>
      </p:sp>
      <p:sp>
        <p:nvSpPr>
          <p:cNvPr id="19" name="矩形 18">
            <a:extLst>
              <a:ext uri="{FF2B5EF4-FFF2-40B4-BE49-F238E27FC236}">
                <a16:creationId xmlns:a16="http://schemas.microsoft.com/office/drawing/2014/main" id="{24E05B95-AB67-7445-A425-FF03998826D3}"/>
              </a:ext>
            </a:extLst>
          </p:cNvPr>
          <p:cNvSpPr/>
          <p:nvPr/>
        </p:nvSpPr>
        <p:spPr>
          <a:xfrm>
            <a:off x="267798" y="526728"/>
            <a:ext cx="1980029" cy="307777"/>
          </a:xfrm>
          <a:prstGeom prst="rect">
            <a:avLst/>
          </a:prstGeom>
        </p:spPr>
        <p:txBody>
          <a:bodyPr wrap="none">
            <a:spAutoFit/>
          </a:bodyPr>
          <a:lstStyle/>
          <a:p>
            <a:r>
              <a:rPr lang="zh-CN" altLang="en-US" sz="1400" b="1" dirty="0"/>
              <a:t>神经网络各个符号定义</a:t>
            </a:r>
          </a:p>
        </p:txBody>
      </p:sp>
      <p:pic>
        <p:nvPicPr>
          <p:cNvPr id="6" name="图片 5">
            <a:extLst>
              <a:ext uri="{FF2B5EF4-FFF2-40B4-BE49-F238E27FC236}">
                <a16:creationId xmlns:a16="http://schemas.microsoft.com/office/drawing/2014/main" id="{B4C24FCE-D4AE-5E43-A0F7-D73F30A79B40}"/>
              </a:ext>
            </a:extLst>
          </p:cNvPr>
          <p:cNvPicPr>
            <a:picLocks noChangeAspect="1"/>
          </p:cNvPicPr>
          <p:nvPr/>
        </p:nvPicPr>
        <p:blipFill>
          <a:blip r:embed="rId2"/>
          <a:stretch>
            <a:fillRect/>
          </a:stretch>
        </p:blipFill>
        <p:spPr>
          <a:xfrm>
            <a:off x="97679" y="2553293"/>
            <a:ext cx="1854200" cy="355600"/>
          </a:xfrm>
          <a:prstGeom prst="rect">
            <a:avLst/>
          </a:prstGeom>
        </p:spPr>
      </p:pic>
      <p:sp>
        <p:nvSpPr>
          <p:cNvPr id="22" name="矩形 21">
            <a:extLst>
              <a:ext uri="{FF2B5EF4-FFF2-40B4-BE49-F238E27FC236}">
                <a16:creationId xmlns:a16="http://schemas.microsoft.com/office/drawing/2014/main" id="{1D765BD5-644D-A04E-BB1F-9EB662220B3E}"/>
              </a:ext>
            </a:extLst>
          </p:cNvPr>
          <p:cNvSpPr/>
          <p:nvPr/>
        </p:nvSpPr>
        <p:spPr>
          <a:xfrm>
            <a:off x="2948601" y="489411"/>
            <a:ext cx="3984713" cy="625171"/>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我们再看一个稍微复杂一点的结构（两个神经元连接）：</a:t>
            </a:r>
          </a:p>
        </p:txBody>
      </p:sp>
      <p:sp>
        <p:nvSpPr>
          <p:cNvPr id="24" name="椭圆 23">
            <a:extLst>
              <a:ext uri="{FF2B5EF4-FFF2-40B4-BE49-F238E27FC236}">
                <a16:creationId xmlns:a16="http://schemas.microsoft.com/office/drawing/2014/main" id="{E760350E-C3E7-BB49-A542-6D3B828A7526}"/>
              </a:ext>
            </a:extLst>
          </p:cNvPr>
          <p:cNvSpPr/>
          <p:nvPr/>
        </p:nvSpPr>
        <p:spPr>
          <a:xfrm>
            <a:off x="3863001" y="1142282"/>
            <a:ext cx="876487" cy="8764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5" name="直线箭头连接符 24">
            <a:extLst>
              <a:ext uri="{FF2B5EF4-FFF2-40B4-BE49-F238E27FC236}">
                <a16:creationId xmlns:a16="http://schemas.microsoft.com/office/drawing/2014/main" id="{A5F0528B-A428-9040-A932-C4CD44116765}"/>
              </a:ext>
            </a:extLst>
          </p:cNvPr>
          <p:cNvCxnSpPr>
            <a:cxnSpLocks/>
            <a:endCxn id="24" idx="2"/>
          </p:cNvCxnSpPr>
          <p:nvPr/>
        </p:nvCxnSpPr>
        <p:spPr>
          <a:xfrm>
            <a:off x="3106448" y="1580526"/>
            <a:ext cx="75655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线箭头连接符 25">
            <a:extLst>
              <a:ext uri="{FF2B5EF4-FFF2-40B4-BE49-F238E27FC236}">
                <a16:creationId xmlns:a16="http://schemas.microsoft.com/office/drawing/2014/main" id="{2CE6B596-E370-2A49-B852-988AAD778795}"/>
              </a:ext>
            </a:extLst>
          </p:cNvPr>
          <p:cNvCxnSpPr>
            <a:cxnSpLocks/>
          </p:cNvCxnSpPr>
          <p:nvPr/>
        </p:nvCxnSpPr>
        <p:spPr>
          <a:xfrm>
            <a:off x="4739488" y="1580526"/>
            <a:ext cx="59580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D38898BD-57D5-A84B-A310-3679342E7089}"/>
              </a:ext>
            </a:extLst>
          </p:cNvPr>
          <p:cNvSpPr txBox="1"/>
          <p:nvPr/>
        </p:nvSpPr>
        <p:spPr>
          <a:xfrm>
            <a:off x="2948601" y="1123326"/>
            <a:ext cx="914400" cy="369332"/>
          </a:xfrm>
          <a:prstGeom prst="rect">
            <a:avLst/>
          </a:prstGeom>
          <a:noFill/>
        </p:spPr>
        <p:txBody>
          <a:bodyPr wrap="square" rtlCol="0">
            <a:spAutoFit/>
          </a:bodyPr>
          <a:lstStyle/>
          <a:p>
            <a:r>
              <a:rPr kumimoji="1" lang="en-US" altLang="zh-CN" dirty="0"/>
              <a:t>x</a:t>
            </a:r>
            <a:endParaRPr kumimoji="1" lang="zh-CN" altLang="en-US" dirty="0"/>
          </a:p>
        </p:txBody>
      </p:sp>
      <p:sp>
        <p:nvSpPr>
          <p:cNvPr id="33" name="椭圆 32">
            <a:extLst>
              <a:ext uri="{FF2B5EF4-FFF2-40B4-BE49-F238E27FC236}">
                <a16:creationId xmlns:a16="http://schemas.microsoft.com/office/drawing/2014/main" id="{66A28EBF-CD11-9B49-8C98-A26CC10B62DD}"/>
              </a:ext>
            </a:extLst>
          </p:cNvPr>
          <p:cNvSpPr/>
          <p:nvPr/>
        </p:nvSpPr>
        <p:spPr>
          <a:xfrm>
            <a:off x="5335294" y="1142282"/>
            <a:ext cx="876487" cy="8764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4" name="直线箭头连接符 33">
            <a:extLst>
              <a:ext uri="{FF2B5EF4-FFF2-40B4-BE49-F238E27FC236}">
                <a16:creationId xmlns:a16="http://schemas.microsoft.com/office/drawing/2014/main" id="{90D50752-89E1-A243-9665-EDCA902C22F7}"/>
              </a:ext>
            </a:extLst>
          </p:cNvPr>
          <p:cNvCxnSpPr>
            <a:cxnSpLocks/>
          </p:cNvCxnSpPr>
          <p:nvPr/>
        </p:nvCxnSpPr>
        <p:spPr>
          <a:xfrm>
            <a:off x="6211781" y="1580525"/>
            <a:ext cx="59580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4448FDAE-4E22-A443-B6E8-49671584CBAD}"/>
              </a:ext>
            </a:extLst>
          </p:cNvPr>
          <p:cNvSpPr txBox="1"/>
          <p:nvPr/>
        </p:nvSpPr>
        <p:spPr>
          <a:xfrm>
            <a:off x="4085130" y="1405054"/>
            <a:ext cx="914400" cy="369332"/>
          </a:xfrm>
          <a:prstGeom prst="rect">
            <a:avLst/>
          </a:prstGeom>
          <a:noFill/>
        </p:spPr>
        <p:txBody>
          <a:bodyPr wrap="square" rtlCol="0">
            <a:spAutoFit/>
          </a:bodyPr>
          <a:lstStyle/>
          <a:p>
            <a:r>
              <a:rPr kumimoji="1" lang="en-US" altLang="zh-CN" dirty="0"/>
              <a:t>L1</a:t>
            </a:r>
            <a:endParaRPr kumimoji="1" lang="zh-CN" altLang="en-US" dirty="0"/>
          </a:p>
        </p:txBody>
      </p:sp>
      <p:sp>
        <p:nvSpPr>
          <p:cNvPr id="38" name="文本框 37">
            <a:extLst>
              <a:ext uri="{FF2B5EF4-FFF2-40B4-BE49-F238E27FC236}">
                <a16:creationId xmlns:a16="http://schemas.microsoft.com/office/drawing/2014/main" id="{4FE54423-9324-9648-A5E3-A1899A44C902}"/>
              </a:ext>
            </a:extLst>
          </p:cNvPr>
          <p:cNvSpPr txBox="1"/>
          <p:nvPr/>
        </p:nvSpPr>
        <p:spPr>
          <a:xfrm>
            <a:off x="5586232" y="1405054"/>
            <a:ext cx="914400" cy="369332"/>
          </a:xfrm>
          <a:prstGeom prst="rect">
            <a:avLst/>
          </a:prstGeom>
          <a:noFill/>
        </p:spPr>
        <p:txBody>
          <a:bodyPr wrap="square" rtlCol="0">
            <a:spAutoFit/>
          </a:bodyPr>
          <a:lstStyle/>
          <a:p>
            <a:r>
              <a:rPr kumimoji="1" lang="en-US" altLang="zh-CN" dirty="0"/>
              <a:t>L2</a:t>
            </a:r>
            <a:endParaRPr kumimoji="1" lang="zh-CN" altLang="en-US" dirty="0"/>
          </a:p>
        </p:txBody>
      </p:sp>
      <p:pic>
        <p:nvPicPr>
          <p:cNvPr id="15" name="图片 14">
            <a:extLst>
              <a:ext uri="{FF2B5EF4-FFF2-40B4-BE49-F238E27FC236}">
                <a16:creationId xmlns:a16="http://schemas.microsoft.com/office/drawing/2014/main" id="{5D1E337E-25C7-AC41-A315-2509C560FCB1}"/>
              </a:ext>
            </a:extLst>
          </p:cNvPr>
          <p:cNvPicPr>
            <a:picLocks noChangeAspect="1"/>
          </p:cNvPicPr>
          <p:nvPr/>
        </p:nvPicPr>
        <p:blipFill>
          <a:blip r:embed="rId3"/>
          <a:stretch>
            <a:fillRect/>
          </a:stretch>
        </p:blipFill>
        <p:spPr>
          <a:xfrm>
            <a:off x="3007173" y="2401775"/>
            <a:ext cx="1854200" cy="1041400"/>
          </a:xfrm>
          <a:prstGeom prst="rect">
            <a:avLst/>
          </a:prstGeom>
        </p:spPr>
      </p:pic>
      <p:sp>
        <p:nvSpPr>
          <p:cNvPr id="41" name="矩形 40">
            <a:extLst>
              <a:ext uri="{FF2B5EF4-FFF2-40B4-BE49-F238E27FC236}">
                <a16:creationId xmlns:a16="http://schemas.microsoft.com/office/drawing/2014/main" id="{B16A1EE2-A411-FC4C-817A-FB30D1A5AAE2}"/>
              </a:ext>
            </a:extLst>
          </p:cNvPr>
          <p:cNvSpPr/>
          <p:nvPr/>
        </p:nvSpPr>
        <p:spPr>
          <a:xfrm>
            <a:off x="3007173" y="2111919"/>
            <a:ext cx="3984713" cy="345094"/>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整个流程就是这样：</a:t>
            </a:r>
          </a:p>
        </p:txBody>
      </p:sp>
      <p:sp>
        <p:nvSpPr>
          <p:cNvPr id="46" name="文本框 45">
            <a:extLst>
              <a:ext uri="{FF2B5EF4-FFF2-40B4-BE49-F238E27FC236}">
                <a16:creationId xmlns:a16="http://schemas.microsoft.com/office/drawing/2014/main" id="{B990B086-4758-E54F-B2A7-DF3FCF296325}"/>
              </a:ext>
            </a:extLst>
          </p:cNvPr>
          <p:cNvSpPr txBox="1"/>
          <p:nvPr/>
        </p:nvSpPr>
        <p:spPr>
          <a:xfrm>
            <a:off x="4861373" y="1110469"/>
            <a:ext cx="914400" cy="369332"/>
          </a:xfrm>
          <a:prstGeom prst="rect">
            <a:avLst/>
          </a:prstGeom>
          <a:noFill/>
        </p:spPr>
        <p:txBody>
          <a:bodyPr wrap="square" rtlCol="0">
            <a:spAutoFit/>
          </a:bodyPr>
          <a:lstStyle/>
          <a:p>
            <a:r>
              <a:rPr kumimoji="1" lang="en-US" altLang="zh-CN" dirty="0"/>
              <a:t>z1</a:t>
            </a:r>
            <a:endParaRPr kumimoji="1" lang="zh-CN" altLang="en-US" dirty="0"/>
          </a:p>
        </p:txBody>
      </p:sp>
      <p:sp>
        <p:nvSpPr>
          <p:cNvPr id="47" name="文本框 46">
            <a:extLst>
              <a:ext uri="{FF2B5EF4-FFF2-40B4-BE49-F238E27FC236}">
                <a16:creationId xmlns:a16="http://schemas.microsoft.com/office/drawing/2014/main" id="{8C9A44B0-B4AA-4845-AAA6-31255BE68746}"/>
              </a:ext>
            </a:extLst>
          </p:cNvPr>
          <p:cNvSpPr txBox="1"/>
          <p:nvPr/>
        </p:nvSpPr>
        <p:spPr>
          <a:xfrm>
            <a:off x="6462719" y="1108831"/>
            <a:ext cx="914400" cy="369332"/>
          </a:xfrm>
          <a:prstGeom prst="rect">
            <a:avLst/>
          </a:prstGeom>
          <a:noFill/>
        </p:spPr>
        <p:txBody>
          <a:bodyPr wrap="square" rtlCol="0">
            <a:spAutoFit/>
          </a:bodyPr>
          <a:lstStyle/>
          <a:p>
            <a:r>
              <a:rPr kumimoji="1" lang="en-US" altLang="zh-CN" dirty="0"/>
              <a:t>z2=y</a:t>
            </a:r>
            <a:endParaRPr kumimoji="1" lang="zh-CN" altLang="en-US" dirty="0"/>
          </a:p>
        </p:txBody>
      </p:sp>
      <p:sp>
        <p:nvSpPr>
          <p:cNvPr id="50" name="矩形 49">
            <a:extLst>
              <a:ext uri="{FF2B5EF4-FFF2-40B4-BE49-F238E27FC236}">
                <a16:creationId xmlns:a16="http://schemas.microsoft.com/office/drawing/2014/main" id="{AD75F893-021D-D040-ADB0-E4C68AE45E75}"/>
              </a:ext>
            </a:extLst>
          </p:cNvPr>
          <p:cNvSpPr/>
          <p:nvPr/>
        </p:nvSpPr>
        <p:spPr>
          <a:xfrm>
            <a:off x="3934273" y="3054835"/>
            <a:ext cx="4781304" cy="345094"/>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所以出了最后一层的输出是</a:t>
            </a:r>
            <a:r>
              <a:rPr lang="en-US" altLang="zh-CN" sz="1400" dirty="0">
                <a:solidFill>
                  <a:srgbClr val="92D050"/>
                </a:solidFill>
                <a:latin typeface="微软雅黑" panose="020B0503020204020204" charset="-122"/>
                <a:ea typeface="微软雅黑" panose="020B0503020204020204" charset="-122"/>
              </a:rPr>
              <a:t>y</a:t>
            </a:r>
            <a:r>
              <a:rPr lang="zh-CN" altLang="en-US" sz="1400" dirty="0">
                <a:solidFill>
                  <a:schemeClr val="bg1">
                    <a:lumMod val="50000"/>
                  </a:schemeClr>
                </a:solidFill>
                <a:latin typeface="微软雅黑" panose="020B0503020204020204" charset="-122"/>
                <a:ea typeface="微软雅黑" panose="020B0503020204020204" charset="-122"/>
              </a:rPr>
              <a:t>，其余中间的输出都称为</a:t>
            </a:r>
            <a:r>
              <a:rPr lang="en-US" altLang="zh-CN" sz="1400" dirty="0">
                <a:solidFill>
                  <a:srgbClr val="7030A0"/>
                </a:solidFill>
                <a:latin typeface="微软雅黑" panose="020B0503020204020204" charset="-122"/>
                <a:ea typeface="微软雅黑" panose="020B0503020204020204" charset="-122"/>
              </a:rPr>
              <a:t>z</a:t>
            </a:r>
            <a:endParaRPr lang="zh-CN" altLang="en-US" sz="1400" dirty="0">
              <a:solidFill>
                <a:srgbClr val="7030A0"/>
              </a:solidFill>
              <a:latin typeface="微软雅黑" panose="020B0503020204020204" charset="-122"/>
              <a:ea typeface="微软雅黑" panose="020B0503020204020204" charset="-122"/>
            </a:endParaRPr>
          </a:p>
        </p:txBody>
      </p:sp>
      <p:sp>
        <p:nvSpPr>
          <p:cNvPr id="51" name="矩形 50">
            <a:extLst>
              <a:ext uri="{FF2B5EF4-FFF2-40B4-BE49-F238E27FC236}">
                <a16:creationId xmlns:a16="http://schemas.microsoft.com/office/drawing/2014/main" id="{6EF83524-A561-9F48-835B-449547762411}"/>
              </a:ext>
            </a:extLst>
          </p:cNvPr>
          <p:cNvSpPr/>
          <p:nvPr/>
        </p:nvSpPr>
        <p:spPr>
          <a:xfrm>
            <a:off x="242310" y="3609252"/>
            <a:ext cx="6749576" cy="345094"/>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这里有一个比较严重的问题就是 </a:t>
            </a:r>
            <a:r>
              <a:rPr lang="zh-CN" altLang="en-US" sz="1400" dirty="0">
                <a:solidFill>
                  <a:srgbClr val="FF0000"/>
                </a:solidFill>
                <a:latin typeface="微软雅黑" panose="020B0503020204020204" charset="-122"/>
                <a:ea typeface="微软雅黑" panose="020B0503020204020204" charset="-122"/>
              </a:rPr>
              <a:t>两个线性函数的组合结果其实还是线性的</a:t>
            </a:r>
          </a:p>
        </p:txBody>
      </p:sp>
      <p:sp>
        <p:nvSpPr>
          <p:cNvPr id="52" name="矩形 51">
            <a:extLst>
              <a:ext uri="{FF2B5EF4-FFF2-40B4-BE49-F238E27FC236}">
                <a16:creationId xmlns:a16="http://schemas.microsoft.com/office/drawing/2014/main" id="{86A9E0E2-8133-8B49-AA48-599980EB3584}"/>
              </a:ext>
            </a:extLst>
          </p:cNvPr>
          <p:cNvSpPr/>
          <p:nvPr/>
        </p:nvSpPr>
        <p:spPr>
          <a:xfrm>
            <a:off x="242310" y="3869045"/>
            <a:ext cx="3984713" cy="345094"/>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我们把上面的公式变换下推导就知道了：</a:t>
            </a:r>
          </a:p>
        </p:txBody>
      </p:sp>
      <p:pic>
        <p:nvPicPr>
          <p:cNvPr id="17" name="图片 16">
            <a:extLst>
              <a:ext uri="{FF2B5EF4-FFF2-40B4-BE49-F238E27FC236}">
                <a16:creationId xmlns:a16="http://schemas.microsoft.com/office/drawing/2014/main" id="{DBBC612B-14F7-0441-895C-177ECB79C197}"/>
              </a:ext>
            </a:extLst>
          </p:cNvPr>
          <p:cNvPicPr>
            <a:picLocks noChangeAspect="1"/>
          </p:cNvPicPr>
          <p:nvPr/>
        </p:nvPicPr>
        <p:blipFill>
          <a:blip r:embed="rId4"/>
          <a:stretch>
            <a:fillRect/>
          </a:stretch>
        </p:blipFill>
        <p:spPr>
          <a:xfrm>
            <a:off x="178633" y="4163669"/>
            <a:ext cx="3048000" cy="1143000"/>
          </a:xfrm>
          <a:prstGeom prst="rect">
            <a:avLst/>
          </a:prstGeom>
        </p:spPr>
      </p:pic>
      <p:sp>
        <p:nvSpPr>
          <p:cNvPr id="53" name="矩形 52">
            <a:extLst>
              <a:ext uri="{FF2B5EF4-FFF2-40B4-BE49-F238E27FC236}">
                <a16:creationId xmlns:a16="http://schemas.microsoft.com/office/drawing/2014/main" id="{ACCE6786-9C9C-BA4F-B473-1A4505B646DB}"/>
              </a:ext>
            </a:extLst>
          </p:cNvPr>
          <p:cNvSpPr/>
          <p:nvPr/>
        </p:nvSpPr>
        <p:spPr>
          <a:xfrm>
            <a:off x="245440" y="5428746"/>
            <a:ext cx="6948574" cy="625171"/>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因为</a:t>
            </a:r>
            <a:r>
              <a:rPr lang="zh-CN" altLang="en-US" sz="1400" dirty="0">
                <a:solidFill>
                  <a:srgbClr val="FF0000"/>
                </a:solidFill>
                <a:latin typeface="微软雅黑" panose="020B0503020204020204" charset="-122"/>
                <a:ea typeface="微软雅黑" panose="020B0503020204020204" charset="-122"/>
              </a:rPr>
              <a:t>线性的函数只能解决线性的问题</a:t>
            </a:r>
            <a:r>
              <a:rPr lang="zh-CN" altLang="en-US" sz="1400" dirty="0">
                <a:solidFill>
                  <a:schemeClr val="bg1">
                    <a:lumMod val="50000"/>
                  </a:schemeClr>
                </a:solidFill>
                <a:latin typeface="微软雅黑" panose="020B0503020204020204" charset="-122"/>
                <a:ea typeface="微软雅黑" panose="020B0503020204020204" charset="-122"/>
              </a:rPr>
              <a:t>，解决不了经典的</a:t>
            </a:r>
            <a:r>
              <a:rPr lang="zh-CN" altLang="en-US" sz="1400" dirty="0">
                <a:solidFill>
                  <a:srgbClr val="FF0000"/>
                </a:solidFill>
                <a:latin typeface="微软雅黑" panose="020B0503020204020204" charset="-122"/>
                <a:ea typeface="微软雅黑" panose="020B0503020204020204" charset="-122"/>
              </a:rPr>
              <a:t>异或</a:t>
            </a:r>
            <a:r>
              <a:rPr lang="zh-CN" altLang="en-US" sz="1400" dirty="0">
                <a:solidFill>
                  <a:schemeClr val="bg1">
                    <a:lumMod val="50000"/>
                  </a:schemeClr>
                </a:solidFill>
                <a:latin typeface="微软雅黑" panose="020B0503020204020204" charset="-122"/>
                <a:ea typeface="微软雅黑" panose="020B0503020204020204" charset="-122"/>
              </a:rPr>
              <a:t>问题，这个也是导致上世纪人工智能研究的低潮</a:t>
            </a:r>
          </a:p>
        </p:txBody>
      </p:sp>
    </p:spTree>
    <p:extLst>
      <p:ext uri="{BB962C8B-B14F-4D97-AF65-F5344CB8AC3E}">
        <p14:creationId xmlns:p14="http://schemas.microsoft.com/office/powerpoint/2010/main" val="2839387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692002" cy="307777"/>
          </a:xfrm>
          <a:prstGeom prst="rect">
            <a:avLst/>
          </a:prstGeom>
        </p:spPr>
        <p:txBody>
          <a:bodyPr wrap="none">
            <a:spAutoFit/>
          </a:bodyPr>
          <a:lstStyle/>
          <a:p>
            <a:r>
              <a:rPr lang="en-US" altLang="zh-CN" sz="1400" b="1" dirty="0"/>
              <a:t>PART ONE </a:t>
            </a:r>
            <a:r>
              <a:rPr lang="zh-CN" altLang="en-US" sz="1400" b="1" dirty="0"/>
              <a:t>神经网络</a:t>
            </a:r>
          </a:p>
        </p:txBody>
      </p:sp>
      <p:sp>
        <p:nvSpPr>
          <p:cNvPr id="3" name="椭圆 2"/>
          <p:cNvSpPr/>
          <p:nvPr/>
        </p:nvSpPr>
        <p:spPr>
          <a:xfrm>
            <a:off x="1669014"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27" name="矩形 26">
            <a:extLst>
              <a:ext uri="{FF2B5EF4-FFF2-40B4-BE49-F238E27FC236}">
                <a16:creationId xmlns:a16="http://schemas.microsoft.com/office/drawing/2014/main" id="{A278B16F-E813-8E45-B569-E52853937E35}"/>
              </a:ext>
            </a:extLst>
          </p:cNvPr>
          <p:cNvSpPr/>
          <p:nvPr/>
        </p:nvSpPr>
        <p:spPr>
          <a:xfrm>
            <a:off x="267798" y="526728"/>
            <a:ext cx="902811" cy="307777"/>
          </a:xfrm>
          <a:prstGeom prst="rect">
            <a:avLst/>
          </a:prstGeom>
        </p:spPr>
        <p:txBody>
          <a:bodyPr wrap="none">
            <a:spAutoFit/>
          </a:bodyPr>
          <a:lstStyle/>
          <a:p>
            <a:r>
              <a:rPr lang="zh-CN" altLang="en-US" sz="1400" b="1" dirty="0"/>
              <a:t>激活函数</a:t>
            </a:r>
          </a:p>
        </p:txBody>
      </p:sp>
      <p:sp>
        <p:nvSpPr>
          <p:cNvPr id="29" name="矩形 28">
            <a:extLst>
              <a:ext uri="{FF2B5EF4-FFF2-40B4-BE49-F238E27FC236}">
                <a16:creationId xmlns:a16="http://schemas.microsoft.com/office/drawing/2014/main" id="{0793A39F-E959-6F45-BCFA-B386145A75E9}"/>
              </a:ext>
            </a:extLst>
          </p:cNvPr>
          <p:cNvSpPr/>
          <p:nvPr/>
        </p:nvSpPr>
        <p:spPr>
          <a:xfrm>
            <a:off x="267798" y="820387"/>
            <a:ext cx="8215190" cy="345094"/>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解决线性问题的方法就是在神经网络中加入非线性的元素激活函数，那神经元就会变成这样：</a:t>
            </a:r>
          </a:p>
        </p:txBody>
      </p:sp>
      <p:sp>
        <p:nvSpPr>
          <p:cNvPr id="31" name="椭圆 30">
            <a:extLst>
              <a:ext uri="{FF2B5EF4-FFF2-40B4-BE49-F238E27FC236}">
                <a16:creationId xmlns:a16="http://schemas.microsoft.com/office/drawing/2014/main" id="{67080AE9-7D2E-A343-A93D-8FC2A9AD5581}"/>
              </a:ext>
            </a:extLst>
          </p:cNvPr>
          <p:cNvSpPr/>
          <p:nvPr/>
        </p:nvSpPr>
        <p:spPr>
          <a:xfrm>
            <a:off x="2025535" y="1165481"/>
            <a:ext cx="1928710" cy="19287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 name="直线箭头连接符 31">
            <a:extLst>
              <a:ext uri="{FF2B5EF4-FFF2-40B4-BE49-F238E27FC236}">
                <a16:creationId xmlns:a16="http://schemas.microsoft.com/office/drawing/2014/main" id="{51009EDB-705A-C043-8FC5-6EC38248BF64}"/>
              </a:ext>
            </a:extLst>
          </p:cNvPr>
          <p:cNvCxnSpPr>
            <a:cxnSpLocks/>
            <a:endCxn id="31" idx="2"/>
          </p:cNvCxnSpPr>
          <p:nvPr/>
        </p:nvCxnSpPr>
        <p:spPr>
          <a:xfrm>
            <a:off x="354582" y="2129836"/>
            <a:ext cx="167095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线箭头连接符 34">
            <a:extLst>
              <a:ext uri="{FF2B5EF4-FFF2-40B4-BE49-F238E27FC236}">
                <a16:creationId xmlns:a16="http://schemas.microsoft.com/office/drawing/2014/main" id="{8A08AAE4-308D-CC4C-A9D0-BD8460DE72B5}"/>
              </a:ext>
            </a:extLst>
          </p:cNvPr>
          <p:cNvCxnSpPr>
            <a:cxnSpLocks/>
          </p:cNvCxnSpPr>
          <p:nvPr/>
        </p:nvCxnSpPr>
        <p:spPr>
          <a:xfrm>
            <a:off x="3954245" y="2129836"/>
            <a:ext cx="167095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B72196D7-EFC9-DF45-92AA-D1DD8F52B89E}"/>
              </a:ext>
            </a:extLst>
          </p:cNvPr>
          <p:cNvSpPr txBox="1"/>
          <p:nvPr/>
        </p:nvSpPr>
        <p:spPr>
          <a:xfrm>
            <a:off x="523817" y="2959680"/>
            <a:ext cx="1405814" cy="646331"/>
          </a:xfrm>
          <a:prstGeom prst="rect">
            <a:avLst/>
          </a:prstGeom>
          <a:noFill/>
        </p:spPr>
        <p:txBody>
          <a:bodyPr wrap="square" rtlCol="0">
            <a:spAutoFit/>
          </a:bodyPr>
          <a:lstStyle/>
          <a:p>
            <a:r>
              <a:rPr kumimoji="1" lang="zh-CN" altLang="en-US" dirty="0"/>
              <a:t>线性函数</a:t>
            </a:r>
            <a:r>
              <a:rPr kumimoji="1" lang="en-US" altLang="zh-CN" dirty="0"/>
              <a:t>f</a:t>
            </a:r>
          </a:p>
          <a:p>
            <a:r>
              <a:rPr kumimoji="1" lang="en-US" altLang="zh-CN" dirty="0"/>
              <a:t>y=</a:t>
            </a:r>
            <a:r>
              <a:rPr kumimoji="1" lang="en-US" altLang="zh-CN" dirty="0" err="1"/>
              <a:t>wx+b</a:t>
            </a:r>
            <a:endParaRPr kumimoji="1" lang="zh-CN" altLang="en-US" dirty="0"/>
          </a:p>
        </p:txBody>
      </p:sp>
      <p:sp>
        <p:nvSpPr>
          <p:cNvPr id="37" name="文本框 36">
            <a:extLst>
              <a:ext uri="{FF2B5EF4-FFF2-40B4-BE49-F238E27FC236}">
                <a16:creationId xmlns:a16="http://schemas.microsoft.com/office/drawing/2014/main" id="{C0D18282-C2BC-6048-AA4A-45B7E27D100A}"/>
              </a:ext>
            </a:extLst>
          </p:cNvPr>
          <p:cNvSpPr txBox="1"/>
          <p:nvPr/>
        </p:nvSpPr>
        <p:spPr>
          <a:xfrm>
            <a:off x="437236" y="1672636"/>
            <a:ext cx="914400" cy="369332"/>
          </a:xfrm>
          <a:prstGeom prst="rect">
            <a:avLst/>
          </a:prstGeom>
          <a:noFill/>
        </p:spPr>
        <p:txBody>
          <a:bodyPr wrap="square" rtlCol="0">
            <a:spAutoFit/>
          </a:bodyPr>
          <a:lstStyle/>
          <a:p>
            <a:r>
              <a:rPr kumimoji="1" lang="en-US" altLang="zh-CN" dirty="0"/>
              <a:t>x</a:t>
            </a:r>
            <a:endParaRPr kumimoji="1" lang="zh-CN" altLang="en-US" dirty="0"/>
          </a:p>
        </p:txBody>
      </p:sp>
      <p:sp>
        <p:nvSpPr>
          <p:cNvPr id="39" name="文本框 38">
            <a:extLst>
              <a:ext uri="{FF2B5EF4-FFF2-40B4-BE49-F238E27FC236}">
                <a16:creationId xmlns:a16="http://schemas.microsoft.com/office/drawing/2014/main" id="{52CE5AD8-7F09-6748-9814-76C1E23D75B7}"/>
              </a:ext>
            </a:extLst>
          </p:cNvPr>
          <p:cNvSpPr txBox="1"/>
          <p:nvPr/>
        </p:nvSpPr>
        <p:spPr>
          <a:xfrm>
            <a:off x="5130422" y="1672636"/>
            <a:ext cx="914400" cy="369332"/>
          </a:xfrm>
          <a:prstGeom prst="rect">
            <a:avLst/>
          </a:prstGeom>
          <a:noFill/>
        </p:spPr>
        <p:txBody>
          <a:bodyPr wrap="square" rtlCol="0">
            <a:spAutoFit/>
          </a:bodyPr>
          <a:lstStyle/>
          <a:p>
            <a:r>
              <a:rPr kumimoji="1" lang="en-US" altLang="zh-CN" dirty="0"/>
              <a:t>y</a:t>
            </a:r>
            <a:endParaRPr kumimoji="1" lang="zh-CN" altLang="en-US" dirty="0"/>
          </a:p>
        </p:txBody>
      </p:sp>
      <p:cxnSp>
        <p:nvCxnSpPr>
          <p:cNvPr id="4" name="直线箭头连接符 3">
            <a:extLst>
              <a:ext uri="{FF2B5EF4-FFF2-40B4-BE49-F238E27FC236}">
                <a16:creationId xmlns:a16="http://schemas.microsoft.com/office/drawing/2014/main" id="{6A7BE173-6E85-394A-B69A-89FA8B2CCC39}"/>
              </a:ext>
            </a:extLst>
          </p:cNvPr>
          <p:cNvCxnSpPr>
            <a:cxnSpLocks/>
            <a:stCxn id="31" idx="0"/>
            <a:endCxn id="31" idx="4"/>
          </p:cNvCxnSpPr>
          <p:nvPr/>
        </p:nvCxnSpPr>
        <p:spPr>
          <a:xfrm>
            <a:off x="2989890" y="1165481"/>
            <a:ext cx="0" cy="1928710"/>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曲线连接符 8">
            <a:extLst>
              <a:ext uri="{FF2B5EF4-FFF2-40B4-BE49-F238E27FC236}">
                <a16:creationId xmlns:a16="http://schemas.microsoft.com/office/drawing/2014/main" id="{18E3E19D-0459-BC4B-9D1C-3AE8C6D01A2E}"/>
              </a:ext>
            </a:extLst>
          </p:cNvPr>
          <p:cNvCxnSpPr>
            <a:cxnSpLocks/>
          </p:cNvCxnSpPr>
          <p:nvPr/>
        </p:nvCxnSpPr>
        <p:spPr>
          <a:xfrm rot="5400000" flipH="1" flipV="1">
            <a:off x="1538339" y="2217653"/>
            <a:ext cx="1153010" cy="977376"/>
          </a:xfrm>
          <a:prstGeom prst="curvedConnector3">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1AAB4320-3089-EC40-B001-F92C963C0845}"/>
              </a:ext>
            </a:extLst>
          </p:cNvPr>
          <p:cNvSpPr txBox="1"/>
          <p:nvPr/>
        </p:nvSpPr>
        <p:spPr>
          <a:xfrm>
            <a:off x="3779845" y="3000965"/>
            <a:ext cx="1696598" cy="646331"/>
          </a:xfrm>
          <a:prstGeom prst="rect">
            <a:avLst/>
          </a:prstGeom>
          <a:noFill/>
        </p:spPr>
        <p:txBody>
          <a:bodyPr wrap="square" rtlCol="0">
            <a:spAutoFit/>
          </a:bodyPr>
          <a:lstStyle/>
          <a:p>
            <a:r>
              <a:rPr kumimoji="1" lang="zh-CN" altLang="en-US" dirty="0"/>
              <a:t>非线性函数</a:t>
            </a:r>
            <a:r>
              <a:rPr kumimoji="1" lang="en-US" altLang="zh-CN" dirty="0"/>
              <a:t>g</a:t>
            </a:r>
          </a:p>
          <a:p>
            <a:r>
              <a:rPr kumimoji="1" lang="en-US" altLang="zh-CN" dirty="0"/>
              <a:t>g(z)</a:t>
            </a:r>
          </a:p>
        </p:txBody>
      </p:sp>
      <p:cxnSp>
        <p:nvCxnSpPr>
          <p:cNvPr id="44" name="曲线连接符 43">
            <a:extLst>
              <a:ext uri="{FF2B5EF4-FFF2-40B4-BE49-F238E27FC236}">
                <a16:creationId xmlns:a16="http://schemas.microsoft.com/office/drawing/2014/main" id="{E611266F-A31E-3B42-8828-ECD4DC792983}"/>
              </a:ext>
            </a:extLst>
          </p:cNvPr>
          <p:cNvCxnSpPr>
            <a:cxnSpLocks/>
          </p:cNvCxnSpPr>
          <p:nvPr/>
        </p:nvCxnSpPr>
        <p:spPr>
          <a:xfrm rot="16200000" flipV="1">
            <a:off x="3475403" y="2135764"/>
            <a:ext cx="871129" cy="859273"/>
          </a:xfrm>
          <a:prstGeom prst="curvedConnector3">
            <a:avLst/>
          </a:prstGeom>
          <a:ln w="127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9" name="矩形 48">
            <a:extLst>
              <a:ext uri="{FF2B5EF4-FFF2-40B4-BE49-F238E27FC236}">
                <a16:creationId xmlns:a16="http://schemas.microsoft.com/office/drawing/2014/main" id="{A380AD1B-C0AA-204D-9FD3-1CA72133ADCD}"/>
              </a:ext>
            </a:extLst>
          </p:cNvPr>
          <p:cNvSpPr/>
          <p:nvPr/>
        </p:nvSpPr>
        <p:spPr>
          <a:xfrm>
            <a:off x="233009" y="3713451"/>
            <a:ext cx="8215190" cy="345094"/>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所以整个流程变成这样：</a:t>
            </a:r>
          </a:p>
        </p:txBody>
      </p:sp>
      <p:pic>
        <p:nvPicPr>
          <p:cNvPr id="20" name="图片 19">
            <a:extLst>
              <a:ext uri="{FF2B5EF4-FFF2-40B4-BE49-F238E27FC236}">
                <a16:creationId xmlns:a16="http://schemas.microsoft.com/office/drawing/2014/main" id="{79F6FBD4-3C58-0A45-9CE0-715FD0C670FA}"/>
              </a:ext>
            </a:extLst>
          </p:cNvPr>
          <p:cNvPicPr>
            <a:picLocks noChangeAspect="1"/>
          </p:cNvPicPr>
          <p:nvPr/>
        </p:nvPicPr>
        <p:blipFill>
          <a:blip r:embed="rId2"/>
          <a:stretch>
            <a:fillRect/>
          </a:stretch>
        </p:blipFill>
        <p:spPr>
          <a:xfrm>
            <a:off x="383209" y="4033911"/>
            <a:ext cx="1574800" cy="1066800"/>
          </a:xfrm>
          <a:prstGeom prst="rect">
            <a:avLst/>
          </a:prstGeom>
        </p:spPr>
      </p:pic>
      <p:sp>
        <p:nvSpPr>
          <p:cNvPr id="54" name="矩形 53">
            <a:extLst>
              <a:ext uri="{FF2B5EF4-FFF2-40B4-BE49-F238E27FC236}">
                <a16:creationId xmlns:a16="http://schemas.microsoft.com/office/drawing/2014/main" id="{5D400FE8-9D89-6A46-8C24-809F8507DECE}"/>
              </a:ext>
            </a:extLst>
          </p:cNvPr>
          <p:cNvSpPr/>
          <p:nvPr/>
        </p:nvSpPr>
        <p:spPr>
          <a:xfrm>
            <a:off x="2357429" y="3713451"/>
            <a:ext cx="8215190" cy="625171"/>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那</a:t>
            </a:r>
            <a:r>
              <a:rPr lang="en-US" altLang="zh-CN" sz="1400" dirty="0">
                <a:solidFill>
                  <a:schemeClr val="bg1">
                    <a:lumMod val="50000"/>
                  </a:schemeClr>
                </a:solidFill>
                <a:latin typeface="微软雅黑" panose="020B0503020204020204" charset="-122"/>
                <a:ea typeface="微软雅黑" panose="020B0503020204020204" charset="-122"/>
              </a:rPr>
              <a:t>g</a:t>
            </a:r>
            <a:r>
              <a:rPr lang="zh-CN" altLang="en-US" sz="1400" dirty="0">
                <a:solidFill>
                  <a:schemeClr val="bg1">
                    <a:lumMod val="50000"/>
                  </a:schemeClr>
                </a:solidFill>
                <a:latin typeface="微软雅黑" panose="020B0503020204020204" charset="-122"/>
                <a:ea typeface="微软雅黑" panose="020B0503020204020204" charset="-122"/>
              </a:rPr>
              <a:t>是什么呢？</a:t>
            </a:r>
            <a:endParaRPr lang="en-US" altLang="zh-CN" sz="1400" dirty="0">
              <a:solidFill>
                <a:schemeClr val="bg1">
                  <a:lumMod val="50000"/>
                </a:schemeClr>
              </a:solidFill>
              <a:latin typeface="微软雅黑" panose="020B0503020204020204" charset="-122"/>
              <a:ea typeface="微软雅黑" panose="020B0503020204020204" charset="-122"/>
            </a:endParaRPr>
          </a:p>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常见的激活函数有以下几种：</a:t>
            </a:r>
          </a:p>
        </p:txBody>
      </p:sp>
      <p:pic>
        <p:nvPicPr>
          <p:cNvPr id="23" name="图片 22">
            <a:extLst>
              <a:ext uri="{FF2B5EF4-FFF2-40B4-BE49-F238E27FC236}">
                <a16:creationId xmlns:a16="http://schemas.microsoft.com/office/drawing/2014/main" id="{93DD15AD-3C0C-0147-97BF-6BFB6DC4111E}"/>
              </a:ext>
            </a:extLst>
          </p:cNvPr>
          <p:cNvPicPr>
            <a:picLocks noChangeAspect="1"/>
          </p:cNvPicPr>
          <p:nvPr/>
        </p:nvPicPr>
        <p:blipFill>
          <a:blip r:embed="rId3"/>
          <a:stretch>
            <a:fillRect/>
          </a:stretch>
        </p:blipFill>
        <p:spPr>
          <a:xfrm>
            <a:off x="2226436" y="4341049"/>
            <a:ext cx="1855993" cy="759662"/>
          </a:xfrm>
          <a:prstGeom prst="rect">
            <a:avLst/>
          </a:prstGeom>
        </p:spPr>
      </p:pic>
      <p:pic>
        <p:nvPicPr>
          <p:cNvPr id="40" name="图片 39">
            <a:extLst>
              <a:ext uri="{FF2B5EF4-FFF2-40B4-BE49-F238E27FC236}">
                <a16:creationId xmlns:a16="http://schemas.microsoft.com/office/drawing/2014/main" id="{33CD340D-35BF-394A-92B3-BF7C68767723}"/>
              </a:ext>
            </a:extLst>
          </p:cNvPr>
          <p:cNvPicPr>
            <a:picLocks noChangeAspect="1"/>
          </p:cNvPicPr>
          <p:nvPr/>
        </p:nvPicPr>
        <p:blipFill>
          <a:blip r:embed="rId4"/>
          <a:stretch>
            <a:fillRect/>
          </a:stretch>
        </p:blipFill>
        <p:spPr>
          <a:xfrm>
            <a:off x="4478654" y="4464487"/>
            <a:ext cx="2546422" cy="764933"/>
          </a:xfrm>
          <a:prstGeom prst="rect">
            <a:avLst/>
          </a:prstGeom>
        </p:spPr>
      </p:pic>
      <p:pic>
        <p:nvPicPr>
          <p:cNvPr id="42" name="图片 41">
            <a:extLst>
              <a:ext uri="{FF2B5EF4-FFF2-40B4-BE49-F238E27FC236}">
                <a16:creationId xmlns:a16="http://schemas.microsoft.com/office/drawing/2014/main" id="{AB9A304E-6671-0141-8F01-65D09065B178}"/>
              </a:ext>
            </a:extLst>
          </p:cNvPr>
          <p:cNvPicPr>
            <a:picLocks noChangeAspect="1"/>
          </p:cNvPicPr>
          <p:nvPr/>
        </p:nvPicPr>
        <p:blipFill>
          <a:blip r:embed="rId5"/>
          <a:stretch>
            <a:fillRect/>
          </a:stretch>
        </p:blipFill>
        <p:spPr>
          <a:xfrm>
            <a:off x="2226436" y="5582608"/>
            <a:ext cx="2070100" cy="635000"/>
          </a:xfrm>
          <a:prstGeom prst="rect">
            <a:avLst/>
          </a:prstGeom>
        </p:spPr>
      </p:pic>
      <p:pic>
        <p:nvPicPr>
          <p:cNvPr id="45" name="图片 44">
            <a:extLst>
              <a:ext uri="{FF2B5EF4-FFF2-40B4-BE49-F238E27FC236}">
                <a16:creationId xmlns:a16="http://schemas.microsoft.com/office/drawing/2014/main" id="{A814559E-A90F-A840-BDAA-1C89F6132026}"/>
              </a:ext>
            </a:extLst>
          </p:cNvPr>
          <p:cNvPicPr>
            <a:picLocks noChangeAspect="1"/>
          </p:cNvPicPr>
          <p:nvPr/>
        </p:nvPicPr>
        <p:blipFill>
          <a:blip r:embed="rId6"/>
          <a:stretch>
            <a:fillRect/>
          </a:stretch>
        </p:blipFill>
        <p:spPr>
          <a:xfrm>
            <a:off x="4266270" y="5387119"/>
            <a:ext cx="2420346" cy="979396"/>
          </a:xfrm>
          <a:prstGeom prst="rect">
            <a:avLst/>
          </a:prstGeom>
        </p:spPr>
      </p:pic>
      <p:sp>
        <p:nvSpPr>
          <p:cNvPr id="56" name="矩形 55">
            <a:extLst>
              <a:ext uri="{FF2B5EF4-FFF2-40B4-BE49-F238E27FC236}">
                <a16:creationId xmlns:a16="http://schemas.microsoft.com/office/drawing/2014/main" id="{F6C4A6DB-741B-4C49-85A8-AE9A5C3360D1}"/>
              </a:ext>
            </a:extLst>
          </p:cNvPr>
          <p:cNvSpPr/>
          <p:nvPr/>
        </p:nvSpPr>
        <p:spPr>
          <a:xfrm>
            <a:off x="2826418" y="5046556"/>
            <a:ext cx="1067750" cy="345094"/>
          </a:xfrm>
          <a:prstGeom prst="rect">
            <a:avLst/>
          </a:prstGeom>
        </p:spPr>
        <p:txBody>
          <a:bodyPr wrap="square">
            <a:spAutoFit/>
          </a:bodyPr>
          <a:lstStyle/>
          <a:p>
            <a:pPr>
              <a:lnSpc>
                <a:spcPct val="130000"/>
              </a:lnSpc>
            </a:pPr>
            <a:r>
              <a:rPr lang="en-US" altLang="zh-CN" sz="1400" dirty="0">
                <a:solidFill>
                  <a:schemeClr val="bg1">
                    <a:lumMod val="50000"/>
                  </a:schemeClr>
                </a:solidFill>
                <a:latin typeface="微软雅黑" panose="020B0503020204020204" charset="-122"/>
                <a:ea typeface="微软雅黑" panose="020B0503020204020204" charset="-122"/>
              </a:rPr>
              <a:t>sigmoid</a:t>
            </a:r>
            <a:endParaRPr lang="zh-CN" altLang="en-US" sz="1400" dirty="0">
              <a:solidFill>
                <a:schemeClr val="bg1">
                  <a:lumMod val="50000"/>
                </a:schemeClr>
              </a:solidFill>
              <a:latin typeface="微软雅黑" panose="020B0503020204020204" charset="-122"/>
              <a:ea typeface="微软雅黑" panose="020B0503020204020204" charset="-122"/>
            </a:endParaRPr>
          </a:p>
        </p:txBody>
      </p:sp>
      <p:sp>
        <p:nvSpPr>
          <p:cNvPr id="57" name="矩形 56">
            <a:extLst>
              <a:ext uri="{FF2B5EF4-FFF2-40B4-BE49-F238E27FC236}">
                <a16:creationId xmlns:a16="http://schemas.microsoft.com/office/drawing/2014/main" id="{DC4315DB-8FF4-8342-AB01-23B77285876C}"/>
              </a:ext>
            </a:extLst>
          </p:cNvPr>
          <p:cNvSpPr/>
          <p:nvPr/>
        </p:nvSpPr>
        <p:spPr>
          <a:xfrm>
            <a:off x="5131481" y="5056873"/>
            <a:ext cx="1067750" cy="345094"/>
          </a:xfrm>
          <a:prstGeom prst="rect">
            <a:avLst/>
          </a:prstGeom>
        </p:spPr>
        <p:txBody>
          <a:bodyPr wrap="square">
            <a:spAutoFit/>
          </a:bodyPr>
          <a:lstStyle/>
          <a:p>
            <a:pPr>
              <a:lnSpc>
                <a:spcPct val="130000"/>
              </a:lnSpc>
            </a:pPr>
            <a:r>
              <a:rPr lang="en-US" altLang="zh-CN" sz="1400" dirty="0">
                <a:solidFill>
                  <a:schemeClr val="bg1">
                    <a:lumMod val="50000"/>
                  </a:schemeClr>
                </a:solidFill>
                <a:latin typeface="微软雅黑" panose="020B0503020204020204" charset="-122"/>
                <a:ea typeface="微软雅黑" panose="020B0503020204020204" charset="-122"/>
              </a:rPr>
              <a:t>tanh</a:t>
            </a:r>
            <a:endParaRPr lang="zh-CN" altLang="en-US" sz="1400" dirty="0">
              <a:solidFill>
                <a:schemeClr val="bg1">
                  <a:lumMod val="50000"/>
                </a:schemeClr>
              </a:solidFill>
              <a:latin typeface="微软雅黑" panose="020B0503020204020204" charset="-122"/>
              <a:ea typeface="微软雅黑" panose="020B0503020204020204" charset="-122"/>
            </a:endParaRPr>
          </a:p>
        </p:txBody>
      </p:sp>
      <p:sp>
        <p:nvSpPr>
          <p:cNvPr id="58" name="矩形 57">
            <a:extLst>
              <a:ext uri="{FF2B5EF4-FFF2-40B4-BE49-F238E27FC236}">
                <a16:creationId xmlns:a16="http://schemas.microsoft.com/office/drawing/2014/main" id="{CC52B78C-C21F-6A4C-995A-8E0C8F95A40A}"/>
              </a:ext>
            </a:extLst>
          </p:cNvPr>
          <p:cNvSpPr/>
          <p:nvPr/>
        </p:nvSpPr>
        <p:spPr>
          <a:xfrm>
            <a:off x="2826418" y="6045061"/>
            <a:ext cx="1067750" cy="345094"/>
          </a:xfrm>
          <a:prstGeom prst="rect">
            <a:avLst/>
          </a:prstGeom>
        </p:spPr>
        <p:txBody>
          <a:bodyPr wrap="square">
            <a:spAutoFit/>
          </a:bodyPr>
          <a:lstStyle/>
          <a:p>
            <a:pPr>
              <a:lnSpc>
                <a:spcPct val="130000"/>
              </a:lnSpc>
            </a:pPr>
            <a:r>
              <a:rPr lang="en-US" altLang="zh-CN" sz="1400" dirty="0" err="1">
                <a:solidFill>
                  <a:schemeClr val="bg1">
                    <a:lumMod val="50000"/>
                  </a:schemeClr>
                </a:solidFill>
                <a:latin typeface="微软雅黑" panose="020B0503020204020204" charset="-122"/>
                <a:ea typeface="微软雅黑" panose="020B0503020204020204" charset="-122"/>
              </a:rPr>
              <a:t>ReLu</a:t>
            </a:r>
            <a:endParaRPr lang="zh-CN" altLang="en-US" sz="1400" dirty="0">
              <a:solidFill>
                <a:schemeClr val="bg1">
                  <a:lumMod val="50000"/>
                </a:schemeClr>
              </a:solidFill>
              <a:latin typeface="微软雅黑" panose="020B0503020204020204" charset="-122"/>
              <a:ea typeface="微软雅黑" panose="020B0503020204020204" charset="-122"/>
            </a:endParaRPr>
          </a:p>
        </p:txBody>
      </p:sp>
      <p:sp>
        <p:nvSpPr>
          <p:cNvPr id="59" name="矩形 58">
            <a:extLst>
              <a:ext uri="{FF2B5EF4-FFF2-40B4-BE49-F238E27FC236}">
                <a16:creationId xmlns:a16="http://schemas.microsoft.com/office/drawing/2014/main" id="{81DB0607-F9C5-0A4F-8487-E47AA9AC7C06}"/>
              </a:ext>
            </a:extLst>
          </p:cNvPr>
          <p:cNvSpPr/>
          <p:nvPr/>
        </p:nvSpPr>
        <p:spPr>
          <a:xfrm>
            <a:off x="5147171" y="6105370"/>
            <a:ext cx="1067750" cy="345094"/>
          </a:xfrm>
          <a:prstGeom prst="rect">
            <a:avLst/>
          </a:prstGeom>
        </p:spPr>
        <p:txBody>
          <a:bodyPr wrap="square">
            <a:spAutoFit/>
          </a:bodyPr>
          <a:lstStyle/>
          <a:p>
            <a:pPr>
              <a:lnSpc>
                <a:spcPct val="130000"/>
              </a:lnSpc>
            </a:pPr>
            <a:r>
              <a:rPr lang="en-US" altLang="zh-CN" sz="1400" dirty="0" err="1">
                <a:solidFill>
                  <a:schemeClr val="bg1">
                    <a:lumMod val="50000"/>
                  </a:schemeClr>
                </a:solidFill>
                <a:latin typeface="微软雅黑" panose="020B0503020204020204" charset="-122"/>
                <a:ea typeface="微软雅黑" panose="020B0503020204020204" charset="-122"/>
              </a:rPr>
              <a:t>softmax</a:t>
            </a:r>
            <a:endParaRPr lang="zh-CN" altLang="en-US" sz="1400" dirty="0">
              <a:solidFill>
                <a:schemeClr val="bg1">
                  <a:lumMod val="50000"/>
                </a:schemeClr>
              </a:solidFill>
              <a:latin typeface="微软雅黑" panose="020B0503020204020204" charset="-122"/>
              <a:ea typeface="微软雅黑" panose="020B0503020204020204" charset="-122"/>
            </a:endParaRPr>
          </a:p>
        </p:txBody>
      </p:sp>
      <p:sp>
        <p:nvSpPr>
          <p:cNvPr id="61" name="矩形 60">
            <a:extLst>
              <a:ext uri="{FF2B5EF4-FFF2-40B4-BE49-F238E27FC236}">
                <a16:creationId xmlns:a16="http://schemas.microsoft.com/office/drawing/2014/main" id="{59AF5E74-81B3-2845-8312-FE690FEB4011}"/>
              </a:ext>
            </a:extLst>
          </p:cNvPr>
          <p:cNvSpPr/>
          <p:nvPr/>
        </p:nvSpPr>
        <p:spPr>
          <a:xfrm>
            <a:off x="7156214" y="2367018"/>
            <a:ext cx="2653548" cy="1465401"/>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激活函数需要满足以下的性质：</a:t>
            </a:r>
            <a:endParaRPr lang="en-US" altLang="zh-CN" sz="1400" dirty="0">
              <a:solidFill>
                <a:schemeClr val="bg1">
                  <a:lumMod val="50000"/>
                </a:schemeClr>
              </a:solidFill>
              <a:latin typeface="微软雅黑" panose="020B0503020204020204" charset="-122"/>
              <a:ea typeface="微软雅黑" panose="020B0503020204020204" charset="-122"/>
            </a:endParaRPr>
          </a:p>
          <a:p>
            <a:pPr>
              <a:lnSpc>
                <a:spcPct val="130000"/>
              </a:lnSpc>
            </a:pPr>
            <a:r>
              <a:rPr lang="en-US" altLang="zh-CN" sz="1400" dirty="0">
                <a:solidFill>
                  <a:schemeClr val="bg1">
                    <a:lumMod val="50000"/>
                  </a:schemeClr>
                </a:solidFill>
                <a:latin typeface="微软雅黑" panose="020B0503020204020204" charset="-122"/>
                <a:ea typeface="微软雅黑" panose="020B0503020204020204" charset="-122"/>
              </a:rPr>
              <a:t>0.</a:t>
            </a:r>
            <a:r>
              <a:rPr lang="zh-CN" altLang="en-US" sz="1400" dirty="0">
                <a:solidFill>
                  <a:schemeClr val="bg1">
                    <a:lumMod val="50000"/>
                  </a:schemeClr>
                </a:solidFill>
                <a:latin typeface="微软雅黑" panose="020B0503020204020204" charset="-122"/>
                <a:ea typeface="微软雅黑" panose="020B0503020204020204" charset="-122"/>
              </a:rPr>
              <a:t>非线性</a:t>
            </a:r>
            <a:endParaRPr lang="en-US" altLang="zh-CN" sz="1400" dirty="0">
              <a:solidFill>
                <a:schemeClr val="bg1">
                  <a:lumMod val="50000"/>
                </a:schemeClr>
              </a:solidFill>
              <a:latin typeface="微软雅黑" panose="020B0503020204020204" charset="-122"/>
              <a:ea typeface="微软雅黑" panose="020B0503020204020204" charset="-122"/>
            </a:endParaRPr>
          </a:p>
          <a:p>
            <a:pPr>
              <a:lnSpc>
                <a:spcPct val="130000"/>
              </a:lnSpc>
            </a:pPr>
            <a:r>
              <a:rPr lang="en-US" altLang="zh-CN" sz="1400" dirty="0">
                <a:solidFill>
                  <a:schemeClr val="bg1">
                    <a:lumMod val="50000"/>
                  </a:schemeClr>
                </a:solidFill>
                <a:latin typeface="微软雅黑" panose="020B0503020204020204" charset="-122"/>
                <a:ea typeface="微软雅黑" panose="020B0503020204020204" charset="-122"/>
              </a:rPr>
              <a:t>1.</a:t>
            </a:r>
            <a:r>
              <a:rPr lang="zh-CN" altLang="en-US" sz="1400" dirty="0">
                <a:solidFill>
                  <a:schemeClr val="bg1">
                    <a:lumMod val="50000"/>
                  </a:schemeClr>
                </a:solidFill>
                <a:latin typeface="微软雅黑" panose="020B0503020204020204" charset="-122"/>
                <a:ea typeface="微软雅黑" panose="020B0503020204020204" charset="-122"/>
              </a:rPr>
              <a:t>可微性</a:t>
            </a:r>
            <a:endParaRPr lang="en-US" altLang="zh-CN" sz="1400" dirty="0">
              <a:solidFill>
                <a:schemeClr val="bg1">
                  <a:lumMod val="50000"/>
                </a:schemeClr>
              </a:solidFill>
              <a:latin typeface="微软雅黑" panose="020B0503020204020204" charset="-122"/>
              <a:ea typeface="微软雅黑" panose="020B0503020204020204" charset="-122"/>
            </a:endParaRPr>
          </a:p>
          <a:p>
            <a:pPr>
              <a:lnSpc>
                <a:spcPct val="130000"/>
              </a:lnSpc>
            </a:pPr>
            <a:r>
              <a:rPr lang="en-US" altLang="zh-CN" sz="1400" dirty="0">
                <a:solidFill>
                  <a:schemeClr val="bg1">
                    <a:lumMod val="50000"/>
                  </a:schemeClr>
                </a:solidFill>
                <a:latin typeface="微软雅黑" panose="020B0503020204020204" charset="-122"/>
                <a:ea typeface="微软雅黑" panose="020B0503020204020204" charset="-122"/>
              </a:rPr>
              <a:t>2.</a:t>
            </a:r>
            <a:r>
              <a:rPr lang="zh-CN" altLang="en-US" sz="1400" dirty="0">
                <a:solidFill>
                  <a:schemeClr val="bg1">
                    <a:lumMod val="50000"/>
                  </a:schemeClr>
                </a:solidFill>
                <a:latin typeface="微软雅黑" panose="020B0503020204020204" charset="-122"/>
                <a:ea typeface="微软雅黑" panose="020B0503020204020204" charset="-122"/>
              </a:rPr>
              <a:t>单调性</a:t>
            </a:r>
            <a:endParaRPr lang="en-US" altLang="zh-CN" sz="1400" dirty="0">
              <a:solidFill>
                <a:schemeClr val="bg1">
                  <a:lumMod val="50000"/>
                </a:schemeClr>
              </a:solidFill>
              <a:latin typeface="微软雅黑" panose="020B0503020204020204" charset="-122"/>
              <a:ea typeface="微软雅黑" panose="020B0503020204020204" charset="-122"/>
            </a:endParaRPr>
          </a:p>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关于</a:t>
            </a:r>
            <a:r>
              <a:rPr lang="en-US" altLang="zh-CN" sz="1400" dirty="0">
                <a:solidFill>
                  <a:schemeClr val="bg1">
                    <a:lumMod val="50000"/>
                  </a:schemeClr>
                </a:solidFill>
                <a:latin typeface="微软雅黑" panose="020B0503020204020204" charset="-122"/>
                <a:ea typeface="微软雅黑" panose="020B0503020204020204" charset="-122"/>
              </a:rPr>
              <a:t>1</a:t>
            </a:r>
            <a:r>
              <a:rPr lang="zh-CN" altLang="en-US" sz="1400" dirty="0">
                <a:solidFill>
                  <a:schemeClr val="bg1">
                    <a:lumMod val="50000"/>
                  </a:schemeClr>
                </a:solidFill>
                <a:latin typeface="微软雅黑" panose="020B0503020204020204" charset="-122"/>
                <a:ea typeface="微软雅黑" panose="020B0503020204020204" charset="-122"/>
              </a:rPr>
              <a:t>，</a:t>
            </a:r>
            <a:r>
              <a:rPr lang="en-US" altLang="zh-CN" sz="1400" dirty="0">
                <a:solidFill>
                  <a:schemeClr val="bg1">
                    <a:lumMod val="50000"/>
                  </a:schemeClr>
                </a:solidFill>
                <a:latin typeface="微软雅黑" panose="020B0503020204020204" charset="-122"/>
                <a:ea typeface="微软雅黑" panose="020B0503020204020204" charset="-122"/>
              </a:rPr>
              <a:t>2</a:t>
            </a:r>
            <a:r>
              <a:rPr lang="zh-CN" altLang="en-US" sz="1400" dirty="0">
                <a:solidFill>
                  <a:schemeClr val="bg1">
                    <a:lumMod val="50000"/>
                  </a:schemeClr>
                </a:solidFill>
                <a:latin typeface="微软雅黑" panose="020B0503020204020204" charset="-122"/>
                <a:ea typeface="微软雅黑" panose="020B0503020204020204" charset="-122"/>
              </a:rPr>
              <a:t>两点之后再说为什么</a:t>
            </a:r>
            <a:endParaRPr lang="en-US" altLang="zh-CN" sz="1400" dirty="0">
              <a:solidFill>
                <a:schemeClr val="bg1">
                  <a:lumMod val="50000"/>
                </a:schemeClr>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618847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第一PPT，www.1ppt.com">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6">
      <a:majorFont>
        <a:latin typeface="Segoe UI"/>
        <a:ea typeface="宋体"/>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154</TotalTime>
  <Words>3143</Words>
  <Application>Microsoft Macintosh PowerPoint</Application>
  <PresentationFormat>宽屏</PresentationFormat>
  <Paragraphs>272</Paragraphs>
  <Slides>29</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29</vt:i4>
      </vt:variant>
    </vt:vector>
  </HeadingPairs>
  <TitlesOfParts>
    <vt:vector size="38" baseType="lpstr">
      <vt:lpstr>宋体</vt:lpstr>
      <vt:lpstr>微软雅黑</vt:lpstr>
      <vt:lpstr>Segoe UI</vt:lpstr>
      <vt:lpstr>Segoe UI Light</vt:lpstr>
      <vt:lpstr>Arial</vt:lpstr>
      <vt:lpstr>Calibri</vt:lpstr>
      <vt:lpstr>Wingdings</vt:lpstr>
      <vt:lpstr>第一PPT，www.1ppt.com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虚拟点线</dc:title>
  <dc:creator>第一PPT</dc:creator>
  <cp:keywords>www.1ppt.com</cp:keywords>
  <dc:description>www.1ppt.com</dc:description>
  <cp:lastModifiedBy>Junjie Xun</cp:lastModifiedBy>
  <cp:revision>129</cp:revision>
  <dcterms:created xsi:type="dcterms:W3CDTF">2015-08-18T02:51:00Z</dcterms:created>
  <dcterms:modified xsi:type="dcterms:W3CDTF">2018-12-28T10:33:55Z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