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28/8/2020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100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28/8/2020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166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28/8/2020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995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28/8/2020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3728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28/8/2020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4540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28/8/2020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9010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28/8/2020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85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28/8/2020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6685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28/8/2020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595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28/8/2020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658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28/8/2020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342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28/8/2020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393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28/8/2020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28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28/8/2020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75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28/8/2020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272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28/8/2020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506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28/8/2020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37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CA7594-3C31-4009-9A93-521E3A53447F}" type="datetimeFigureOut">
              <a:rPr lang="en-SG" smtClean="0"/>
              <a:t>28/8/2020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262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po.anaconda.com/archive/Anaconda3-2020.07-Windows-x86_64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06AE-66BF-4C65-890D-9DF05EBD3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Setting up Development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819C9-36A1-407B-B37D-2B0EEEF4E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875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1C64-E0D2-4EFC-896A-0D89EA5F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434" y="-355107"/>
            <a:ext cx="10018713" cy="1752599"/>
          </a:xfrm>
        </p:spPr>
        <p:txBody>
          <a:bodyPr/>
          <a:lstStyle/>
          <a:p>
            <a:r>
              <a:rPr lang="en-SG" dirty="0"/>
              <a:t>Setting up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0D9FE-AF48-4FD6-9860-CF5EE0B0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594" y="1257669"/>
            <a:ext cx="9847832" cy="422068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 b="1" dirty="0"/>
              <a:t>Install Anaconda and </a:t>
            </a:r>
            <a:r>
              <a:rPr lang="en-SG" b="1" dirty="0" err="1"/>
              <a:t>Jupyter</a:t>
            </a:r>
            <a:r>
              <a:rPr lang="en-SG" b="1" dirty="0"/>
              <a:t> Notebook</a:t>
            </a:r>
          </a:p>
          <a:p>
            <a:r>
              <a:rPr lang="en-SG" dirty="0"/>
              <a:t>1. Downloads and install </a:t>
            </a:r>
            <a:r>
              <a:rPr lang="en-SG" b="1" dirty="0"/>
              <a:t>Anaconda</a:t>
            </a:r>
            <a:r>
              <a:rPr lang="en-SG" dirty="0"/>
              <a:t> from </a:t>
            </a:r>
            <a:r>
              <a:rPr lang="en-SG" dirty="0">
                <a:hlinkClick r:id="rId2"/>
              </a:rPr>
              <a:t>https://repo.anaconda.com/archive/Anaconda3-2020.07-Windows-x86_64.exe</a:t>
            </a:r>
            <a:r>
              <a:rPr lang="en-SG" dirty="0"/>
              <a:t>. Select the default options when prompted during the installation of </a:t>
            </a:r>
            <a:r>
              <a:rPr lang="en-SG" b="1" dirty="0"/>
              <a:t>Anaconda</a:t>
            </a:r>
            <a:r>
              <a:rPr lang="en-SG" dirty="0"/>
              <a:t>.</a:t>
            </a:r>
          </a:p>
          <a:p>
            <a:r>
              <a:rPr lang="en-SG" dirty="0"/>
              <a:t>2. Open “Anaconda Prompt” by finding it in the Windows (Start) Menu.</a:t>
            </a:r>
          </a:p>
          <a:p>
            <a:r>
              <a:rPr lang="en-SG" dirty="0"/>
              <a:t>3. Type the command in red to verified Anaconda was installed.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4. Type the command in red to update Anaconda.</a:t>
            </a:r>
          </a:p>
          <a:p>
            <a:endParaRPr lang="en-SG" dirty="0"/>
          </a:p>
          <a:p>
            <a:endParaRPr lang="en-SG" dirty="0"/>
          </a:p>
          <a:p>
            <a:r>
              <a:rPr lang="en-SG" b="1" dirty="0"/>
              <a:t>Start </a:t>
            </a:r>
            <a:r>
              <a:rPr lang="en-SG" b="1" dirty="0" err="1"/>
              <a:t>Jupyter</a:t>
            </a:r>
            <a:r>
              <a:rPr lang="en-SG" b="1" dirty="0"/>
              <a:t> Notebook</a:t>
            </a:r>
          </a:p>
          <a:p>
            <a:r>
              <a:rPr lang="en-SG" dirty="0"/>
              <a:t>1. Type the command in red to start </a:t>
            </a:r>
            <a:r>
              <a:rPr lang="en-SG" dirty="0" err="1"/>
              <a:t>Jupyter</a:t>
            </a:r>
            <a:r>
              <a:rPr lang="en-SG" dirty="0"/>
              <a:t> Notebook.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6E0E9-019C-4EED-AE24-2451D4AB8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362" y="2574482"/>
            <a:ext cx="8596045" cy="629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B3F836-A258-45BD-B451-1124BD68D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362" y="3833634"/>
            <a:ext cx="8711363" cy="495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1B80A6-F7C2-493F-9826-B0900C94C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362" y="5014141"/>
            <a:ext cx="8816138" cy="5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28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</TotalTime>
  <Words>103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Setting up Development Environment</vt:lpstr>
      <vt:lpstr>Setting up Development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Development Environment</dc:title>
  <dc:creator>Lee Le Hui</dc:creator>
  <cp:lastModifiedBy>Lee Le Hui</cp:lastModifiedBy>
  <cp:revision>2</cp:revision>
  <dcterms:created xsi:type="dcterms:W3CDTF">2020-08-27T16:12:40Z</dcterms:created>
  <dcterms:modified xsi:type="dcterms:W3CDTF">2020-08-27T16:22:06Z</dcterms:modified>
</cp:coreProperties>
</file>