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57" r:id="rId4"/>
    <p:sldId id="258" r:id="rId5"/>
    <p:sldId id="262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6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04027-222D-4A1E-AEA5-A228C15C78A4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65642-BCFA-437E-AB96-33F52661F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96940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C19D3-69FD-4A77-9249-4E25DD1178A4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51175-CF5F-4D9C-850C-83ABC95E7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03633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51175-CF5F-4D9C-850C-83ABC95E7B1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C08B119-E2EE-434A-B8DB-5100F5898509}" type="datetime1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17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B077-BB93-4978-A65B-37F787B47428}" type="datetime1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299AA16D-088C-4E0D-9858-DFC81CA08C8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E398-C419-44CC-9363-1AFF1A27822D}" type="datetime1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A16D-088C-4E0D-9858-DFC81CA08C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A969-503C-438F-9EE3-026D5857348F}" type="datetime1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A16D-088C-4E0D-9858-DFC81CA08C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81E-05FD-4C54-A60E-EC50C2E4FA50}" type="datetime1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AA16D-088C-4E0D-9858-DFC81CA08C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4158-D99E-4CBD-800E-60CF3FC9852A}" type="datetime1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AA16D-088C-4E0D-9858-DFC81CA08C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CA54-4FFC-4468-8543-B3431B494FED}" type="datetime1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A16D-088C-4E0D-9858-DFC81CA08C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2028-E1D7-436C-9FE8-E2F1A906DFBB}" type="datetime1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A16D-088C-4E0D-9858-DFC81CA08C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D516-375A-4B4E-B6C2-1AFE9202C505}" type="datetime1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A16D-088C-4E0D-9858-DFC81CA08C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66F3-DAEC-4B65-BBEC-B7740256AF40}" type="datetime1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AA16D-088C-4E0D-9858-DFC81CA08C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B178C2-B8F3-414A-89F2-79D56A3DB9E8}" type="datetime1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9AA16D-088C-4E0D-9858-DFC81CA08C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8F7B-C38D-4733-8F8D-99FD8629759C}" type="datetime1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A16D-088C-4E0D-9858-DFC81CA08C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99AA16D-088C-4E0D-9858-DFC81CA08C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7664DBE-B45E-490C-AEE3-23B7204006A7}" type="datetime1">
              <a:rPr lang="zh-CN" altLang="en-US" smtClean="0"/>
              <a:t>2019/2/8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SQL Project 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Presenter</a:t>
            </a:r>
            <a:r>
              <a:rPr lang="zh-CN" altLang="en-US" dirty="0"/>
              <a:t>：</a:t>
            </a:r>
            <a:r>
              <a:rPr lang="en-US" altLang="zh-CN" dirty="0" err="1"/>
              <a:t>Kaiyao</a:t>
            </a:r>
            <a:r>
              <a:rPr lang="en-US" altLang="zh-CN" dirty="0"/>
              <a:t> Qin &amp; Tao </a:t>
            </a:r>
            <a:r>
              <a:rPr lang="en-US" altLang="zh-CN" dirty="0" err="1"/>
              <a:t>Guo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A16D-088C-4E0D-9858-DFC81CA08C8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47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6860BD-F460-4386-ACD6-E41F62803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576" y="1233128"/>
            <a:ext cx="7239001" cy="7620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ea typeface="等线" panose="02010600030101010101" pitchFamily="2" charset="-122"/>
              </a:rPr>
              <a:t>Only </a:t>
            </a:r>
            <a:r>
              <a:rPr lang="en-CA" sz="28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Abdual</a:t>
            </a:r>
            <a:r>
              <a:rPr lang="en-CA" sz="2800" dirty="0">
                <a:latin typeface="Times New Roman" panose="02020603050405020304" pitchFamily="18" charset="0"/>
                <a:ea typeface="等线" panose="02010600030101010101" pitchFamily="2" charset="-122"/>
              </a:rPr>
              <a:t> has the total account balance less than $5000</a:t>
            </a:r>
            <a:endParaRPr lang="en-CA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9E86AB-12E5-4C1D-90DB-E91714B804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AA16D-088C-4E0D-9858-DFC81CA08C8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C3457-7464-4D22-98D7-3D13CF147D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95536" y="332656"/>
            <a:ext cx="7162800" cy="228600"/>
          </a:xfrm>
        </p:spPr>
        <p:txBody>
          <a:bodyPr/>
          <a:lstStyle/>
          <a:p>
            <a:r>
              <a:rPr lang="en-CA" altLang="zh-CN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itself 3</a:t>
            </a:r>
            <a:endParaRPr lang="zh-CN" alt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7C74E7-6AA1-48DE-9E06-AE5127C64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284984"/>
            <a:ext cx="7922401" cy="8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9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6860BD-F460-4386-ACD6-E41F62803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405" y="1052736"/>
            <a:ext cx="7239001" cy="7620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of them hold saving accounts, and four holds checking account.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9E86AB-12E5-4C1D-90DB-E91714B804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AA16D-088C-4E0D-9858-DFC81CA08C8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C3457-7464-4D22-98D7-3D13CF147D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95536" y="332656"/>
            <a:ext cx="7162800" cy="228600"/>
          </a:xfrm>
        </p:spPr>
        <p:txBody>
          <a:bodyPr/>
          <a:lstStyle/>
          <a:p>
            <a:r>
              <a:rPr lang="en-CA" altLang="zh-CN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itself 4</a:t>
            </a:r>
            <a:endParaRPr lang="zh-CN" alt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CFDBD8-8C54-48DC-8F81-DF5BE698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14307"/>
            <a:ext cx="7416824" cy="399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5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6860BD-F460-4386-ACD6-E41F62803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568" y="1484784"/>
            <a:ext cx="7239001" cy="7620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latin typeface="Times New Roman" panose="02020603050405020304" pitchFamily="18" charset="0"/>
                <a:ea typeface="等线" panose="02010600030101010101" pitchFamily="2" charset="-122"/>
              </a:rPr>
              <a:t>Each customer has a </a:t>
            </a:r>
            <a:r>
              <a:rPr lang="en-CA" sz="32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UserlLogin</a:t>
            </a:r>
            <a:r>
              <a:rPr lang="en-CA" sz="3200" dirty="0">
                <a:latin typeface="Times New Roman" panose="02020603050405020304" pitchFamily="18" charset="0"/>
                <a:ea typeface="等线" panose="02010600030101010101" pitchFamily="2" charset="-122"/>
              </a:rPr>
              <a:t> and its corresponding </a:t>
            </a:r>
            <a:r>
              <a:rPr lang="en-CA" sz="32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UserPassword</a:t>
            </a:r>
            <a:r>
              <a:rPr lang="en-CA" sz="3200" dirty="0">
                <a:latin typeface="Times New Roman" panose="02020603050405020304" pitchFamily="18" charset="0"/>
                <a:ea typeface="等线" panose="02010600030101010101" pitchFamily="2" charset="-122"/>
              </a:rPr>
              <a:t>, and they can be accessed by </a:t>
            </a:r>
            <a:r>
              <a:rPr lang="en-CA" sz="32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AccountID</a:t>
            </a:r>
            <a:endParaRPr lang="en-C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9E86AB-12E5-4C1D-90DB-E91714B804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AA16D-088C-4E0D-9858-DFC81CA08C8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C3457-7464-4D22-98D7-3D13CF147D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95536" y="332656"/>
            <a:ext cx="7162800" cy="228600"/>
          </a:xfrm>
        </p:spPr>
        <p:txBody>
          <a:bodyPr/>
          <a:lstStyle/>
          <a:p>
            <a:r>
              <a:rPr lang="en-CA" altLang="zh-CN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itself 5</a:t>
            </a:r>
            <a:endParaRPr lang="zh-CN" alt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512BF7-891E-4580-B5D8-4BF8D6BBA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420888"/>
            <a:ext cx="5060518" cy="458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8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6860BD-F460-4386-ACD6-E41F62803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499" y="2420888"/>
            <a:ext cx="7239001" cy="7620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latin typeface="Times New Roman" panose="02020603050405020304" pitchFamily="18" charset="0"/>
                <a:ea typeface="等线" panose="02010600030101010101" pitchFamily="2" charset="-122"/>
              </a:rPr>
              <a:t>six of the ten customers have overdraft in their accounts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latin typeface="Times New Roman" panose="02020603050405020304" pitchFamily="18" charset="0"/>
                <a:ea typeface="等线" panose="02010600030101010101" pitchFamily="2" charset="-122"/>
              </a:rPr>
              <a:t>customer Li has overdraft amount over three thousand, which is the most in the list.</a:t>
            </a:r>
            <a:endParaRPr lang="en-C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9E86AB-12E5-4C1D-90DB-E91714B804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AA16D-088C-4E0D-9858-DFC81CA08C8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C3457-7464-4D22-98D7-3D13CF147D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95536" y="332656"/>
            <a:ext cx="7162800" cy="228600"/>
          </a:xfrm>
        </p:spPr>
        <p:txBody>
          <a:bodyPr/>
          <a:lstStyle/>
          <a:p>
            <a:r>
              <a:rPr lang="en-CA" altLang="zh-CN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itself 6</a:t>
            </a:r>
            <a:endParaRPr lang="zh-CN" alt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FA2E30-A9B0-4049-B524-671C6929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83" y="3200364"/>
            <a:ext cx="6303832" cy="335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5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064896" cy="1143000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AA16D-088C-4E0D-9858-DFC81CA08C8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77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dirty="0"/>
              <a:t>Project Introduction</a:t>
            </a:r>
            <a:endParaRPr lang="zh-CN" altLang="en-US" sz="6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Create database about bank transaction information.</a:t>
            </a:r>
          </a:p>
          <a:p>
            <a:r>
              <a:rPr lang="en-US" altLang="zh-CN" dirty="0"/>
              <a:t>There are 17 tables in the database such as customer\account\account type\transaction log etc.</a:t>
            </a:r>
          </a:p>
          <a:p>
            <a:r>
              <a:rPr lang="en-US" altLang="zh-CN" dirty="0"/>
              <a:t>Finish 7 queries like join\select\create view \delete\drop etc. </a:t>
            </a:r>
          </a:p>
          <a:p>
            <a:r>
              <a:rPr lang="en-US" altLang="zh-CN" dirty="0"/>
              <a:t>Also include the where and having conditions.</a:t>
            </a:r>
          </a:p>
          <a:p>
            <a:r>
              <a:rPr lang="en-US" altLang="zh-CN" dirty="0"/>
              <a:t>The goal of the project is to understand database entities in more depth and have practical experience of working with different objects of SQL.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AA16D-088C-4E0D-9858-DFC81CA08C8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34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Assignment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635959"/>
              </p:ext>
            </p:extLst>
          </p:nvPr>
        </p:nvGraphicFramePr>
        <p:xfrm>
          <a:off x="1219200" y="838200"/>
          <a:ext cx="7467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Task</a:t>
                      </a:r>
                      <a:r>
                        <a:rPr lang="en-US" altLang="zh-CN" baseline="0" dirty="0"/>
                        <a:t>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Task 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Responsible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Phase</a:t>
                      </a:r>
                      <a:r>
                        <a:rPr lang="en-US" altLang="zh-CN" baseline="0" dirty="0"/>
                        <a:t> I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Create first 4 tables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Tao </a:t>
                      </a:r>
                      <a:r>
                        <a:rPr lang="en-US" altLang="zh-CN" dirty="0" err="1"/>
                        <a:t>Guo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Create the rest tables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Kaiyao</a:t>
                      </a:r>
                      <a:r>
                        <a:rPr lang="en-US" altLang="zh-CN" dirty="0"/>
                        <a:t> Qin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Combine the</a:t>
                      </a:r>
                      <a:r>
                        <a:rPr lang="en-US" altLang="zh-CN" baseline="0" dirty="0"/>
                        <a:t> query together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Tao </a:t>
                      </a:r>
                      <a:r>
                        <a:rPr lang="en-US" altLang="zh-CN" dirty="0" err="1"/>
                        <a:t>Guo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Phase</a:t>
                      </a:r>
                      <a:r>
                        <a:rPr lang="en-US" altLang="zh-CN" baseline="0" dirty="0"/>
                        <a:t>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r>
                        <a:rPr lang="en-US" altLang="zh-CN" baseline="0" dirty="0"/>
                        <a:t> 1-7 queries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Kaiyao</a:t>
                      </a:r>
                      <a:r>
                        <a:rPr lang="en-US" altLang="zh-CN" dirty="0"/>
                        <a:t> Qin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Check the queries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Tao </a:t>
                      </a:r>
                      <a:r>
                        <a:rPr lang="en-US" altLang="zh-CN" dirty="0" err="1"/>
                        <a:t>Guo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 the</a:t>
                      </a:r>
                      <a:r>
                        <a:rPr lang="en-US" altLang="zh-CN" baseline="0" dirty="0"/>
                        <a:t> report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Kaiyao</a:t>
                      </a:r>
                      <a:r>
                        <a:rPr lang="en-US" altLang="zh-CN" dirty="0"/>
                        <a:t> Qin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r>
                        <a:rPr lang="en-US" altLang="zh-CN" baseline="0" dirty="0"/>
                        <a:t> the PPT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Tao </a:t>
                      </a:r>
                      <a:r>
                        <a:rPr lang="en-US" altLang="zh-CN" dirty="0" err="1"/>
                        <a:t>Guo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AA16D-088C-4E0D-9858-DFC81CA08C8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9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/>
              <a:t>Gain from the project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Create table and insert value sequence is important.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First: No foreign Keys</a:t>
            </a:r>
          </a:p>
          <a:p>
            <a:pPr lvl="1"/>
            <a:r>
              <a:rPr lang="en-US" altLang="zh-CN" dirty="0"/>
              <a:t>Second: 1 foreign keys references to no foreign key tables. </a:t>
            </a:r>
          </a:p>
          <a:p>
            <a:pPr lvl="1"/>
            <a:r>
              <a:rPr lang="en-US" altLang="zh-CN" dirty="0"/>
              <a:t>The rest.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AA16D-088C-4E0D-9858-DFC81CA08C84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7305700" cy="265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62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/>
              <a:t>Gain from the project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Hands-on experience to do more practice.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523 Lines</a:t>
            </a:r>
          </a:p>
          <a:p>
            <a:pPr lvl="1"/>
            <a:r>
              <a:rPr lang="en-US" altLang="zh-CN" dirty="0"/>
              <a:t>1506 words </a:t>
            </a:r>
          </a:p>
          <a:p>
            <a:pPr lvl="1"/>
            <a:r>
              <a:rPr lang="en-US" altLang="zh-CN" dirty="0"/>
              <a:t>N times Errors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AA16D-088C-4E0D-9858-DFC81CA08C8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71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/>
              <a:t>Gain from the project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Try to solve question with in different method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question:</a:t>
            </a:r>
          </a:p>
          <a:p>
            <a:pPr marL="0" indent="0">
              <a:buNone/>
            </a:pPr>
            <a:r>
              <a:rPr lang="en-US" altLang="zh-CN" dirty="0"/>
              <a:t>Create a view to get any particular user’s login and password using </a:t>
            </a:r>
            <a:r>
              <a:rPr lang="en-US" altLang="zh-CN" dirty="0" err="1"/>
              <a:t>AccountId</a:t>
            </a:r>
            <a:r>
              <a:rPr lang="en-US" altLang="zh-CN" dirty="0"/>
              <a:t>. </a:t>
            </a:r>
          </a:p>
          <a:p>
            <a:pPr marL="0" indent="0">
              <a:buNone/>
            </a:pPr>
            <a:r>
              <a:rPr lang="en-US" altLang="zh-CN" dirty="0"/>
              <a:t>Methods:</a:t>
            </a:r>
          </a:p>
          <a:p>
            <a:pPr lvl="1"/>
            <a:r>
              <a:rPr lang="en-US" altLang="zh-CN" dirty="0"/>
              <a:t> select * from view where </a:t>
            </a:r>
            <a:r>
              <a:rPr lang="en-US" altLang="zh-CN" dirty="0" err="1"/>
              <a:t>AccountId</a:t>
            </a:r>
            <a:r>
              <a:rPr lang="en-US" altLang="zh-CN" dirty="0"/>
              <a:t> = n</a:t>
            </a:r>
          </a:p>
          <a:p>
            <a:pPr lvl="1"/>
            <a:r>
              <a:rPr lang="en-US" altLang="zh-CN" dirty="0"/>
              <a:t> create procedure to exec</a:t>
            </a:r>
          </a:p>
          <a:p>
            <a:pPr lvl="1"/>
            <a:r>
              <a:rPr lang="en-US" altLang="zh-CN" dirty="0"/>
              <a:t> declare variable and set variable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AA16D-088C-4E0D-9858-DFC81CA08C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01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/>
              <a:t>Gain from the project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Nothing is simple</a:t>
            </a:r>
          </a:p>
          <a:p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Just do it!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Try it!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Face the Errors!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Solve the Errors!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You will get it!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AA16D-088C-4E0D-9858-DFC81CA08C8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4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6860BD-F460-4386-ACD6-E41F62803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552" y="2492896"/>
            <a:ext cx="7239001" cy="7620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bank data base design, a total of 10 customers were created.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of them holds an </a:t>
            </a:r>
            <a:r>
              <a:rPr lang="en-CA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AccountID</a:t>
            </a:r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1 to 10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to directly or indirectly access other tables such as </a:t>
            </a:r>
            <a:r>
              <a:rPr lang="en-CA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OverDraftLog</a:t>
            </a:r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Customer, </a:t>
            </a:r>
            <a:r>
              <a:rPr lang="en-CA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AccountType</a:t>
            </a:r>
            <a:r>
              <a:rPr lang="en-CA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CA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CA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9E86AB-12E5-4C1D-90DB-E91714B804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AA16D-088C-4E0D-9858-DFC81CA08C8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C3457-7464-4D22-98D7-3D13CF147D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95536" y="332656"/>
            <a:ext cx="7162800" cy="228600"/>
          </a:xfrm>
        </p:spPr>
        <p:txBody>
          <a:bodyPr/>
          <a:lstStyle/>
          <a:p>
            <a:r>
              <a:rPr lang="en-CA" altLang="zh-CN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itself 1</a:t>
            </a:r>
            <a:endParaRPr lang="zh-CN" alt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365B2D-F784-4396-820D-BF1BC6035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429000"/>
            <a:ext cx="2948194" cy="30963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7F5CC1-6DF9-44EE-8D6A-2995D8CCF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475" y="3429000"/>
            <a:ext cx="510752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1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6860BD-F460-4386-ACD6-E41F62803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405" y="1052736"/>
            <a:ext cx="7239001" cy="7620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these customers, eight are from Ontario state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9E86AB-12E5-4C1D-90DB-E91714B804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AA16D-088C-4E0D-9858-DFC81CA08C8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C3457-7464-4D22-98D7-3D13CF147D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95536" y="332656"/>
            <a:ext cx="7162800" cy="228600"/>
          </a:xfrm>
        </p:spPr>
        <p:txBody>
          <a:bodyPr/>
          <a:lstStyle/>
          <a:p>
            <a:r>
              <a:rPr lang="en-CA" altLang="zh-CN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itself 2</a:t>
            </a:r>
            <a:endParaRPr lang="zh-CN" alt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8ED586-EA5F-4249-9E16-631334933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7" y="2420888"/>
            <a:ext cx="8512202" cy="33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14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TM01859868[[fn=热]]</Template>
  <TotalTime>106</TotalTime>
  <Words>429</Words>
  <Application>Microsoft Office PowerPoint</Application>
  <PresentationFormat>全屏显示(4:3)</PresentationFormat>
  <Paragraphs>96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热</vt:lpstr>
      <vt:lpstr>SQL Project Review</vt:lpstr>
      <vt:lpstr>Project Introduction</vt:lpstr>
      <vt:lpstr>Task Assignment</vt:lpstr>
      <vt:lpstr>Gain from the project</vt:lpstr>
      <vt:lpstr>Gain from the project</vt:lpstr>
      <vt:lpstr>Gain from the project</vt:lpstr>
      <vt:lpstr>Gain from the project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 Review</dc:title>
  <dc:creator>yukon013</dc:creator>
  <cp:lastModifiedBy>Qin QIN</cp:lastModifiedBy>
  <cp:revision>9</cp:revision>
  <dcterms:created xsi:type="dcterms:W3CDTF">2019-02-08T04:30:43Z</dcterms:created>
  <dcterms:modified xsi:type="dcterms:W3CDTF">2019-02-08T07:12:48Z</dcterms:modified>
</cp:coreProperties>
</file>