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8" r:id="rId4"/>
    <p:sldId id="259" r:id="rId5"/>
    <p:sldId id="260" r:id="rId6"/>
    <p:sldId id="263" r:id="rId7"/>
    <p:sldId id="264" r:id="rId8"/>
    <p:sldId id="272" r:id="rId9"/>
    <p:sldId id="261" r:id="rId10"/>
    <p:sldId id="262" r:id="rId11"/>
    <p:sldId id="265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8000">
                <a:solidFill>
                  <a:schemeClr val="accent1">
                    <a:lumMod val="50000"/>
                  </a:schemeClr>
                </a:solidFill>
              </a:rPr>
              <a:t>Week3 Project</a:t>
            </a:r>
            <a:endParaRPr lang="en-US" altLang="zh-CN" sz="8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z="4000">
                <a:solidFill>
                  <a:schemeClr val="dk1"/>
                </a:solidFill>
              </a:rPr>
              <a:t>Kaiye Chen</a:t>
            </a:r>
            <a:endParaRPr lang="en-US" altLang="zh-CN"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Problem1: Exponential Weight</a:t>
            </a:r>
            <a:endParaRPr lang="en-US" altLang="zh-CN"/>
          </a:p>
        </p:txBody>
      </p:sp>
      <p:pic>
        <p:nvPicPr>
          <p:cNvPr id="7" name="图片 6" descr="Q1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1090" y="1956435"/>
            <a:ext cx="5599430" cy="43313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15670" y="2174875"/>
            <a:ext cx="514985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lambda increases, the poportion</a:t>
            </a:r>
            <a:endParaRPr lang="en-US" altLang="zh-CN" sz="28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/>
              <a:t>   current day decrease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converging speed decrease</a:t>
            </a:r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Similar lambda relationship</a:t>
            </a:r>
            <a:endParaRPr lang="en-US" altLang="zh-CN"/>
          </a:p>
          <a:p>
            <a:r>
              <a:rPr lang="en-US" altLang="zh-CN"/>
              <a:t>Only 60 days, converge to 1 before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60</a:t>
            </a: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81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Problem1: Explained Percentage</a:t>
            </a:r>
            <a:endParaRPr lang="en-US" altLang="zh-CN"/>
          </a:p>
        </p:txBody>
      </p:sp>
      <p:pic>
        <p:nvPicPr>
          <p:cNvPr id="2" name="图片 1" descr="Q1-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8250" y="1825625"/>
            <a:ext cx="5135880" cy="3992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838200" y="381000"/>
            <a:ext cx="1122870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Problem1: Discussion: matrix dot Vs one by one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0895" y="1423035"/>
            <a:ext cx="6027420" cy="2621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015" y="4506595"/>
            <a:ext cx="5661660" cy="1607820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588010" y="1762760"/>
            <a:ext cx="10515600" cy="4351338"/>
          </a:xfrm>
        </p:spPr>
        <p:txBody>
          <a:bodyPr/>
          <a:p>
            <a:r>
              <a:rPr lang="en-US" altLang="zh-CN"/>
              <a:t>Matrix dot: consise, faster(O(n)),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difficult to understand</a:t>
            </a:r>
            <a:endParaRPr lang="en-US" altLang="zh-CN"/>
          </a:p>
          <a:p>
            <a:r>
              <a:rPr lang="en-US" altLang="zh-CN"/>
              <a:t>Calculate one by one: more code,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slower(O(n^2)), easy to get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81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Problem2: Run time</a:t>
            </a:r>
            <a:endParaRPr lang="en-US" altLang="zh-CN"/>
          </a:p>
        </p:txBody>
      </p:sp>
      <p:pic>
        <p:nvPicPr>
          <p:cNvPr id="5" name="图片 4" descr="Q2-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0" y="1706880"/>
            <a:ext cx="5957570" cy="4149725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/>
        </p:nvSpPr>
        <p:spPr>
          <a:xfrm>
            <a:off x="588010" y="17627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Grow as N increases</a:t>
            </a:r>
            <a:endParaRPr lang="en-US" altLang="zh-CN"/>
          </a:p>
          <a:p>
            <a:r>
              <a:rPr lang="en-US" altLang="zh-CN"/>
              <a:t>Relationship: ^2 speed increase,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matrix has N^2 element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81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Problem2: Fnorm</a:t>
            </a:r>
            <a:endParaRPr lang="en-US" altLang="zh-CN"/>
          </a:p>
        </p:txBody>
      </p:sp>
      <p:sp>
        <p:nvSpPr>
          <p:cNvPr id="10" name="内容占位符 9"/>
          <p:cNvSpPr>
            <a:spLocks noGrp="1"/>
          </p:cNvSpPr>
          <p:nvPr/>
        </p:nvSpPr>
        <p:spPr>
          <a:xfrm>
            <a:off x="588010" y="17627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Grow as N increases</a:t>
            </a:r>
            <a:endParaRPr lang="en-US" altLang="zh-CN"/>
          </a:p>
          <a:p>
            <a:r>
              <a:rPr lang="en-US" altLang="zh-CN"/>
              <a:t>Relationship: linear speed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increase, reason not clear</a:t>
            </a:r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Comparing: trade-off between</a:t>
            </a:r>
            <a:endParaRPr lang="en-US" altLang="zh-CN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   run time and Fnorm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2" name="图片 1" descr="Q2-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8340" y="1706880"/>
            <a:ext cx="5960110" cy="40125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Problem2: Package and self-defined comparison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Our cholosky method: Have a very small negative eigen value tolerance(like 1e-8)</a:t>
            </a:r>
            <a:endParaRPr lang="en-US" altLang="zh-CN"/>
          </a:p>
          <a:p>
            <a:r>
              <a:rPr lang="en-US" altLang="zh-CN"/>
              <a:t>Cholosky method in numpy.linear package: Require very strict PSD,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raise an error when slightly non-PSD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Problem3: Time results </a:t>
            </a:r>
            <a:endParaRPr lang="zh-CN" altLang="en-US"/>
          </a:p>
        </p:txBody>
      </p:sp>
      <p:pic>
        <p:nvPicPr>
          <p:cNvPr id="5" name="内容占位符 4" descr="Q3-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93030" y="1789430"/>
            <a:ext cx="6392545" cy="4500880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/>
        </p:nvSpPr>
        <p:spPr>
          <a:xfrm>
            <a:off x="588010" y="17627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Normal: Longest time</a:t>
            </a:r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Time decreases as explained</a:t>
            </a:r>
            <a:endParaRPr lang="en-US" altLang="zh-CN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   ratio decreased</a:t>
            </a: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EW covariance longer</a:t>
            </a:r>
            <a:endParaRPr lang="en-US" altLang="zh-CN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   than pearson covariance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Problem3: Fnorm Results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900" y="1691005"/>
            <a:ext cx="6171565" cy="4451350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/>
        </p:nvSpPr>
        <p:spPr>
          <a:xfrm>
            <a:off x="588010" y="17627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Normal: lowest norm</a:t>
            </a:r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Norm increases as explained</a:t>
            </a:r>
            <a:endParaRPr lang="en-US" altLang="zh-CN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   ratio decreased</a:t>
            </a: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Comparison: negative relationship</a:t>
            </a:r>
            <a:endParaRPr lang="en-US" altLang="zh-CN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   between run time and Fnorm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COMMONDATA" val="eyJoZGlkIjoiOTc3NDg3MTRkNzJkYTZhMzNiYzQ0YWNhNjg4ZTgxN2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F9F9F9"/>
      </a:dk2>
      <a:lt2>
        <a:srgbClr val="FFFFFF"/>
      </a:lt2>
      <a:accent1>
        <a:srgbClr val="D6B686"/>
      </a:accent1>
      <a:accent2>
        <a:srgbClr val="E2D2AF"/>
      </a:accent2>
      <a:accent3>
        <a:srgbClr val="C4A293"/>
      </a:accent3>
      <a:accent4>
        <a:srgbClr val="CEC9BA"/>
      </a:accent4>
      <a:accent5>
        <a:srgbClr val="E7CAA2"/>
      </a:accent5>
      <a:accent6>
        <a:srgbClr val="B2836E"/>
      </a:accent6>
      <a:hlink>
        <a:srgbClr val="304FFE"/>
      </a:hlink>
      <a:folHlink>
        <a:srgbClr val="49206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1143</Words>
  <Application>WPS 演示</Application>
  <PresentationFormat>宽屏</PresentationFormat>
  <Paragraphs>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Microsoft YaHei</vt:lpstr>
      <vt:lpstr>Arial Unicode MS</vt:lpstr>
      <vt:lpstr>Office 主题</vt:lpstr>
      <vt:lpstr>1_Office 主题</vt:lpstr>
      <vt:lpstr>Week2 Project</vt:lpstr>
      <vt:lpstr>Problem1: Math Provement</vt:lpstr>
      <vt:lpstr>PowerPoint 演示文稿</vt:lpstr>
      <vt:lpstr>PowerPoint 演示文稿</vt:lpstr>
      <vt:lpstr>PowerPoint 演示文稿</vt:lpstr>
      <vt:lpstr>PowerPoint 演示文稿</vt:lpstr>
      <vt:lpstr>Problem1: Math Provement</vt:lpstr>
      <vt:lpstr>Problem1: Empirical Provement</vt:lpstr>
      <vt:lpstr>Problem2: OLS error distribution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陈恺烨</dc:creator>
  <cp:lastModifiedBy>烨烨</cp:lastModifiedBy>
  <cp:revision>3</cp:revision>
  <dcterms:created xsi:type="dcterms:W3CDTF">2022-09-09T03:55:00Z</dcterms:created>
  <dcterms:modified xsi:type="dcterms:W3CDTF">2022-09-20T20:26:05Z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5318ADBF50F2446EAB4C69FAFB993312</vt:lpwstr>
  </property>
  <property fmtid="{D5CDD505-2E9C-101B-9397-08002B2CF9AE}" pid="3" name="KSOProductBuildVer">
    <vt:lpwstr>2052-11.1.0.12358</vt:lpwstr>
  </property>
</Properties>
</file>