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0" r:id="rId6"/>
    <p:sldId id="264" r:id="rId7"/>
    <p:sldId id="272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Week5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Expected Shortfall</a:t>
            </a:r>
            <a:endParaRPr lang="en-US" altLang="zh-CN"/>
          </a:p>
        </p:txBody>
      </p:sp>
      <p:pic>
        <p:nvPicPr>
          <p:cNvPr id="6" name="图片 5" descr="Q1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2175510"/>
            <a:ext cx="5600700" cy="2204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635" y="1747520"/>
            <a:ext cx="47021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An extension of VaR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Using the mean of below VaR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Problem1: Results</a:t>
            </a:r>
            <a:endParaRPr lang="en-US" altLang="zh-CN"/>
          </a:p>
        </p:txBody>
      </p:sp>
      <p:pic>
        <p:nvPicPr>
          <p:cNvPr id="2" name="图片 1" descr="Q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215" y="784225"/>
            <a:ext cx="5097780" cy="2979420"/>
          </a:xfrm>
          <a:prstGeom prst="rect">
            <a:avLst/>
          </a:prstGeom>
        </p:spPr>
      </p:pic>
      <p:pic>
        <p:nvPicPr>
          <p:cNvPr id="3" name="图片 2" descr="Q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832860"/>
            <a:ext cx="10088880" cy="3025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260" y="1562100"/>
            <a:ext cx="5035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T-distribution: High VaR, low ES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Reason: T is fat-tail and high kurtosis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Refactoring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2160" y="1932940"/>
            <a:ext cx="94557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No necessity to show codes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In this stage: Refactoring in this week’s homework notebook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In the future: Create a package for all the related codes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Problem3: Copula Method</a:t>
            </a:r>
            <a:endParaRPr lang="en-US" altLang="zh-CN"/>
          </a:p>
        </p:txBody>
      </p:sp>
      <p:pic>
        <p:nvPicPr>
          <p:cNvPr id="6" name="图片 5" descr="Q3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427605"/>
            <a:ext cx="6918960" cy="3395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260" y="1562100"/>
            <a:ext cx="5035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Based on the cholosky decomposition of correlation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Combined different distribution estimation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Results</a:t>
            </a:r>
            <a:endParaRPr lang="zh-CN" altLang="en-US"/>
          </a:p>
        </p:txBody>
      </p:sp>
      <p:pic>
        <p:nvPicPr>
          <p:cNvPr id="4" name="图片 3" descr="Q3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1292225"/>
            <a:ext cx="8268335" cy="2774315"/>
          </a:xfrm>
          <a:prstGeom prst="rect">
            <a:avLst/>
          </a:prstGeom>
        </p:spPr>
      </p:pic>
      <p:pic>
        <p:nvPicPr>
          <p:cNvPr id="7" name="图片 6" descr="Q3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0" y="4066540"/>
            <a:ext cx="8268335" cy="280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 Results</a:t>
            </a:r>
            <a:endParaRPr lang="zh-CN" altLang="en-US"/>
          </a:p>
        </p:txBody>
      </p:sp>
      <p:pic>
        <p:nvPicPr>
          <p:cNvPr id="3" name="图片 2" descr="Q3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040" y="2369820"/>
            <a:ext cx="6112510" cy="2588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260" y="1562100"/>
            <a:ext cx="5035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Copula Method is better, since not all distribution are normal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Still subaddictive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OTc3NDg3MTRkNzJkYTZhMzNiYzQ0YWNhNjg4ZTgxN2EifQ=="/>
  <p:tag name="KSO_WPP_MARK_KEY" val="3f6837b9-610f-4f9d-bb66-dd342ce5fbe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Week4 Project</vt:lpstr>
      <vt:lpstr>Problem1: Statistical Expectation</vt:lpstr>
      <vt:lpstr>PowerPoint 演示文稿</vt:lpstr>
      <vt:lpstr>PowerPoint 演示文稿</vt:lpstr>
      <vt:lpstr>PowerPoint 演示文稿</vt:lpstr>
      <vt:lpstr>Problem3: Model chosen</vt:lpstr>
      <vt:lpstr>Problem3:  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6</cp:revision>
  <dcterms:created xsi:type="dcterms:W3CDTF">2022-09-09T03:55:00Z</dcterms:created>
  <dcterms:modified xsi:type="dcterms:W3CDTF">2022-10-15T04:11:40Z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2052-11.1.0.12358</vt:lpwstr>
  </property>
</Properties>
</file>