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4" r:id="rId6"/>
    <p:sldId id="272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Week7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Results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2635" y="1747520"/>
            <a:ext cx="59772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B-S-M and Finite Difference: Very similar Greeks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 increases, Put-Call Spread decreases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</p:txBody>
      </p:sp>
      <p:pic>
        <p:nvPicPr>
          <p:cNvPr id="6" name="图片 5" descr="Q1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2388870"/>
            <a:ext cx="5402580" cy="4366260"/>
          </a:xfrm>
          <a:prstGeom prst="rect">
            <a:avLst/>
          </a:prstGeom>
        </p:spPr>
      </p:pic>
      <p:pic>
        <p:nvPicPr>
          <p:cNvPr id="5" name="图片 4" descr="Q1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20" y="1082675"/>
            <a:ext cx="5342255" cy="3144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90041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Delta Hedge Results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3270" y="1706880"/>
            <a:ext cx="9970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Delta Hedge: Make means close to 0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Gamma and others: mean not exactly 0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Risk metrics: No large difference</a:t>
            </a:r>
            <a:endParaRPr lang="en-US" altLang="zh-CN" sz="2800"/>
          </a:p>
        </p:txBody>
      </p:sp>
      <p:pic>
        <p:nvPicPr>
          <p:cNvPr id="6" name="图片 5" descr="Q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1210" y="3316605"/>
            <a:ext cx="3776345" cy="3390900"/>
          </a:xfrm>
          <a:prstGeom prst="rect">
            <a:avLst/>
          </a:prstGeom>
        </p:spPr>
      </p:pic>
      <p:pic>
        <p:nvPicPr>
          <p:cNvPr id="7" name="图片 6" descr="Q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3316605"/>
            <a:ext cx="3886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561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Problem3: Efficient Frontier</a:t>
            </a:r>
            <a:endParaRPr lang="en-US" altLang="zh-CN"/>
          </a:p>
        </p:txBody>
      </p:sp>
      <p:pic>
        <p:nvPicPr>
          <p:cNvPr id="6" name="图片 5" descr="Q3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41320"/>
            <a:ext cx="5227320" cy="3916680"/>
          </a:xfrm>
          <a:prstGeom prst="rect">
            <a:avLst/>
          </a:prstGeom>
        </p:spPr>
      </p:pic>
      <p:pic>
        <p:nvPicPr>
          <p:cNvPr id="7" name="图片 6" descr="Q3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2941320"/>
            <a:ext cx="5196840" cy="3787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2160" y="1642110"/>
            <a:ext cx="9970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Optimize method: Minimize volatility and Maximize Sharpe Ratio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Optimize sharpe: 1.19, very close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Distribution: No shortsell portfolio more sparse when return high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Optimize Portfolio</a:t>
            </a:r>
            <a:endParaRPr lang="zh-CN" altLang="en-US"/>
          </a:p>
        </p:txBody>
      </p:sp>
      <p:pic>
        <p:nvPicPr>
          <p:cNvPr id="3" name="图片 2" descr="Q3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4620"/>
            <a:ext cx="9570720" cy="3627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4220" y="1290955"/>
            <a:ext cx="9970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No shortsell portfolio: weights which &lt; 0 in shortsell portfolio becomes 0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OTc3NDg3MTRkNzJkYTZhMzNiYzQ0YWNhNjg4ZTgxN2EifQ=="/>
  <p:tag name="KSO_WPP_MARK_KEY" val="3f6837b9-610f-4f9d-bb66-dd342ce5fbe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Week6 Project</vt:lpstr>
      <vt:lpstr>Problem1: Results</vt:lpstr>
      <vt:lpstr>PowerPoint 演示文稿</vt:lpstr>
      <vt:lpstr>PowerPoint 演示文稿</vt:lpstr>
      <vt:lpstr>Problem3: Synthetic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8</cp:revision>
  <dcterms:created xsi:type="dcterms:W3CDTF">2022-09-09T03:55:00Z</dcterms:created>
  <dcterms:modified xsi:type="dcterms:W3CDTF">2022-11-05T03:39:54Z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2052-11.1.0.12598</vt:lpwstr>
  </property>
</Properties>
</file>