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0" r:id="rId6"/>
    <p:sldId id="264" r:id="rId7"/>
    <p:sldId id="272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Week4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Statistical Expectation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72235" y="2025650"/>
            <a:ext cx="459549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Classical Brownian Motion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Arithmetic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Geometric Brownian Motion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/>
              <a:t>   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6275" y="1416685"/>
            <a:ext cx="325374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45" y="3128010"/>
            <a:ext cx="2895600" cy="158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05" y="5226050"/>
            <a:ext cx="310134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Results</a:t>
            </a:r>
            <a:endParaRPr lang="en-US" altLang="zh-CN"/>
          </a:p>
        </p:txBody>
      </p:sp>
      <p:pic>
        <p:nvPicPr>
          <p:cNvPr id="6" name="图片 5" descr="Q1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1640205"/>
            <a:ext cx="5849620" cy="4589145"/>
          </a:xfrm>
          <a:prstGeom prst="rect">
            <a:avLst/>
          </a:prstGeom>
        </p:spPr>
      </p:pic>
      <p:pic>
        <p:nvPicPr>
          <p:cNvPr id="7" name="图片 6" descr="Q1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55" y="1640205"/>
            <a:ext cx="5706745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VaR Comparison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2244725"/>
            <a:ext cx="6697345" cy="3158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Visualization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2294255"/>
            <a:ext cx="1111758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Model chosen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2547620"/>
            <a:ext cx="4246245" cy="2688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2235" y="2025650"/>
            <a:ext cx="5730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/>
              <a:t>Portfolio A,B,C,total are listed below:   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5379085"/>
            <a:ext cx="5669280" cy="845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 Visualization</a:t>
            </a:r>
            <a:endParaRPr lang="zh-CN" altLang="en-US"/>
          </a:p>
        </p:txBody>
      </p:sp>
      <p:pic>
        <p:nvPicPr>
          <p:cNvPr id="4" name="图片 3" descr="Q3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1269365"/>
            <a:ext cx="4267200" cy="5334000"/>
          </a:xfrm>
          <a:prstGeom prst="rect">
            <a:avLst/>
          </a:prstGeom>
        </p:spPr>
      </p:pic>
      <p:pic>
        <p:nvPicPr>
          <p:cNvPr id="6" name="图片 5" descr="Q3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30" y="1284605"/>
            <a:ext cx="3947160" cy="53035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OTc3NDg3MTRkNzJkYTZhMzNiYzQ0YWNhNjg4ZTgxN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Week3 Project</vt:lpstr>
      <vt:lpstr>Problem1: Exponential Weight</vt:lpstr>
      <vt:lpstr>PowerPoint 演示文稿</vt:lpstr>
      <vt:lpstr>PowerPoint 演示文稿</vt:lpstr>
      <vt:lpstr>PowerPoint 演示文稿</vt:lpstr>
      <vt:lpstr>Problem2: Package and self-defined comparison</vt:lpstr>
      <vt:lpstr>Problem3: Time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5</cp:revision>
  <dcterms:created xsi:type="dcterms:W3CDTF">2022-09-09T03:55:00Z</dcterms:created>
  <dcterms:modified xsi:type="dcterms:W3CDTF">2022-09-29T14:32:13Z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2052-11.1.0.12358</vt:lpwstr>
  </property>
</Properties>
</file>