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58" r:id="rId5"/>
    <p:sldId id="263" r:id="rId6"/>
    <p:sldId id="264" r:id="rId7"/>
    <p:sldId id="265" r:id="rId8"/>
    <p:sldId id="262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60"/>
  </p:normalViewPr>
  <p:slideViewPr>
    <p:cSldViewPr snapToGrid="0">
      <p:cViewPr>
        <p:scale>
          <a:sx n="66" d="100"/>
          <a:sy n="66" d="100"/>
        </p:scale>
        <p:origin x="-240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87177-C1B5-4248-8277-833923A0E0A0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0CEBD-AA44-49A8-8230-11E40CD73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89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每一帧都是由不同的混合高斯生成的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0CEBD-AA44-49A8-8230-11E40CD735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901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每一帧都是由不同的混合高斯生成的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0CEBD-AA44-49A8-8230-11E40CD735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588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7B2B3-82FD-4A89-83F7-90BDE2A14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F22B1B-F9E8-42ED-8014-1FCE44273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62108-2491-454C-9AF3-5F7540A8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66F2-E9C1-4C74-90A2-2769F92E24DB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35BA7-A88E-4C2F-9B9C-74CFF04A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206EB1-0C96-4C81-9F3E-97367A31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219-CAD1-4D3B-928D-B51CEA3F8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0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6664A-1465-4274-BC4F-7BC2A8B9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0C7C0E-F3A5-4464-AEFD-35ACC6497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1CE76-059B-412A-B1AA-9F02C27D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66F2-E9C1-4C74-90A2-2769F92E24DB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5ED686-542D-4E7B-AB50-A8F1DBB7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BA2393-5DAA-4856-80C7-B5D3BB33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219-CAD1-4D3B-928D-B51CEA3F8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23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D90EB7-7F28-42C8-A18D-9E391F0D0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1487E5-97EE-444B-B14B-5DC399382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EB73F-B82F-497A-8686-7CDA41FF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66F2-E9C1-4C74-90A2-2769F92E24DB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9EC16-8D89-46EE-B190-7DE7C024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1F463-C65C-4920-BC47-1AE0430B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219-CAD1-4D3B-928D-B51CEA3F8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83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AA43F-BB26-40A8-8667-A409F50C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33B37-81CE-4C36-B83C-74679B399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6FB51A-38D5-428F-A16C-99CE65D5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66F2-E9C1-4C74-90A2-2769F92E24DB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D2FE6-AED4-4852-A1FA-CC059DCA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15733-F1EB-4B35-BD1E-A3F3EE8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219-CAD1-4D3B-928D-B51CEA3F8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64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A8AF1-29ED-427A-BF1A-A721BCB3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DDBF33-7313-4ED5-8CE4-370665EF1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7F2BC9-517F-493A-A74B-4BB32C472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66F2-E9C1-4C74-90A2-2769F92E24DB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EB6D97-85C5-4552-98BC-EBEF6729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83327C-F755-4F75-AE10-6EF1D302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219-CAD1-4D3B-928D-B51CEA3F8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24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1C14A-FB0E-4249-9A8D-C6228A18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B67CD-A784-47EA-82DB-8000973C3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69478A-D659-4E95-A3FC-AC5B0E9BA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AF5CB1-F373-4D44-83BF-666781A18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66F2-E9C1-4C74-90A2-2769F92E24DB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109B0C-FC34-4D66-A258-FBF68A5D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4FD8D6-13FC-4695-A556-BE5C0357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219-CAD1-4D3B-928D-B51CEA3F8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51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EFF23-03E5-4253-976E-9895313E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82C282-CDB1-4C20-A156-5F5C1B9EF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4E1ABA-83B2-4F10-83B0-643850BA6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287B69-374E-498A-869C-9C1EE383B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FCE68D-0DFE-4659-871B-22B80B5BA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22F230-031E-44FC-8306-2CC6B358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66F2-E9C1-4C74-90A2-2769F92E24DB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CB13AD-F422-45B4-B29A-79B40D518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03FE08-4F62-4030-8A39-E5D44774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219-CAD1-4D3B-928D-B51CEA3F8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24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79686-B683-4F4C-A14C-52A3B83C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43B1C5-0E29-43A0-AF0A-8EB94066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66F2-E9C1-4C74-90A2-2769F92E24DB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F4F781-259F-461F-806E-7A014CED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9B54B8-1658-40DC-86D5-F5533381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219-CAD1-4D3B-928D-B51CEA3F8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3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43AC1D-D5EC-4144-B6BA-6C1E0B11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66F2-E9C1-4C74-90A2-2769F92E24DB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0D95CC-2458-416A-B060-F2B7B3C9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C994CC-0B1E-4E6E-A7FA-883EA7AF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219-CAD1-4D3B-928D-B51CEA3F8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74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AA8A3-56D6-4644-BD8A-638962B6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E9125-C50C-4A6D-A8D7-00B8D7CD0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8E954E-A9E9-4ABE-B73F-7C7A36827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60FA58-7A23-4FFA-A87B-2B28B89A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66F2-E9C1-4C74-90A2-2769F92E24DB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1CA1C7-024F-462D-BDC4-15AB3255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A2DB12-7A46-4DD4-9170-3E38001E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219-CAD1-4D3B-928D-B51CEA3F8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4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35B62-803C-4CD3-80CD-DA47A73C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396153-8338-44A9-91C9-CEC5946C4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777884-354D-40B0-AF74-F2582BAD3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F6C77C-5184-4EEF-868C-C7509757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66F2-E9C1-4C74-90A2-2769F92E24DB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DB1F85-4E86-46F2-A15A-CAD58563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76808D-7AF5-4453-A7B2-AB3CF852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219-CAD1-4D3B-928D-B51CEA3F8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54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065341-D1B7-4D73-9E51-7578D5F3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22A3AA-5F09-45E9-9643-B153D4C3D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E04C83-C5A9-49C6-957F-F2C591654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966F2-E9C1-4C74-90A2-2769F92E24DB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E53EE-8263-4BD3-8B4A-ED132F211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497E1-1CC0-403C-8FB9-F263D715E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C2219-CAD1-4D3B-928D-B51CEA3F8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0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sv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svg"/><Relationship Id="rId4" Type="http://schemas.openxmlformats.org/officeDocument/2006/relationships/image" Target="../media/image1.wmf"/><Relationship Id="rId9" Type="http://schemas.openxmlformats.org/officeDocument/2006/relationships/image" Target="../media/image5.png"/><Relationship Id="rId1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3.wmf"/><Relationship Id="rId4" Type="http://schemas.openxmlformats.org/officeDocument/2006/relationships/image" Target="../media/image8.svg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harryfyodor.xyz/2017/11/05/gmm-hmm-mode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5F4F0A4-1992-4DC0-9F95-4CA956ECD8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582078"/>
              </p:ext>
            </p:extLst>
          </p:nvPr>
        </p:nvGraphicFramePr>
        <p:xfrm>
          <a:off x="1193041" y="748881"/>
          <a:ext cx="30638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AxMath" r:id="rId3" imgW="1532520" imgH="333360" progId="Equation.AxMath">
                  <p:embed/>
                </p:oleObj>
              </mc:Choice>
              <mc:Fallback>
                <p:oleObj name="AxMath" r:id="rId3" imgW="1532520" imgH="333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3041" y="748881"/>
                        <a:ext cx="3063875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E5B9FBC-DAE1-417C-AFE7-B51BAD97CA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347907"/>
              </p:ext>
            </p:extLst>
          </p:nvPr>
        </p:nvGraphicFramePr>
        <p:xfrm>
          <a:off x="104775" y="5880100"/>
          <a:ext cx="59912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AxMath" r:id="rId5" imgW="2995560" imgH="488520" progId="Equation.AxMath">
                  <p:embed/>
                </p:oleObj>
              </mc:Choice>
              <mc:Fallback>
                <p:oleObj name="AxMath" r:id="rId5" imgW="2995560" imgH="4885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35F4F0A4-1992-4DC0-9F95-4CA956ECD8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775" y="5880100"/>
                        <a:ext cx="5991225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FFEDC5E-36E3-455E-A825-17256146CF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034844"/>
              </p:ext>
            </p:extLst>
          </p:nvPr>
        </p:nvGraphicFramePr>
        <p:xfrm>
          <a:off x="837441" y="1958702"/>
          <a:ext cx="40100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AxMath" r:id="rId7" imgW="2005200" imgH="798840" progId="Equation.AxMath">
                  <p:embed/>
                </p:oleObj>
              </mc:Choice>
              <mc:Fallback>
                <p:oleObj name="AxMath" r:id="rId7" imgW="2005200" imgH="7988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35F4F0A4-1992-4DC0-9F95-4CA956ECD8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7441" y="1958702"/>
                        <a:ext cx="4010025" cy="159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图形 16" descr="语音">
            <a:extLst>
              <a:ext uri="{FF2B5EF4-FFF2-40B4-BE49-F238E27FC236}">
                <a16:creationId xmlns:a16="http://schemas.microsoft.com/office/drawing/2014/main" id="{D71C9362-05B6-4311-AA61-3C0E76278E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17278" y="501231"/>
            <a:ext cx="914400" cy="9144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12768AB-EACE-4343-AF80-2AA8562EE46D}"/>
              </a:ext>
            </a:extLst>
          </p:cNvPr>
          <p:cNvSpPr txBox="1"/>
          <p:nvPr/>
        </p:nvSpPr>
        <p:spPr>
          <a:xfrm>
            <a:off x="5914357" y="723254"/>
            <a:ext cx="3286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                |                 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形 23" descr="语音">
            <a:extLst>
              <a:ext uri="{FF2B5EF4-FFF2-40B4-BE49-F238E27FC236}">
                <a16:creationId xmlns:a16="http://schemas.microsoft.com/office/drawing/2014/main" id="{C72092CF-DFA3-4BFA-A864-12A4E10A70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22977" y="2205999"/>
            <a:ext cx="914400" cy="914400"/>
          </a:xfrm>
          <a:prstGeom prst="rect">
            <a:avLst/>
          </a:prstGeom>
        </p:spPr>
      </p:pic>
      <p:pic>
        <p:nvPicPr>
          <p:cNvPr id="26" name="图形 25" descr="打开的书">
            <a:extLst>
              <a:ext uri="{FF2B5EF4-FFF2-40B4-BE49-F238E27FC236}">
                <a16:creationId xmlns:a16="http://schemas.microsoft.com/office/drawing/2014/main" id="{6FA83CB7-DE65-4089-AB4C-0186600983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1443" y="544321"/>
            <a:ext cx="914400" cy="914400"/>
          </a:xfrm>
          <a:prstGeom prst="rect">
            <a:avLst/>
          </a:prstGeom>
        </p:spPr>
      </p:pic>
      <p:pic>
        <p:nvPicPr>
          <p:cNvPr id="28" name="图形 27" descr="打开的书">
            <a:extLst>
              <a:ext uri="{FF2B5EF4-FFF2-40B4-BE49-F238E27FC236}">
                <a16:creationId xmlns:a16="http://schemas.microsoft.com/office/drawing/2014/main" id="{128D1CDB-B6B5-4011-9E6F-BB6B6B47C7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07135" y="2205999"/>
            <a:ext cx="914400" cy="9144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E054A370-1063-4743-A8A1-EC515DA1EC35}"/>
              </a:ext>
            </a:extLst>
          </p:cNvPr>
          <p:cNvSpPr txBox="1"/>
          <p:nvPr/>
        </p:nvSpPr>
        <p:spPr>
          <a:xfrm>
            <a:off x="6104214" y="2425561"/>
            <a:ext cx="3226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                |                 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DBEF894-F8CF-4538-A8A8-B65E8F7AF571}"/>
              </a:ext>
            </a:extLst>
          </p:cNvPr>
          <p:cNvSpPr txBox="1"/>
          <p:nvPr/>
        </p:nvSpPr>
        <p:spPr>
          <a:xfrm>
            <a:off x="9330341" y="2432366"/>
            <a:ext cx="16940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              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图形 33" descr="打开的书">
            <a:extLst>
              <a:ext uri="{FF2B5EF4-FFF2-40B4-BE49-F238E27FC236}">
                <a16:creationId xmlns:a16="http://schemas.microsoft.com/office/drawing/2014/main" id="{7CDB96CD-AB60-48FA-913D-EF596BBD35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37002" y="2205999"/>
            <a:ext cx="914400" cy="914400"/>
          </a:xfrm>
          <a:prstGeom prst="rect">
            <a:avLst/>
          </a:prstGeom>
        </p:spPr>
      </p:pic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0B023FEE-34BA-4BA7-9301-45988A8CD7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556801"/>
              </p:ext>
            </p:extLst>
          </p:nvPr>
        </p:nvGraphicFramePr>
        <p:xfrm>
          <a:off x="837441" y="4214676"/>
          <a:ext cx="34194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AxMath" r:id="rId13" imgW="1710000" imgH="502920" progId="Equation.AxMath">
                  <p:embed/>
                </p:oleObj>
              </mc:Choice>
              <mc:Fallback>
                <p:oleObj name="AxMath" r:id="rId13" imgW="1710000" imgH="502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7441" y="4214676"/>
                        <a:ext cx="3419475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096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5E0044-F9DA-4682-94D0-08B1CD0C0E39}"/>
              </a:ext>
            </a:extLst>
          </p:cNvPr>
          <p:cNvSpPr txBox="1"/>
          <p:nvPr/>
        </p:nvSpPr>
        <p:spPr>
          <a:xfrm>
            <a:off x="240443" y="463508"/>
            <a:ext cx="28656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extraction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 descr="地图的截图&#10;&#10;描述已自动生成">
            <a:extLst>
              <a:ext uri="{FF2B5EF4-FFF2-40B4-BE49-F238E27FC236}">
                <a16:creationId xmlns:a16="http://schemas.microsoft.com/office/drawing/2014/main" id="{1AAEEB5A-CD7A-48F2-8FA8-EDBBB066AD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6" t="15676" r="2698"/>
          <a:stretch/>
        </p:blipFill>
        <p:spPr>
          <a:xfrm>
            <a:off x="387399" y="1264414"/>
            <a:ext cx="4910313" cy="4042229"/>
          </a:xfrm>
          <a:prstGeom prst="rect">
            <a:avLst/>
          </a:prstGeom>
        </p:spPr>
      </p:pic>
      <p:pic>
        <p:nvPicPr>
          <p:cNvPr id="12" name="图片 11" descr="手机屏幕截图&#10;&#10;描述已自动生成">
            <a:extLst>
              <a:ext uri="{FF2B5EF4-FFF2-40B4-BE49-F238E27FC236}">
                <a16:creationId xmlns:a16="http://schemas.microsoft.com/office/drawing/2014/main" id="{9DE4D153-0FCB-47DB-BACB-282BB0FEE5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8" t="15484" r="2698" b="3668"/>
          <a:stretch/>
        </p:blipFill>
        <p:spPr>
          <a:xfrm>
            <a:off x="5684923" y="1264413"/>
            <a:ext cx="5142734" cy="4042230"/>
          </a:xfrm>
          <a:prstGeom prst="rect">
            <a:avLst/>
          </a:prstGeom>
        </p:spPr>
      </p:pic>
      <p:pic>
        <p:nvPicPr>
          <p:cNvPr id="14" name="图形 13" descr="语音">
            <a:extLst>
              <a:ext uri="{FF2B5EF4-FFF2-40B4-BE49-F238E27FC236}">
                <a16:creationId xmlns:a16="http://schemas.microsoft.com/office/drawing/2014/main" id="{33550477-0086-4600-96B5-5DF374C5D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2555" y="5658728"/>
            <a:ext cx="914400" cy="91440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26CB405D-CE23-43DF-A396-D43D4B27E7F3}"/>
              </a:ext>
            </a:extLst>
          </p:cNvPr>
          <p:cNvGrpSpPr/>
          <p:nvPr/>
        </p:nvGrpSpPr>
        <p:grpSpPr>
          <a:xfrm>
            <a:off x="5868690" y="5885370"/>
            <a:ext cx="3657600" cy="435430"/>
            <a:chOff x="5055890" y="5932826"/>
            <a:chExt cx="3657600" cy="43543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B24F7F4-5FF4-4130-A8D9-3696747AA711}"/>
                </a:ext>
              </a:extLst>
            </p:cNvPr>
            <p:cNvSpPr/>
            <p:nvPr/>
          </p:nvSpPr>
          <p:spPr>
            <a:xfrm>
              <a:off x="5055890" y="5932827"/>
              <a:ext cx="914400" cy="4354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755845A-F04C-4B27-BECC-C06583D0C725}"/>
                </a:ext>
              </a:extLst>
            </p:cNvPr>
            <p:cNvSpPr/>
            <p:nvPr/>
          </p:nvSpPr>
          <p:spPr>
            <a:xfrm>
              <a:off x="5970290" y="5932826"/>
              <a:ext cx="914400" cy="4354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BFA782B-D8C4-44CC-853C-909A4AB94767}"/>
                </a:ext>
              </a:extLst>
            </p:cNvPr>
            <p:cNvSpPr/>
            <p:nvPr/>
          </p:nvSpPr>
          <p:spPr>
            <a:xfrm>
              <a:off x="6884690" y="5932826"/>
              <a:ext cx="914400" cy="4354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x3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41A09EC-7CC0-4453-B7A7-EF775D22A9A4}"/>
                </a:ext>
              </a:extLst>
            </p:cNvPr>
            <p:cNvSpPr/>
            <p:nvPr/>
          </p:nvSpPr>
          <p:spPr>
            <a:xfrm>
              <a:off x="7799090" y="5932826"/>
              <a:ext cx="914400" cy="4354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B004CB6-CD00-49D3-B666-C817BADBF485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3756955" y="6103086"/>
            <a:ext cx="2111735" cy="12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3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5E0044-F9DA-4682-94D0-08B1CD0C0E39}"/>
              </a:ext>
            </a:extLst>
          </p:cNvPr>
          <p:cNvSpPr txBox="1"/>
          <p:nvPr/>
        </p:nvSpPr>
        <p:spPr>
          <a:xfrm>
            <a:off x="240444" y="463508"/>
            <a:ext cx="2141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A2B9A3-A3C3-4CDB-AF98-55E15B995D94}"/>
              </a:ext>
            </a:extLst>
          </p:cNvPr>
          <p:cNvSpPr txBox="1"/>
          <p:nvPr/>
        </p:nvSpPr>
        <p:spPr>
          <a:xfrm>
            <a:off x="2639256" y="463508"/>
            <a:ext cx="16940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              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形 4" descr="打开的书">
            <a:extLst>
              <a:ext uri="{FF2B5EF4-FFF2-40B4-BE49-F238E27FC236}">
                <a16:creationId xmlns:a16="http://schemas.microsoft.com/office/drawing/2014/main" id="{D722337F-3B32-4A44-82C1-293BDDDA2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5917" y="237141"/>
            <a:ext cx="914400" cy="914400"/>
          </a:xfrm>
          <a:prstGeom prst="rect">
            <a:avLst/>
          </a:prstGeom>
        </p:spPr>
      </p:pic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58AEE14-2DB8-41F2-8A89-13EE9FE53A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952753"/>
              </p:ext>
            </p:extLst>
          </p:nvPr>
        </p:nvGraphicFramePr>
        <p:xfrm>
          <a:off x="693738" y="1539875"/>
          <a:ext cx="98234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AxMath" r:id="rId5" imgW="4911840" imgH="239760" progId="Equation.AxMath">
                  <p:embed/>
                </p:oleObj>
              </mc:Choice>
              <mc:Fallback>
                <p:oleObj name="AxMath" r:id="rId5" imgW="4911840" imgH="239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3738" y="1539875"/>
                        <a:ext cx="982345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3ED43FB5-9A70-465F-A638-424ABF20AC99}"/>
              </a:ext>
            </a:extLst>
          </p:cNvPr>
          <p:cNvSpPr txBox="1"/>
          <p:nvPr/>
        </p:nvSpPr>
        <p:spPr>
          <a:xfrm>
            <a:off x="9386674" y="2205335"/>
            <a:ext cx="18723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word is only related to the first few limited words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188E29C0-B1C2-4F37-87C6-F57281A30C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383342"/>
              </p:ext>
            </p:extLst>
          </p:nvPr>
        </p:nvGraphicFramePr>
        <p:xfrm>
          <a:off x="693738" y="2459983"/>
          <a:ext cx="5105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AxMath" r:id="rId7" imgW="2552760" imgH="241560" progId="Equation.AxMath">
                  <p:embed/>
                </p:oleObj>
              </mc:Choice>
              <mc:Fallback>
                <p:oleObj name="AxMath" r:id="rId7" imgW="2552760" imgH="241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3738" y="2459983"/>
                        <a:ext cx="5105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6E080D9D-3EC1-4F25-90AD-568C2FB8D6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650605"/>
              </p:ext>
            </p:extLst>
          </p:nvPr>
        </p:nvGraphicFramePr>
        <p:xfrm>
          <a:off x="602695" y="3383266"/>
          <a:ext cx="7461250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AxMath" r:id="rId9" imgW="3730320" imgH="1513800" progId="Equation.AxMath">
                  <p:embed/>
                </p:oleObj>
              </mc:Choice>
              <mc:Fallback>
                <p:oleObj name="AxMath" r:id="rId9" imgW="3730320" imgH="1513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2695" y="3383266"/>
                        <a:ext cx="7461250" cy="302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11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5E0044-F9DA-4682-94D0-08B1CD0C0E39}"/>
              </a:ext>
            </a:extLst>
          </p:cNvPr>
          <p:cNvSpPr txBox="1"/>
          <p:nvPr/>
        </p:nvSpPr>
        <p:spPr>
          <a:xfrm>
            <a:off x="240444" y="463508"/>
            <a:ext cx="2141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acoustic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B60890-6027-4F40-B45A-86B8DEA7E300}"/>
              </a:ext>
            </a:extLst>
          </p:cNvPr>
          <p:cNvSpPr txBox="1"/>
          <p:nvPr/>
        </p:nvSpPr>
        <p:spPr>
          <a:xfrm>
            <a:off x="4380645" y="849608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DDE8792-8A76-4691-9706-7CE8AC45FC06}"/>
              </a:ext>
            </a:extLst>
          </p:cNvPr>
          <p:cNvSpPr txBox="1"/>
          <p:nvPr/>
        </p:nvSpPr>
        <p:spPr>
          <a:xfrm>
            <a:off x="4003075" y="1600191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/t/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435BFD3-B909-4388-AF20-4B1BFF1D3E19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4222847" y="1294077"/>
            <a:ext cx="469949" cy="306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CE2E1F5-F859-4FD5-A878-786F54D424DA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>
          <a:xfrm>
            <a:off x="4442619" y="3159836"/>
            <a:ext cx="7904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52EF38A-81FB-45CE-953A-F07DB02E7730}"/>
              </a:ext>
            </a:extLst>
          </p:cNvPr>
          <p:cNvCxnSpPr>
            <a:cxnSpLocks/>
          </p:cNvCxnSpPr>
          <p:nvPr/>
        </p:nvCxnSpPr>
        <p:spPr>
          <a:xfrm>
            <a:off x="7210728" y="3159835"/>
            <a:ext cx="2799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9A0DCBF-4DC2-47BE-893E-CCA74B98D50F}"/>
              </a:ext>
            </a:extLst>
          </p:cNvPr>
          <p:cNvCxnSpPr>
            <a:cxnSpLocks/>
          </p:cNvCxnSpPr>
          <p:nvPr/>
        </p:nvCxnSpPr>
        <p:spPr>
          <a:xfrm>
            <a:off x="2202682" y="3159835"/>
            <a:ext cx="2799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2ABA51B6-2487-4024-887E-47FAC7E16468}"/>
              </a:ext>
            </a:extLst>
          </p:cNvPr>
          <p:cNvSpPr txBox="1"/>
          <p:nvPr/>
        </p:nvSpPr>
        <p:spPr>
          <a:xfrm>
            <a:off x="4852147" y="1692524"/>
            <a:ext cx="644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uw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7E38A82-13F2-421B-AE2E-AA8F6C4561E1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4692796" y="1294077"/>
            <a:ext cx="481757" cy="3984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01" name="文本框 4100">
            <a:extLst>
              <a:ext uri="{FF2B5EF4-FFF2-40B4-BE49-F238E27FC236}">
                <a16:creationId xmlns:a16="http://schemas.microsoft.com/office/drawing/2014/main" id="{E0C15590-A3C9-44D6-BDB7-A30E3093B6FE}"/>
              </a:ext>
            </a:extLst>
          </p:cNvPr>
          <p:cNvSpPr txBox="1"/>
          <p:nvPr/>
        </p:nvSpPr>
        <p:spPr>
          <a:xfrm>
            <a:off x="1394858" y="1326461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Pronunciation Lexicon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01E8354-E6C3-4D16-BAFB-5A99A6730C25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3616415" y="2061856"/>
            <a:ext cx="606432" cy="3520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09" name="组合 4108">
            <a:extLst>
              <a:ext uri="{FF2B5EF4-FFF2-40B4-BE49-F238E27FC236}">
                <a16:creationId xmlns:a16="http://schemas.microsoft.com/office/drawing/2014/main" id="{B578C8A6-5263-4D15-B77B-B1F1FB31B5D9}"/>
              </a:ext>
            </a:extLst>
          </p:cNvPr>
          <p:cNvGrpSpPr/>
          <p:nvPr/>
        </p:nvGrpSpPr>
        <p:grpSpPr>
          <a:xfrm>
            <a:off x="2497824" y="2593525"/>
            <a:ext cx="1944795" cy="797144"/>
            <a:chOff x="3412911" y="2708171"/>
            <a:chExt cx="1944795" cy="797144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51F76004-C8A6-4CE2-955E-958CD92E6E9D}"/>
                </a:ext>
              </a:extLst>
            </p:cNvPr>
            <p:cNvSpPr/>
            <p:nvPr/>
          </p:nvSpPr>
          <p:spPr>
            <a:xfrm>
              <a:off x="3412911" y="3043650"/>
              <a:ext cx="461665" cy="4616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3F59CA68-12B4-4693-8333-D3E2A028E5BE}"/>
                </a:ext>
              </a:extLst>
            </p:cNvPr>
            <p:cNvSpPr/>
            <p:nvPr/>
          </p:nvSpPr>
          <p:spPr>
            <a:xfrm>
              <a:off x="4154476" y="3043649"/>
              <a:ext cx="461665" cy="4616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18DDC172-4D25-4C5B-BDF9-C52F7CBF0D51}"/>
                </a:ext>
              </a:extLst>
            </p:cNvPr>
            <p:cNvSpPr/>
            <p:nvPr/>
          </p:nvSpPr>
          <p:spPr>
            <a:xfrm>
              <a:off x="4896041" y="3043649"/>
              <a:ext cx="461665" cy="4616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060785C0-59A7-4968-A936-76C6E53AF6FD}"/>
                </a:ext>
              </a:extLst>
            </p:cNvPr>
            <p:cNvCxnSpPr>
              <a:cxnSpLocks/>
              <a:stCxn id="30" idx="6"/>
              <a:endCxn id="31" idx="2"/>
            </p:cNvCxnSpPr>
            <p:nvPr/>
          </p:nvCxnSpPr>
          <p:spPr>
            <a:xfrm flipV="1">
              <a:off x="3874576" y="3274482"/>
              <a:ext cx="279900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815FF5A0-8046-4E30-BD12-BA7F9EE142A5}"/>
                </a:ext>
              </a:extLst>
            </p:cNvPr>
            <p:cNvCxnSpPr>
              <a:cxnSpLocks/>
              <a:stCxn id="31" idx="6"/>
              <a:endCxn id="32" idx="2"/>
            </p:cNvCxnSpPr>
            <p:nvPr/>
          </p:nvCxnSpPr>
          <p:spPr>
            <a:xfrm>
              <a:off x="4616141" y="3274482"/>
              <a:ext cx="2799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03" name="弧形 4102">
              <a:extLst>
                <a:ext uri="{FF2B5EF4-FFF2-40B4-BE49-F238E27FC236}">
                  <a16:creationId xmlns:a16="http://schemas.microsoft.com/office/drawing/2014/main" id="{FC95D0E0-3261-4872-BF9B-148CFCD348BD}"/>
                </a:ext>
              </a:extLst>
            </p:cNvPr>
            <p:cNvSpPr/>
            <p:nvPr/>
          </p:nvSpPr>
          <p:spPr>
            <a:xfrm>
              <a:off x="3428100" y="2708171"/>
              <a:ext cx="419898" cy="400854"/>
            </a:xfrm>
            <a:prstGeom prst="arc">
              <a:avLst>
                <a:gd name="adj1" fmla="val 7427564"/>
                <a:gd name="adj2" fmla="val 3281459"/>
              </a:avLst>
            </a:pr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4" name="弧形 4103">
              <a:extLst>
                <a:ext uri="{FF2B5EF4-FFF2-40B4-BE49-F238E27FC236}">
                  <a16:creationId xmlns:a16="http://schemas.microsoft.com/office/drawing/2014/main" id="{5E2F333C-5014-45E8-9FEF-84CEA74C0E21}"/>
                </a:ext>
              </a:extLst>
            </p:cNvPr>
            <p:cNvSpPr/>
            <p:nvPr/>
          </p:nvSpPr>
          <p:spPr>
            <a:xfrm>
              <a:off x="4175359" y="2708171"/>
              <a:ext cx="419898" cy="400854"/>
            </a:xfrm>
            <a:prstGeom prst="arc">
              <a:avLst>
                <a:gd name="adj1" fmla="val 7427564"/>
                <a:gd name="adj2" fmla="val 3281459"/>
              </a:avLst>
            </a:pr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5" name="弧形 4104">
              <a:extLst>
                <a:ext uri="{FF2B5EF4-FFF2-40B4-BE49-F238E27FC236}">
                  <a16:creationId xmlns:a16="http://schemas.microsoft.com/office/drawing/2014/main" id="{120EED36-D117-4AF7-AD12-B31388F7E528}"/>
                </a:ext>
              </a:extLst>
            </p:cNvPr>
            <p:cNvSpPr/>
            <p:nvPr/>
          </p:nvSpPr>
          <p:spPr>
            <a:xfrm>
              <a:off x="4916924" y="2708171"/>
              <a:ext cx="419898" cy="400854"/>
            </a:xfrm>
            <a:prstGeom prst="arc">
              <a:avLst>
                <a:gd name="adj1" fmla="val 7427564"/>
                <a:gd name="adj2" fmla="val 3281459"/>
              </a:avLst>
            </a:pr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10" name="组合 4109">
            <a:extLst>
              <a:ext uri="{FF2B5EF4-FFF2-40B4-BE49-F238E27FC236}">
                <a16:creationId xmlns:a16="http://schemas.microsoft.com/office/drawing/2014/main" id="{8A591D24-489F-41F3-B496-262398BD24DA}"/>
              </a:ext>
            </a:extLst>
          </p:cNvPr>
          <p:cNvGrpSpPr/>
          <p:nvPr/>
        </p:nvGrpSpPr>
        <p:grpSpPr>
          <a:xfrm>
            <a:off x="5233059" y="2585191"/>
            <a:ext cx="1977669" cy="805477"/>
            <a:chOff x="6148146" y="2699837"/>
            <a:chExt cx="1977669" cy="805477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62F93733-AB8D-4358-980D-D25BA55EF476}"/>
                </a:ext>
              </a:extLst>
            </p:cNvPr>
            <p:cNvSpPr/>
            <p:nvPr/>
          </p:nvSpPr>
          <p:spPr>
            <a:xfrm>
              <a:off x="6148146" y="3043649"/>
              <a:ext cx="461665" cy="4616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E60E22F5-47E6-4D2F-99AF-5B5F4F770659}"/>
                </a:ext>
              </a:extLst>
            </p:cNvPr>
            <p:cNvSpPr/>
            <p:nvPr/>
          </p:nvSpPr>
          <p:spPr>
            <a:xfrm>
              <a:off x="6922585" y="3043649"/>
              <a:ext cx="461665" cy="4616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C672F51C-93D3-439E-A1EB-06266E5045A4}"/>
                </a:ext>
              </a:extLst>
            </p:cNvPr>
            <p:cNvSpPr/>
            <p:nvPr/>
          </p:nvSpPr>
          <p:spPr>
            <a:xfrm>
              <a:off x="7664150" y="3043649"/>
              <a:ext cx="461665" cy="4616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0F3B8549-5CE8-4930-A447-C3CCB265CF2D}"/>
                </a:ext>
              </a:extLst>
            </p:cNvPr>
            <p:cNvCxnSpPr>
              <a:cxnSpLocks/>
              <a:stCxn id="34" idx="6"/>
              <a:endCxn id="36" idx="2"/>
            </p:cNvCxnSpPr>
            <p:nvPr/>
          </p:nvCxnSpPr>
          <p:spPr>
            <a:xfrm>
              <a:off x="6609811" y="3274482"/>
              <a:ext cx="31277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34AC8BF9-1088-47EE-BE2F-EB4DECC398AF}"/>
                </a:ext>
              </a:extLst>
            </p:cNvPr>
            <p:cNvCxnSpPr>
              <a:cxnSpLocks/>
              <a:stCxn id="36" idx="6"/>
              <a:endCxn id="38" idx="2"/>
            </p:cNvCxnSpPr>
            <p:nvPr/>
          </p:nvCxnSpPr>
          <p:spPr>
            <a:xfrm>
              <a:off x="7384250" y="3274482"/>
              <a:ext cx="2799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06" name="弧形 4105">
              <a:extLst>
                <a:ext uri="{FF2B5EF4-FFF2-40B4-BE49-F238E27FC236}">
                  <a16:creationId xmlns:a16="http://schemas.microsoft.com/office/drawing/2014/main" id="{295FCF51-1D24-40F2-8C71-DE83C0AB1BF6}"/>
                </a:ext>
              </a:extLst>
            </p:cNvPr>
            <p:cNvSpPr/>
            <p:nvPr/>
          </p:nvSpPr>
          <p:spPr>
            <a:xfrm>
              <a:off x="6167457" y="2708171"/>
              <a:ext cx="419898" cy="400854"/>
            </a:xfrm>
            <a:prstGeom prst="arc">
              <a:avLst>
                <a:gd name="adj1" fmla="val 7427564"/>
                <a:gd name="adj2" fmla="val 3281459"/>
              </a:avLst>
            </a:pr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7" name="弧形 4106">
              <a:extLst>
                <a:ext uri="{FF2B5EF4-FFF2-40B4-BE49-F238E27FC236}">
                  <a16:creationId xmlns:a16="http://schemas.microsoft.com/office/drawing/2014/main" id="{2D19D488-0932-4B41-9951-915F4B466662}"/>
                </a:ext>
              </a:extLst>
            </p:cNvPr>
            <p:cNvSpPr/>
            <p:nvPr/>
          </p:nvSpPr>
          <p:spPr>
            <a:xfrm>
              <a:off x="6943282" y="2699837"/>
              <a:ext cx="419898" cy="400854"/>
            </a:xfrm>
            <a:prstGeom prst="arc">
              <a:avLst>
                <a:gd name="adj1" fmla="val 7427564"/>
                <a:gd name="adj2" fmla="val 3281459"/>
              </a:avLst>
            </a:pr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8" name="弧形 4107">
              <a:extLst>
                <a:ext uri="{FF2B5EF4-FFF2-40B4-BE49-F238E27FC236}">
                  <a16:creationId xmlns:a16="http://schemas.microsoft.com/office/drawing/2014/main" id="{F4C2BA7C-F9B9-4869-81DB-8534D1D5D3F1}"/>
                </a:ext>
              </a:extLst>
            </p:cNvPr>
            <p:cNvSpPr/>
            <p:nvPr/>
          </p:nvSpPr>
          <p:spPr>
            <a:xfrm>
              <a:off x="7684847" y="2699837"/>
              <a:ext cx="419898" cy="400854"/>
            </a:xfrm>
            <a:prstGeom prst="arc">
              <a:avLst>
                <a:gd name="adj1" fmla="val 7427564"/>
                <a:gd name="adj2" fmla="val 3281459"/>
              </a:avLst>
            </a:pr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9E23266-6F5D-4D86-B3C2-FF9BD38A9850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5174553" y="2061856"/>
            <a:ext cx="623002" cy="3354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B75A2D8A-4750-47FE-A948-24B5F0A0D55F}"/>
              </a:ext>
            </a:extLst>
          </p:cNvPr>
          <p:cNvCxnSpPr>
            <a:cxnSpLocks/>
          </p:cNvCxnSpPr>
          <p:nvPr/>
        </p:nvCxnSpPr>
        <p:spPr>
          <a:xfrm>
            <a:off x="4831558" y="3390668"/>
            <a:ext cx="0" cy="565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25" name="组合 4124">
            <a:extLst>
              <a:ext uri="{FF2B5EF4-FFF2-40B4-BE49-F238E27FC236}">
                <a16:creationId xmlns:a16="http://schemas.microsoft.com/office/drawing/2014/main" id="{561C581B-1A00-4C25-9320-78C6F89420AB}"/>
              </a:ext>
            </a:extLst>
          </p:cNvPr>
          <p:cNvGrpSpPr/>
          <p:nvPr/>
        </p:nvGrpSpPr>
        <p:grpSpPr>
          <a:xfrm>
            <a:off x="1660662" y="5036752"/>
            <a:ext cx="7319566" cy="435696"/>
            <a:chOff x="2800519" y="5683038"/>
            <a:chExt cx="7319566" cy="435696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CA33C0CE-F89D-4100-9A37-C14D87F9A3F1}"/>
                </a:ext>
              </a:extLst>
            </p:cNvPr>
            <p:cNvSpPr/>
            <p:nvPr/>
          </p:nvSpPr>
          <p:spPr>
            <a:xfrm>
              <a:off x="2800519" y="5683305"/>
              <a:ext cx="914400" cy="4354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408045E7-3D01-4E26-A534-49A8DF5F9CF7}"/>
                </a:ext>
              </a:extLst>
            </p:cNvPr>
            <p:cNvSpPr/>
            <p:nvPr/>
          </p:nvSpPr>
          <p:spPr>
            <a:xfrm>
              <a:off x="3714919" y="5683304"/>
              <a:ext cx="914400" cy="4354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6BAEF55-ED94-430B-B6CF-9F7924E737E7}"/>
                </a:ext>
              </a:extLst>
            </p:cNvPr>
            <p:cNvSpPr/>
            <p:nvPr/>
          </p:nvSpPr>
          <p:spPr>
            <a:xfrm>
              <a:off x="4629319" y="5683304"/>
              <a:ext cx="914400" cy="4354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x3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FF1D602-A86C-449E-85BC-92C757C12947}"/>
                </a:ext>
              </a:extLst>
            </p:cNvPr>
            <p:cNvSpPr/>
            <p:nvPr/>
          </p:nvSpPr>
          <p:spPr>
            <a:xfrm>
              <a:off x="5543719" y="5683304"/>
              <a:ext cx="914400" cy="4354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x4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21" name="矩形 4120">
              <a:extLst>
                <a:ext uri="{FF2B5EF4-FFF2-40B4-BE49-F238E27FC236}">
                  <a16:creationId xmlns:a16="http://schemas.microsoft.com/office/drawing/2014/main" id="{4A9BA02E-CA4B-4CC3-8F65-CB558C4CFBC7}"/>
                </a:ext>
              </a:extLst>
            </p:cNvPr>
            <p:cNvSpPr/>
            <p:nvPr/>
          </p:nvSpPr>
          <p:spPr>
            <a:xfrm>
              <a:off x="6455895" y="5683304"/>
              <a:ext cx="914400" cy="4354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x5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22" name="矩形 4121">
              <a:extLst>
                <a:ext uri="{FF2B5EF4-FFF2-40B4-BE49-F238E27FC236}">
                  <a16:creationId xmlns:a16="http://schemas.microsoft.com/office/drawing/2014/main" id="{F791E543-8539-40DC-BD26-BF6AD74E1BA3}"/>
                </a:ext>
              </a:extLst>
            </p:cNvPr>
            <p:cNvSpPr/>
            <p:nvPr/>
          </p:nvSpPr>
          <p:spPr>
            <a:xfrm>
              <a:off x="7372331" y="5683304"/>
              <a:ext cx="914400" cy="4354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x6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23" name="矩形 4122">
              <a:extLst>
                <a:ext uri="{FF2B5EF4-FFF2-40B4-BE49-F238E27FC236}">
                  <a16:creationId xmlns:a16="http://schemas.microsoft.com/office/drawing/2014/main" id="{B27B5368-1ABC-487C-B733-377BEFFA7B90}"/>
                </a:ext>
              </a:extLst>
            </p:cNvPr>
            <p:cNvSpPr/>
            <p:nvPr/>
          </p:nvSpPr>
          <p:spPr>
            <a:xfrm>
              <a:off x="8286731" y="5683038"/>
              <a:ext cx="914400" cy="4354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x7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24" name="矩形 4123">
              <a:extLst>
                <a:ext uri="{FF2B5EF4-FFF2-40B4-BE49-F238E27FC236}">
                  <a16:creationId xmlns:a16="http://schemas.microsoft.com/office/drawing/2014/main" id="{1F02BFD1-1398-4FCF-9E0A-03E228B1BF22}"/>
                </a:ext>
              </a:extLst>
            </p:cNvPr>
            <p:cNvSpPr/>
            <p:nvPr/>
          </p:nvSpPr>
          <p:spPr>
            <a:xfrm>
              <a:off x="9205685" y="5683304"/>
              <a:ext cx="914400" cy="435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AB1F4B95-A5A4-4F5D-9D89-46B408D4D72E}"/>
              </a:ext>
            </a:extLst>
          </p:cNvPr>
          <p:cNvGrpSpPr/>
          <p:nvPr/>
        </p:nvGrpSpPr>
        <p:grpSpPr>
          <a:xfrm>
            <a:off x="1727507" y="4136563"/>
            <a:ext cx="6861466" cy="461667"/>
            <a:chOff x="1704518" y="4410050"/>
            <a:chExt cx="6861466" cy="461667"/>
          </a:xfrm>
        </p:grpSpPr>
        <p:sp>
          <p:nvSpPr>
            <p:cNvPr id="4126" name="椭圆 4125">
              <a:extLst>
                <a:ext uri="{FF2B5EF4-FFF2-40B4-BE49-F238E27FC236}">
                  <a16:creationId xmlns:a16="http://schemas.microsoft.com/office/drawing/2014/main" id="{67FE1402-694E-4316-8F44-2259633D7445}"/>
                </a:ext>
              </a:extLst>
            </p:cNvPr>
            <p:cNvSpPr/>
            <p:nvPr/>
          </p:nvSpPr>
          <p:spPr>
            <a:xfrm>
              <a:off x="1704518" y="4410051"/>
              <a:ext cx="461665" cy="4616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27" name="椭圆 4126">
              <a:extLst>
                <a:ext uri="{FF2B5EF4-FFF2-40B4-BE49-F238E27FC236}">
                  <a16:creationId xmlns:a16="http://schemas.microsoft.com/office/drawing/2014/main" id="{68521194-1481-4CBA-8AD7-DC620A091BA1}"/>
                </a:ext>
              </a:extLst>
            </p:cNvPr>
            <p:cNvSpPr/>
            <p:nvPr/>
          </p:nvSpPr>
          <p:spPr>
            <a:xfrm>
              <a:off x="2607539" y="4410052"/>
              <a:ext cx="461665" cy="4616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E162D41A-5080-44A3-AE32-51D3C7FE5E21}"/>
                </a:ext>
              </a:extLst>
            </p:cNvPr>
            <p:cNvSpPr/>
            <p:nvPr/>
          </p:nvSpPr>
          <p:spPr>
            <a:xfrm>
              <a:off x="3509569" y="4410051"/>
              <a:ext cx="461665" cy="4616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95119091-B54D-4594-BE8D-303E22CBE21D}"/>
                </a:ext>
              </a:extLst>
            </p:cNvPr>
            <p:cNvSpPr/>
            <p:nvPr/>
          </p:nvSpPr>
          <p:spPr>
            <a:xfrm>
              <a:off x="4429658" y="4410051"/>
              <a:ext cx="461665" cy="4616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A65DBDEC-7658-4BF0-9A89-969CA5DDF40E}"/>
                </a:ext>
              </a:extLst>
            </p:cNvPr>
            <p:cNvSpPr/>
            <p:nvPr/>
          </p:nvSpPr>
          <p:spPr>
            <a:xfrm>
              <a:off x="5349748" y="4410051"/>
              <a:ext cx="461665" cy="4616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2210E5D-0959-46C0-B133-97CEDB365016}"/>
                </a:ext>
              </a:extLst>
            </p:cNvPr>
            <p:cNvSpPr/>
            <p:nvPr/>
          </p:nvSpPr>
          <p:spPr>
            <a:xfrm>
              <a:off x="6269838" y="4410051"/>
              <a:ext cx="461665" cy="4616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64D3DFF5-C271-4608-A969-8CF42EAD2478}"/>
                </a:ext>
              </a:extLst>
            </p:cNvPr>
            <p:cNvSpPr/>
            <p:nvPr/>
          </p:nvSpPr>
          <p:spPr>
            <a:xfrm>
              <a:off x="7190730" y="4410050"/>
              <a:ext cx="461665" cy="4616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69948F7E-A915-4475-BCFF-2814B293B9C4}"/>
                </a:ext>
              </a:extLst>
            </p:cNvPr>
            <p:cNvSpPr/>
            <p:nvPr/>
          </p:nvSpPr>
          <p:spPr>
            <a:xfrm>
              <a:off x="8104319" y="4410051"/>
              <a:ext cx="461665" cy="4616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68D0D833-D149-4C30-8D4E-5610D393EDD1}"/>
                </a:ext>
              </a:extLst>
            </p:cNvPr>
            <p:cNvCxnSpPr>
              <a:cxnSpLocks/>
              <a:stCxn id="4126" idx="6"/>
              <a:endCxn id="4127" idx="2"/>
            </p:cNvCxnSpPr>
            <p:nvPr/>
          </p:nvCxnSpPr>
          <p:spPr>
            <a:xfrm>
              <a:off x="2166183" y="4640884"/>
              <a:ext cx="441356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D06C3481-1D91-45C9-9A44-3C401D37097E}"/>
                </a:ext>
              </a:extLst>
            </p:cNvPr>
            <p:cNvCxnSpPr>
              <a:cxnSpLocks/>
              <a:stCxn id="4127" idx="6"/>
              <a:endCxn id="64" idx="2"/>
            </p:cNvCxnSpPr>
            <p:nvPr/>
          </p:nvCxnSpPr>
          <p:spPr>
            <a:xfrm flipV="1">
              <a:off x="3069204" y="4640884"/>
              <a:ext cx="440365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2C0ECC9F-070F-4A3F-BC1F-A3A01B083AF0}"/>
                </a:ext>
              </a:extLst>
            </p:cNvPr>
            <p:cNvCxnSpPr>
              <a:cxnSpLocks/>
              <a:stCxn id="64" idx="6"/>
              <a:endCxn id="66" idx="2"/>
            </p:cNvCxnSpPr>
            <p:nvPr/>
          </p:nvCxnSpPr>
          <p:spPr>
            <a:xfrm>
              <a:off x="3971234" y="4640884"/>
              <a:ext cx="45842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3402AC3A-8241-445D-89A7-2A258CD1441F}"/>
                </a:ext>
              </a:extLst>
            </p:cNvPr>
            <p:cNvCxnSpPr>
              <a:cxnSpLocks/>
              <a:stCxn id="66" idx="6"/>
              <a:endCxn id="68" idx="2"/>
            </p:cNvCxnSpPr>
            <p:nvPr/>
          </p:nvCxnSpPr>
          <p:spPr>
            <a:xfrm>
              <a:off x="4891323" y="4640884"/>
              <a:ext cx="45842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7CC4C618-CB01-4BEC-8B50-0C87D06F0931}"/>
                </a:ext>
              </a:extLst>
            </p:cNvPr>
            <p:cNvCxnSpPr>
              <a:cxnSpLocks/>
              <a:stCxn id="68" idx="6"/>
              <a:endCxn id="69" idx="2"/>
            </p:cNvCxnSpPr>
            <p:nvPr/>
          </p:nvCxnSpPr>
          <p:spPr>
            <a:xfrm>
              <a:off x="5811413" y="4640884"/>
              <a:ext cx="45842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F6ABD9BE-415B-4510-B0F4-810BA9F3CC9D}"/>
                </a:ext>
              </a:extLst>
            </p:cNvPr>
            <p:cNvCxnSpPr>
              <a:cxnSpLocks/>
              <a:stCxn id="69" idx="6"/>
              <a:endCxn id="70" idx="2"/>
            </p:cNvCxnSpPr>
            <p:nvPr/>
          </p:nvCxnSpPr>
          <p:spPr>
            <a:xfrm flipV="1">
              <a:off x="6731503" y="4640883"/>
              <a:ext cx="459227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16288BDA-ECF0-4B97-A600-E19AD987EC18}"/>
                </a:ext>
              </a:extLst>
            </p:cNvPr>
            <p:cNvCxnSpPr>
              <a:cxnSpLocks/>
              <a:stCxn id="70" idx="6"/>
              <a:endCxn id="71" idx="2"/>
            </p:cNvCxnSpPr>
            <p:nvPr/>
          </p:nvCxnSpPr>
          <p:spPr>
            <a:xfrm>
              <a:off x="7652395" y="4640883"/>
              <a:ext cx="451924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右大括号 95">
            <a:extLst>
              <a:ext uri="{FF2B5EF4-FFF2-40B4-BE49-F238E27FC236}">
                <a16:creationId xmlns:a16="http://schemas.microsoft.com/office/drawing/2014/main" id="{EE495913-33FE-4E24-B389-B126297935AB}"/>
              </a:ext>
            </a:extLst>
          </p:cNvPr>
          <p:cNvSpPr/>
          <p:nvPr/>
        </p:nvSpPr>
        <p:spPr>
          <a:xfrm rot="5400000">
            <a:off x="3657456" y="3399888"/>
            <a:ext cx="278437" cy="4648075"/>
          </a:xfrm>
          <a:prstGeom prst="rightBrace">
            <a:avLst>
              <a:gd name="adj1" fmla="val 60821"/>
              <a:gd name="adj2" fmla="val 51271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4071FD17-6A23-4DFE-AAA4-5407110C283C}"/>
              </a:ext>
            </a:extLst>
          </p:cNvPr>
          <p:cNvSpPr txBox="1"/>
          <p:nvPr/>
        </p:nvSpPr>
        <p:spPr>
          <a:xfrm>
            <a:off x="3519860" y="5913483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/t/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AAF010B2-1645-4C58-B533-B8944199DE6E}"/>
              </a:ext>
            </a:extLst>
          </p:cNvPr>
          <p:cNvSpPr txBox="1"/>
          <p:nvPr/>
        </p:nvSpPr>
        <p:spPr>
          <a:xfrm>
            <a:off x="9099809" y="3415601"/>
            <a:ext cx="29738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Likelihood computation: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algorithm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probable state sequence: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Viterbi algorithm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the parameters: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algorithm (BW)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3864CBE4-1722-45E7-A1E9-9A2A3E7FA947}"/>
              </a:ext>
            </a:extLst>
          </p:cNvPr>
          <p:cNvSpPr txBox="1"/>
          <p:nvPr/>
        </p:nvSpPr>
        <p:spPr>
          <a:xfrm>
            <a:off x="8020692" y="288489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HMM-model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135F1A09-17C8-476E-817B-C108C1CD7A27}"/>
              </a:ext>
            </a:extLst>
          </p:cNvPr>
          <p:cNvSpPr txBox="1"/>
          <p:nvPr/>
        </p:nvSpPr>
        <p:spPr>
          <a:xfrm>
            <a:off x="454924" y="456976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21947296-13B5-46E7-933D-B0DE848A3A6E}"/>
              </a:ext>
            </a:extLst>
          </p:cNvPr>
          <p:cNvSpPr txBox="1"/>
          <p:nvPr/>
        </p:nvSpPr>
        <p:spPr>
          <a:xfrm>
            <a:off x="6230438" y="885674"/>
            <a:ext cx="135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Utterance 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3A17F805-E312-4821-A008-F9F97DDBADC4}"/>
              </a:ext>
            </a:extLst>
          </p:cNvPr>
          <p:cNvSpPr txBox="1"/>
          <p:nvPr/>
        </p:nvSpPr>
        <p:spPr>
          <a:xfrm>
            <a:off x="6260646" y="172144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Subword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F42BBE4C-4269-4616-9870-C7E7F482C808}"/>
              </a:ext>
            </a:extLst>
          </p:cNvPr>
          <p:cNvSpPr txBox="1"/>
          <p:nvPr/>
        </p:nvSpPr>
        <p:spPr>
          <a:xfrm>
            <a:off x="6260646" y="600581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Acoustics 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64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E154092-F623-42C3-A295-628560558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205" y="857711"/>
            <a:ext cx="7087589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4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460F1DB-B36F-47DC-BEF8-CDFE629F165B}"/>
              </a:ext>
            </a:extLst>
          </p:cNvPr>
          <p:cNvSpPr txBox="1"/>
          <p:nvPr/>
        </p:nvSpPr>
        <p:spPr>
          <a:xfrm>
            <a:off x="358385" y="240448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Pronunciation Lexicon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FD80FE-C12A-415F-A22C-9D824E692F04}"/>
              </a:ext>
            </a:extLst>
          </p:cNvPr>
          <p:cNvSpPr txBox="1"/>
          <p:nvPr/>
        </p:nvSpPr>
        <p:spPr>
          <a:xfrm>
            <a:off x="805107" y="868712"/>
            <a:ext cx="26891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AQUIRE AE K W AY R </a:t>
            </a: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ABOUTS AH B AW T 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D8B2AEB-B897-47F9-A3DA-3B4E3558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07" y="2278500"/>
            <a:ext cx="2936425" cy="190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CAD163C8-A3B9-43E6-A4CD-A2924725A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889" y="2278500"/>
            <a:ext cx="6433750" cy="219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DB8E0A9-7F66-4143-B91F-DC32614B1CC9}"/>
              </a:ext>
            </a:extLst>
          </p:cNvPr>
          <p:cNvSpPr txBox="1"/>
          <p:nvPr/>
        </p:nvSpPr>
        <p:spPr>
          <a:xfrm>
            <a:off x="322843" y="190916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04C0EF-C72C-4335-9783-EF814CD0C3ED}"/>
              </a:ext>
            </a:extLst>
          </p:cNvPr>
          <p:cNvSpPr txBox="1"/>
          <p:nvPr/>
        </p:nvSpPr>
        <p:spPr>
          <a:xfrm>
            <a:off x="358385" y="4581346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many parameters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61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BA04C0EF-C72C-4335-9783-EF814CD0C3ED}"/>
              </a:ext>
            </a:extLst>
          </p:cNvPr>
          <p:cNvSpPr txBox="1"/>
          <p:nvPr/>
        </p:nvSpPr>
        <p:spPr>
          <a:xfrm>
            <a:off x="424887" y="66561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many parameters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9130F1B-3B91-436D-ACDD-74F92B90E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601" y="1534682"/>
            <a:ext cx="7118798" cy="421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9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9D163A7-0AE6-444B-A550-F3443EAE9F44}"/>
              </a:ext>
            </a:extLst>
          </p:cNvPr>
          <p:cNvSpPr txBox="1"/>
          <p:nvPr/>
        </p:nvSpPr>
        <p:spPr>
          <a:xfrm>
            <a:off x="7210218" y="261541"/>
            <a:ext cx="47947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u="sng" dirty="0"/>
              <a:t>训练，</a:t>
            </a:r>
            <a:r>
              <a:rPr lang="en-US" altLang="zh-CN" u="sng" dirty="0"/>
              <a:t>EM</a:t>
            </a:r>
            <a:r>
              <a:rPr lang="zh-CN" altLang="en-US" u="sng" dirty="0"/>
              <a:t>算法</a:t>
            </a:r>
            <a:r>
              <a:rPr lang="zh-CN" altLang="en-US" dirty="0"/>
              <a:t>（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Baum-Welch</a:t>
            </a:r>
            <a:r>
              <a:rPr lang="zh-CN" altLang="en-US" dirty="0"/>
              <a:t>）：已知</a:t>
            </a:r>
            <a:r>
              <a:rPr lang="zh-CN" altLang="en-US" b="1" dirty="0"/>
              <a:t>观测序列</a:t>
            </a:r>
            <a:r>
              <a:rPr lang="zh-CN" altLang="en-US" dirty="0"/>
              <a:t>，估计</a:t>
            </a:r>
            <a:r>
              <a:rPr lang="zh-CN" altLang="en-US" b="1" dirty="0"/>
              <a:t>模型参数</a:t>
            </a:r>
            <a:r>
              <a:rPr lang="zh-CN" altLang="en-US" dirty="0"/>
              <a:t>，让</a:t>
            </a:r>
            <a:r>
              <a:rPr lang="en-US" altLang="zh-CN" dirty="0"/>
              <a:t>P</a:t>
            </a:r>
            <a:r>
              <a:rPr lang="zh-CN" altLang="en-US" dirty="0"/>
              <a:t>最大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u="sng" dirty="0"/>
              <a:t>解码，维特比算法</a:t>
            </a:r>
            <a:r>
              <a:rPr lang="zh-CN" altLang="en-US" dirty="0"/>
              <a:t>：给定</a:t>
            </a:r>
            <a:r>
              <a:rPr lang="zh-CN" altLang="en-US" b="1" dirty="0"/>
              <a:t>模型和序列</a:t>
            </a:r>
            <a:r>
              <a:rPr lang="zh-CN" altLang="en-US" dirty="0"/>
              <a:t>，求可能出现对应的状态。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u="sng" dirty="0"/>
              <a:t>类似</a:t>
            </a:r>
            <a:r>
              <a:rPr lang="en-US" altLang="zh-CN" u="sng" dirty="0"/>
              <a:t>/</a:t>
            </a:r>
            <a:r>
              <a:rPr lang="zh-CN" altLang="en-US" u="sng" dirty="0"/>
              <a:t>识别，前向后向算法</a:t>
            </a:r>
            <a:r>
              <a:rPr lang="zh-CN" altLang="en-US" dirty="0"/>
              <a:t>：已知</a:t>
            </a:r>
            <a:r>
              <a:rPr lang="zh-CN" altLang="en-US" b="1" dirty="0"/>
              <a:t>模型参数</a:t>
            </a:r>
            <a:r>
              <a:rPr lang="zh-CN" altLang="en-US" dirty="0"/>
              <a:t>，</a:t>
            </a:r>
            <a:r>
              <a:rPr lang="zh-CN" altLang="en-US" b="1" dirty="0"/>
              <a:t>观测序列</a:t>
            </a:r>
            <a:r>
              <a:rPr lang="zh-CN" altLang="en-US" dirty="0"/>
              <a:t>，计算</a:t>
            </a:r>
            <a:r>
              <a:rPr lang="en-US" altLang="zh-CN" dirty="0"/>
              <a:t>P</a:t>
            </a:r>
            <a:r>
              <a:rPr lang="zh-CN" altLang="en-US" dirty="0"/>
              <a:t>（</a:t>
            </a:r>
            <a:r>
              <a:rPr lang="en-US" altLang="zh-CN" dirty="0" err="1"/>
              <a:t>O|lamda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CB1B323F-979D-498A-BF80-E5A93F12A32D}"/>
              </a:ext>
            </a:extLst>
          </p:cNvPr>
          <p:cNvSpPr txBox="1"/>
          <p:nvPr/>
        </p:nvSpPr>
        <p:spPr>
          <a:xfrm>
            <a:off x="187038" y="261541"/>
            <a:ext cx="6862156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effectLst/>
                <a:latin typeface="Open Sans" panose="020B0606030504020204" pitchFamily="34" charset="0"/>
              </a:rPr>
              <a:t>Likelihood</a:t>
            </a:r>
          </a:p>
          <a:p>
            <a:pPr algn="just"/>
            <a:r>
              <a:rPr lang="zh-CN" altLang="en-US" b="0" i="0" dirty="0">
                <a:effectLst/>
                <a:latin typeface="Open Sans" panose="020B0606030504020204" pitchFamily="34" charset="0"/>
              </a:rPr>
              <a:t>我们拿到了观察序列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O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，我们也知道了整个模型</a:t>
            </a:r>
            <a:r>
              <a:rPr lang="en-US" altLang="zh-CN" b="0" i="0" dirty="0" err="1">
                <a:effectLst/>
                <a:latin typeface="MJXc-TeX-math-I"/>
              </a:rPr>
              <a:t>λ</a:t>
            </a:r>
            <a:r>
              <a:rPr lang="en-US" altLang="zh-CN" b="0" i="0" dirty="0" err="1">
                <a:effectLst/>
                <a:latin typeface="Open Sans" panose="020B0606030504020204" pitchFamily="34" charset="0"/>
              </a:rPr>
              <a:t>λ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。想要求得在这个模型下，我得到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O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的概率是多少。</a:t>
            </a:r>
            <a:endParaRPr lang="en-US" altLang="zh-CN" b="0" i="0" dirty="0">
              <a:effectLst/>
              <a:latin typeface="Open Sans" panose="020B0606030504020204" pitchFamily="34" charset="0"/>
            </a:endParaRPr>
          </a:p>
          <a:p>
            <a:pPr algn="just"/>
            <a:r>
              <a:rPr lang="zh-CN" altLang="en-US" b="0" i="0" dirty="0">
                <a:effectLst/>
                <a:latin typeface="Open Sans" panose="020B0606030504020204" pitchFamily="34" charset="0"/>
              </a:rPr>
              <a:t>知道这个问题的解决方案的好处是：如果我有两个用来识别”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Hello”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的模型，我想知道哪一个模型更好，只要分别求得这两个</a:t>
            </a:r>
            <a:r>
              <a:rPr lang="en-US" altLang="zh-CN" b="0" i="0" dirty="0">
                <a:effectLst/>
                <a:latin typeface="MJXc-TeX-math-I"/>
              </a:rPr>
              <a:t>p</a:t>
            </a:r>
            <a:r>
              <a:rPr lang="en-US" altLang="zh-CN" b="0" i="0" dirty="0">
                <a:effectLst/>
                <a:latin typeface="MJXc-TeX-main-R"/>
              </a:rPr>
              <a:t>(</a:t>
            </a:r>
            <a:r>
              <a:rPr lang="en-US" altLang="zh-CN" b="0" i="0" dirty="0" err="1">
                <a:effectLst/>
                <a:latin typeface="MJXc-TeX-math-I"/>
              </a:rPr>
              <a:t>x</a:t>
            </a:r>
            <a:r>
              <a:rPr lang="en-US" altLang="zh-CN" b="0" i="0" dirty="0" err="1">
                <a:effectLst/>
                <a:latin typeface="MJXc-TeX-main-R"/>
              </a:rPr>
              <a:t>|</a:t>
            </a:r>
            <a:r>
              <a:rPr lang="en-US" altLang="zh-CN" b="0" i="0" dirty="0" err="1">
                <a:effectLst/>
                <a:latin typeface="MJXc-TeX-math-I"/>
              </a:rPr>
              <a:t>λ</a:t>
            </a:r>
            <a:r>
              <a:rPr lang="en-US" altLang="zh-CN" b="0" i="0" dirty="0">
                <a:effectLst/>
                <a:latin typeface="MJXc-TeX-main-R"/>
              </a:rPr>
              <a:t>)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p(</a:t>
            </a:r>
            <a:r>
              <a:rPr lang="en-US" altLang="zh-CN" b="0" i="0" dirty="0" err="1">
                <a:effectLst/>
                <a:latin typeface="Open Sans" panose="020B0606030504020204" pitchFamily="34" charset="0"/>
              </a:rPr>
              <a:t>x|λ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)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的概率，一对比就知道了。</a:t>
            </a:r>
            <a:endParaRPr lang="en-US" altLang="zh-CN" b="0" i="0" dirty="0">
              <a:effectLst/>
              <a:latin typeface="Open Sans" panose="020B0606030504020204" pitchFamily="34" charset="0"/>
            </a:endParaRPr>
          </a:p>
          <a:p>
            <a:pPr algn="just"/>
            <a:endParaRPr lang="en-US" altLang="zh-CN" dirty="0">
              <a:latin typeface="Open Sans" panose="020B0606030504020204" pitchFamily="34" charset="0"/>
            </a:endParaRPr>
          </a:p>
          <a:p>
            <a:pPr algn="l"/>
            <a:r>
              <a:rPr lang="en-US" altLang="zh-CN" b="0" i="0" dirty="0">
                <a:effectLst/>
                <a:latin typeface="Open Sans" panose="020B0606030504020204" pitchFamily="34" charset="0"/>
              </a:rPr>
              <a:t>Decoding</a:t>
            </a:r>
          </a:p>
          <a:p>
            <a:pPr algn="just"/>
            <a:r>
              <a:rPr lang="zh-CN" altLang="en-US" b="0" i="0" dirty="0">
                <a:effectLst/>
                <a:latin typeface="Open Sans" panose="020B0606030504020204" pitchFamily="34" charset="0"/>
              </a:rPr>
              <a:t>现在知道了观察序列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O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和模型 </a:t>
            </a:r>
            <a:r>
              <a:rPr lang="en-US" altLang="zh-CN" b="0" i="0" dirty="0" err="1">
                <a:effectLst/>
                <a:latin typeface="MJXc-TeX-math-I"/>
              </a:rPr>
              <a:t>λ</a:t>
            </a:r>
            <a:r>
              <a:rPr lang="en-US" altLang="zh-CN" b="0" i="0" dirty="0" err="1">
                <a:effectLst/>
                <a:latin typeface="Open Sans" panose="020B0606030504020204" pitchFamily="34" charset="0"/>
              </a:rPr>
              <a:t>λ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我想猜测出最有可能的状态序列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Q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。</a:t>
            </a:r>
            <a:endParaRPr lang="en-US" altLang="zh-CN" b="0" i="0" dirty="0">
              <a:effectLst/>
              <a:latin typeface="Open Sans" panose="020B0606030504020204" pitchFamily="34" charset="0"/>
            </a:endParaRPr>
          </a:p>
          <a:p>
            <a:pPr algn="just"/>
            <a:r>
              <a:rPr lang="zh-CN" altLang="en-US" b="0" i="0" dirty="0">
                <a:effectLst/>
                <a:latin typeface="Open Sans" panose="020B0606030504020204" pitchFamily="34" charset="0"/>
              </a:rPr>
              <a:t>这一个问题的用处在于：我们可以根据当前的一串数据，推测数据的状态来源。我有一条语音信号，也选好模型了，我想通过模型把语音信号解码出来。</a:t>
            </a:r>
          </a:p>
          <a:p>
            <a:pPr algn="just"/>
            <a:endParaRPr lang="en-US" altLang="zh-CN" b="0" i="0" dirty="0"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b="0" i="0" dirty="0">
                <a:effectLst/>
                <a:latin typeface="Open Sans" panose="020B0606030504020204" pitchFamily="34" charset="0"/>
              </a:rPr>
              <a:t>Training</a:t>
            </a:r>
          </a:p>
          <a:p>
            <a:pPr algn="just"/>
            <a:r>
              <a:rPr lang="zh-CN" altLang="en-US" b="0" i="0" dirty="0">
                <a:effectLst/>
                <a:latin typeface="Open Sans" panose="020B0606030504020204" pitchFamily="34" charset="0"/>
              </a:rPr>
              <a:t>最后一个问题是，知道了观察序列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O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，或者说大量的观察序列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O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，我们要怎样获取这一个模型。</a:t>
            </a:r>
          </a:p>
          <a:p>
            <a:pPr algn="just"/>
            <a:r>
              <a:rPr lang="zh-CN" altLang="en-US" b="0" i="0" dirty="0">
                <a:effectLst/>
                <a:latin typeface="Open Sans" panose="020B0606030504020204" pitchFamily="34" charset="0"/>
              </a:rPr>
              <a:t>这个问题是最难的一个问题。把这个问题具体化，事实上就是通过训练序列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O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，找到使得相同的语音数据输入的时候，这个模型能够给出最大的似然估计。我们需要的隐变量既包括每一个状态的概率分布参数，又包括整体的状态转移矩阵参数。因此这又是一个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EM</a:t>
            </a:r>
            <a:r>
              <a:rPr lang="zh-CN" altLang="en-US" b="0" i="0" dirty="0">
                <a:effectLst/>
                <a:latin typeface="Open Sans" panose="020B0606030504020204" pitchFamily="34" charset="0"/>
              </a:rPr>
              <a:t>算法的问题。</a:t>
            </a:r>
          </a:p>
          <a:p>
            <a:pPr algn="just"/>
            <a:endParaRPr lang="en-US" altLang="zh-CN" b="0" i="0" dirty="0">
              <a:effectLst/>
              <a:latin typeface="Open Sans" panose="020B0606030504020204" pitchFamily="34" charset="0"/>
            </a:endParaRPr>
          </a:p>
          <a:p>
            <a:pPr algn="just"/>
            <a:r>
              <a:rPr lang="en-US" altLang="zh-CN" dirty="0">
                <a:hlinkClick r:id="rId3"/>
              </a:rPr>
              <a:t>https://pages.harryfyodor.xyz/2017/11/05/gmm-hmm-model/</a:t>
            </a:r>
            <a:endParaRPr lang="zh-CN" altLang="en-US" b="0" i="0" dirty="0"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6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F21CD3-2183-4095-A33A-C970A1EB0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786" y="2709415"/>
            <a:ext cx="6072142" cy="2603218"/>
          </a:xfrm>
          <a:prstGeom prst="rect">
            <a:avLst/>
          </a:prstGeom>
        </p:spPr>
      </p:pic>
      <p:pic>
        <p:nvPicPr>
          <p:cNvPr id="7" name="Picture 4" descr="Image for post">
            <a:extLst>
              <a:ext uri="{FF2B5EF4-FFF2-40B4-BE49-F238E27FC236}">
                <a16:creationId xmlns:a16="http://schemas.microsoft.com/office/drawing/2014/main" id="{C0388883-281E-4A92-9E32-952A4FA61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64" y="1377908"/>
            <a:ext cx="6372225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1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475</Words>
  <Application>Microsoft Office PowerPoint</Application>
  <PresentationFormat>宽屏</PresentationFormat>
  <Paragraphs>81</Paragraphs>
  <Slides>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MJXc-TeX-main-R</vt:lpstr>
      <vt:lpstr>MJXc-TeX-math-I</vt:lpstr>
      <vt:lpstr>等线</vt:lpstr>
      <vt:lpstr>等线 Light</vt:lpstr>
      <vt:lpstr>Arial</vt:lpstr>
      <vt:lpstr>Consolas</vt:lpstr>
      <vt:lpstr>Open Sans</vt:lpstr>
      <vt:lpstr>Times New Roman</vt:lpstr>
      <vt:lpstr>Office 主题​​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康亦恺</dc:creator>
  <cp:lastModifiedBy>康亦恺</cp:lastModifiedBy>
  <cp:revision>28</cp:revision>
  <dcterms:created xsi:type="dcterms:W3CDTF">2020-08-26T07:27:26Z</dcterms:created>
  <dcterms:modified xsi:type="dcterms:W3CDTF">2020-08-27T07:31:31Z</dcterms:modified>
</cp:coreProperties>
</file>