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98" r:id="rId4"/>
    <p:sldId id="292" r:id="rId5"/>
    <p:sldId id="293" r:id="rId6"/>
    <p:sldId id="294" r:id="rId7"/>
    <p:sldId id="295" r:id="rId8"/>
    <p:sldId id="296" r:id="rId9"/>
    <p:sldId id="29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ncode Sans Semi Condensed" panose="020B0600000101010101" charset="0"/>
      <p:regular r:id="rId16"/>
      <p:bold r:id="rId17"/>
    </p:embeddedFont>
    <p:embeddedFont>
      <p:font typeface="Encode Sans Semi Condensed SemiBold" panose="020B0600000101010101" charset="0"/>
      <p:regular r:id="rId18"/>
      <p:bold r:id="rId19"/>
    </p:embeddedFont>
    <p:embeddedFont>
      <p:font typeface="Karla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 Hongsang" initials="YH" lastIdx="1" clrIdx="0">
    <p:extLst>
      <p:ext uri="{19B8F6BF-5375-455C-9EA6-DF929625EA0E}">
        <p15:presenceInfo xmlns:p15="http://schemas.microsoft.com/office/powerpoint/2012/main" userId="f2d015461694a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A9201-74C0-764E-87C6-268B94ACC5B7}" v="62" dt="2020-06-05T02:06:23.296"/>
    <p1510:client id="{6BC54167-7E47-4673-946A-097A8782E4FA}" v="626" dt="2020-06-05T01:57:35.568"/>
    <p1510:client id="{82853A91-6096-49FA-A978-9427B391E2C4}" v="2" dt="2020-06-05T02:59:51.003"/>
    <p1510:client id="{E293E9AE-6DC3-4D7C-B91A-A9908767A064}" v="66" dt="2020-06-05T03:34:16.353"/>
  </p1510:revLst>
</p1510:revInfo>
</file>

<file path=ppt/tableStyles.xml><?xml version="1.0" encoding="utf-8"?>
<a:tblStyleLst xmlns:a="http://schemas.openxmlformats.org/drawingml/2006/main" def="{B13A90AB-ACF7-46D8-BE35-3FAE9D62D0B3}">
  <a:tblStyle styleId="{B13A90AB-ACF7-46D8-BE35-3FAE9D62D0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BC54167-7E47-4673-946A-097A8782E4FA}"/>
    <pc:docChg chg="addSld modSld sldOrd">
      <pc:chgData name="Guest User" userId="" providerId="Windows Live" clId="Web-{6BC54167-7E47-4673-946A-097A8782E4FA}" dt="2020-06-05T01:57:35.568" v="592" actId="1076"/>
      <pc:docMkLst>
        <pc:docMk/>
      </pc:docMkLst>
      <pc:sldChg chg="addSp delSp modSp add replId">
        <pc:chgData name="Guest User" userId="" providerId="Windows Live" clId="Web-{6BC54167-7E47-4673-946A-097A8782E4FA}" dt="2020-06-05T01:33:43.917" v="534" actId="20577"/>
        <pc:sldMkLst>
          <pc:docMk/>
          <pc:sldMk cId="2972045557" sldId="285"/>
        </pc:sldMkLst>
        <pc:spChg chg="add del mod">
          <ac:chgData name="Guest User" userId="" providerId="Windows Live" clId="Web-{6BC54167-7E47-4673-946A-097A8782E4FA}" dt="2020-06-05T00:29:15.148" v="14"/>
          <ac:spMkLst>
            <pc:docMk/>
            <pc:sldMk cId="2972045557" sldId="285"/>
            <ac:spMk id="3" creationId="{8432426B-4EA7-428C-8F41-5D38997F414A}"/>
          </ac:spMkLst>
        </pc:spChg>
        <pc:spChg chg="del">
          <ac:chgData name="Guest User" userId="" providerId="Windows Live" clId="Web-{6BC54167-7E47-4673-946A-097A8782E4FA}" dt="2020-06-05T00:29:21.242" v="17"/>
          <ac:spMkLst>
            <pc:docMk/>
            <pc:sldMk cId="2972045557" sldId="285"/>
            <ac:spMk id="6" creationId="{A37C482C-A9D8-2B4F-9821-D410CF4F08EF}"/>
          </ac:spMkLst>
        </pc:spChg>
        <pc:spChg chg="mod">
          <ac:chgData name="Guest User" userId="" providerId="Windows Live" clId="Web-{6BC54167-7E47-4673-946A-097A8782E4FA}" dt="2020-06-05T01:33:43.917" v="534" actId="20577"/>
          <ac:spMkLst>
            <pc:docMk/>
            <pc:sldMk cId="2972045557" sldId="285"/>
            <ac:spMk id="130" creationId="{00000000-0000-0000-0000-000000000000}"/>
          </ac:spMkLst>
        </pc:spChg>
        <pc:spChg chg="mod">
          <ac:chgData name="Guest User" userId="" providerId="Windows Live" clId="Web-{6BC54167-7E47-4673-946A-097A8782E4FA}" dt="2020-06-05T00:27:46.068" v="11" actId="20577"/>
          <ac:spMkLst>
            <pc:docMk/>
            <pc:sldMk cId="2972045557" sldId="285"/>
            <ac:spMk id="131" creationId="{00000000-0000-0000-0000-000000000000}"/>
          </ac:spMkLst>
        </pc:spChg>
        <pc:spChg chg="del mod">
          <ac:chgData name="Guest User" userId="" providerId="Windows Live" clId="Web-{6BC54167-7E47-4673-946A-097A8782E4FA}" dt="2020-06-05T00:29:12.789" v="13"/>
          <ac:spMkLst>
            <pc:docMk/>
            <pc:sldMk cId="2972045557" sldId="285"/>
            <ac:spMk id="132" creationId="{00000000-0000-0000-0000-000000000000}"/>
          </ac:spMkLst>
        </pc:spChg>
      </pc:sldChg>
      <pc:sldChg chg="addSp delSp modSp add replId">
        <pc:chgData name="Guest User" userId="" providerId="Windows Live" clId="Web-{6BC54167-7E47-4673-946A-097A8782E4FA}" dt="2020-06-05T01:27:59.063" v="487" actId="14100"/>
        <pc:sldMkLst>
          <pc:docMk/>
          <pc:sldMk cId="2059222757" sldId="286"/>
        </pc:sldMkLst>
        <pc:spChg chg="add del mod">
          <ac:chgData name="Guest User" userId="" providerId="Windows Live" clId="Web-{6BC54167-7E47-4673-946A-097A8782E4FA}" dt="2020-06-05T00:31:29.371" v="35"/>
          <ac:spMkLst>
            <pc:docMk/>
            <pc:sldMk cId="2059222757" sldId="286"/>
            <ac:spMk id="4" creationId="{73568EE7-D6EC-44EF-9B09-0A732C209C34}"/>
          </ac:spMkLst>
        </pc:spChg>
        <pc:spChg chg="add del mod">
          <ac:chgData name="Guest User" userId="" providerId="Windows Live" clId="Web-{6BC54167-7E47-4673-946A-097A8782E4FA}" dt="2020-06-05T00:32:22.857" v="41"/>
          <ac:spMkLst>
            <pc:docMk/>
            <pc:sldMk cId="2059222757" sldId="286"/>
            <ac:spMk id="5" creationId="{3BAEFB2D-312C-43FC-8BD5-9049C6AF90A6}"/>
          </ac:spMkLst>
        </pc:spChg>
        <pc:spChg chg="del">
          <ac:chgData name="Guest User" userId="" providerId="Windows Live" clId="Web-{6BC54167-7E47-4673-946A-097A8782E4FA}" dt="2020-06-05T00:30:42.073" v="32"/>
          <ac:spMkLst>
            <pc:docMk/>
            <pc:sldMk cId="2059222757" sldId="286"/>
            <ac:spMk id="6" creationId="{A37C482C-A9D8-2B4F-9821-D410CF4F08EF}"/>
          </ac:spMkLst>
        </pc:spChg>
        <pc:spChg chg="add mod">
          <ac:chgData name="Guest User" userId="" providerId="Windows Live" clId="Web-{6BC54167-7E47-4673-946A-097A8782E4FA}" dt="2020-06-05T00:34:37.127" v="97" actId="1076"/>
          <ac:spMkLst>
            <pc:docMk/>
            <pc:sldMk cId="2059222757" sldId="286"/>
            <ac:spMk id="7" creationId="{0DE35427-9126-4A2D-ADA0-70B393A3C682}"/>
          </ac:spMkLst>
        </pc:spChg>
        <pc:spChg chg="add mod">
          <ac:chgData name="Guest User" userId="" providerId="Windows Live" clId="Web-{6BC54167-7E47-4673-946A-097A8782E4FA}" dt="2020-06-05T01:27:59.063" v="487" actId="14100"/>
          <ac:spMkLst>
            <pc:docMk/>
            <pc:sldMk cId="2059222757" sldId="286"/>
            <ac:spMk id="12" creationId="{38F745D0-0C83-4BC7-9DAF-8332A6F6623C}"/>
          </ac:spMkLst>
        </pc:spChg>
        <pc:spChg chg="add mod">
          <ac:chgData name="Guest User" userId="" providerId="Windows Live" clId="Web-{6BC54167-7E47-4673-946A-097A8782E4FA}" dt="2020-06-05T00:34:40.752" v="99" actId="1076"/>
          <ac:spMkLst>
            <pc:docMk/>
            <pc:sldMk cId="2059222757" sldId="286"/>
            <ac:spMk id="13" creationId="{6C921A33-2F2C-4DCB-8661-3B162CBA5D2C}"/>
          </ac:spMkLst>
        </pc:spChg>
        <pc:spChg chg="mod">
          <ac:chgData name="Guest User" userId="" providerId="Windows Live" clId="Web-{6BC54167-7E47-4673-946A-097A8782E4FA}" dt="2020-06-05T00:36:24.520" v="120" actId="1076"/>
          <ac:spMkLst>
            <pc:docMk/>
            <pc:sldMk cId="2059222757" sldId="286"/>
            <ac:spMk id="130" creationId="{00000000-0000-0000-0000-000000000000}"/>
          </ac:spMkLst>
        </pc:spChg>
        <pc:spChg chg="mod">
          <ac:chgData name="Guest User" userId="" providerId="Windows Live" clId="Web-{6BC54167-7E47-4673-946A-097A8782E4FA}" dt="2020-06-05T01:07:50.466" v="314" actId="20577"/>
          <ac:spMkLst>
            <pc:docMk/>
            <pc:sldMk cId="2059222757" sldId="286"/>
            <ac:spMk id="131" creationId="{00000000-0000-0000-0000-000000000000}"/>
          </ac:spMkLst>
        </pc:spChg>
        <pc:spChg chg="del">
          <ac:chgData name="Guest User" userId="" providerId="Windows Live" clId="Web-{6BC54167-7E47-4673-946A-097A8782E4FA}" dt="2020-06-05T00:30:40.245" v="31"/>
          <ac:spMkLst>
            <pc:docMk/>
            <pc:sldMk cId="2059222757" sldId="286"/>
            <ac:spMk id="132" creationId="{00000000-0000-0000-0000-000000000000}"/>
          </ac:spMkLst>
        </pc:spChg>
        <pc:picChg chg="add mod">
          <ac:chgData name="Guest User" userId="" providerId="Windows Live" clId="Web-{6BC54167-7E47-4673-946A-097A8782E4FA}" dt="2020-06-05T01:27:08.156" v="484" actId="1076"/>
          <ac:picMkLst>
            <pc:docMk/>
            <pc:sldMk cId="2059222757" sldId="286"/>
            <ac:picMk id="2" creationId="{97746A6D-30A3-4532-B2B7-5CE2581A60FD}"/>
          </ac:picMkLst>
        </pc:picChg>
        <pc:cxnChg chg="add del mod">
          <ac:chgData name="Guest User" userId="" providerId="Windows Live" clId="Web-{6BC54167-7E47-4673-946A-097A8782E4FA}" dt="2020-06-05T00:35:14.050" v="107"/>
          <ac:cxnSpMkLst>
            <pc:docMk/>
            <pc:sldMk cId="2059222757" sldId="286"/>
            <ac:cxnSpMk id="8" creationId="{BB3F7A15-824A-4E2F-A2E3-FB6AE30BBD9F}"/>
          </ac:cxnSpMkLst>
        </pc:cxnChg>
        <pc:cxnChg chg="add mod">
          <ac:chgData name="Guest User" userId="" providerId="Windows Live" clId="Web-{6BC54167-7E47-4673-946A-097A8782E4FA}" dt="2020-06-05T00:36:04.317" v="116" actId="14100"/>
          <ac:cxnSpMkLst>
            <pc:docMk/>
            <pc:sldMk cId="2059222757" sldId="286"/>
            <ac:cxnSpMk id="9" creationId="{11A85B64-78AD-47FA-A7B6-801688C307E5}"/>
          </ac:cxnSpMkLst>
        </pc:cxnChg>
        <pc:cxnChg chg="add mod">
          <ac:chgData name="Guest User" userId="" providerId="Windows Live" clId="Web-{6BC54167-7E47-4673-946A-097A8782E4FA}" dt="2020-06-05T00:39:34.995" v="155" actId="14100"/>
          <ac:cxnSpMkLst>
            <pc:docMk/>
            <pc:sldMk cId="2059222757" sldId="286"/>
            <ac:cxnSpMk id="10" creationId="{E0C3559F-6652-4822-96F5-7867EBCB63E3}"/>
          </ac:cxnSpMkLst>
        </pc:cxnChg>
        <pc:cxnChg chg="add mod">
          <ac:chgData name="Guest User" userId="" providerId="Windows Live" clId="Web-{6BC54167-7E47-4673-946A-097A8782E4FA}" dt="2020-06-05T00:36:45.412" v="126" actId="14100"/>
          <ac:cxnSpMkLst>
            <pc:docMk/>
            <pc:sldMk cId="2059222757" sldId="286"/>
            <ac:cxnSpMk id="16" creationId="{B905AF53-E349-45E1-B8EB-73D7A58650EB}"/>
          </ac:cxnSpMkLst>
        </pc:cxnChg>
        <pc:cxnChg chg="add mod">
          <ac:chgData name="Guest User" userId="" providerId="Windows Live" clId="Web-{6BC54167-7E47-4673-946A-097A8782E4FA}" dt="2020-06-05T00:39:08.869" v="151" actId="14100"/>
          <ac:cxnSpMkLst>
            <pc:docMk/>
            <pc:sldMk cId="2059222757" sldId="286"/>
            <ac:cxnSpMk id="17" creationId="{76C47FC3-BF4F-4403-A83A-DB4A8E09AC00}"/>
          </ac:cxnSpMkLst>
        </pc:cxnChg>
        <pc:cxnChg chg="add mod">
          <ac:chgData name="Guest User" userId="" providerId="Windows Live" clId="Web-{6BC54167-7E47-4673-946A-097A8782E4FA}" dt="2020-06-05T00:39:25.651" v="154" actId="14100"/>
          <ac:cxnSpMkLst>
            <pc:docMk/>
            <pc:sldMk cId="2059222757" sldId="286"/>
            <ac:cxnSpMk id="19" creationId="{A8F036E7-E5E5-48D5-AF5A-7134E713895C}"/>
          </ac:cxnSpMkLst>
        </pc:cxnChg>
      </pc:sldChg>
      <pc:sldChg chg="addSp delSp modSp add ord replId">
        <pc:chgData name="Guest User" userId="" providerId="Windows Live" clId="Web-{6BC54167-7E47-4673-946A-097A8782E4FA}" dt="2020-06-05T01:52:15.954" v="591" actId="20577"/>
        <pc:sldMkLst>
          <pc:docMk/>
          <pc:sldMk cId="1211524347" sldId="287"/>
        </pc:sldMkLst>
        <pc:spChg chg="mod">
          <ac:chgData name="Guest User" userId="" providerId="Windows Live" clId="Web-{6BC54167-7E47-4673-946A-097A8782E4FA}" dt="2020-06-05T01:52:15.954" v="591" actId="20577"/>
          <ac:spMkLst>
            <pc:docMk/>
            <pc:sldMk cId="1211524347" sldId="287"/>
            <ac:spMk id="130" creationId="{00000000-0000-0000-0000-000000000000}"/>
          </ac:spMkLst>
        </pc:spChg>
        <pc:spChg chg="mod">
          <ac:chgData name="Guest User" userId="" providerId="Windows Live" clId="Web-{6BC54167-7E47-4673-946A-097A8782E4FA}" dt="2020-06-05T01:25:40.622" v="471" actId="1076"/>
          <ac:spMkLst>
            <pc:docMk/>
            <pc:sldMk cId="1211524347" sldId="287"/>
            <ac:spMk id="131" creationId="{00000000-0000-0000-0000-000000000000}"/>
          </ac:spMkLst>
        </pc:spChg>
        <pc:picChg chg="add del mod">
          <ac:chgData name="Guest User" userId="" providerId="Windows Live" clId="Web-{6BC54167-7E47-4673-946A-097A8782E4FA}" dt="2020-06-05T00:41:33.029" v="172"/>
          <ac:picMkLst>
            <pc:docMk/>
            <pc:sldMk cId="1211524347" sldId="287"/>
            <ac:picMk id="2" creationId="{CBE2820F-F329-4DE3-9D3B-315E3FA9C983}"/>
          </ac:picMkLst>
        </pc:picChg>
        <pc:picChg chg="add mod">
          <ac:chgData name="Guest User" userId="" providerId="Windows Live" clId="Web-{6BC54167-7E47-4673-946A-097A8782E4FA}" dt="2020-06-05T01:44:31.342" v="563" actId="1076"/>
          <ac:picMkLst>
            <pc:docMk/>
            <pc:sldMk cId="1211524347" sldId="287"/>
            <ac:picMk id="3" creationId="{221E4889-3347-4500-8DF4-108A41E57D7E}"/>
          </ac:picMkLst>
        </pc:picChg>
        <pc:picChg chg="add mod">
          <ac:chgData name="Guest User" userId="" providerId="Windows Live" clId="Web-{6BC54167-7E47-4673-946A-097A8782E4FA}" dt="2020-06-05T01:26:06.498" v="478" actId="1076"/>
          <ac:picMkLst>
            <pc:docMk/>
            <pc:sldMk cId="1211524347" sldId="287"/>
            <ac:picMk id="4" creationId="{6E2F9BAC-9A8B-42A3-AEC3-2B25E5803E5F}"/>
          </ac:picMkLst>
        </pc:picChg>
      </pc:sldChg>
      <pc:sldChg chg="modSp add replId">
        <pc:chgData name="Guest User" userId="" providerId="Windows Live" clId="Web-{6BC54167-7E47-4673-946A-097A8782E4FA}" dt="2020-06-05T01:57:35.568" v="592" actId="1076"/>
        <pc:sldMkLst>
          <pc:docMk/>
          <pc:sldMk cId="3194022916" sldId="288"/>
        </pc:sldMkLst>
        <pc:spChg chg="mod">
          <ac:chgData name="Guest User" userId="" providerId="Windows Live" clId="Web-{6BC54167-7E47-4673-946A-097A8782E4FA}" dt="2020-06-05T01:57:35.568" v="592" actId="1076"/>
          <ac:spMkLst>
            <pc:docMk/>
            <pc:sldMk cId="3194022916" sldId="288"/>
            <ac:spMk id="130" creationId="{00000000-0000-0000-0000-000000000000}"/>
          </ac:spMkLst>
        </pc:spChg>
        <pc:picChg chg="mod">
          <ac:chgData name="Guest User" userId="" providerId="Windows Live" clId="Web-{6BC54167-7E47-4673-946A-097A8782E4FA}" dt="2020-06-05T01:25:13.090" v="467" actId="1076"/>
          <ac:picMkLst>
            <pc:docMk/>
            <pc:sldMk cId="3194022916" sldId="288"/>
            <ac:picMk id="2" creationId="{CBE2820F-F329-4DE3-9D3B-315E3FA9C983}"/>
          </ac:picMkLst>
        </pc:picChg>
      </pc:sldChg>
      <pc:sldChg chg="addSp delSp modSp add ord replId">
        <pc:chgData name="Guest User" userId="" providerId="Windows Live" clId="Web-{6BC54167-7E47-4673-946A-097A8782E4FA}" dt="2020-06-05T01:34:37.794" v="536" actId="1076"/>
        <pc:sldMkLst>
          <pc:docMk/>
          <pc:sldMk cId="472261861" sldId="289"/>
        </pc:sldMkLst>
        <pc:spChg chg="mod">
          <ac:chgData name="Guest User" userId="" providerId="Windows Live" clId="Web-{6BC54167-7E47-4673-946A-097A8782E4FA}" dt="2020-06-05T00:59:21.248" v="273" actId="1076"/>
          <ac:spMkLst>
            <pc:docMk/>
            <pc:sldMk cId="472261861" sldId="289"/>
            <ac:spMk id="130" creationId="{00000000-0000-0000-0000-000000000000}"/>
          </ac:spMkLst>
        </pc:spChg>
        <pc:spChg chg="mod">
          <ac:chgData name="Guest User" userId="" providerId="Windows Live" clId="Web-{6BC54167-7E47-4673-946A-097A8782E4FA}" dt="2020-06-05T01:07:28.528" v="308" actId="20577"/>
          <ac:spMkLst>
            <pc:docMk/>
            <pc:sldMk cId="472261861" sldId="289"/>
            <ac:spMk id="131" creationId="{00000000-0000-0000-0000-000000000000}"/>
          </ac:spMkLst>
        </pc:spChg>
        <pc:picChg chg="add del mod">
          <ac:chgData name="Guest User" userId="" providerId="Windows Live" clId="Web-{6BC54167-7E47-4673-946A-097A8782E4FA}" dt="2020-06-05T01:29:55.661" v="488"/>
          <ac:picMkLst>
            <pc:docMk/>
            <pc:sldMk cId="472261861" sldId="289"/>
            <ac:picMk id="2" creationId="{3DB0EE3F-2CC4-4F48-B68F-97717E54F4CD}"/>
          </ac:picMkLst>
        </pc:picChg>
        <pc:picChg chg="add mod">
          <ac:chgData name="Guest User" userId="" providerId="Windows Live" clId="Web-{6BC54167-7E47-4673-946A-097A8782E4FA}" dt="2020-06-05T01:34:37.794" v="536" actId="1076"/>
          <ac:picMkLst>
            <pc:docMk/>
            <pc:sldMk cId="472261861" sldId="289"/>
            <ac:picMk id="3" creationId="{23D924C0-5DB6-410A-A076-B6193D1BC93D}"/>
          </ac:picMkLst>
        </pc:picChg>
      </pc:sldChg>
    </pc:docChg>
  </pc:docChgLst>
  <pc:docChgLst>
    <pc:chgData name="Guest User" providerId="Windows Live" clId="Web-{82853A91-6096-49FA-A978-9427B391E2C4}"/>
    <pc:docChg chg="modSld">
      <pc:chgData name="Guest User" userId="" providerId="Windows Live" clId="Web-{82853A91-6096-49FA-A978-9427B391E2C4}" dt="2020-06-05T02:59:51.003" v="1" actId="20577"/>
      <pc:docMkLst>
        <pc:docMk/>
      </pc:docMkLst>
      <pc:sldChg chg="modSp">
        <pc:chgData name="Guest User" userId="" providerId="Windows Live" clId="Web-{82853A91-6096-49FA-A978-9427B391E2C4}" dt="2020-06-05T02:59:51.003" v="1" actId="20577"/>
        <pc:sldMkLst>
          <pc:docMk/>
          <pc:sldMk cId="2972045557" sldId="285"/>
        </pc:sldMkLst>
        <pc:spChg chg="mod">
          <ac:chgData name="Guest User" userId="" providerId="Windows Live" clId="Web-{82853A91-6096-49FA-A978-9427B391E2C4}" dt="2020-06-05T02:59:51.003" v="1" actId="20577"/>
          <ac:spMkLst>
            <pc:docMk/>
            <pc:sldMk cId="2972045557" sldId="285"/>
            <ac:spMk id="130" creationId="{00000000-0000-0000-0000-000000000000}"/>
          </ac:spMkLst>
        </pc:spChg>
      </pc:sldChg>
    </pc:docChg>
  </pc:docChgLst>
  <pc:docChgLst>
    <pc:chgData name="Guest User" providerId="Windows Live" clId="Web-{E293E9AE-6DC3-4D7C-B91A-A9908767A064}"/>
    <pc:docChg chg="modSld">
      <pc:chgData name="Guest User" userId="" providerId="Windows Live" clId="Web-{E293E9AE-6DC3-4D7C-B91A-A9908767A064}" dt="2020-06-05T03:34:16.353" v="49" actId="1076"/>
      <pc:docMkLst>
        <pc:docMk/>
      </pc:docMkLst>
      <pc:sldChg chg="addSp delSp modSp">
        <pc:chgData name="Guest User" userId="" providerId="Windows Live" clId="Web-{E293E9AE-6DC3-4D7C-B91A-A9908767A064}" dt="2020-06-05T03:18:03.588" v="31" actId="20577"/>
        <pc:sldMkLst>
          <pc:docMk/>
          <pc:sldMk cId="2059222757" sldId="286"/>
        </pc:sldMkLst>
        <pc:spChg chg="add del">
          <ac:chgData name="Guest User" userId="" providerId="Windows Live" clId="Web-{E293E9AE-6DC3-4D7C-B91A-A9908767A064}" dt="2020-06-05T03:05:58.745" v="9"/>
          <ac:spMkLst>
            <pc:docMk/>
            <pc:sldMk cId="2059222757" sldId="286"/>
            <ac:spMk id="3" creationId="{874293D0-6C5D-4CC7-AAFB-D462A612BFBC}"/>
          </ac:spMkLst>
        </pc:spChg>
        <pc:spChg chg="add mod">
          <ac:chgData name="Guest User" userId="" providerId="Windows Live" clId="Web-{E293E9AE-6DC3-4D7C-B91A-A9908767A064}" dt="2020-06-05T03:18:03.588" v="31" actId="20577"/>
          <ac:spMkLst>
            <pc:docMk/>
            <pc:sldMk cId="2059222757" sldId="286"/>
            <ac:spMk id="4" creationId="{94694FCF-94C1-4474-8061-52018835C35C}"/>
          </ac:spMkLst>
        </pc:spChg>
        <pc:spChg chg="mod">
          <ac:chgData name="Guest User" userId="" providerId="Windows Live" clId="Web-{E293E9AE-6DC3-4D7C-B91A-A9908767A064}" dt="2020-06-05T03:06:20.699" v="12" actId="20577"/>
          <ac:spMkLst>
            <pc:docMk/>
            <pc:sldMk cId="2059222757" sldId="286"/>
            <ac:spMk id="131" creationId="{00000000-0000-0000-0000-000000000000}"/>
          </ac:spMkLst>
        </pc:spChg>
      </pc:sldChg>
      <pc:sldChg chg="modSp">
        <pc:chgData name="Guest User" userId="" providerId="Windows Live" clId="Web-{E293E9AE-6DC3-4D7C-B91A-A9908767A064}" dt="2020-06-05T03:34:16.353" v="49" actId="1076"/>
        <pc:sldMkLst>
          <pc:docMk/>
          <pc:sldMk cId="1211524347" sldId="287"/>
        </pc:sldMkLst>
        <pc:spChg chg="mod">
          <ac:chgData name="Guest User" userId="" providerId="Windows Live" clId="Web-{E293E9AE-6DC3-4D7C-B91A-A9908767A064}" dt="2020-06-05T03:34:08.727" v="47" actId="20577"/>
          <ac:spMkLst>
            <pc:docMk/>
            <pc:sldMk cId="1211524347" sldId="287"/>
            <ac:spMk id="130" creationId="{00000000-0000-0000-0000-000000000000}"/>
          </ac:spMkLst>
        </pc:spChg>
        <pc:picChg chg="mod">
          <ac:chgData name="Guest User" userId="" providerId="Windows Live" clId="Web-{E293E9AE-6DC3-4D7C-B91A-A9908767A064}" dt="2020-06-05T03:34:16.353" v="49" actId="1076"/>
          <ac:picMkLst>
            <pc:docMk/>
            <pc:sldMk cId="1211524347" sldId="287"/>
            <ac:picMk id="3" creationId="{221E4889-3347-4500-8DF4-108A41E57D7E}"/>
          </ac:picMkLst>
        </pc:picChg>
        <pc:picChg chg="mod">
          <ac:chgData name="Guest User" userId="" providerId="Windows Live" clId="Web-{E293E9AE-6DC3-4D7C-B91A-A9908767A064}" dt="2020-06-05T03:34:14.540" v="48" actId="1076"/>
          <ac:picMkLst>
            <pc:docMk/>
            <pc:sldMk cId="1211524347" sldId="287"/>
            <ac:picMk id="4" creationId="{6E2F9BAC-9A8B-42A3-AEC3-2B25E5803E5F}"/>
          </ac:picMkLst>
        </pc:picChg>
      </pc:sldChg>
    </pc:docChg>
  </pc:docChgLst>
  <pc:docChgLst>
    <pc:chgData name="Jasmine Xiao" userId="8b54a5d582e57819" providerId="LiveId" clId="{4C8A9201-74C0-764E-87C6-268B94ACC5B7}"/>
    <pc:docChg chg="custSel addSld modSld sldOrd">
      <pc:chgData name="Jasmine Xiao" userId="8b54a5d582e57819" providerId="LiveId" clId="{4C8A9201-74C0-764E-87C6-268B94ACC5B7}" dt="2020-06-05T02:06:23.296" v="63" actId="20577"/>
      <pc:docMkLst>
        <pc:docMk/>
      </pc:docMkLst>
      <pc:sldChg chg="modSp ord">
        <pc:chgData name="Jasmine Xiao" userId="8b54a5d582e57819" providerId="LiveId" clId="{4C8A9201-74C0-764E-87C6-268B94ACC5B7}" dt="2020-06-05T02:06:23.296" v="63" actId="20577"/>
        <pc:sldMkLst>
          <pc:docMk/>
          <pc:sldMk cId="0" sldId="262"/>
        </pc:sldMkLst>
        <pc:spChg chg="mod">
          <ac:chgData name="Jasmine Xiao" userId="8b54a5d582e57819" providerId="LiveId" clId="{4C8A9201-74C0-764E-87C6-268B94ACC5B7}" dt="2020-06-05T02:06:23.296" v="63" actId="20577"/>
          <ac:spMkLst>
            <pc:docMk/>
            <pc:sldMk cId="0" sldId="262"/>
            <ac:spMk id="112" creationId="{00000000-0000-0000-0000-000000000000}"/>
          </ac:spMkLst>
        </pc:spChg>
      </pc:sldChg>
      <pc:sldChg chg="addSp modSp">
        <pc:chgData name="Jasmine Xiao" userId="8b54a5d582e57819" providerId="LiveId" clId="{4C8A9201-74C0-764E-87C6-268B94ACC5B7}" dt="2020-06-05T02:04:50.764" v="36" actId="1076"/>
        <pc:sldMkLst>
          <pc:docMk/>
          <pc:sldMk cId="0" sldId="263"/>
        </pc:sldMkLst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8" creationId="{5AB6CFEE-1CB9-4F4A-8B89-CCF79CEF57AD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9" creationId="{D2AC8DA3-F2FD-E449-B40E-C4E0E88BC421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0" creationId="{505C99C6-0449-6644-8DE9-E00823C630E3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2" creationId="{A152CC1E-2537-374C-BA91-80A91784ED25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3" creationId="{BFD8AE4D-7E34-1F45-AF71-3B0FFA29A456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4" creationId="{8D3B2E86-B561-B240-B27E-F9D7E50B09C6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5" creationId="{A1EF06C0-B185-9E46-AFAC-4A9AB31744A7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6" creationId="{C640621F-DCE2-F949-821F-8FE0DDC4FA14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7" creationId="{90F2FC4B-ED4F-3E4A-8A42-2B0B79641E99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8" creationId="{EB991541-DD2F-644B-88DF-784ED6C1625C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19" creationId="{52D27FEF-51D3-A14F-BEC5-F2AA95B93167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20" creationId="{9E096631-18B1-8C41-A1D1-45F557B81D94}"/>
          </ac:spMkLst>
        </pc:spChg>
        <pc:spChg chg="mod">
          <ac:chgData name="Jasmine Xiao" userId="8b54a5d582e57819" providerId="LiveId" clId="{4C8A9201-74C0-764E-87C6-268B94ACC5B7}" dt="2020-06-05T02:04:32.005" v="31"/>
          <ac:spMkLst>
            <pc:docMk/>
            <pc:sldMk cId="0" sldId="263"/>
            <ac:spMk id="21" creationId="{88112280-F0F8-2643-8BE2-43C4DD261FAE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23" creationId="{083BFA4A-57DD-9142-8B6F-B0A40D08561A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24" creationId="{D9A3F4CC-64A6-414D-8019-B707AFF11989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25" creationId="{C1825BB4-8F19-3D43-AE54-565B1314E43A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27" creationId="{8DAA8889-ACBD-DB45-9D19-5BEF3B57ED0C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28" creationId="{9C2EB99D-8052-C243-8D22-37191400C204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29" creationId="{11F910EF-D1D7-A246-9C9E-8054535B1799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0" creationId="{23BA306E-D97A-3C42-9A12-925066F3E850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1" creationId="{582BD2E1-5F09-E640-B7BF-31776E070DF5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2" creationId="{D707EB38-581D-4C4A-A21A-1080EC7F47D6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3" creationId="{CAC3A40E-AFB4-B84F-8780-035BA1C10FD8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4" creationId="{E0A081CB-9568-0A4F-8986-D6E5A620CEA6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5" creationId="{0DAE0DC4-2C45-2D4B-877D-713889BCC8A6}"/>
          </ac:spMkLst>
        </pc:spChg>
        <pc:spChg chg="mod">
          <ac:chgData name="Jasmine Xiao" userId="8b54a5d582e57819" providerId="LiveId" clId="{4C8A9201-74C0-764E-87C6-268B94ACC5B7}" dt="2020-06-05T02:04:39.010" v="33"/>
          <ac:spMkLst>
            <pc:docMk/>
            <pc:sldMk cId="0" sldId="263"/>
            <ac:spMk id="36" creationId="{BBD4E5DD-24BA-294B-8722-5C76B4F02A90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38" creationId="{D845274F-3840-E446-B1EC-D67D92B555AD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39" creationId="{35B386E5-38C9-1748-9159-6A5F2937E1E4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0" creationId="{7C6DA251-FCB7-814C-9D36-487FFEB05AB5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2" creationId="{13C70C3A-CBD8-1043-82E1-FCE8731F4FB1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3" creationId="{D4DF24E1-438B-884B-B254-F70B1722D71D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4" creationId="{FD13DF97-51D7-DB41-B41F-3A83D84822D0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5" creationId="{5B28E98F-4535-0E43-B4A5-53606CA705D8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6" creationId="{0E8FA9E8-17B4-FF45-AF89-5AA71B0E933A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7" creationId="{7093AFBB-9813-C848-9797-DA6D14DE357F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8" creationId="{8AE074B9-1D9C-AD4A-93EE-2443F27D775A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49" creationId="{9EBD73B9-926D-7744-90D0-C196E2121A5F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50" creationId="{AE22E25D-6315-DC4F-80A0-232C8A9B7F79}"/>
          </ac:spMkLst>
        </pc:spChg>
        <pc:spChg chg="mod">
          <ac:chgData name="Jasmine Xiao" userId="8b54a5d582e57819" providerId="LiveId" clId="{4C8A9201-74C0-764E-87C6-268B94ACC5B7}" dt="2020-06-05T02:04:44.734" v="35"/>
          <ac:spMkLst>
            <pc:docMk/>
            <pc:sldMk cId="0" sldId="263"/>
            <ac:spMk id="51" creationId="{D381BA74-C76B-3E42-9E98-9AC1A4C545B5}"/>
          </ac:spMkLst>
        </pc:spChg>
        <pc:grpChg chg="add mod">
          <ac:chgData name="Jasmine Xiao" userId="8b54a5d582e57819" providerId="LiveId" clId="{4C8A9201-74C0-764E-87C6-268B94ACC5B7}" dt="2020-06-05T02:04:36.969" v="32" actId="1076"/>
          <ac:grpSpMkLst>
            <pc:docMk/>
            <pc:sldMk cId="0" sldId="263"/>
            <ac:grpSpMk id="7" creationId="{13B802B2-8784-C14F-B2FD-613D0D50E614}"/>
          </ac:grpSpMkLst>
        </pc:grpChg>
        <pc:grpChg chg="mod">
          <ac:chgData name="Jasmine Xiao" userId="8b54a5d582e57819" providerId="LiveId" clId="{4C8A9201-74C0-764E-87C6-268B94ACC5B7}" dt="2020-06-05T02:04:32.005" v="31"/>
          <ac:grpSpMkLst>
            <pc:docMk/>
            <pc:sldMk cId="0" sldId="263"/>
            <ac:grpSpMk id="11" creationId="{D3F08994-9A44-4C45-B881-D029CA4D562F}"/>
          </ac:grpSpMkLst>
        </pc:grpChg>
        <pc:grpChg chg="add mod">
          <ac:chgData name="Jasmine Xiao" userId="8b54a5d582e57819" providerId="LiveId" clId="{4C8A9201-74C0-764E-87C6-268B94ACC5B7}" dt="2020-06-05T02:04:43.518" v="34" actId="1076"/>
          <ac:grpSpMkLst>
            <pc:docMk/>
            <pc:sldMk cId="0" sldId="263"/>
            <ac:grpSpMk id="22" creationId="{BE8F5A79-1BA3-4841-980A-B68539170DFD}"/>
          </ac:grpSpMkLst>
        </pc:grpChg>
        <pc:grpChg chg="mod">
          <ac:chgData name="Jasmine Xiao" userId="8b54a5d582e57819" providerId="LiveId" clId="{4C8A9201-74C0-764E-87C6-268B94ACC5B7}" dt="2020-06-05T02:04:39.010" v="33"/>
          <ac:grpSpMkLst>
            <pc:docMk/>
            <pc:sldMk cId="0" sldId="263"/>
            <ac:grpSpMk id="26" creationId="{892EA12D-9AAD-644F-A347-B3AF5A3AE57C}"/>
          </ac:grpSpMkLst>
        </pc:grpChg>
        <pc:grpChg chg="add mod">
          <ac:chgData name="Jasmine Xiao" userId="8b54a5d582e57819" providerId="LiveId" clId="{4C8A9201-74C0-764E-87C6-268B94ACC5B7}" dt="2020-06-05T02:04:50.764" v="36" actId="1076"/>
          <ac:grpSpMkLst>
            <pc:docMk/>
            <pc:sldMk cId="0" sldId="263"/>
            <ac:grpSpMk id="37" creationId="{38EF9B4C-4934-9C47-8EDC-A7AD3A5A3E96}"/>
          </ac:grpSpMkLst>
        </pc:grpChg>
        <pc:grpChg chg="mod">
          <ac:chgData name="Jasmine Xiao" userId="8b54a5d582e57819" providerId="LiveId" clId="{4C8A9201-74C0-764E-87C6-268B94ACC5B7}" dt="2020-06-05T02:04:44.734" v="35"/>
          <ac:grpSpMkLst>
            <pc:docMk/>
            <pc:sldMk cId="0" sldId="263"/>
            <ac:grpSpMk id="41" creationId="{A10B9938-BDD3-C447-B296-3DEA5EF151CD}"/>
          </ac:grpSpMkLst>
        </pc:grpChg>
      </pc:sldChg>
      <pc:sldChg chg="modSp">
        <pc:chgData name="Jasmine Xiao" userId="8b54a5d582e57819" providerId="LiveId" clId="{4C8A9201-74C0-764E-87C6-268B94ACC5B7}" dt="2020-06-05T00:58:21.407" v="7" actId="1076"/>
        <pc:sldMkLst>
          <pc:docMk/>
          <pc:sldMk cId="0" sldId="264"/>
        </pc:sldMkLst>
        <pc:spChg chg="mod">
          <ac:chgData name="Jasmine Xiao" userId="8b54a5d582e57819" providerId="LiveId" clId="{4C8A9201-74C0-764E-87C6-268B94ACC5B7}" dt="2020-06-05T00:58:21.407" v="7" actId="1076"/>
          <ac:spMkLst>
            <pc:docMk/>
            <pc:sldMk cId="0" sldId="264"/>
            <ac:spMk id="139" creationId="{00000000-0000-0000-0000-000000000000}"/>
          </ac:spMkLst>
        </pc:spChg>
        <pc:spChg chg="mod">
          <ac:chgData name="Jasmine Xiao" userId="8b54a5d582e57819" providerId="LiveId" clId="{4C8A9201-74C0-764E-87C6-268B94ACC5B7}" dt="2020-06-05T00:58:13.935" v="5" actId="1076"/>
          <ac:spMkLst>
            <pc:docMk/>
            <pc:sldMk cId="0" sldId="264"/>
            <ac:spMk id="141" creationId="{00000000-0000-0000-0000-000000000000}"/>
          </ac:spMkLst>
        </pc:spChg>
      </pc:sldChg>
      <pc:sldChg chg="modSp">
        <pc:chgData name="Jasmine Xiao" userId="8b54a5d582e57819" providerId="LiveId" clId="{4C8A9201-74C0-764E-87C6-268B94ACC5B7}" dt="2020-06-05T00:57:41.044" v="1" actId="931"/>
        <pc:sldMkLst>
          <pc:docMk/>
          <pc:sldMk cId="2059222757" sldId="286"/>
        </pc:sldMkLst>
        <pc:picChg chg="mod">
          <ac:chgData name="Jasmine Xiao" userId="8b54a5d582e57819" providerId="LiveId" clId="{4C8A9201-74C0-764E-87C6-268B94ACC5B7}" dt="2020-06-05T00:57:41.044" v="1" actId="931"/>
          <ac:picMkLst>
            <pc:docMk/>
            <pc:sldMk cId="2059222757" sldId="286"/>
            <ac:picMk id="2" creationId="{97746A6D-30A3-4532-B2B7-5CE2581A60FD}"/>
          </ac:picMkLst>
        </pc:picChg>
      </pc:sldChg>
      <pc:sldChg chg="modSp">
        <pc:chgData name="Jasmine Xiao" userId="8b54a5d582e57819" providerId="LiveId" clId="{4C8A9201-74C0-764E-87C6-268B94ACC5B7}" dt="2020-06-05T00:57:41.044" v="1" actId="931"/>
        <pc:sldMkLst>
          <pc:docMk/>
          <pc:sldMk cId="472261861" sldId="289"/>
        </pc:sldMkLst>
        <pc:picChg chg="mod">
          <ac:chgData name="Jasmine Xiao" userId="8b54a5d582e57819" providerId="LiveId" clId="{4C8A9201-74C0-764E-87C6-268B94ACC5B7}" dt="2020-06-05T00:57:41.044" v="1" actId="931"/>
          <ac:picMkLst>
            <pc:docMk/>
            <pc:sldMk cId="472261861" sldId="289"/>
            <ac:picMk id="2" creationId="{3DB0EE3F-2CC4-4F48-B68F-97717E54F4CD}"/>
          </ac:picMkLst>
        </pc:picChg>
      </pc:sldChg>
      <pc:sldChg chg="addSp modSp new">
        <pc:chgData name="Jasmine Xiao" userId="8b54a5d582e57819" providerId="LiveId" clId="{4C8A9201-74C0-764E-87C6-268B94ACC5B7}" dt="2020-06-05T00:57:43.309" v="3" actId="962"/>
        <pc:sldMkLst>
          <pc:docMk/>
          <pc:sldMk cId="3811751181" sldId="290"/>
        </pc:sldMkLst>
        <pc:picChg chg="add mod">
          <ac:chgData name="Jasmine Xiao" userId="8b54a5d582e57819" providerId="LiveId" clId="{4C8A9201-74C0-764E-87C6-268B94ACC5B7}" dt="2020-06-05T00:57:43.309" v="3" actId="962"/>
          <ac:picMkLst>
            <pc:docMk/>
            <pc:sldMk cId="3811751181" sldId="290"/>
            <ac:picMk id="4" creationId="{692EF939-F04B-BF4F-A436-8ED2A9BC1C16}"/>
          </ac:picMkLst>
        </pc:picChg>
      </pc:sldChg>
      <pc:sldChg chg="addSp delSp modSp new">
        <pc:chgData name="Jasmine Xiao" userId="8b54a5d582e57819" providerId="LiveId" clId="{4C8A9201-74C0-764E-87C6-268B94ACC5B7}" dt="2020-06-05T02:02:18.710" v="30" actId="1076"/>
        <pc:sldMkLst>
          <pc:docMk/>
          <pc:sldMk cId="4032114594" sldId="291"/>
        </pc:sldMkLst>
        <pc:spChg chg="mod">
          <ac:chgData name="Jasmine Xiao" userId="8b54a5d582e57819" providerId="LiveId" clId="{4C8A9201-74C0-764E-87C6-268B94ACC5B7}" dt="2020-06-05T02:02:13.477" v="29" actId="1076"/>
          <ac:spMkLst>
            <pc:docMk/>
            <pc:sldMk cId="4032114594" sldId="291"/>
            <ac:spMk id="2" creationId="{DEAA7442-EA69-9D4A-BC90-71546A954054}"/>
          </ac:spMkLst>
        </pc:spChg>
        <pc:spChg chg="del mod">
          <ac:chgData name="Jasmine Xiao" userId="8b54a5d582e57819" providerId="LiveId" clId="{4C8A9201-74C0-764E-87C6-268B94ACC5B7}" dt="2020-06-05T02:01:48.607" v="25" actId="478"/>
          <ac:spMkLst>
            <pc:docMk/>
            <pc:sldMk cId="4032114594" sldId="291"/>
            <ac:spMk id="3" creationId="{9D0B1CBF-45D5-504E-991F-0CEE78CA01ED}"/>
          </ac:spMkLst>
        </pc:spChg>
        <pc:picChg chg="add mod">
          <ac:chgData name="Jasmine Xiao" userId="8b54a5d582e57819" providerId="LiveId" clId="{4C8A9201-74C0-764E-87C6-268B94ACC5B7}" dt="2020-06-05T02:02:18.710" v="30" actId="1076"/>
          <ac:picMkLst>
            <pc:docMk/>
            <pc:sldMk cId="4032114594" sldId="291"/>
            <ac:picMk id="6" creationId="{F46B20C1-D181-834D-B9E1-8946287049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3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27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9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8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83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64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05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Small hole">
  <p:cSld name="BLANK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dart.fss.or.k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670561" y="198305"/>
            <a:ext cx="7977680" cy="42802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AU" dirty="0"/>
              <a:t>Research Planning</a:t>
            </a:r>
            <a:br>
              <a:rPr lang="en-AU" dirty="0"/>
            </a:br>
            <a:br>
              <a:rPr lang="en-AU" sz="1000" dirty="0"/>
            </a:br>
            <a:r>
              <a:rPr lang="en-AU" sz="2000" dirty="0"/>
              <a:t>- </a:t>
            </a:r>
            <a:r>
              <a:rPr lang="en-AU" sz="2500" b="0" dirty="0"/>
              <a:t>Prediction of voting decisions of Proxy advisors toward election of directors based on Proxy reports guided by Policy</a:t>
            </a:r>
            <a:br>
              <a:rPr lang="en-AU" sz="2500" b="0" dirty="0"/>
            </a:br>
            <a:br>
              <a:rPr lang="en-AU" dirty="0"/>
            </a:br>
            <a:r>
              <a:rPr lang="en-AU" sz="2000" dirty="0"/>
              <a:t>Hongsang Yoo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61926" y="259843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1. Identification of research question (Terms)</a:t>
            </a:r>
            <a:endParaRPr sz="25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61926" y="1292320"/>
            <a:ext cx="8343252" cy="359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r>
              <a:rPr lang="en-AU" sz="2000" b="0" dirty="0"/>
              <a:t>Research Question: </a:t>
            </a:r>
          </a:p>
          <a:p>
            <a:pPr lvl="0" algn="l"/>
            <a:r>
              <a:rPr lang="en-AU" sz="1800" b="0" dirty="0"/>
              <a:t>Prediction of voting decisions of Proxy advisors toward election of directors </a:t>
            </a:r>
          </a:p>
          <a:p>
            <a:pPr lvl="0" algn="l"/>
            <a:r>
              <a:rPr lang="en-AU" sz="1800" b="0" dirty="0"/>
              <a:t>based on Proxy reports guided by Policy</a:t>
            </a:r>
          </a:p>
          <a:p>
            <a:pPr lvl="0" algn="l"/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  <a:p>
            <a:pPr marL="342900" lvl="0" indent="-342900" algn="l">
              <a:buFontTx/>
              <a:buChar char="-"/>
            </a:pPr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Proxy advisors: 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Consulting firms that provide votes recommendation</a:t>
            </a: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              </a:t>
            </a:r>
            <a:r>
              <a:rPr lang="en-AU" sz="1500" b="0" dirty="0" err="1">
                <a:latin typeface="Karla"/>
                <a:ea typeface="Karla"/>
                <a:cs typeface="Karla"/>
                <a:sym typeface="Karla"/>
              </a:rPr>
              <a:t>e.g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) ISS, Glass Lewis (top 2 companies in this field)</a:t>
            </a: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marL="342900" lvl="0" indent="-342900" algn="l">
              <a:buFontTx/>
              <a:buChar char="-"/>
            </a:pPr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Policy: 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Guidelines of ‘’Proxy advisors”</a:t>
            </a: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              </a:t>
            </a:r>
            <a:r>
              <a:rPr lang="en-AU" sz="1500" b="0" dirty="0" err="1">
                <a:latin typeface="Karla"/>
                <a:ea typeface="Karla"/>
                <a:cs typeface="Karla"/>
                <a:sym typeface="Karla"/>
              </a:rPr>
              <a:t>e.g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)  • Vote against the nominee with attendance less than 75 % of the board meeting</a:t>
            </a: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	   • The board must be majority independent.</a:t>
            </a:r>
          </a:p>
          <a:p>
            <a:pPr marL="342900" lvl="0" indent="-342900" algn="l">
              <a:buFontTx/>
              <a:buChar char="-"/>
            </a:pPr>
            <a:endParaRPr lang="en-AU" sz="1800" dirty="0">
              <a:latin typeface="Karla"/>
              <a:ea typeface="Karla"/>
              <a:cs typeface="Karla"/>
              <a:sym typeface="Karla"/>
            </a:endParaRPr>
          </a:p>
          <a:p>
            <a:pPr marL="342900" indent="-342900" algn="l">
              <a:buFontTx/>
              <a:buChar char="-"/>
            </a:pPr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Proxy report: 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Documents uploaded by companies to reveal information to shareholders</a:t>
            </a:r>
          </a:p>
          <a:p>
            <a:pPr lvl="0" algn="l"/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61926" y="198089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25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1. Identification of research question (Illustration)</a:t>
            </a:r>
            <a:endParaRPr sz="25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61927" y="1015337"/>
            <a:ext cx="6796489" cy="371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r>
              <a:rPr lang="en-AU" sz="1500" b="0" dirty="0"/>
              <a:t>Research Question: </a:t>
            </a:r>
          </a:p>
          <a:p>
            <a:pPr lvl="0" algn="l"/>
            <a:r>
              <a:rPr lang="en-AU" sz="1500" b="0" dirty="0"/>
              <a:t>Prediction of voting decisions of Proxy advisors toward election of directors based on Proxy reports guided by Policy</a:t>
            </a:r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7849A-1AEB-483D-AE7C-A310C40A06B5}"/>
              </a:ext>
            </a:extLst>
          </p:cNvPr>
          <p:cNvSpPr/>
          <p:nvPr/>
        </p:nvSpPr>
        <p:spPr>
          <a:xfrm>
            <a:off x="433634" y="3553817"/>
            <a:ext cx="1301821" cy="1160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Proxy Advisor</a:t>
            </a:r>
          </a:p>
          <a:p>
            <a:pPr algn="ctr"/>
            <a:r>
              <a:rPr lang="en-AU" dirty="0"/>
              <a:t>(e.g. Glass </a:t>
            </a:r>
            <a:r>
              <a:rPr lang="en-AU" dirty="0" err="1"/>
              <a:t>Leiws</a:t>
            </a:r>
            <a:r>
              <a:rPr lang="en-AU" dirty="0"/>
              <a:t>, ISS)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2D258-A585-4360-BD31-33AE30552526}"/>
              </a:ext>
            </a:extLst>
          </p:cNvPr>
          <p:cNvSpPr/>
          <p:nvPr/>
        </p:nvSpPr>
        <p:spPr>
          <a:xfrm>
            <a:off x="3204189" y="3598366"/>
            <a:ext cx="1160040" cy="1160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Institutional shareholder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(e.g. JP </a:t>
            </a:r>
            <a:r>
              <a:rPr lang="en-AU" dirty="0" err="1">
                <a:solidFill>
                  <a:srgbClr val="FF0000"/>
                </a:solidFill>
              </a:rPr>
              <a:t>morgan</a:t>
            </a:r>
            <a:r>
              <a:rPr lang="en-AU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71DB2-CA72-4C64-8733-A79C49A386D6}"/>
              </a:ext>
            </a:extLst>
          </p:cNvPr>
          <p:cNvSpPr/>
          <p:nvPr/>
        </p:nvSpPr>
        <p:spPr>
          <a:xfrm>
            <a:off x="6352410" y="3598366"/>
            <a:ext cx="1149118" cy="1160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Individual shareholder (e.g. 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761D1-0B68-4767-9D16-3F001F6DFBBE}"/>
              </a:ext>
            </a:extLst>
          </p:cNvPr>
          <p:cNvSpPr/>
          <p:nvPr/>
        </p:nvSpPr>
        <p:spPr>
          <a:xfrm>
            <a:off x="4181042" y="1734105"/>
            <a:ext cx="1207017" cy="799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Company (e.g. Samsung)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CF119-AC37-4DE4-8DD5-A6A091BB07AA}"/>
              </a:ext>
            </a:extLst>
          </p:cNvPr>
          <p:cNvCxnSpPr>
            <a:cxnSpLocks/>
          </p:cNvCxnSpPr>
          <p:nvPr/>
        </p:nvCxnSpPr>
        <p:spPr>
          <a:xfrm>
            <a:off x="1788753" y="4167870"/>
            <a:ext cx="130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3BD0C1-9E64-4DAC-B734-CD5CC5235B41}"/>
              </a:ext>
            </a:extLst>
          </p:cNvPr>
          <p:cNvSpPr txBox="1"/>
          <p:nvPr/>
        </p:nvSpPr>
        <p:spPr>
          <a:xfrm>
            <a:off x="1778567" y="3523480"/>
            <a:ext cx="1225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tx1"/>
                </a:solidFill>
              </a:rPr>
              <a:t>Vote recommendation based on Policy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2D397-9B8B-424E-A7C3-D4B47B995745}"/>
              </a:ext>
            </a:extLst>
          </p:cNvPr>
          <p:cNvCxnSpPr>
            <a:cxnSpLocks/>
          </p:cNvCxnSpPr>
          <p:nvPr/>
        </p:nvCxnSpPr>
        <p:spPr>
          <a:xfrm flipH="1" flipV="1">
            <a:off x="4466821" y="4167870"/>
            <a:ext cx="1842477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FF863-8C40-49AD-BA9A-B4D0F9C6B202}"/>
              </a:ext>
            </a:extLst>
          </p:cNvPr>
          <p:cNvSpPr txBox="1"/>
          <p:nvPr/>
        </p:nvSpPr>
        <p:spPr>
          <a:xfrm>
            <a:off x="4847047" y="4178446"/>
            <a:ext cx="114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tx1"/>
                </a:solidFill>
              </a:rPr>
              <a:t>Delegate voting rights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6C382-2B3C-49EC-B9E4-F6F95653D63E}"/>
              </a:ext>
            </a:extLst>
          </p:cNvPr>
          <p:cNvCxnSpPr>
            <a:cxnSpLocks/>
          </p:cNvCxnSpPr>
          <p:nvPr/>
        </p:nvCxnSpPr>
        <p:spPr>
          <a:xfrm flipV="1">
            <a:off x="3598103" y="2610051"/>
            <a:ext cx="553147" cy="92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7140EB-94F1-40F0-8A58-E9E1797697C9}"/>
              </a:ext>
            </a:extLst>
          </p:cNvPr>
          <p:cNvSpPr txBox="1"/>
          <p:nvPr/>
        </p:nvSpPr>
        <p:spPr>
          <a:xfrm>
            <a:off x="2433576" y="2777587"/>
            <a:ext cx="1541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tx1"/>
                </a:solidFill>
              </a:rPr>
              <a:t>Vote according to the recommendation of Proxy Advisors</a:t>
            </a:r>
            <a:endParaRPr lang="en-AU" b="1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B1D6D1A-C5DA-4C7A-9025-47F0EA533634}"/>
              </a:ext>
            </a:extLst>
          </p:cNvPr>
          <p:cNvSpPr/>
          <p:nvPr/>
        </p:nvSpPr>
        <p:spPr>
          <a:xfrm>
            <a:off x="5649276" y="1670649"/>
            <a:ext cx="1955483" cy="862801"/>
          </a:xfrm>
          <a:prstGeom prst="wedgeRoundRectCallout">
            <a:avLst>
              <a:gd name="adj1" fmla="val -63329"/>
              <a:gd name="adj2" fmla="val -21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</a:rPr>
              <a:t>Holds annual shareholder meeting.</a:t>
            </a:r>
          </a:p>
          <a:p>
            <a:r>
              <a:rPr lang="en-AU" sz="1000" dirty="0">
                <a:solidFill>
                  <a:schemeClr val="tx1"/>
                </a:solidFill>
              </a:rPr>
              <a:t>Wants to get shareholders’ approval for directors’ election</a:t>
            </a:r>
            <a:endParaRPr lang="en-AU" sz="1000" dirty="0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3D3FAB55-6A7A-4E69-A9C7-52F63341D406}"/>
              </a:ext>
            </a:extLst>
          </p:cNvPr>
          <p:cNvSpPr/>
          <p:nvPr/>
        </p:nvSpPr>
        <p:spPr>
          <a:xfrm flipH="1">
            <a:off x="4629396" y="3331585"/>
            <a:ext cx="727569" cy="553998"/>
          </a:xfrm>
          <a:prstGeom prst="snip1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ECBBEE-46EF-44C5-B547-1E3C9D020563}"/>
              </a:ext>
            </a:extLst>
          </p:cNvPr>
          <p:cNvCxnSpPr>
            <a:cxnSpLocks/>
          </p:cNvCxnSpPr>
          <p:nvPr/>
        </p:nvCxnSpPr>
        <p:spPr>
          <a:xfrm>
            <a:off x="4831807" y="2610051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AB9E03-E571-421B-BF47-AB10281BB00D}"/>
              </a:ext>
            </a:extLst>
          </p:cNvPr>
          <p:cNvSpPr txBox="1"/>
          <p:nvPr/>
        </p:nvSpPr>
        <p:spPr>
          <a:xfrm>
            <a:off x="4897524" y="2786679"/>
            <a:ext cx="114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tx1"/>
                </a:solidFill>
              </a:rPr>
              <a:t>Upload </a:t>
            </a:r>
            <a:r>
              <a:rPr lang="en-AU" sz="1000" b="1" dirty="0">
                <a:solidFill>
                  <a:schemeClr val="tx1"/>
                </a:solidFill>
              </a:rPr>
              <a:t>Proxy Reports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2514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61925" y="326451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30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2. Prior Literature review</a:t>
            </a:r>
            <a:endParaRPr sz="30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61925" y="1112213"/>
            <a:ext cx="6796489" cy="36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endParaRPr lang="en-AU" sz="2000" b="0" dirty="0"/>
          </a:p>
          <a:p>
            <a:pPr lvl="0" algn="l"/>
            <a:endParaRPr lang="en-AU" sz="2000" b="0" dirty="0"/>
          </a:p>
          <a:p>
            <a:pPr lvl="0" algn="l"/>
            <a:r>
              <a:rPr lang="en-AU" sz="2000" b="0" dirty="0"/>
              <a:t>Existing researches: Sentiment extraction</a:t>
            </a:r>
          </a:p>
          <a:p>
            <a:pPr lvl="0" algn="l"/>
            <a:r>
              <a:rPr lang="en-AU" sz="1800" b="0" dirty="0"/>
              <a:t>- No sentiment polarity toward directors. Not suitable.</a:t>
            </a:r>
          </a:p>
          <a:p>
            <a:pPr lvl="0" algn="l"/>
            <a:r>
              <a:rPr lang="en-AU" sz="1800" b="0" dirty="0"/>
              <a:t> </a:t>
            </a:r>
          </a:p>
          <a:p>
            <a:pPr lvl="0" algn="l"/>
            <a:endParaRPr lang="en-AU" sz="2000" b="0" dirty="0"/>
          </a:p>
          <a:p>
            <a:pPr lvl="0" algn="l"/>
            <a:r>
              <a:rPr lang="en-AU" sz="2000" b="0" dirty="0"/>
              <a:t>3 phases to implement the system:</a:t>
            </a:r>
          </a:p>
          <a:p>
            <a:pPr lvl="0" algn="l"/>
            <a:r>
              <a:rPr lang="en-AU" sz="1800" b="0" dirty="0"/>
              <a:t>1) Proxy reports - Building hierarchical representation</a:t>
            </a:r>
          </a:p>
          <a:p>
            <a:pPr lvl="0" algn="l"/>
            <a:r>
              <a:rPr lang="en-AU" sz="1800" b="0" dirty="0"/>
              <a:t>2) Policy - Ontology construction</a:t>
            </a:r>
          </a:p>
          <a:p>
            <a:pPr lvl="0" algn="l"/>
            <a:r>
              <a:rPr lang="en-AU" sz="1800" b="0" dirty="0"/>
              <a:t>3) Classification using Hierarchical Deep learning guided by ontology</a:t>
            </a:r>
          </a:p>
          <a:p>
            <a:pPr lvl="0" algn="l"/>
            <a:endParaRPr lang="en-AU" sz="2000" b="0" dirty="0"/>
          </a:p>
          <a:p>
            <a:pPr lvl="0" algn="l"/>
            <a:r>
              <a:rPr lang="en-AU" sz="2000" b="0" dirty="0"/>
              <a:t> </a:t>
            </a:r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23170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61927" y="329095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30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3. MOTIVATION</a:t>
            </a:r>
            <a:endParaRPr sz="30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61927" y="1114857"/>
            <a:ext cx="7500928" cy="337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r>
              <a:rPr lang="en-AU" sz="2000" b="0" dirty="0"/>
              <a:t>Work experience both in ISS and Glass Lewis (Proxy advisors)</a:t>
            </a:r>
          </a:p>
          <a:p>
            <a:pPr marL="342900" lvl="0" indent="-342900" algn="l">
              <a:buFontTx/>
              <a:buChar char="-"/>
            </a:pPr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Can we automate analysis of agenda and vote recommendation that analysts do?</a:t>
            </a:r>
          </a:p>
          <a:p>
            <a:pPr marL="342900" lvl="0" indent="-342900" algn="l">
              <a:buFontTx/>
              <a:buChar char="-"/>
            </a:pPr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2000" b="0" dirty="0">
                <a:latin typeface="Karla"/>
                <a:ea typeface="Karla"/>
                <a:cs typeface="Karla"/>
                <a:sym typeface="Karla"/>
              </a:rPr>
              <a:t>Problem</a:t>
            </a:r>
          </a:p>
          <a:p>
            <a:pPr lvl="0" algn="l"/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• Individual shareholders not familiar toward agenda, but their vote shares take up a large portion of the total</a:t>
            </a:r>
          </a:p>
          <a:p>
            <a:pPr lvl="0" algn="l"/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• Costs for hiring and training analysts of Proxy advisors</a:t>
            </a:r>
          </a:p>
          <a:p>
            <a:pPr lvl="0" algn="l"/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2000" b="0" dirty="0">
                <a:latin typeface="Karla"/>
                <a:ea typeface="Karla"/>
                <a:cs typeface="Karla"/>
                <a:sym typeface="Karla"/>
              </a:rPr>
              <a:t>=&gt; Automation of the process can solve this!</a:t>
            </a:r>
          </a:p>
        </p:txBody>
      </p:sp>
    </p:spTree>
    <p:extLst>
      <p:ext uri="{BB962C8B-B14F-4D97-AF65-F5344CB8AC3E}">
        <p14:creationId xmlns:p14="http://schemas.microsoft.com/office/powerpoint/2010/main" val="73791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61927" y="342049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30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4. DATA</a:t>
            </a:r>
            <a:endParaRPr sz="30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61926" y="896168"/>
            <a:ext cx="6796489" cy="7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r>
              <a:rPr lang="en-AU" sz="2000" b="0" dirty="0"/>
              <a:t>3 types of data: Proxy report, Policy, Label</a:t>
            </a:r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B290F3-E548-4B13-B1EC-C4CFB8821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30338"/>
              </p:ext>
            </p:extLst>
          </p:nvPr>
        </p:nvGraphicFramePr>
        <p:xfrm>
          <a:off x="599793" y="1980018"/>
          <a:ext cx="7944414" cy="2546008"/>
        </p:xfrm>
        <a:graphic>
          <a:graphicData uri="http://schemas.openxmlformats.org/drawingml/2006/table">
            <a:tbl>
              <a:tblPr firstRow="1" bandRow="1">
                <a:tableStyleId>{B13A90AB-ACF7-46D8-BE35-3FAE9D62D0B3}</a:tableStyleId>
              </a:tblPr>
              <a:tblGrid>
                <a:gridCol w="402560">
                  <a:extLst>
                    <a:ext uri="{9D8B030D-6E8A-4147-A177-3AD203B41FA5}">
                      <a16:colId xmlns:a16="http://schemas.microsoft.com/office/drawing/2014/main" val="2175368372"/>
                    </a:ext>
                  </a:extLst>
                </a:gridCol>
                <a:gridCol w="2255296">
                  <a:extLst>
                    <a:ext uri="{9D8B030D-6E8A-4147-A177-3AD203B41FA5}">
                      <a16:colId xmlns:a16="http://schemas.microsoft.com/office/drawing/2014/main" val="408896710"/>
                    </a:ext>
                  </a:extLst>
                </a:gridCol>
                <a:gridCol w="3286741">
                  <a:extLst>
                    <a:ext uri="{9D8B030D-6E8A-4147-A177-3AD203B41FA5}">
                      <a16:colId xmlns:a16="http://schemas.microsoft.com/office/drawing/2014/main" val="477837215"/>
                    </a:ext>
                  </a:extLst>
                </a:gridCol>
                <a:gridCol w="1999817">
                  <a:extLst>
                    <a:ext uri="{9D8B030D-6E8A-4147-A177-3AD203B41FA5}">
                      <a16:colId xmlns:a16="http://schemas.microsoft.com/office/drawing/2014/main" val="2709521497"/>
                    </a:ext>
                  </a:extLst>
                </a:gridCol>
              </a:tblGrid>
              <a:tr h="5895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dirty="0"/>
                        <a:t>How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5751"/>
                  </a:ext>
                </a:extLst>
              </a:tr>
              <a:tr h="421958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Proxy reports data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hlinkClick r:id="rId3"/>
                        </a:rPr>
                        <a:t>https://englishdart.fss.or.kr/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4947"/>
                  </a:ext>
                </a:extLst>
              </a:tr>
              <a:tr h="58958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Policy data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Glass Lewis, 2019 Proxy Paper </a:t>
                      </a:r>
                      <a:r>
                        <a:rPr lang="en-A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Guidelines:Shareholder</a:t>
                      </a: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Initiatives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Published on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91689"/>
                  </a:ext>
                </a:extLst>
              </a:tr>
              <a:tr h="832356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Label </a:t>
                      </a:r>
                    </a:p>
                    <a:p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(Recommendation of Proxy Advisors: For/Against)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http://www.cgs.or.kr/eng/main/main.jsp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Web Crawling software or code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593509" y="18185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30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5. MEASURES</a:t>
            </a:r>
            <a:endParaRPr sz="30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D683D4A9-92EC-4E09-BB7B-AC08403C82A8}"/>
              </a:ext>
            </a:extLst>
          </p:cNvPr>
          <p:cNvSpPr/>
          <p:nvPr/>
        </p:nvSpPr>
        <p:spPr>
          <a:xfrm flipH="1">
            <a:off x="2326359" y="982866"/>
            <a:ext cx="893409" cy="789701"/>
          </a:xfrm>
          <a:prstGeom prst="snip1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Proxy Reports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610355A-1434-4AFA-A32B-385145942E16}"/>
              </a:ext>
            </a:extLst>
          </p:cNvPr>
          <p:cNvSpPr/>
          <p:nvPr/>
        </p:nvSpPr>
        <p:spPr>
          <a:xfrm>
            <a:off x="4460934" y="3804219"/>
            <a:ext cx="313643" cy="23624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C82610-9185-4A3F-B79B-13D376DDA26A}"/>
              </a:ext>
            </a:extLst>
          </p:cNvPr>
          <p:cNvSpPr/>
          <p:nvPr/>
        </p:nvSpPr>
        <p:spPr>
          <a:xfrm>
            <a:off x="4809287" y="969179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933813-9D11-409B-B398-4159437211D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32374" y="1094665"/>
            <a:ext cx="99440" cy="150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9BD90-65F9-4FAD-9BC2-F13CBF99481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940584" y="1094665"/>
            <a:ext cx="99440" cy="14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D4F508C-B1FE-4C54-BF56-2FB8E5CF8CBF}"/>
              </a:ext>
            </a:extLst>
          </p:cNvPr>
          <p:cNvSpPr/>
          <p:nvPr/>
        </p:nvSpPr>
        <p:spPr>
          <a:xfrm>
            <a:off x="4963111" y="1186581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6EDEDC-56A7-4B16-B748-1FA20F4C066B}"/>
              </a:ext>
            </a:extLst>
          </p:cNvPr>
          <p:cNvSpPr/>
          <p:nvPr/>
        </p:nvSpPr>
        <p:spPr>
          <a:xfrm>
            <a:off x="4654547" y="1186581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A12185-9A0E-47F9-8AF4-749EBCAC6EC2}"/>
              </a:ext>
            </a:extLst>
          </p:cNvPr>
          <p:cNvCxnSpPr>
            <a:cxnSpLocks/>
          </p:cNvCxnSpPr>
          <p:nvPr/>
        </p:nvCxnSpPr>
        <p:spPr>
          <a:xfrm flipH="1">
            <a:off x="4581384" y="1328554"/>
            <a:ext cx="99440" cy="150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673C16-B175-4A39-8197-40C758A5C7E9}"/>
              </a:ext>
            </a:extLst>
          </p:cNvPr>
          <p:cNvCxnSpPr>
            <a:cxnSpLocks/>
          </p:cNvCxnSpPr>
          <p:nvPr/>
        </p:nvCxnSpPr>
        <p:spPr>
          <a:xfrm>
            <a:off x="4774174" y="1318431"/>
            <a:ext cx="107360" cy="19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8B055B8-1BBF-4D2A-9CE3-17AC1EBEFD4C}"/>
              </a:ext>
            </a:extLst>
          </p:cNvPr>
          <p:cNvSpPr/>
          <p:nvPr/>
        </p:nvSpPr>
        <p:spPr>
          <a:xfrm>
            <a:off x="4477280" y="1483269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0E5EE8-18F5-491B-98BC-02953229B553}"/>
              </a:ext>
            </a:extLst>
          </p:cNvPr>
          <p:cNvSpPr/>
          <p:nvPr/>
        </p:nvSpPr>
        <p:spPr>
          <a:xfrm>
            <a:off x="4809287" y="1479412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69177BA2-3D48-48CD-8336-5CFC26DFD1E6}"/>
              </a:ext>
            </a:extLst>
          </p:cNvPr>
          <p:cNvSpPr/>
          <p:nvPr/>
        </p:nvSpPr>
        <p:spPr>
          <a:xfrm flipH="1">
            <a:off x="2326359" y="2089881"/>
            <a:ext cx="893409" cy="789701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Policy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42D276-F2A1-43E4-BED8-D4E598D89C9E}"/>
              </a:ext>
            </a:extLst>
          </p:cNvPr>
          <p:cNvSpPr/>
          <p:nvPr/>
        </p:nvSpPr>
        <p:spPr>
          <a:xfrm>
            <a:off x="4809287" y="2070831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C0403-9DDD-4776-8FB7-87588076C3DE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4732374" y="2196317"/>
            <a:ext cx="99440" cy="150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3D4B3A-3B86-4117-8B92-136110BE9326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4940584" y="2196317"/>
            <a:ext cx="99440" cy="14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60CE59A-A555-47E4-B180-EC6E89764FB4}"/>
              </a:ext>
            </a:extLst>
          </p:cNvPr>
          <p:cNvSpPr/>
          <p:nvPr/>
        </p:nvSpPr>
        <p:spPr>
          <a:xfrm>
            <a:off x="4963111" y="2288233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11352E-785E-4FF0-9338-0A3FC9A9D10C}"/>
              </a:ext>
            </a:extLst>
          </p:cNvPr>
          <p:cNvSpPr/>
          <p:nvPr/>
        </p:nvSpPr>
        <p:spPr>
          <a:xfrm>
            <a:off x="4654547" y="2288233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686CD5-1C1A-4894-B9D8-BED458E6A176}"/>
              </a:ext>
            </a:extLst>
          </p:cNvPr>
          <p:cNvCxnSpPr>
            <a:cxnSpLocks/>
          </p:cNvCxnSpPr>
          <p:nvPr/>
        </p:nvCxnSpPr>
        <p:spPr>
          <a:xfrm flipH="1">
            <a:off x="4581384" y="2430206"/>
            <a:ext cx="99440" cy="150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372BE5-8A0D-444A-8EF6-8F0498889988}"/>
              </a:ext>
            </a:extLst>
          </p:cNvPr>
          <p:cNvCxnSpPr>
            <a:cxnSpLocks/>
          </p:cNvCxnSpPr>
          <p:nvPr/>
        </p:nvCxnSpPr>
        <p:spPr>
          <a:xfrm>
            <a:off x="4774174" y="2420083"/>
            <a:ext cx="107360" cy="19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7B0EF9C-BF4C-4F41-B133-088B7A84ABED}"/>
              </a:ext>
            </a:extLst>
          </p:cNvPr>
          <p:cNvSpPr/>
          <p:nvPr/>
        </p:nvSpPr>
        <p:spPr>
          <a:xfrm>
            <a:off x="4477280" y="2584921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272FD4-969A-48F7-B777-BF5CDE541CDE}"/>
              </a:ext>
            </a:extLst>
          </p:cNvPr>
          <p:cNvSpPr/>
          <p:nvPr/>
        </p:nvSpPr>
        <p:spPr>
          <a:xfrm>
            <a:off x="4809287" y="2581064"/>
            <a:ext cx="153824" cy="14701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7C4EBE1-3FB0-4E4F-B3DA-F847CECC5E56}"/>
              </a:ext>
            </a:extLst>
          </p:cNvPr>
          <p:cNvSpPr/>
          <p:nvPr/>
        </p:nvSpPr>
        <p:spPr>
          <a:xfrm>
            <a:off x="3723009" y="1219320"/>
            <a:ext cx="428296" cy="26438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378FA0F9-92A8-46B0-A13E-16CCFE36FB88}"/>
              </a:ext>
            </a:extLst>
          </p:cNvPr>
          <p:cNvSpPr/>
          <p:nvPr/>
        </p:nvSpPr>
        <p:spPr>
          <a:xfrm>
            <a:off x="5551071" y="962813"/>
            <a:ext cx="2040973" cy="865392"/>
          </a:xfrm>
          <a:prstGeom prst="wedgeRoundRectCallout">
            <a:avLst>
              <a:gd name="adj1" fmla="val -64074"/>
              <a:gd name="adj2" fmla="val -17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>
                <a:solidFill>
                  <a:schemeClr val="tx1"/>
                </a:solidFill>
              </a:rPr>
              <a:t>Methods:</a:t>
            </a:r>
          </a:p>
          <a:p>
            <a:pPr marL="228600" indent="-228600"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Computing PMI (Pointwise Mutual Information)</a:t>
            </a:r>
          </a:p>
          <a:p>
            <a:pPr marL="228600" indent="-228600"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Hearst’s linguistic pattern</a:t>
            </a:r>
            <a:endParaRPr lang="en-AU" sz="1000" dirty="0"/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87861C0F-57DC-4C11-A227-096461623CC4}"/>
              </a:ext>
            </a:extLst>
          </p:cNvPr>
          <p:cNvSpPr/>
          <p:nvPr/>
        </p:nvSpPr>
        <p:spPr>
          <a:xfrm>
            <a:off x="5501565" y="2196946"/>
            <a:ext cx="1268878" cy="531134"/>
          </a:xfrm>
          <a:prstGeom prst="wedgeRoundRectCallout">
            <a:avLst>
              <a:gd name="adj1" fmla="val -63329"/>
              <a:gd name="adj2" fmla="val -21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</a:rPr>
              <a:t>Use the same method above</a:t>
            </a:r>
            <a:endParaRPr lang="en-AU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552809-3CC3-439A-9884-3716A5B3B0BC}"/>
              </a:ext>
            </a:extLst>
          </p:cNvPr>
          <p:cNvSpPr txBox="1"/>
          <p:nvPr/>
        </p:nvSpPr>
        <p:spPr>
          <a:xfrm>
            <a:off x="334799" y="969179"/>
            <a:ext cx="1714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STEP 1:</a:t>
            </a:r>
          </a:p>
          <a:p>
            <a:r>
              <a:rPr lang="en-AU" sz="1000" b="1" dirty="0">
                <a:solidFill>
                  <a:schemeClr val="tx1"/>
                </a:solidFill>
              </a:rPr>
              <a:t>Transform Proxy reports into hierarchical representation</a:t>
            </a:r>
            <a:endParaRPr lang="en-AU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585841-F959-4DDB-B7D2-E963AC486FDB}"/>
              </a:ext>
            </a:extLst>
          </p:cNvPr>
          <p:cNvSpPr txBox="1"/>
          <p:nvPr/>
        </p:nvSpPr>
        <p:spPr>
          <a:xfrm>
            <a:off x="334799" y="2178069"/>
            <a:ext cx="1402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STEP 2:</a:t>
            </a:r>
          </a:p>
          <a:p>
            <a:r>
              <a:rPr lang="en-AU" sz="1000" b="1" dirty="0">
                <a:solidFill>
                  <a:schemeClr val="tx1"/>
                </a:solidFill>
              </a:rPr>
              <a:t>Construct Ontology from Policy</a:t>
            </a:r>
            <a:endParaRPr lang="en-AU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F4448D-B305-4DFF-8234-E6A8099FD8D1}"/>
              </a:ext>
            </a:extLst>
          </p:cNvPr>
          <p:cNvSpPr txBox="1"/>
          <p:nvPr/>
        </p:nvSpPr>
        <p:spPr>
          <a:xfrm>
            <a:off x="334799" y="3414011"/>
            <a:ext cx="1402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STEP 3:</a:t>
            </a:r>
          </a:p>
          <a:p>
            <a:r>
              <a:rPr lang="en-AU" sz="1000" b="1" dirty="0">
                <a:solidFill>
                  <a:schemeClr val="tx1"/>
                </a:solidFill>
              </a:rPr>
              <a:t>2-Level Deep </a:t>
            </a:r>
          </a:p>
          <a:p>
            <a:r>
              <a:rPr lang="en-AU" sz="1000" b="1" dirty="0">
                <a:solidFill>
                  <a:schemeClr val="tx1"/>
                </a:solidFill>
              </a:rPr>
              <a:t>Neural Network</a:t>
            </a:r>
            <a:endParaRPr lang="en-AU" b="1" dirty="0"/>
          </a:p>
        </p:txBody>
      </p:sp>
      <p:sp>
        <p:nvSpPr>
          <p:cNvPr id="73" name="Rectangle: Single Corner Snipped 72">
            <a:extLst>
              <a:ext uri="{FF2B5EF4-FFF2-40B4-BE49-F238E27FC236}">
                <a16:creationId xmlns:a16="http://schemas.microsoft.com/office/drawing/2014/main" id="{711B9154-D22F-4733-A97D-8149C9C24FE4}"/>
              </a:ext>
            </a:extLst>
          </p:cNvPr>
          <p:cNvSpPr/>
          <p:nvPr/>
        </p:nvSpPr>
        <p:spPr>
          <a:xfrm flipH="1">
            <a:off x="1576707" y="3712400"/>
            <a:ext cx="1063915" cy="9387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Transformed </a:t>
            </a: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Proxy reports &amp; Policy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2783E6-E033-46DB-AC1B-378D6EE22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"/>
          <a:stretch/>
        </p:blipFill>
        <p:spPr>
          <a:xfrm>
            <a:off x="2798610" y="3609123"/>
            <a:ext cx="1662324" cy="1382538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4944691E-43A5-42BB-B639-46B5AE77EF15}"/>
              </a:ext>
            </a:extLst>
          </p:cNvPr>
          <p:cNvSpPr/>
          <p:nvPr/>
        </p:nvSpPr>
        <p:spPr>
          <a:xfrm>
            <a:off x="3711653" y="2249957"/>
            <a:ext cx="428296" cy="2643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8A3727-A6CE-4209-9A50-FCB9209EAEA9}"/>
              </a:ext>
            </a:extLst>
          </p:cNvPr>
          <p:cNvSpPr/>
          <p:nvPr/>
        </p:nvSpPr>
        <p:spPr>
          <a:xfrm>
            <a:off x="4772420" y="3712400"/>
            <a:ext cx="836400" cy="531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>
                <a:solidFill>
                  <a:schemeClr val="tx1"/>
                </a:solidFill>
              </a:rPr>
              <a:t>Certain Director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C17D172-4EFE-42D4-9D4C-BBDA5E54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67" y="3673173"/>
            <a:ext cx="1487843" cy="1013630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9B8DB14C-386C-44D4-8605-0C51D61A4BCF}"/>
              </a:ext>
            </a:extLst>
          </p:cNvPr>
          <p:cNvSpPr/>
          <p:nvPr/>
        </p:nvSpPr>
        <p:spPr>
          <a:xfrm>
            <a:off x="7389998" y="3797326"/>
            <a:ext cx="313643" cy="23624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C0CCBE-EC24-4478-A0F9-51398B16CB97}"/>
              </a:ext>
            </a:extLst>
          </p:cNvPr>
          <p:cNvSpPr/>
          <p:nvPr/>
        </p:nvSpPr>
        <p:spPr>
          <a:xfrm>
            <a:off x="7811515" y="3712400"/>
            <a:ext cx="924959" cy="630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Vote Against!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12D15-A279-4625-A954-1E4F6B7A9036}"/>
              </a:ext>
            </a:extLst>
          </p:cNvPr>
          <p:cNvSpPr txBox="1"/>
          <p:nvPr/>
        </p:nvSpPr>
        <p:spPr>
          <a:xfrm>
            <a:off x="2923706" y="3309188"/>
            <a:ext cx="1402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Level1 DNN</a:t>
            </a:r>
            <a:endParaRPr lang="en-AU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89615E-E61C-46DE-BB49-073559F7C74E}"/>
              </a:ext>
            </a:extLst>
          </p:cNvPr>
          <p:cNvSpPr txBox="1"/>
          <p:nvPr/>
        </p:nvSpPr>
        <p:spPr>
          <a:xfrm>
            <a:off x="6158426" y="3315295"/>
            <a:ext cx="1402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Level2 DNN</a:t>
            </a:r>
            <a:endParaRPr lang="en-AU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B29546-274B-44AB-8821-CEB80FED2DDA}"/>
              </a:ext>
            </a:extLst>
          </p:cNvPr>
          <p:cNvSpPr txBox="1"/>
          <p:nvPr/>
        </p:nvSpPr>
        <p:spPr>
          <a:xfrm>
            <a:off x="-20290" y="4934428"/>
            <a:ext cx="5060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 dirty="0">
                <a:solidFill>
                  <a:schemeClr val="tx1"/>
                </a:solidFill>
              </a:rPr>
              <a:t>* Image modified from </a:t>
            </a:r>
            <a:r>
              <a:rPr lang="en-AU" sz="700" dirty="0" err="1"/>
              <a:t>HDLTex:Hierar-chical</a:t>
            </a:r>
            <a:r>
              <a:rPr lang="en-AU" sz="700" dirty="0"/>
              <a:t> Deep Learning for Text Classification.arXiv:1709.08267</a:t>
            </a:r>
            <a:r>
              <a:rPr lang="en-AU" sz="700" b="1" dirty="0">
                <a:solidFill>
                  <a:schemeClr val="tx1"/>
                </a:solidFill>
              </a:rPr>
              <a:t> </a:t>
            </a:r>
            <a:endParaRPr lang="en-AU" sz="700" b="1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751850CA-4F41-4065-84AD-C11704D48024}"/>
              </a:ext>
            </a:extLst>
          </p:cNvPr>
          <p:cNvSpPr/>
          <p:nvPr/>
        </p:nvSpPr>
        <p:spPr>
          <a:xfrm>
            <a:off x="5564934" y="3804219"/>
            <a:ext cx="289485" cy="23624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BAC3DA-F3B4-470F-9E7E-2A7B4E12BF2C}"/>
              </a:ext>
            </a:extLst>
          </p:cNvPr>
          <p:cNvSpPr txBox="1"/>
          <p:nvPr/>
        </p:nvSpPr>
        <p:spPr>
          <a:xfrm>
            <a:off x="1787090" y="3315295"/>
            <a:ext cx="667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Input</a:t>
            </a:r>
            <a:endParaRPr lang="en-AU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268F64-87CD-4E6A-AF24-07237F7C2D9E}"/>
              </a:ext>
            </a:extLst>
          </p:cNvPr>
          <p:cNvSpPr txBox="1"/>
          <p:nvPr/>
        </p:nvSpPr>
        <p:spPr>
          <a:xfrm>
            <a:off x="4289322" y="3487399"/>
            <a:ext cx="74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tx1"/>
                </a:solidFill>
              </a:rPr>
              <a:t>Output</a:t>
            </a:r>
            <a:endParaRPr lang="en-AU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C99478-AF15-419E-B9EB-D0D5168096FA}"/>
              </a:ext>
            </a:extLst>
          </p:cNvPr>
          <p:cNvSpPr txBox="1"/>
          <p:nvPr/>
        </p:nvSpPr>
        <p:spPr>
          <a:xfrm>
            <a:off x="5414462" y="3484758"/>
            <a:ext cx="74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tx1"/>
                </a:solidFill>
              </a:rPr>
              <a:t>Input</a:t>
            </a:r>
            <a:endParaRPr lang="en-AU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D9494D-7B98-43B7-AFA5-1AE0161BAD51}"/>
              </a:ext>
            </a:extLst>
          </p:cNvPr>
          <p:cNvSpPr txBox="1"/>
          <p:nvPr/>
        </p:nvSpPr>
        <p:spPr>
          <a:xfrm>
            <a:off x="7869729" y="3288193"/>
            <a:ext cx="8707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/>
                </a:solidFill>
              </a:rPr>
              <a:t>Output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8516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52200" y="162010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30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6. Test</a:t>
            </a:r>
            <a:endParaRPr sz="30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52199" y="867679"/>
            <a:ext cx="6796489" cy="41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r>
              <a:rPr lang="en-AU" sz="2000" b="0" dirty="0">
                <a:latin typeface="Karla"/>
                <a:ea typeface="Karla"/>
                <a:cs typeface="Karla"/>
                <a:sym typeface="Karla"/>
              </a:rPr>
              <a:t>1) Baseline</a:t>
            </a:r>
            <a:endParaRPr lang="en-AU" sz="16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1600" b="0" dirty="0">
                <a:latin typeface="Karla"/>
                <a:ea typeface="Karla"/>
                <a:cs typeface="Karla"/>
                <a:sym typeface="Karla"/>
              </a:rPr>
              <a:t>-  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TF-IDF with Logistic regression.</a:t>
            </a:r>
          </a:p>
          <a:p>
            <a:pPr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: simple baselines without implementation of word embeddings, </a:t>
            </a:r>
            <a:endParaRPr lang="en-AU" sz="20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1600" b="0" dirty="0">
                <a:latin typeface="Karla"/>
                <a:ea typeface="Karla"/>
                <a:cs typeface="Karla"/>
                <a:sym typeface="Karla"/>
              </a:rPr>
              <a:t>• </a:t>
            </a: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TF-IDF: Term Frequency and Inverse Document Frequency model.</a:t>
            </a: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 often considered to be a good model for text classification.   </a:t>
            </a: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1800" b="0" dirty="0">
                <a:latin typeface="Karla"/>
                <a:ea typeface="Karla"/>
                <a:cs typeface="Karla"/>
                <a:sym typeface="Karla"/>
              </a:rPr>
              <a:t>2) Evaluation metrics</a:t>
            </a:r>
          </a:p>
          <a:p>
            <a:pPr marL="285750" lvl="0" indent="-285750" algn="l">
              <a:buFontTx/>
              <a:buChar char="-"/>
            </a:pPr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F1   score   toward   negative   labels (negative: Vote against) </a:t>
            </a: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• F1  score:   harmonic mean of the precision and recall</a:t>
            </a: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• Precision:  number  of  correct  positive  results  divided by  the  number  of  all  positive  results  returned by the classifier</a:t>
            </a: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• Recall:  number  of correct positive results divided by the number of all relevant samples</a:t>
            </a: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08894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661927" y="154518"/>
            <a:ext cx="6796489" cy="7857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AU" sz="3000" b="0" dirty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7. Contribution</a:t>
            </a:r>
            <a:endParaRPr sz="3000" b="0" dirty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84;p16">
            <a:extLst>
              <a:ext uri="{FF2B5EF4-FFF2-40B4-BE49-F238E27FC236}">
                <a16:creationId xmlns:a16="http://schemas.microsoft.com/office/drawing/2014/main" id="{58F6B455-6DB0-4CA3-AF3A-BCAEBD1EAD97}"/>
              </a:ext>
            </a:extLst>
          </p:cNvPr>
          <p:cNvSpPr txBox="1">
            <a:spLocks/>
          </p:cNvSpPr>
          <p:nvPr/>
        </p:nvSpPr>
        <p:spPr>
          <a:xfrm>
            <a:off x="661927" y="1015337"/>
            <a:ext cx="6796489" cy="371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lvl="0" algn="l"/>
            <a:r>
              <a:rPr lang="en-AU" sz="1500" b="0" dirty="0"/>
              <a:t>Research Question: </a:t>
            </a:r>
          </a:p>
          <a:p>
            <a:pPr lvl="0" algn="l"/>
            <a:r>
              <a:rPr lang="en-AU" sz="1500" b="0" dirty="0"/>
              <a:t>Prediction of voting decisions of Proxy advisors toward election of directors based on Proxy reports guided by Policy</a:t>
            </a:r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/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1) Benefits of Individual shareholders</a:t>
            </a: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  <a:p>
            <a:pPr lvl="0" algn="l"/>
            <a:r>
              <a:rPr lang="en-AU" sz="1500" b="0" dirty="0">
                <a:latin typeface="Karla"/>
                <a:ea typeface="Karla"/>
                <a:cs typeface="Karla"/>
                <a:sym typeface="Karla"/>
              </a:rPr>
              <a:t>2) By automation of the process, save costs for Proxy Advisors</a:t>
            </a:r>
          </a:p>
          <a:p>
            <a:pPr lvl="0" algn="l"/>
            <a:endParaRPr lang="en-AU" sz="1500" b="0"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7849A-1AEB-483D-AE7C-A310C40A06B5}"/>
              </a:ext>
            </a:extLst>
          </p:cNvPr>
          <p:cNvSpPr/>
          <p:nvPr/>
        </p:nvSpPr>
        <p:spPr>
          <a:xfrm>
            <a:off x="854330" y="2687632"/>
            <a:ext cx="904967" cy="86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/>
              <a:t>Proxy Advisor</a:t>
            </a:r>
          </a:p>
          <a:p>
            <a:pPr algn="ctr"/>
            <a:r>
              <a:rPr lang="en-AU" sz="1300" dirty="0"/>
              <a:t>(e.g. ISS)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2D258-A585-4360-BD31-33AE30552526}"/>
              </a:ext>
            </a:extLst>
          </p:cNvPr>
          <p:cNvSpPr/>
          <p:nvPr/>
        </p:nvSpPr>
        <p:spPr>
          <a:xfrm>
            <a:off x="3103066" y="2687632"/>
            <a:ext cx="1149118" cy="86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>
                <a:solidFill>
                  <a:srgbClr val="FF0000"/>
                </a:solidFill>
              </a:rPr>
              <a:t>Institutional shareholder</a:t>
            </a:r>
          </a:p>
          <a:p>
            <a:pPr algn="ctr"/>
            <a:r>
              <a:rPr lang="en-AU" sz="1300" dirty="0">
                <a:solidFill>
                  <a:srgbClr val="FF0000"/>
                </a:solidFill>
              </a:rPr>
              <a:t>(e.g. JP </a:t>
            </a:r>
            <a:r>
              <a:rPr lang="en-AU" sz="1300" dirty="0" err="1">
                <a:solidFill>
                  <a:srgbClr val="FF0000"/>
                </a:solidFill>
              </a:rPr>
              <a:t>morgan</a:t>
            </a:r>
            <a:r>
              <a:rPr lang="en-AU" sz="13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71DB2-CA72-4C64-8733-A79C49A386D6}"/>
              </a:ext>
            </a:extLst>
          </p:cNvPr>
          <p:cNvSpPr/>
          <p:nvPr/>
        </p:nvSpPr>
        <p:spPr>
          <a:xfrm>
            <a:off x="5933588" y="2687632"/>
            <a:ext cx="1149118" cy="867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>
                <a:solidFill>
                  <a:schemeClr val="tx1"/>
                </a:solidFill>
              </a:rPr>
              <a:t>Individual shareholder (e.g. 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761D1-0B68-4767-9D16-3F001F6DFBBE}"/>
              </a:ext>
            </a:extLst>
          </p:cNvPr>
          <p:cNvSpPr/>
          <p:nvPr/>
        </p:nvSpPr>
        <p:spPr>
          <a:xfrm>
            <a:off x="4572000" y="1736858"/>
            <a:ext cx="1361589" cy="706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dirty="0">
                <a:solidFill>
                  <a:schemeClr val="tx1"/>
                </a:solidFill>
              </a:rPr>
              <a:t>Company</a:t>
            </a:r>
          </a:p>
          <a:p>
            <a:pPr algn="ctr"/>
            <a:r>
              <a:rPr lang="en-AU" sz="1300" dirty="0">
                <a:solidFill>
                  <a:schemeClr val="tx1"/>
                </a:solidFill>
              </a:rPr>
              <a:t>(e.g. Samsung)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CF119-AC37-4DE4-8DD5-A6A091BB07AA}"/>
              </a:ext>
            </a:extLst>
          </p:cNvPr>
          <p:cNvCxnSpPr>
            <a:cxnSpLocks/>
          </p:cNvCxnSpPr>
          <p:nvPr/>
        </p:nvCxnSpPr>
        <p:spPr>
          <a:xfrm>
            <a:off x="1835767" y="3121472"/>
            <a:ext cx="1214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3BD0C1-9E64-4DAC-B734-CD5CC5235B41}"/>
              </a:ext>
            </a:extLst>
          </p:cNvPr>
          <p:cNvSpPr txBox="1"/>
          <p:nvPr/>
        </p:nvSpPr>
        <p:spPr>
          <a:xfrm>
            <a:off x="1804352" y="2700982"/>
            <a:ext cx="121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tx1"/>
                </a:solidFill>
              </a:rPr>
              <a:t>Vote recommendation</a:t>
            </a:r>
            <a:endParaRPr lang="en-AU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2D397-9B8B-424E-A7C3-D4B47B995745}"/>
              </a:ext>
            </a:extLst>
          </p:cNvPr>
          <p:cNvCxnSpPr>
            <a:cxnSpLocks/>
          </p:cNvCxnSpPr>
          <p:nvPr/>
        </p:nvCxnSpPr>
        <p:spPr>
          <a:xfrm flipH="1">
            <a:off x="4311696" y="3101089"/>
            <a:ext cx="1561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FF863-8C40-49AD-BA9A-B4D0F9C6B202}"/>
              </a:ext>
            </a:extLst>
          </p:cNvPr>
          <p:cNvSpPr txBox="1"/>
          <p:nvPr/>
        </p:nvSpPr>
        <p:spPr>
          <a:xfrm>
            <a:off x="4664187" y="3135083"/>
            <a:ext cx="114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tx1"/>
                </a:solidFill>
              </a:rPr>
              <a:t>Delegate voting rights</a:t>
            </a:r>
            <a:endParaRPr lang="en-AU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335D71B-5439-4866-8F4B-67FA83164197}"/>
              </a:ext>
            </a:extLst>
          </p:cNvPr>
          <p:cNvCxnSpPr>
            <a:cxnSpLocks/>
          </p:cNvCxnSpPr>
          <p:nvPr/>
        </p:nvCxnSpPr>
        <p:spPr>
          <a:xfrm flipV="1">
            <a:off x="3954633" y="2177568"/>
            <a:ext cx="572750" cy="435007"/>
          </a:xfrm>
          <a:prstGeom prst="bentConnector3">
            <a:avLst>
              <a:gd name="adj1" fmla="val -1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6D3199E-E0B7-4DDB-9054-1C62CB356360}"/>
              </a:ext>
            </a:extLst>
          </p:cNvPr>
          <p:cNvSpPr txBox="1"/>
          <p:nvPr/>
        </p:nvSpPr>
        <p:spPr>
          <a:xfrm>
            <a:off x="2911054" y="2017752"/>
            <a:ext cx="1149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tx1"/>
                </a:solidFill>
              </a:rPr>
              <a:t>Vote on behalf of individual shareholder</a:t>
            </a:r>
            <a:endParaRPr lang="en-AU" b="1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4F9C3AB4-7844-4973-8867-01A3C4097391}"/>
              </a:ext>
            </a:extLst>
          </p:cNvPr>
          <p:cNvSpPr/>
          <p:nvPr/>
        </p:nvSpPr>
        <p:spPr>
          <a:xfrm>
            <a:off x="7202989" y="2687632"/>
            <a:ext cx="1149118" cy="710292"/>
          </a:xfrm>
          <a:prstGeom prst="wedgeRoundRectCallout">
            <a:avLst>
              <a:gd name="adj1" fmla="val -63329"/>
              <a:gd name="adj2" fmla="val -21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</a:rPr>
              <a:t>Hmm.. I don’t know anything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707864407"/>
      </p:ext>
    </p:extLst>
  </p:cSld>
  <p:clrMapOvr>
    <a:masterClrMapping/>
  </p:clrMapOvr>
</p:sld>
</file>

<file path=ppt/theme/theme1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733</Words>
  <Application>Microsoft Office PowerPoint</Application>
  <PresentationFormat>On-screen Show (16:9)</PresentationFormat>
  <Paragraphs>154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Encode Sans Semi Condensed</vt:lpstr>
      <vt:lpstr>Arial</vt:lpstr>
      <vt:lpstr>Karla</vt:lpstr>
      <vt:lpstr>Encode Sans Semi Condensed SemiBold</vt:lpstr>
      <vt:lpstr>Calibri</vt:lpstr>
      <vt:lpstr>Iden template</vt:lpstr>
      <vt:lpstr>Research Planning  - Prediction of voting decisions of Proxy advisors toward election of directors based on Proxy reports guided by Policy  Hongsang Yoo</vt:lpstr>
      <vt:lpstr>1. Identification of research question (Terms)</vt:lpstr>
      <vt:lpstr>1. Identification of research question (Illustration)</vt:lpstr>
      <vt:lpstr>2. Prior Literature review</vt:lpstr>
      <vt:lpstr>3. MOTIVATION</vt:lpstr>
      <vt:lpstr>4. DATA</vt:lpstr>
      <vt:lpstr>5. MEASURES</vt:lpstr>
      <vt:lpstr>6. Test</vt:lpstr>
      <vt:lpstr>7.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Alpha_Azul_20 </dc:title>
  <cp:lastModifiedBy>Yoo Hongsang</cp:lastModifiedBy>
  <cp:revision>20</cp:revision>
  <dcterms:modified xsi:type="dcterms:W3CDTF">2020-06-17T11:01:31Z</dcterms:modified>
</cp:coreProperties>
</file>