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664EC-BB91-4D2A-9CCD-F484D1AFD91A}" v="404" dt="2021-07-25T16:20:11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znetsova, Valeriya (Student)" userId="2ff77d0e-11c5-4bca-a390-792b7f121afc" providerId="ADAL" clId="{30B664EC-BB91-4D2A-9CCD-F484D1AFD91A}"/>
    <pc:docChg chg="undo redo custSel addSld modSld sldOrd">
      <pc:chgData name="Kuznetsova, Valeriya (Student)" userId="2ff77d0e-11c5-4bca-a390-792b7f121afc" providerId="ADAL" clId="{30B664EC-BB91-4D2A-9CCD-F484D1AFD91A}" dt="2021-07-25T16:20:30.539" v="1155" actId="1076"/>
      <pc:docMkLst>
        <pc:docMk/>
      </pc:docMkLst>
      <pc:sldChg chg="delSp modSp mod modAnim">
        <pc:chgData name="Kuznetsova, Valeriya (Student)" userId="2ff77d0e-11c5-4bca-a390-792b7f121afc" providerId="ADAL" clId="{30B664EC-BB91-4D2A-9CCD-F484D1AFD91A}" dt="2021-07-25T16:18:00.016" v="1101" actId="20577"/>
        <pc:sldMkLst>
          <pc:docMk/>
          <pc:sldMk cId="2029569137" sldId="256"/>
        </pc:sldMkLst>
        <pc:spChg chg="mod">
          <ac:chgData name="Kuznetsova, Valeriya (Student)" userId="2ff77d0e-11c5-4bca-a390-792b7f121afc" providerId="ADAL" clId="{30B664EC-BB91-4D2A-9CCD-F484D1AFD91A}" dt="2021-07-25T16:18:00.016" v="1101" actId="20577"/>
          <ac:spMkLst>
            <pc:docMk/>
            <pc:sldMk cId="2029569137" sldId="256"/>
            <ac:spMk id="3" creationId="{75C0D239-7966-4F92-A8B6-F312E989427E}"/>
          </ac:spMkLst>
        </pc:spChg>
        <pc:spChg chg="del">
          <ac:chgData name="Kuznetsova, Valeriya (Student)" userId="2ff77d0e-11c5-4bca-a390-792b7f121afc" providerId="ADAL" clId="{30B664EC-BB91-4D2A-9CCD-F484D1AFD91A}" dt="2021-07-25T15:37:29.051" v="530" actId="478"/>
          <ac:spMkLst>
            <pc:docMk/>
            <pc:sldMk cId="2029569137" sldId="256"/>
            <ac:spMk id="7" creationId="{CA73172D-0EED-47B8-8E4C-5C780E9FD76F}"/>
          </ac:spMkLst>
        </pc:spChg>
        <pc:picChg chg="mod">
          <ac:chgData name="Kuznetsova, Valeriya (Student)" userId="2ff77d0e-11c5-4bca-a390-792b7f121afc" providerId="ADAL" clId="{30B664EC-BB91-4D2A-9CCD-F484D1AFD91A}" dt="2021-07-25T15:37:39.440" v="533" actId="1076"/>
          <ac:picMkLst>
            <pc:docMk/>
            <pc:sldMk cId="2029569137" sldId="256"/>
            <ac:picMk id="5" creationId="{8FE4E9BE-8ED1-4874-B05D-3538261B7E64}"/>
          </ac:picMkLst>
        </pc:picChg>
      </pc:sldChg>
      <pc:sldChg chg="addSp modSp mod ord">
        <pc:chgData name="Kuznetsova, Valeriya (Student)" userId="2ff77d0e-11c5-4bca-a390-792b7f121afc" providerId="ADAL" clId="{30B664EC-BB91-4D2A-9CCD-F484D1AFD91A}" dt="2021-07-25T16:20:30.539" v="1155" actId="1076"/>
        <pc:sldMkLst>
          <pc:docMk/>
          <pc:sldMk cId="4088476165" sldId="257"/>
        </pc:sldMkLst>
        <pc:spChg chg="mod">
          <ac:chgData name="Kuznetsova, Valeriya (Student)" userId="2ff77d0e-11c5-4bca-a390-792b7f121afc" providerId="ADAL" clId="{30B664EC-BB91-4D2A-9CCD-F484D1AFD91A}" dt="2021-07-25T16:20:01.465" v="1136" actId="1076"/>
          <ac:spMkLst>
            <pc:docMk/>
            <pc:sldMk cId="4088476165" sldId="257"/>
            <ac:spMk id="2" creationId="{720532B2-5C50-4718-9530-B04C35C800ED}"/>
          </ac:spMkLst>
        </pc:spChg>
        <pc:spChg chg="add mod">
          <ac:chgData name="Kuznetsova, Valeriya (Student)" userId="2ff77d0e-11c5-4bca-a390-792b7f121afc" providerId="ADAL" clId="{30B664EC-BB91-4D2A-9CCD-F484D1AFD91A}" dt="2021-07-25T16:16:45.507" v="1004" actId="20577"/>
          <ac:spMkLst>
            <pc:docMk/>
            <pc:sldMk cId="4088476165" sldId="257"/>
            <ac:spMk id="7" creationId="{2C7BC98B-4B01-4E4F-A232-5DC04979BCF8}"/>
          </ac:spMkLst>
        </pc:spChg>
        <pc:spChg chg="add mod">
          <ac:chgData name="Kuznetsova, Valeriya (Student)" userId="2ff77d0e-11c5-4bca-a390-792b7f121afc" providerId="ADAL" clId="{30B664EC-BB91-4D2A-9CCD-F484D1AFD91A}" dt="2021-07-25T16:19:56.989" v="1135" actId="1076"/>
          <ac:spMkLst>
            <pc:docMk/>
            <pc:sldMk cId="4088476165" sldId="257"/>
            <ac:spMk id="9" creationId="{FC8E1822-C651-458A-BD59-3AA666685B7F}"/>
          </ac:spMkLst>
        </pc:spChg>
        <pc:spChg chg="add mod">
          <ac:chgData name="Kuznetsova, Valeriya (Student)" userId="2ff77d0e-11c5-4bca-a390-792b7f121afc" providerId="ADAL" clId="{30B664EC-BB91-4D2A-9CCD-F484D1AFD91A}" dt="2021-07-25T16:20:30.539" v="1155" actId="1076"/>
          <ac:spMkLst>
            <pc:docMk/>
            <pc:sldMk cId="4088476165" sldId="257"/>
            <ac:spMk id="11" creationId="{3837AC4C-D180-44D9-B5E3-F2AA5D38AEFF}"/>
          </ac:spMkLst>
        </pc:spChg>
        <pc:cxnChg chg="add mod">
          <ac:chgData name="Kuznetsova, Valeriya (Student)" userId="2ff77d0e-11c5-4bca-a390-792b7f121afc" providerId="ADAL" clId="{30B664EC-BB91-4D2A-9CCD-F484D1AFD91A}" dt="2021-07-25T16:12:46.066" v="912" actId="1076"/>
          <ac:cxnSpMkLst>
            <pc:docMk/>
            <pc:sldMk cId="4088476165" sldId="257"/>
            <ac:cxnSpMk id="6" creationId="{EB203131-7658-4336-A451-7E46E412F360}"/>
          </ac:cxnSpMkLst>
        </pc:cxnChg>
        <pc:cxnChg chg="add mod">
          <ac:chgData name="Kuznetsova, Valeriya (Student)" userId="2ff77d0e-11c5-4bca-a390-792b7f121afc" providerId="ADAL" clId="{30B664EC-BB91-4D2A-9CCD-F484D1AFD91A}" dt="2021-07-25T16:19:45.748" v="1115" actId="1076"/>
          <ac:cxnSpMkLst>
            <pc:docMk/>
            <pc:sldMk cId="4088476165" sldId="257"/>
            <ac:cxnSpMk id="8" creationId="{C8CEE00A-896B-4974-87CC-BA183F8BA929}"/>
          </ac:cxnSpMkLst>
        </pc:cxnChg>
        <pc:cxnChg chg="add mod">
          <ac:chgData name="Kuznetsova, Valeriya (Student)" userId="2ff77d0e-11c5-4bca-a390-792b7f121afc" providerId="ADAL" clId="{30B664EC-BB91-4D2A-9CCD-F484D1AFD91A}" dt="2021-07-25T16:20:14.763" v="1138" actId="1076"/>
          <ac:cxnSpMkLst>
            <pc:docMk/>
            <pc:sldMk cId="4088476165" sldId="257"/>
            <ac:cxnSpMk id="10" creationId="{0A37C43D-7723-4B10-8725-24218E2DB217}"/>
          </ac:cxnSpMkLst>
        </pc:cxnChg>
      </pc:sldChg>
      <pc:sldChg chg="addSp modSp mod ord">
        <pc:chgData name="Kuznetsova, Valeriya (Student)" userId="2ff77d0e-11c5-4bca-a390-792b7f121afc" providerId="ADAL" clId="{30B664EC-BB91-4D2A-9CCD-F484D1AFD91A}" dt="2021-07-25T15:44:10.032" v="830" actId="1076"/>
        <pc:sldMkLst>
          <pc:docMk/>
          <pc:sldMk cId="2910703596" sldId="258"/>
        </pc:sldMkLst>
        <pc:spChg chg="add mod">
          <ac:chgData name="Kuznetsova, Valeriya (Student)" userId="2ff77d0e-11c5-4bca-a390-792b7f121afc" providerId="ADAL" clId="{30B664EC-BB91-4D2A-9CCD-F484D1AFD91A}" dt="2021-07-25T15:43:31.647" v="813" actId="1076"/>
          <ac:spMkLst>
            <pc:docMk/>
            <pc:sldMk cId="2910703596" sldId="258"/>
            <ac:spMk id="11" creationId="{040BB4BE-20BD-4D5B-A60A-BB45163D9190}"/>
          </ac:spMkLst>
        </pc:spChg>
        <pc:spChg chg="add mod">
          <ac:chgData name="Kuznetsova, Valeriya (Student)" userId="2ff77d0e-11c5-4bca-a390-792b7f121afc" providerId="ADAL" clId="{30B664EC-BB91-4D2A-9CCD-F484D1AFD91A}" dt="2021-07-25T15:44:07.882" v="829" actId="1076"/>
          <ac:spMkLst>
            <pc:docMk/>
            <pc:sldMk cId="2910703596" sldId="258"/>
            <ac:spMk id="13" creationId="{D4FB925D-1D67-4AE3-BF19-DBA269852256}"/>
          </ac:spMkLst>
        </pc:spChg>
        <pc:picChg chg="mod">
          <ac:chgData name="Kuznetsova, Valeriya (Student)" userId="2ff77d0e-11c5-4bca-a390-792b7f121afc" providerId="ADAL" clId="{30B664EC-BB91-4D2A-9CCD-F484D1AFD91A}" dt="2021-07-25T15:44:10.032" v="830" actId="1076"/>
          <ac:picMkLst>
            <pc:docMk/>
            <pc:sldMk cId="2910703596" sldId="258"/>
            <ac:picMk id="8" creationId="{0529F6C9-F1C4-470F-8CCD-5539932F429A}"/>
          </ac:picMkLst>
        </pc:picChg>
        <pc:cxnChg chg="add mod">
          <ac:chgData name="Kuznetsova, Valeriya (Student)" userId="2ff77d0e-11c5-4bca-a390-792b7f121afc" providerId="ADAL" clId="{30B664EC-BB91-4D2A-9CCD-F484D1AFD91A}" dt="2021-07-25T15:43:14.191" v="799" actId="1076"/>
          <ac:cxnSpMkLst>
            <pc:docMk/>
            <pc:sldMk cId="2910703596" sldId="258"/>
            <ac:cxnSpMk id="10" creationId="{82BF60F3-3DA8-45A7-A174-CAB618C3CBD8}"/>
          </ac:cxnSpMkLst>
        </pc:cxnChg>
        <pc:cxnChg chg="add mod">
          <ac:chgData name="Kuznetsova, Valeriya (Student)" userId="2ff77d0e-11c5-4bca-a390-792b7f121afc" providerId="ADAL" clId="{30B664EC-BB91-4D2A-9CCD-F484D1AFD91A}" dt="2021-07-25T15:43:58.840" v="818" actId="1076"/>
          <ac:cxnSpMkLst>
            <pc:docMk/>
            <pc:sldMk cId="2910703596" sldId="258"/>
            <ac:cxnSpMk id="12" creationId="{934CBF77-D64C-4F79-883D-05F814AE7E4F}"/>
          </ac:cxnSpMkLst>
        </pc:cxnChg>
      </pc:sldChg>
      <pc:sldChg chg="addSp delSp modSp new mod ord modAnim">
        <pc:chgData name="Kuznetsova, Valeriya (Student)" userId="2ff77d0e-11c5-4bca-a390-792b7f121afc" providerId="ADAL" clId="{30B664EC-BB91-4D2A-9CCD-F484D1AFD91A}" dt="2021-07-25T15:30:19.232" v="201" actId="1076"/>
        <pc:sldMkLst>
          <pc:docMk/>
          <pc:sldMk cId="1329566246" sldId="259"/>
        </pc:sldMkLst>
        <pc:spChg chg="mod">
          <ac:chgData name="Kuznetsova, Valeriya (Student)" userId="2ff77d0e-11c5-4bca-a390-792b7f121afc" providerId="ADAL" clId="{30B664EC-BB91-4D2A-9CCD-F484D1AFD91A}" dt="2021-07-25T15:30:19.232" v="201" actId="1076"/>
          <ac:spMkLst>
            <pc:docMk/>
            <pc:sldMk cId="1329566246" sldId="259"/>
            <ac:spMk id="2" creationId="{4B2C34E2-C7D4-4648-A35D-7857E66FE703}"/>
          </ac:spMkLst>
        </pc:spChg>
        <pc:spChg chg="del">
          <ac:chgData name="Kuznetsova, Valeriya (Student)" userId="2ff77d0e-11c5-4bca-a390-792b7f121afc" providerId="ADAL" clId="{30B664EC-BB91-4D2A-9CCD-F484D1AFD91A}" dt="2021-07-25T14:46:35.608" v="5" actId="478"/>
          <ac:spMkLst>
            <pc:docMk/>
            <pc:sldMk cId="1329566246" sldId="259"/>
            <ac:spMk id="3" creationId="{20F2B2E4-E26A-4005-B86C-63A2FE42D062}"/>
          </ac:spMkLst>
        </pc:spChg>
        <pc:spChg chg="add mod">
          <ac:chgData name="Kuznetsova, Valeriya (Student)" userId="2ff77d0e-11c5-4bca-a390-792b7f121afc" providerId="ADAL" clId="{30B664EC-BB91-4D2A-9CCD-F484D1AFD91A}" dt="2021-07-25T14:56:51.928" v="38" actId="1076"/>
          <ac:spMkLst>
            <pc:docMk/>
            <pc:sldMk cId="1329566246" sldId="259"/>
            <ac:spMk id="4" creationId="{16258457-96AF-4DCA-AF71-C8D7D2BF993A}"/>
          </ac:spMkLst>
        </pc:spChg>
        <pc:spChg chg="add mod">
          <ac:chgData name="Kuznetsova, Valeriya (Student)" userId="2ff77d0e-11c5-4bca-a390-792b7f121afc" providerId="ADAL" clId="{30B664EC-BB91-4D2A-9CCD-F484D1AFD91A}" dt="2021-07-25T14:58:30.321" v="80" actId="1076"/>
          <ac:spMkLst>
            <pc:docMk/>
            <pc:sldMk cId="1329566246" sldId="259"/>
            <ac:spMk id="5" creationId="{05F1CF54-5D9E-4BC0-A4DA-203BC366CBAB}"/>
          </ac:spMkLst>
        </pc:spChg>
        <pc:picChg chg="add mod">
          <ac:chgData name="Kuznetsova, Valeriya (Student)" userId="2ff77d0e-11c5-4bca-a390-792b7f121afc" providerId="ADAL" clId="{30B664EC-BB91-4D2A-9CCD-F484D1AFD91A}" dt="2021-07-25T15:29:24.966" v="194" actId="1076"/>
          <ac:picMkLst>
            <pc:docMk/>
            <pc:sldMk cId="1329566246" sldId="259"/>
            <ac:picMk id="1026" creationId="{F29997D2-0146-4B2E-8F3C-2DC0D9412053}"/>
          </ac:picMkLst>
        </pc:picChg>
        <pc:picChg chg="add mod">
          <ac:chgData name="Kuznetsova, Valeriya (Student)" userId="2ff77d0e-11c5-4bca-a390-792b7f121afc" providerId="ADAL" clId="{30B664EC-BB91-4D2A-9CCD-F484D1AFD91A}" dt="2021-07-25T15:29:28.833" v="195" actId="1076"/>
          <ac:picMkLst>
            <pc:docMk/>
            <pc:sldMk cId="1329566246" sldId="259"/>
            <ac:picMk id="1028" creationId="{2224C524-C3F7-40E4-B5D1-301721D49ABE}"/>
          </ac:picMkLst>
        </pc:picChg>
        <pc:picChg chg="add del mod">
          <ac:chgData name="Kuznetsova, Valeriya (Student)" userId="2ff77d0e-11c5-4bca-a390-792b7f121afc" providerId="ADAL" clId="{30B664EC-BB91-4D2A-9CCD-F484D1AFD91A}" dt="2021-07-25T14:49:50.175" v="27" actId="478"/>
          <ac:picMkLst>
            <pc:docMk/>
            <pc:sldMk cId="1329566246" sldId="259"/>
            <ac:picMk id="1030" creationId="{9CFDFFDE-CD44-4A20-84F8-9451B6A55595}"/>
          </ac:picMkLst>
        </pc:picChg>
        <pc:picChg chg="add del mod">
          <ac:chgData name="Kuznetsova, Valeriya (Student)" userId="2ff77d0e-11c5-4bca-a390-792b7f121afc" providerId="ADAL" clId="{30B664EC-BB91-4D2A-9CCD-F484D1AFD91A}" dt="2021-07-25T14:58:31.822" v="81" actId="478"/>
          <ac:picMkLst>
            <pc:docMk/>
            <pc:sldMk cId="1329566246" sldId="259"/>
            <ac:picMk id="1032" creationId="{9A37B053-3711-4955-B13B-34C4BE1A246D}"/>
          </ac:picMkLst>
        </pc:picChg>
      </pc:sldChg>
      <pc:sldChg chg="addSp delSp modSp new mod ord">
        <pc:chgData name="Kuznetsova, Valeriya (Student)" userId="2ff77d0e-11c5-4bca-a390-792b7f121afc" providerId="ADAL" clId="{30B664EC-BB91-4D2A-9CCD-F484D1AFD91A}" dt="2021-07-25T15:34:10.053" v="295" actId="1076"/>
        <pc:sldMkLst>
          <pc:docMk/>
          <pc:sldMk cId="30413134" sldId="260"/>
        </pc:sldMkLst>
        <pc:spChg chg="mod">
          <ac:chgData name="Kuznetsova, Valeriya (Student)" userId="2ff77d0e-11c5-4bca-a390-792b7f121afc" providerId="ADAL" clId="{30B664EC-BB91-4D2A-9CCD-F484D1AFD91A}" dt="2021-07-25T15:34:05.611" v="293" actId="1076"/>
          <ac:spMkLst>
            <pc:docMk/>
            <pc:sldMk cId="30413134" sldId="260"/>
            <ac:spMk id="2" creationId="{560BC18B-A3BC-4870-AF4F-01CE4B1D6E10}"/>
          </ac:spMkLst>
        </pc:spChg>
        <pc:spChg chg="del">
          <ac:chgData name="Kuznetsova, Valeriya (Student)" userId="2ff77d0e-11c5-4bca-a390-792b7f121afc" providerId="ADAL" clId="{30B664EC-BB91-4D2A-9CCD-F484D1AFD91A}" dt="2021-07-25T15:33:03.628" v="278" actId="478"/>
          <ac:spMkLst>
            <pc:docMk/>
            <pc:sldMk cId="30413134" sldId="260"/>
            <ac:spMk id="3" creationId="{2FABA222-36DF-49A4-BE5A-C99B8AB01BC3}"/>
          </ac:spMkLst>
        </pc:spChg>
        <pc:spChg chg="add mod">
          <ac:chgData name="Kuznetsova, Valeriya (Student)" userId="2ff77d0e-11c5-4bca-a390-792b7f121afc" providerId="ADAL" clId="{30B664EC-BB91-4D2A-9CCD-F484D1AFD91A}" dt="2021-07-25T15:34:10.053" v="295" actId="1076"/>
          <ac:spMkLst>
            <pc:docMk/>
            <pc:sldMk cId="30413134" sldId="260"/>
            <ac:spMk id="4" creationId="{C18A10F8-5619-4FB7-855C-03D503289BC7}"/>
          </ac:spMkLst>
        </pc:spChg>
        <pc:grpChg chg="add mod">
          <ac:chgData name="Kuznetsova, Valeriya (Student)" userId="2ff77d0e-11c5-4bca-a390-792b7f121afc" providerId="ADAL" clId="{30B664EC-BB91-4D2A-9CCD-F484D1AFD91A}" dt="2021-07-25T15:34:10.053" v="295" actId="1076"/>
          <ac:grpSpMkLst>
            <pc:docMk/>
            <pc:sldMk cId="30413134" sldId="260"/>
            <ac:grpSpMk id="5" creationId="{7B90112A-0501-4CEB-AC98-3DCB0D638BD3}"/>
          </ac:grpSpMkLst>
        </pc:grpChg>
        <pc:picChg chg="add mod">
          <ac:chgData name="Kuznetsova, Valeriya (Student)" userId="2ff77d0e-11c5-4bca-a390-792b7f121afc" providerId="ADAL" clId="{30B664EC-BB91-4D2A-9CCD-F484D1AFD91A}" dt="2021-07-25T15:34:10.053" v="295" actId="1076"/>
          <ac:picMkLst>
            <pc:docMk/>
            <pc:sldMk cId="30413134" sldId="260"/>
            <ac:picMk id="2050" creationId="{BC09B57B-1E72-43CF-9F00-A38C0BC1C420}"/>
          </ac:picMkLst>
        </pc:picChg>
      </pc:sldChg>
      <pc:sldChg chg="addSp delSp modSp new mod setBg">
        <pc:chgData name="Kuznetsova, Valeriya (Student)" userId="2ff77d0e-11c5-4bca-a390-792b7f121afc" providerId="ADAL" clId="{30B664EC-BB91-4D2A-9CCD-F484D1AFD91A}" dt="2021-07-25T15:44:58.276" v="833" actId="113"/>
        <pc:sldMkLst>
          <pc:docMk/>
          <pc:sldMk cId="62466357" sldId="261"/>
        </pc:sldMkLst>
        <pc:spChg chg="add del mod">
          <ac:chgData name="Kuznetsova, Valeriya (Student)" userId="2ff77d0e-11c5-4bca-a390-792b7f121afc" providerId="ADAL" clId="{30B664EC-BB91-4D2A-9CCD-F484D1AFD91A}" dt="2021-07-25T15:44:58.276" v="833" actId="113"/>
          <ac:spMkLst>
            <pc:docMk/>
            <pc:sldMk cId="62466357" sldId="261"/>
            <ac:spMk id="2" creationId="{93141DB4-4CE8-4B8A-A2ED-57B7301D8B63}"/>
          </ac:spMkLst>
        </pc:spChg>
        <pc:spChg chg="add del">
          <ac:chgData name="Kuznetsova, Valeriya (Student)" userId="2ff77d0e-11c5-4bca-a390-792b7f121afc" providerId="ADAL" clId="{30B664EC-BB91-4D2A-9CCD-F484D1AFD91A}" dt="2021-07-25T15:00:40.677" v="92" actId="478"/>
          <ac:spMkLst>
            <pc:docMk/>
            <pc:sldMk cId="62466357" sldId="261"/>
            <ac:spMk id="3" creationId="{272CCD23-6605-43CE-A5B7-E2A65652B59C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71" creationId="{F3060C83-F051-4F0E-ABAD-AA0DFC48B218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73" creationId="{83C98ABE-055B-441F-B07E-44F97F083C39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75" creationId="{29FDB030-9B49-4CED-8CCD-4D99382388AC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77" creationId="{3783CA14-24A1-485C-8B30-D6A5D87987AD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79" creationId="{9A97C86A-04D6-40F7-AE84-31AB43E6A846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81" creationId="{FF9F2414-84E8-453E-B1F3-389FDE8192D9}"/>
          </ac:spMkLst>
        </pc:spChg>
        <pc:spChg chg="add del">
          <ac:chgData name="Kuznetsova, Valeriya (Student)" userId="2ff77d0e-11c5-4bca-a390-792b7f121afc" providerId="ADAL" clId="{30B664EC-BB91-4D2A-9CCD-F484D1AFD91A}" dt="2021-07-25T15:00:35.785" v="89" actId="26606"/>
          <ac:spMkLst>
            <pc:docMk/>
            <pc:sldMk cId="62466357" sldId="261"/>
            <ac:spMk id="83" creationId="{3ECA69A1-7536-43AC-85EF-C7106179F5ED}"/>
          </ac:spMkLst>
        </pc:spChg>
        <pc:spChg chg="add del">
          <ac:chgData name="Kuznetsova, Valeriya (Student)" userId="2ff77d0e-11c5-4bca-a390-792b7f121afc" providerId="ADAL" clId="{30B664EC-BB91-4D2A-9CCD-F484D1AFD91A}" dt="2021-07-25T15:00:37.222" v="91" actId="26606"/>
          <ac:spMkLst>
            <pc:docMk/>
            <pc:sldMk cId="62466357" sldId="261"/>
            <ac:spMk id="3076" creationId="{42A4FC2C-047E-45A5-965D-8E1E3BF09BC6}"/>
          </ac:spMkLst>
        </pc:spChg>
        <pc:picChg chg="add mod">
          <ac:chgData name="Kuznetsova, Valeriya (Student)" userId="2ff77d0e-11c5-4bca-a390-792b7f121afc" providerId="ADAL" clId="{30B664EC-BB91-4D2A-9CCD-F484D1AFD91A}" dt="2021-07-25T15:36:26.614" v="527" actId="1076"/>
          <ac:picMkLst>
            <pc:docMk/>
            <pc:sldMk cId="62466357" sldId="261"/>
            <ac:picMk id="3074" creationId="{3526DBBA-235D-486E-930B-17942F907647}"/>
          </ac:picMkLst>
        </pc:picChg>
      </pc:sldChg>
      <pc:sldChg chg="addSp delSp modSp add mod ord modAnim">
        <pc:chgData name="Kuznetsova, Valeriya (Student)" userId="2ff77d0e-11c5-4bca-a390-792b7f121afc" providerId="ADAL" clId="{30B664EC-BB91-4D2A-9CCD-F484D1AFD91A}" dt="2021-07-25T16:19:21.305" v="1113" actId="1076"/>
        <pc:sldMkLst>
          <pc:docMk/>
          <pc:sldMk cId="832518977" sldId="262"/>
        </pc:sldMkLst>
        <pc:spChg chg="mod">
          <ac:chgData name="Kuznetsova, Valeriya (Student)" userId="2ff77d0e-11c5-4bca-a390-792b7f121afc" providerId="ADAL" clId="{30B664EC-BB91-4D2A-9CCD-F484D1AFD91A}" dt="2021-07-25T16:18:59.264" v="1109" actId="1076"/>
          <ac:spMkLst>
            <pc:docMk/>
            <pc:sldMk cId="832518977" sldId="262"/>
            <ac:spMk id="3" creationId="{75C0D239-7966-4F92-A8B6-F312E989427E}"/>
          </ac:spMkLst>
        </pc:spChg>
        <pc:spChg chg="del mod">
          <ac:chgData name="Kuznetsova, Valeriya (Student)" userId="2ff77d0e-11c5-4bca-a390-792b7f121afc" providerId="ADAL" clId="{30B664EC-BB91-4D2A-9CCD-F484D1AFD91A}" dt="2021-07-25T15:44:31.384" v="832" actId="478"/>
          <ac:spMkLst>
            <pc:docMk/>
            <pc:sldMk cId="832518977" sldId="262"/>
            <ac:spMk id="7" creationId="{CA73172D-0EED-47B8-8E4C-5C780E9FD76F}"/>
          </ac:spMkLst>
        </pc:spChg>
        <pc:picChg chg="mod">
          <ac:chgData name="Kuznetsova, Valeriya (Student)" userId="2ff77d0e-11c5-4bca-a390-792b7f121afc" providerId="ADAL" clId="{30B664EC-BB91-4D2A-9CCD-F484D1AFD91A}" dt="2021-07-25T16:19:21.305" v="1113" actId="1076"/>
          <ac:picMkLst>
            <pc:docMk/>
            <pc:sldMk cId="832518977" sldId="262"/>
            <ac:picMk id="5" creationId="{8FE4E9BE-8ED1-4874-B05D-3538261B7E64}"/>
          </ac:picMkLst>
        </pc:picChg>
        <pc:picChg chg="add mod">
          <ac:chgData name="Kuznetsova, Valeriya (Student)" userId="2ff77d0e-11c5-4bca-a390-792b7f121afc" providerId="ADAL" clId="{30B664EC-BB91-4D2A-9CCD-F484D1AFD91A}" dt="2021-07-25T16:19:09.315" v="1112" actId="1076"/>
          <ac:picMkLst>
            <pc:docMk/>
            <pc:sldMk cId="832518977" sldId="262"/>
            <ac:picMk id="6" creationId="{C8B78CB4-25E7-4A66-9FD8-4932C1F814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8DF9-27D1-4266-98A9-EE6AE2B8B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7731-77BE-439E-9031-C7DAEC9BE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AD53-A57E-4C99-BD40-BFAB30C1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0DAF-2320-4DE4-8B7D-DAC26AA0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95A4-E39C-4A2A-A3CE-4986FD0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98C-D688-4A50-A143-14220B89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6DC37-C961-4601-ACE6-E93CF215E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C108-4229-4D0C-A42B-49113F0D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D6C63-F04C-439A-9697-FE133FAB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91D3-9BBA-46A7-A0DA-8F5B8970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9240E-C485-461C-A184-2F0DFE34C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58057-BE8F-4C86-91DC-FA9C93E4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AEA1-FE0D-4E45-B644-72AB2488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9B8E-9CF9-4637-83CD-147ED197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2EA0-E9BA-48AD-8034-52800825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D687-FC75-41F2-B3B1-F4FE2846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6934-0A68-421C-A67A-7B99AB48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A4ACE-D173-4810-8081-4D560CE7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48A3-B27B-4B44-9EC0-C3EC75E6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E161-B70A-461F-87EF-62B5B719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FA15-56F6-48E6-9AB3-F6D98D6A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50F3-938B-4CD6-AAA1-9E378C8B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3D46-F1A6-41FC-BC25-3F644BB3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8633-FD93-4931-ADA2-9D0A541C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734C-1B2C-4125-B50F-D0C90118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A39D-E4FF-424D-91D2-4715D4E7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FDF3-B028-4D73-8E3B-3836FDAB4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922A-12B2-41BF-9571-48006AAD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0B0EB-BCAC-4126-AC32-049302D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926A-4C4C-4A1B-BF45-0CD5F665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E800-EA06-42A0-9BD1-E47268C4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FA63-5C2C-472E-9471-04E66643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A499-0074-490C-BCB7-0A722222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BC690-8EF0-4551-9313-6B2EDF06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10D78-9A32-4DD1-9E7A-422AEFBE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7AC87-EFE9-427C-B805-423874657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4A12E-E88E-4A5D-BAB8-FE505E6C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DE010-1BCC-42BF-8AC7-2F2E1EEB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31BB6-EECA-47CA-80DA-7001F2B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5891-1B10-42D6-8076-45ADA9C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7A04F-D67D-4E65-B0B8-D275B778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9FEF-B085-4402-A3EF-DFD66F90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3859C-ADD7-4885-8FDB-9429F051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F2E55-69A0-4CC2-B992-6498B3BC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1801D-DF0E-46F9-BB8D-BEB09746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2F4E-9122-453D-A818-507092CD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204D-1A0F-4E2A-BD76-0131BEA6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767E-6AC4-4227-BEB6-15DD803E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95B92-00BC-4C4A-B141-655DB6D9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9D8F-D2D8-49DA-9A3D-A813819B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2B810-93D5-408B-BD6C-05201C9F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94B8-2FCD-4028-90D7-B2DA6825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F8E2-2917-4D83-AAF2-48C01B6B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F2FEB-3C64-4BC0-9AC6-80CED8AAB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A9CE-E4D3-439A-BE31-A8168265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6B7EC-4331-40CF-B7F2-35E8DB58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8354-744C-4764-B426-DDD61E1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09EB-D810-48EA-9521-F4FF3F3B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F589D-7D67-420E-A62A-277DCB21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C40-8BA1-4C7F-B30D-B1572952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6345-B42E-4FE0-B450-CCA192D83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0353-DD74-4D1F-A275-A60713273E4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C68E-1FD9-4CF6-9D36-0C7DF973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DC7D-C59A-4D11-AF9F-528654B03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7FAA-F5AD-4C7C-B574-C42B687F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34E2-C7D4-4648-A35D-7857E66F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5" y="135999"/>
            <a:ext cx="10513174" cy="1102403"/>
          </a:xfrm>
        </p:spPr>
        <p:txBody>
          <a:bodyPr>
            <a:normAutofit/>
          </a:bodyPr>
          <a:lstStyle/>
          <a:p>
            <a:r>
              <a:rPr lang="en-US" sz="2400" b="1" dirty="0"/>
              <a:t>Acute myeloid leukemia </a:t>
            </a:r>
            <a:r>
              <a:rPr lang="en-US" sz="2400" dirty="0"/>
              <a:t>is a blood cancer of </a:t>
            </a:r>
            <a:r>
              <a:rPr lang="en-US" sz="2400" b="1" dirty="0"/>
              <a:t>immature myeloid </a:t>
            </a:r>
            <a:r>
              <a:rPr lang="en-US" sz="2400" dirty="0"/>
              <a:t>cells </a:t>
            </a:r>
            <a:r>
              <a:rPr lang="en-US" sz="2400" b="1" dirty="0">
                <a:solidFill>
                  <a:srgbClr val="FF0000"/>
                </a:solidFill>
              </a:rPr>
              <a:t>(blasts)</a:t>
            </a:r>
          </a:p>
        </p:txBody>
      </p:sp>
      <p:pic>
        <p:nvPicPr>
          <p:cNvPr id="1026" name="Picture 2" descr="Childhood Acute Myeloid Leukemia/Other Myeloid Malignancies Treatment  (PDQ®)–Patient Version - National Cancer Institute">
            <a:extLst>
              <a:ext uri="{FF2B5EF4-FFF2-40B4-BE49-F238E27FC236}">
                <a16:creationId xmlns:a16="http://schemas.microsoft.com/office/drawing/2014/main" id="{F29997D2-0146-4B2E-8F3C-2DC0D9412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6"/>
          <a:stretch/>
        </p:blipFill>
        <p:spPr bwMode="auto">
          <a:xfrm>
            <a:off x="187723" y="1519654"/>
            <a:ext cx="6741668" cy="47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ute myeloid leukemia - Wikipedia">
            <a:extLst>
              <a:ext uri="{FF2B5EF4-FFF2-40B4-BE49-F238E27FC236}">
                <a16:creationId xmlns:a16="http://schemas.microsoft.com/office/drawing/2014/main" id="{2224C524-C3F7-40E4-B5D1-301721D4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77" y="1377273"/>
            <a:ext cx="3714983" cy="479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ghtning Bolt 3">
            <a:extLst>
              <a:ext uri="{FF2B5EF4-FFF2-40B4-BE49-F238E27FC236}">
                <a16:creationId xmlns:a16="http://schemas.microsoft.com/office/drawing/2014/main" id="{16258457-96AF-4DCA-AF71-C8D7D2BF993A}"/>
              </a:ext>
            </a:extLst>
          </p:cNvPr>
          <p:cNvSpPr/>
          <p:nvPr/>
        </p:nvSpPr>
        <p:spPr>
          <a:xfrm flipH="1">
            <a:off x="10358228" y="2295385"/>
            <a:ext cx="559294" cy="834501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1CF54-5D9E-4BC0-A4DA-203BC366CBAB}"/>
              </a:ext>
            </a:extLst>
          </p:cNvPr>
          <p:cNvSpPr txBox="1"/>
          <p:nvPr/>
        </p:nvSpPr>
        <p:spPr>
          <a:xfrm>
            <a:off x="11103128" y="1377273"/>
            <a:ext cx="1074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Tet2</a:t>
            </a:r>
          </a:p>
          <a:p>
            <a:r>
              <a:rPr lang="en-US" dirty="0"/>
              <a:t>RUNX1</a:t>
            </a:r>
          </a:p>
          <a:p>
            <a:r>
              <a:rPr lang="en-US" dirty="0"/>
              <a:t>ASXL1</a:t>
            </a:r>
          </a:p>
          <a:p>
            <a:r>
              <a:rPr lang="en-US" dirty="0"/>
              <a:t>NPM1</a:t>
            </a:r>
          </a:p>
          <a:p>
            <a:r>
              <a:rPr lang="en-US" dirty="0"/>
              <a:t>FLT3</a:t>
            </a:r>
          </a:p>
          <a:p>
            <a:r>
              <a:rPr lang="en-US" dirty="0"/>
              <a:t>IDH</a:t>
            </a:r>
          </a:p>
          <a:p>
            <a:r>
              <a:rPr lang="en-US" dirty="0"/>
              <a:t>DNMT3A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C18B-A3BC-4870-AF4F-01CE4B1D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16" y="276348"/>
            <a:ext cx="11022367" cy="1325563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1E1E23"/>
                </a:solidFill>
                <a:effectLst/>
              </a:rPr>
              <a:t>Acute myeloid leukemia </a:t>
            </a:r>
            <a:r>
              <a:rPr lang="en-US" sz="2400" b="0" i="0" dirty="0">
                <a:solidFill>
                  <a:srgbClr val="1E1E23"/>
                </a:solidFill>
                <a:effectLst/>
              </a:rPr>
              <a:t>starts in the </a:t>
            </a:r>
            <a:r>
              <a:rPr lang="en-US" sz="2400" b="1" i="0" dirty="0">
                <a:solidFill>
                  <a:srgbClr val="1E1E23"/>
                </a:solidFill>
                <a:effectLst/>
              </a:rPr>
              <a:t>bone marrow </a:t>
            </a:r>
            <a:r>
              <a:rPr lang="en-US" sz="2400" b="0" i="0" dirty="0">
                <a:solidFill>
                  <a:srgbClr val="1E1E23"/>
                </a:solidFill>
                <a:effectLst/>
              </a:rPr>
              <a:t>but quickly moves into the blood and other tissues. Common complications are anemia, recurring infection, and bleeding.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90112A-0501-4CEB-AC98-3DCB0D638BD3}"/>
              </a:ext>
            </a:extLst>
          </p:cNvPr>
          <p:cNvGrpSpPr/>
          <p:nvPr/>
        </p:nvGrpSpPr>
        <p:grpSpPr>
          <a:xfrm>
            <a:off x="2083385" y="2148790"/>
            <a:ext cx="8711121" cy="4432862"/>
            <a:chOff x="2047875" y="1941305"/>
            <a:chExt cx="8711121" cy="4432862"/>
          </a:xfrm>
        </p:grpSpPr>
        <p:pic>
          <p:nvPicPr>
            <p:cNvPr id="2050" name="Picture 2" descr="Leukemia: Symptoms, Types, Causes &amp;amp; Treatments">
              <a:extLst>
                <a:ext uri="{FF2B5EF4-FFF2-40B4-BE49-F238E27FC236}">
                  <a16:creationId xmlns:a16="http://schemas.microsoft.com/office/drawing/2014/main" id="{BC09B57B-1E72-43CF-9F00-A38C0BC1C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9"/>
            <a:stretch/>
          </p:blipFill>
          <p:spPr bwMode="auto">
            <a:xfrm>
              <a:off x="2047875" y="1941305"/>
              <a:ext cx="7513375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8A10F8-5619-4FB7-855C-03D503289BC7}"/>
                </a:ext>
              </a:extLst>
            </p:cNvPr>
            <p:cNvSpPr/>
            <p:nvPr/>
          </p:nvSpPr>
          <p:spPr>
            <a:xfrm>
              <a:off x="9259410" y="5610687"/>
              <a:ext cx="1499586" cy="763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1DB4-4CE8-4B8A-A2ED-57B7301D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21995"/>
            <a:ext cx="11688192" cy="1325563"/>
          </a:xfrm>
        </p:spPr>
        <p:txBody>
          <a:bodyPr>
            <a:noAutofit/>
          </a:bodyPr>
          <a:lstStyle/>
          <a:p>
            <a:r>
              <a:rPr lang="en-US" sz="2800" dirty="0"/>
              <a:t>Infections occur due to the dysregulation of all types of immune cells in leukemic patients – even cells that do not carry the mutation, </a:t>
            </a:r>
            <a:r>
              <a:rPr lang="en-US" sz="2800" b="1" dirty="0"/>
              <a:t>e.g. lymphocytes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26DBBA-235D-486E-930B-17942F90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79" y="1347558"/>
            <a:ext cx="7537565" cy="521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C0D239-7966-4F92-A8B6-F312E9894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15" y="2308893"/>
            <a:ext cx="11807395" cy="408482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/>
              <a:t>Question addressed in the paper: 1. what is the transcriptional signature of </a:t>
            </a:r>
            <a:r>
              <a:rPr lang="en-US" sz="2000" b="1" dirty="0">
                <a:solidFill>
                  <a:srgbClr val="FF0000"/>
                </a:solidFill>
              </a:rPr>
              <a:t>mutated</a:t>
            </a:r>
            <a:r>
              <a:rPr lang="en-US" sz="2000" b="1" dirty="0"/>
              <a:t> AML cells (mutant cells) associated with relapse; 2. finding new therapeutic targets in </a:t>
            </a:r>
            <a:r>
              <a:rPr lang="en-US" sz="2000" b="1" dirty="0">
                <a:solidFill>
                  <a:srgbClr val="FF0000"/>
                </a:solidFill>
              </a:rPr>
              <a:t>mutated</a:t>
            </a:r>
            <a:r>
              <a:rPr lang="en-US" sz="2000" b="1" dirty="0"/>
              <a:t> AML cells using transcriptomics.</a:t>
            </a:r>
          </a:p>
          <a:p>
            <a:pPr algn="l">
              <a:lnSpc>
                <a:spcPct val="120000"/>
              </a:lnSpc>
            </a:pPr>
            <a:r>
              <a:rPr lang="en-US" sz="2000" b="1" dirty="0"/>
              <a:t>Dataset:</a:t>
            </a:r>
            <a:r>
              <a:rPr lang="en-US" sz="2000" dirty="0"/>
              <a:t> single cell gene expression (</a:t>
            </a:r>
            <a:r>
              <a:rPr lang="en-US" sz="2000" dirty="0" err="1"/>
              <a:t>scRNA</a:t>
            </a:r>
            <a:r>
              <a:rPr lang="en-US" sz="2000" dirty="0"/>
              <a:t> seq) data on </a:t>
            </a:r>
            <a:r>
              <a:rPr lang="en-US" sz="2000" b="1" dirty="0"/>
              <a:t>40</a:t>
            </a:r>
            <a:r>
              <a:rPr lang="en-US" sz="2000" dirty="0"/>
              <a:t> </a:t>
            </a:r>
            <a:r>
              <a:rPr lang="en-US" sz="2000" i="1" dirty="0"/>
              <a:t>de novo </a:t>
            </a:r>
            <a:r>
              <a:rPr lang="en-US" sz="2000" dirty="0"/>
              <a:t>AML bone marrow samples (mix of mutant and non-mutant surrounding immune cells) +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	mutational profile for each patient +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	clinical data </a:t>
            </a:r>
          </a:p>
          <a:p>
            <a:pPr algn="l"/>
            <a:endParaRPr lang="en-US" dirty="0"/>
          </a:p>
          <a:p>
            <a:pPr algn="l"/>
            <a:r>
              <a:rPr lang="en-US" sz="2000" b="1" dirty="0"/>
              <a:t>Cohort: </a:t>
            </a:r>
            <a:r>
              <a:rPr lang="en-US" sz="2000" dirty="0"/>
              <a:t>40 (almost all treated) AML patients, ~ half of them in CR, ~half of them relapsed/refractory (+ 3 healthy controls to build a reference transcriptome). 4 of them were followed after the treatment (1 relapsed, 3 had a remission).</a:t>
            </a:r>
          </a:p>
          <a:p>
            <a:pPr algn="l"/>
            <a:endParaRPr lang="en-US" sz="2000" dirty="0"/>
          </a:p>
          <a:p>
            <a:pPr algn="l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E9BE-8ED1-4874-B05D-3538261B7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1" t="42222" r="40234" b="37083"/>
          <a:stretch/>
        </p:blipFill>
        <p:spPr>
          <a:xfrm>
            <a:off x="490499" y="267811"/>
            <a:ext cx="6665633" cy="176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5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32B2-5C50-4718-9530-B04C35C8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0" y="220879"/>
            <a:ext cx="10323990" cy="789613"/>
          </a:xfrm>
        </p:spPr>
        <p:txBody>
          <a:bodyPr>
            <a:normAutofit/>
          </a:bodyPr>
          <a:lstStyle/>
          <a:p>
            <a:r>
              <a:rPr lang="en-US" sz="3200" dirty="0"/>
              <a:t>Clinical data + mutational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1D0A-7758-4B7C-87E9-2FFF9074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491C-B4E5-4057-A1B9-5C196087A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3" r="781" b="9931"/>
          <a:stretch/>
        </p:blipFill>
        <p:spPr>
          <a:xfrm>
            <a:off x="47625" y="1440402"/>
            <a:ext cx="12096750" cy="45767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203131-7658-4336-A451-7E46E412F360}"/>
              </a:ext>
            </a:extLst>
          </p:cNvPr>
          <p:cNvCxnSpPr>
            <a:cxnSpLocks/>
          </p:cNvCxnSpPr>
          <p:nvPr/>
        </p:nvCxnSpPr>
        <p:spPr>
          <a:xfrm flipH="1">
            <a:off x="6160374" y="1325680"/>
            <a:ext cx="806922" cy="4999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BC98B-4B01-4E4F-A232-5DC04979BCF8}"/>
              </a:ext>
            </a:extLst>
          </p:cNvPr>
          <p:cNvSpPr txBox="1"/>
          <p:nvPr/>
        </p:nvSpPr>
        <p:spPr>
          <a:xfrm>
            <a:off x="7049039" y="840835"/>
            <a:ext cx="422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type based on the clinical outcome (roughly: 1 – relapse; 2 – remission)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CEE00A-896B-4974-87CC-BA183F8BA929}"/>
              </a:ext>
            </a:extLst>
          </p:cNvPr>
          <p:cNvCxnSpPr>
            <a:cxnSpLocks/>
          </p:cNvCxnSpPr>
          <p:nvPr/>
        </p:nvCxnSpPr>
        <p:spPr>
          <a:xfrm flipH="1">
            <a:off x="2579861" y="1271207"/>
            <a:ext cx="806922" cy="4999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8E1822-C651-458A-BD59-3AA666685B7F}"/>
              </a:ext>
            </a:extLst>
          </p:cNvPr>
          <p:cNvSpPr txBox="1"/>
          <p:nvPr/>
        </p:nvSpPr>
        <p:spPr>
          <a:xfrm>
            <a:off x="3468526" y="1043834"/>
            <a:ext cx="42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Mutational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7C43D-7723-4B10-8725-24218E2DB217}"/>
              </a:ext>
            </a:extLst>
          </p:cNvPr>
          <p:cNvCxnSpPr>
            <a:cxnSpLocks/>
          </p:cNvCxnSpPr>
          <p:nvPr/>
        </p:nvCxnSpPr>
        <p:spPr>
          <a:xfrm flipH="1">
            <a:off x="380996" y="1170186"/>
            <a:ext cx="806922" cy="4999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37AC4C-D180-44D9-B5E3-F2AA5D38AEFF}"/>
              </a:ext>
            </a:extLst>
          </p:cNvPr>
          <p:cNvSpPr txBox="1"/>
          <p:nvPr/>
        </p:nvSpPr>
        <p:spPr>
          <a:xfrm>
            <a:off x="1187918" y="955953"/>
            <a:ext cx="13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</a:t>
            </a:r>
          </a:p>
        </p:txBody>
      </p:sp>
    </p:spTree>
    <p:extLst>
      <p:ext uri="{BB962C8B-B14F-4D97-AF65-F5344CB8AC3E}">
        <p14:creationId xmlns:p14="http://schemas.microsoft.com/office/powerpoint/2010/main" val="40884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32B2-5C50-4718-9530-B04C35C8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490416"/>
            <a:ext cx="10323990" cy="789613"/>
          </a:xfrm>
        </p:spPr>
        <p:txBody>
          <a:bodyPr>
            <a:noAutofit/>
          </a:bodyPr>
          <a:lstStyle/>
          <a:p>
            <a:r>
              <a:rPr lang="en-US" sz="2400" dirty="0"/>
              <a:t>Gene expression data: DEGs for each cell type, for each sample. Data also available on GEO, GSE130756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666BA-3482-4012-BD72-CA75EFE57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2" r="37343" b="5972"/>
          <a:stretch/>
        </p:blipFill>
        <p:spPr>
          <a:xfrm>
            <a:off x="469499" y="1535466"/>
            <a:ext cx="7639050" cy="492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9F6C9-F1C4-470F-8CCD-5539932F4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12" t="46140" r="17165" b="20193"/>
          <a:stretch/>
        </p:blipFill>
        <p:spPr>
          <a:xfrm>
            <a:off x="8587459" y="2405788"/>
            <a:ext cx="3135042" cy="29651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BF60F3-3DA8-45A7-A174-CAB618C3CBD8}"/>
              </a:ext>
            </a:extLst>
          </p:cNvPr>
          <p:cNvCxnSpPr/>
          <p:nvPr/>
        </p:nvCxnSpPr>
        <p:spPr>
          <a:xfrm flipH="1">
            <a:off x="8263424" y="6312023"/>
            <a:ext cx="6480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BB4BE-20BD-4D5B-A60A-BB45163D9190}"/>
              </a:ext>
            </a:extLst>
          </p:cNvPr>
          <p:cNvSpPr txBox="1"/>
          <p:nvPr/>
        </p:nvSpPr>
        <p:spPr>
          <a:xfrm>
            <a:off x="9139099" y="6127357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4CBF77-D64C-4F79-883D-05F814AE7E4F}"/>
              </a:ext>
            </a:extLst>
          </p:cNvPr>
          <p:cNvCxnSpPr>
            <a:cxnSpLocks/>
          </p:cNvCxnSpPr>
          <p:nvPr/>
        </p:nvCxnSpPr>
        <p:spPr>
          <a:xfrm flipH="1">
            <a:off x="7705088" y="1584335"/>
            <a:ext cx="806922" cy="4999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B925D-1D67-4AE3-BF19-DBA269852256}"/>
              </a:ext>
            </a:extLst>
          </p:cNvPr>
          <p:cNvSpPr txBox="1"/>
          <p:nvPr/>
        </p:nvSpPr>
        <p:spPr>
          <a:xfrm>
            <a:off x="8587459" y="128002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type</a:t>
            </a:r>
          </a:p>
        </p:txBody>
      </p:sp>
    </p:spTree>
    <p:extLst>
      <p:ext uri="{BB962C8B-B14F-4D97-AF65-F5344CB8AC3E}">
        <p14:creationId xmlns:p14="http://schemas.microsoft.com/office/powerpoint/2010/main" val="291070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8B78CB4-25E7-4A66-9FD8-4932C1F8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73" y="250055"/>
            <a:ext cx="3874376" cy="26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5C0D239-7966-4F92-A8B6-F312E9894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85" y="3253438"/>
            <a:ext cx="11390143" cy="294639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/>
              <a:t>Dataset:</a:t>
            </a:r>
            <a:r>
              <a:rPr lang="en-US" sz="2000" dirty="0"/>
              <a:t> single cell gene expression data on bone marrow samples (already processed, gene lists available in supplementary material)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	</a:t>
            </a:r>
            <a:endParaRPr lang="en-US" dirty="0"/>
          </a:p>
          <a:p>
            <a:pPr algn="l">
              <a:spcAft>
                <a:spcPts val="1200"/>
              </a:spcAft>
            </a:pPr>
            <a:r>
              <a:rPr lang="en-US" sz="2000" b="1" dirty="0"/>
              <a:t>Novel question: </a:t>
            </a:r>
            <a:r>
              <a:rPr lang="en-US" sz="2000" dirty="0"/>
              <a:t>1.</a:t>
            </a:r>
            <a:r>
              <a:rPr lang="en-US" sz="2000" b="1" dirty="0"/>
              <a:t> </a:t>
            </a:r>
            <a:r>
              <a:rPr lang="en-US" sz="2000" dirty="0"/>
              <a:t>what is the gene expression signature 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non-mutant </a:t>
            </a:r>
            <a:r>
              <a:rPr lang="en-US" sz="2000" dirty="0"/>
              <a:t>immune cells (B, T, NK cells, monocytes, neutrophils, </a:t>
            </a:r>
            <a:r>
              <a:rPr lang="en-US" sz="2000" dirty="0" err="1"/>
              <a:t>etc</a:t>
            </a:r>
            <a:r>
              <a:rPr lang="en-US" sz="2000" dirty="0"/>
              <a:t>) associated with poor/good prognosis </a:t>
            </a:r>
            <a:r>
              <a:rPr lang="en-US" sz="2000" i="1" dirty="0"/>
              <a:t>?with respect to the mutation type?</a:t>
            </a:r>
          </a:p>
          <a:p>
            <a:pPr algn="l"/>
            <a:r>
              <a:rPr lang="en-US" sz="2000" dirty="0"/>
              <a:t>	2. what are other then described in the paper pathways activated in mutant cells that could be targeted with drugs? e.g., cell adhesion molecule that could be inhibited,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E9BE-8ED1-4874-B05D-3538261B7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1" t="42222" r="40234" b="37083"/>
          <a:stretch/>
        </p:blipFill>
        <p:spPr>
          <a:xfrm>
            <a:off x="605909" y="578528"/>
            <a:ext cx="6665633" cy="176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5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366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Acute myeloid leukemia is a blood cancer of immature myeloid cells (blasts)</vt:lpstr>
      <vt:lpstr>Acute myeloid leukemia starts in the bone marrow but quickly moves into the blood and other tissues. Common complications are anemia, recurring infection, and bleeding.</vt:lpstr>
      <vt:lpstr>Infections occur due to the dysregulation of all types of immune cells in leukemic patients – even cells that do not carry the mutation, e.g. lymphocytes</vt:lpstr>
      <vt:lpstr>PowerPoint Presentation</vt:lpstr>
      <vt:lpstr>Clinical data + mutational profile</vt:lpstr>
      <vt:lpstr>Gene expression data: DEGs for each cell type, for each sample. Data also available on GEO, GSE130756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Kuznetsova, Valeriya (Student)</dc:creator>
  <cp:lastModifiedBy>Kuznetsova, Valeriya (Student)</cp:lastModifiedBy>
  <cp:revision>4</cp:revision>
  <dcterms:created xsi:type="dcterms:W3CDTF">2021-07-23T16:49:45Z</dcterms:created>
  <dcterms:modified xsi:type="dcterms:W3CDTF">2021-07-25T16:20:48Z</dcterms:modified>
</cp:coreProperties>
</file>