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5143500" cx="9144000"/>
  <p:notesSz cx="6858000" cy="9144000"/>
  <p:embeddedFontLst>
    <p:embeddedFont>
      <p:font typeface="Cabin SemiBold"/>
      <p:regular r:id="rId57"/>
      <p:bold r:id="rId58"/>
      <p:italic r:id="rId59"/>
      <p:boldItalic r:id="rId60"/>
    </p:embeddedFont>
    <p:embeddedFont>
      <p:font typeface="Epilogue SemiBold"/>
      <p:regular r:id="rId61"/>
      <p:bold r:id="rId62"/>
      <p:italic r:id="rId63"/>
      <p:boldItalic r:id="rId64"/>
    </p:embeddedFont>
    <p:embeddedFont>
      <p:font typeface="Cabin"/>
      <p:regular r:id="rId65"/>
      <p:bold r:id="rId66"/>
      <p:italic r:id="rId67"/>
      <p:boldItalic r:id="rId68"/>
    </p:embeddedFont>
    <p:embeddedFont>
      <p:font typeface="Epilogue"/>
      <p:regular r:id="rId69"/>
      <p:bold r:id="rId70"/>
      <p:italic r:id="rId71"/>
      <p:boldItalic r:id="rId72"/>
    </p:embeddedFont>
    <p:embeddedFont>
      <p:font typeface="Cabin Medium"/>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CabinMedium-regular.fntdata"/><Relationship Id="rId72" Type="http://schemas.openxmlformats.org/officeDocument/2006/relationships/font" Target="fonts/Epilogue-boldItalic.fntdata"/><Relationship Id="rId31" Type="http://schemas.openxmlformats.org/officeDocument/2006/relationships/slide" Target="slides/slide27.xml"/><Relationship Id="rId75" Type="http://schemas.openxmlformats.org/officeDocument/2006/relationships/font" Target="fonts/CabinMedium-italic.fntdata"/><Relationship Id="rId30" Type="http://schemas.openxmlformats.org/officeDocument/2006/relationships/slide" Target="slides/slide26.xml"/><Relationship Id="rId74" Type="http://schemas.openxmlformats.org/officeDocument/2006/relationships/font" Target="fonts/CabinMedium-bold.fntdata"/><Relationship Id="rId33" Type="http://schemas.openxmlformats.org/officeDocument/2006/relationships/slide" Target="slides/slide29.xml"/><Relationship Id="rId32" Type="http://schemas.openxmlformats.org/officeDocument/2006/relationships/slide" Target="slides/slide28.xml"/><Relationship Id="rId76" Type="http://schemas.openxmlformats.org/officeDocument/2006/relationships/font" Target="fonts/CabinMedium-boldItalic.fntdata"/><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Epilogue-italic.fntdata"/><Relationship Id="rId70" Type="http://schemas.openxmlformats.org/officeDocument/2006/relationships/font" Target="fonts/Epilogue-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EpilogueSemiBold-bold.fntdata"/><Relationship Id="rId61" Type="http://schemas.openxmlformats.org/officeDocument/2006/relationships/font" Target="fonts/EpilogueSemiBold-regular.fntdata"/><Relationship Id="rId20" Type="http://schemas.openxmlformats.org/officeDocument/2006/relationships/slide" Target="slides/slide16.xml"/><Relationship Id="rId64" Type="http://schemas.openxmlformats.org/officeDocument/2006/relationships/font" Target="fonts/EpilogueSemiBold-boldItalic.fntdata"/><Relationship Id="rId63" Type="http://schemas.openxmlformats.org/officeDocument/2006/relationships/font" Target="fonts/EpilogueSemiBold-italic.fntdata"/><Relationship Id="rId22" Type="http://schemas.openxmlformats.org/officeDocument/2006/relationships/slide" Target="slides/slide18.xml"/><Relationship Id="rId66" Type="http://schemas.openxmlformats.org/officeDocument/2006/relationships/font" Target="fonts/Cabin-bold.fntdata"/><Relationship Id="rId21" Type="http://schemas.openxmlformats.org/officeDocument/2006/relationships/slide" Target="slides/slide17.xml"/><Relationship Id="rId65" Type="http://schemas.openxmlformats.org/officeDocument/2006/relationships/font" Target="fonts/Cabin-regular.fntdata"/><Relationship Id="rId24" Type="http://schemas.openxmlformats.org/officeDocument/2006/relationships/slide" Target="slides/slide20.xml"/><Relationship Id="rId68" Type="http://schemas.openxmlformats.org/officeDocument/2006/relationships/font" Target="fonts/Cabin-boldItalic.fntdata"/><Relationship Id="rId23" Type="http://schemas.openxmlformats.org/officeDocument/2006/relationships/slide" Target="slides/slide19.xml"/><Relationship Id="rId67" Type="http://schemas.openxmlformats.org/officeDocument/2006/relationships/font" Target="fonts/Cabin-italic.fntdata"/><Relationship Id="rId60" Type="http://schemas.openxmlformats.org/officeDocument/2006/relationships/font" Target="fonts/CabinSemiBold-bold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Epilogue-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CabinSemiBold-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CabinSemiBold-italic.fntdata"/><Relationship Id="rId14" Type="http://schemas.openxmlformats.org/officeDocument/2006/relationships/slide" Target="slides/slide10.xml"/><Relationship Id="rId58" Type="http://schemas.openxmlformats.org/officeDocument/2006/relationships/font" Target="fonts/CabinSemiBo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941e49866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941e49866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941e49866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941e49866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941e49866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941e49866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938a4e93d3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938a4e93d3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9afb4aef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9afb4aef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93973c67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93973c67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941e3f0d4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941e3f0d4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941e498661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941e49866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941e3f0d46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941e3f0d46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941e3f0d46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941e3f0d46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4c2555d3a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4c2555d3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941e3f0d46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1941e3f0d46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941e498661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941e498661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941e3f0d46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941e3f0d46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941e3f0d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941e3f0d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941e3f0d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941e3f0d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1941e3f0d4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1941e3f0d4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941e3f0d4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941e3f0d4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941e3f0d46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941e3f0d46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941e3f0d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941e3f0d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9afb4aef4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9afb4aef4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4c2555d3a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4c2555d3a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9afb4aef4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9afb4aef4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9afb4aef4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9afb4aef4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9afb4aef4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9afb4aef4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9afb4aef4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9afb4aef4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9afb4aef4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9afb4aef4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9afb4aef4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9afb4aef4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9afb4aef4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19afb4aef4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9afb4aef4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9afb4aef4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9afb4aef4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9afb4aef4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19afb4aef4f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19afb4aef4f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941e4986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941e4986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9afb4aef4f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9afb4aef4f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9afb4aef4f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9afb4aef4f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9afb4aef4f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9afb4aef4f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19afb4aef4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19afb4aef4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19afb4aef4f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19afb4aef4f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9afb4aef4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9afb4aef4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9afb4aef4f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9afb4aef4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19afb4aef4f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19afb4aef4f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19afb4aef4f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19afb4aef4f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19afb4aef4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19afb4aef4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941e49866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941e49866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1941e4986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1941e4986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1941e49866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1941e49866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19afb4aef4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19afb4aef4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9afb4aef4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9afb4aef4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941e49866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941e49866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941e49866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941e49866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941e498661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941e498661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97000" y="1197178"/>
            <a:ext cx="7727022" cy="2792412"/>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rot="-546">
            <a:off x="956175" y="4045951"/>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type="ctrTitle"/>
          </p:nvPr>
        </p:nvSpPr>
        <p:spPr>
          <a:xfrm>
            <a:off x="956175" y="1296625"/>
            <a:ext cx="4732500" cy="2528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9" name="Shape 129"/>
        <p:cNvGrpSpPr/>
        <p:nvPr/>
      </p:nvGrpSpPr>
      <p:grpSpPr>
        <a:xfrm>
          <a:off x="0" y="0"/>
          <a:ext cx="0" cy="0"/>
          <a:chOff x="0" y="0"/>
          <a:chExt cx="0" cy="0"/>
        </a:xfrm>
      </p:grpSpPr>
      <p:sp>
        <p:nvSpPr>
          <p:cNvPr id="130" name="Google Shape;130;p11"/>
          <p:cNvSpPr/>
          <p:nvPr/>
        </p:nvSpPr>
        <p:spPr>
          <a:xfrm>
            <a:off x="763375" y="1018325"/>
            <a:ext cx="3070200" cy="2298600"/>
          </a:xfrm>
          <a:prstGeom prst="roundRect">
            <a:avLst>
              <a:gd fmla="val 6976" name="adj"/>
            </a:avLst>
          </a:pr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1651528" y="2440091"/>
            <a:ext cx="704339" cy="704399"/>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1"/>
          <p:cNvGrpSpPr/>
          <p:nvPr/>
        </p:nvGrpSpPr>
        <p:grpSpPr>
          <a:xfrm>
            <a:off x="763292" y="516200"/>
            <a:ext cx="3070200" cy="426900"/>
            <a:chOff x="552455" y="401675"/>
            <a:chExt cx="3070200" cy="426900"/>
          </a:xfrm>
        </p:grpSpPr>
        <p:sp>
          <p:nvSpPr>
            <p:cNvPr id="133" name="Google Shape;133;p11"/>
            <p:cNvSpPr/>
            <p:nvPr/>
          </p:nvSpPr>
          <p:spPr>
            <a:xfrm>
              <a:off x="552455" y="401675"/>
              <a:ext cx="30702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1"/>
          <p:cNvSpPr/>
          <p:nvPr/>
        </p:nvSpPr>
        <p:spPr>
          <a:xfrm>
            <a:off x="2142800" y="1617400"/>
            <a:ext cx="6237900" cy="31164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1009820" y="2519449"/>
            <a:ext cx="278164" cy="278164"/>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1"/>
          <p:cNvGrpSpPr/>
          <p:nvPr/>
        </p:nvGrpSpPr>
        <p:grpSpPr>
          <a:xfrm>
            <a:off x="993542" y="1255176"/>
            <a:ext cx="1085590" cy="1085963"/>
            <a:chOff x="-3274611" y="2338122"/>
            <a:chExt cx="866462" cy="866760"/>
          </a:xfrm>
        </p:grpSpPr>
        <p:sp>
          <p:nvSpPr>
            <p:cNvPr id="140" name="Google Shape;140;p11"/>
            <p:cNvSpPr/>
            <p:nvPr/>
          </p:nvSpPr>
          <p:spPr>
            <a:xfrm>
              <a:off x="-3274611" y="2338122"/>
              <a:ext cx="866462" cy="866462"/>
            </a:xfrm>
            <a:custGeom>
              <a:rect b="b" l="l" r="r" t="t"/>
              <a:pathLst>
                <a:path extrusionOk="0" h="5800" w="580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172279" y="2383237"/>
              <a:ext cx="460271" cy="499411"/>
            </a:xfrm>
            <a:custGeom>
              <a:rect b="b" l="l" r="r" t="t"/>
              <a:pathLst>
                <a:path extrusionOk="0" h="3343" w="3081">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3188264" y="2461666"/>
              <a:ext cx="780115" cy="743215"/>
            </a:xfrm>
            <a:custGeom>
              <a:rect b="b" l="l" r="r" t="t"/>
              <a:pathLst>
                <a:path extrusionOk="0" h="4975" w="5222">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2737558" y="2820050"/>
              <a:ext cx="83061" cy="83210"/>
            </a:xfrm>
            <a:custGeom>
              <a:rect b="b" l="l" r="r" t="t"/>
              <a:pathLst>
                <a:path extrusionOk="0" h="557" w="556">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1"/>
          <p:cNvGrpSpPr/>
          <p:nvPr/>
        </p:nvGrpSpPr>
        <p:grpSpPr>
          <a:xfrm>
            <a:off x="2142783" y="1237080"/>
            <a:ext cx="6237683" cy="329567"/>
            <a:chOff x="552450" y="401675"/>
            <a:chExt cx="8079900" cy="426900"/>
          </a:xfrm>
        </p:grpSpPr>
        <p:sp>
          <p:nvSpPr>
            <p:cNvPr id="145" name="Google Shape;145;p11"/>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1"/>
          <p:cNvSpPr txBox="1"/>
          <p:nvPr>
            <p:ph hasCustomPrompt="1" type="title"/>
          </p:nvPr>
        </p:nvSpPr>
        <p:spPr>
          <a:xfrm rot="294">
            <a:off x="3412800" y="2218300"/>
            <a:ext cx="3513600" cy="1511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0" name="Google Shape;150;p11"/>
          <p:cNvSpPr txBox="1"/>
          <p:nvPr>
            <p:ph idx="1" type="subTitle"/>
          </p:nvPr>
        </p:nvSpPr>
        <p:spPr>
          <a:xfrm>
            <a:off x="3623675" y="3899100"/>
            <a:ext cx="3091800" cy="704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52"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3"/>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22404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60" name="Google Shape;160;p13"/>
          <p:cNvSpPr txBox="1"/>
          <p:nvPr>
            <p:ph idx="1" type="subTitle"/>
          </p:nvPr>
        </p:nvSpPr>
        <p:spPr>
          <a:xfrm>
            <a:off x="2079550" y="2426200"/>
            <a:ext cx="2229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61" name="Google Shape;161;p13"/>
          <p:cNvSpPr txBox="1"/>
          <p:nvPr>
            <p:ph hasCustomPrompt="1" idx="2" type="title"/>
          </p:nvPr>
        </p:nvSpPr>
        <p:spPr>
          <a:xfrm rot="1296">
            <a:off x="4795982" y="3370397"/>
            <a:ext cx="795600" cy="593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2" name="Google Shape;162;p13"/>
          <p:cNvSpPr txBox="1"/>
          <p:nvPr>
            <p:ph hasCustomPrompt="1" idx="3" type="title"/>
          </p:nvPr>
        </p:nvSpPr>
        <p:spPr>
          <a:xfrm>
            <a:off x="881056" y="3370847"/>
            <a:ext cx="7956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3" name="Google Shape;163;p13"/>
          <p:cNvSpPr txBox="1"/>
          <p:nvPr>
            <p:ph idx="4" type="title"/>
          </p:nvPr>
        </p:nvSpPr>
        <p:spPr>
          <a:xfrm>
            <a:off x="2242402" y="3341825"/>
            <a:ext cx="1879800" cy="400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64" name="Google Shape;164;p13"/>
          <p:cNvSpPr txBox="1"/>
          <p:nvPr>
            <p:ph idx="5" type="subTitle"/>
          </p:nvPr>
        </p:nvSpPr>
        <p:spPr>
          <a:xfrm>
            <a:off x="2087410" y="3782550"/>
            <a:ext cx="22296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65" name="Google Shape;165;p13"/>
          <p:cNvSpPr txBox="1"/>
          <p:nvPr>
            <p:ph idx="6" type="title"/>
          </p:nvPr>
        </p:nvSpPr>
        <p:spPr>
          <a:xfrm>
            <a:off x="6109156" y="333972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13"/>
          <p:cNvSpPr txBox="1"/>
          <p:nvPr>
            <p:ph idx="7" type="subTitle"/>
          </p:nvPr>
        </p:nvSpPr>
        <p:spPr>
          <a:xfrm>
            <a:off x="5932350" y="3782554"/>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7" name="Google Shape;167;p13"/>
          <p:cNvSpPr txBox="1"/>
          <p:nvPr>
            <p:ph idx="8" type="title"/>
          </p:nvPr>
        </p:nvSpPr>
        <p:spPr>
          <a:xfrm>
            <a:off x="61091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8" name="Google Shape;168;p13"/>
          <p:cNvSpPr txBox="1"/>
          <p:nvPr>
            <p:ph idx="9" type="subTitle"/>
          </p:nvPr>
        </p:nvSpPr>
        <p:spPr>
          <a:xfrm>
            <a:off x="5932362" y="2424850"/>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9" name="Google Shape;169;p13"/>
          <p:cNvSpPr txBox="1"/>
          <p:nvPr>
            <p:ph hasCustomPrompt="1" idx="13" type="title"/>
          </p:nvPr>
        </p:nvSpPr>
        <p:spPr>
          <a:xfrm rot="1296">
            <a:off x="4795981" y="1964342"/>
            <a:ext cx="7956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0" name="Google Shape;170;p13"/>
          <p:cNvSpPr txBox="1"/>
          <p:nvPr>
            <p:ph hasCustomPrompt="1" idx="14" type="title"/>
          </p:nvPr>
        </p:nvSpPr>
        <p:spPr>
          <a:xfrm rot="1302">
            <a:off x="882700" y="1964200"/>
            <a:ext cx="7923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1" name="Google Shape;171;p13"/>
          <p:cNvSpPr txBox="1"/>
          <p:nvPr>
            <p:ph idx="15" type="title"/>
          </p:nvPr>
        </p:nvSpPr>
        <p:spPr>
          <a:xfrm>
            <a:off x="720000" y="935913"/>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3"/>
          <p:cNvSpPr/>
          <p:nvPr/>
        </p:nvSpPr>
        <p:spPr>
          <a:xfrm>
            <a:off x="7455971" y="575487"/>
            <a:ext cx="593886" cy="59399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0" name="Shape 180"/>
        <p:cNvGrpSpPr/>
        <p:nvPr/>
      </p:nvGrpSpPr>
      <p:grpSpPr>
        <a:xfrm>
          <a:off x="0" y="0"/>
          <a:ext cx="0" cy="0"/>
          <a:chOff x="0" y="0"/>
          <a:chExt cx="0" cy="0"/>
        </a:xfrm>
      </p:grpSpPr>
      <p:grpSp>
        <p:nvGrpSpPr>
          <p:cNvPr id="181" name="Google Shape;181;p14"/>
          <p:cNvGrpSpPr/>
          <p:nvPr/>
        </p:nvGrpSpPr>
        <p:grpSpPr>
          <a:xfrm>
            <a:off x="1160658" y="717681"/>
            <a:ext cx="6822668" cy="360474"/>
            <a:chOff x="552450" y="401675"/>
            <a:chExt cx="8079900" cy="426900"/>
          </a:xfrm>
        </p:grpSpPr>
        <p:sp>
          <p:nvSpPr>
            <p:cNvPr id="182" name="Google Shape;182;p1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4"/>
          <p:cNvSpPr/>
          <p:nvPr/>
        </p:nvSpPr>
        <p:spPr>
          <a:xfrm>
            <a:off x="1160653" y="1133608"/>
            <a:ext cx="6822600" cy="32922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txBox="1"/>
          <p:nvPr>
            <p:ph type="title"/>
          </p:nvPr>
        </p:nvSpPr>
        <p:spPr>
          <a:xfrm rot="-732">
            <a:off x="2457400" y="3203847"/>
            <a:ext cx="4229100" cy="6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8" name="Google Shape;188;p14"/>
          <p:cNvSpPr txBox="1"/>
          <p:nvPr>
            <p:ph idx="1" type="subTitle"/>
          </p:nvPr>
        </p:nvSpPr>
        <p:spPr>
          <a:xfrm>
            <a:off x="2457400" y="1533250"/>
            <a:ext cx="4229100" cy="15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lt1"/>
        </a:solidFill>
      </p:bgPr>
    </p:bg>
    <p:spTree>
      <p:nvGrpSpPr>
        <p:cNvPr id="189" name="Shape 189"/>
        <p:cNvGrpSpPr/>
        <p:nvPr/>
      </p:nvGrpSpPr>
      <p:grpSpPr>
        <a:xfrm>
          <a:off x="0" y="0"/>
          <a:ext cx="0" cy="0"/>
          <a:chOff x="0" y="0"/>
          <a:chExt cx="0" cy="0"/>
        </a:xfrm>
      </p:grpSpPr>
      <p:sp>
        <p:nvSpPr>
          <p:cNvPr id="190" name="Google Shape;190;p1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15"/>
          <p:cNvGrpSpPr/>
          <p:nvPr/>
        </p:nvGrpSpPr>
        <p:grpSpPr>
          <a:xfrm>
            <a:off x="520563" y="326550"/>
            <a:ext cx="8079900" cy="426900"/>
            <a:chOff x="552450" y="401675"/>
            <a:chExt cx="8079900" cy="426900"/>
          </a:xfrm>
        </p:grpSpPr>
        <p:sp>
          <p:nvSpPr>
            <p:cNvPr id="192" name="Google Shape;192;p1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15"/>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7" name="Google Shape;197;p15"/>
          <p:cNvSpPr/>
          <p:nvPr/>
        </p:nvSpPr>
        <p:spPr>
          <a:xfrm>
            <a:off x="670636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5"/>
          <p:cNvGrpSpPr/>
          <p:nvPr/>
        </p:nvGrpSpPr>
        <p:grpSpPr>
          <a:xfrm rot="1454574">
            <a:off x="7429934" y="440631"/>
            <a:ext cx="1199725" cy="1169337"/>
            <a:chOff x="7352643" y="433005"/>
            <a:chExt cx="1199742" cy="1169354"/>
          </a:xfrm>
        </p:grpSpPr>
        <p:sp>
          <p:nvSpPr>
            <p:cNvPr id="199" name="Google Shape;199;p15"/>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15"/>
          <p:cNvSpPr/>
          <p:nvPr/>
        </p:nvSpPr>
        <p:spPr>
          <a:xfrm>
            <a:off x="588721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15"/>
          <p:cNvGrpSpPr/>
          <p:nvPr/>
        </p:nvGrpSpPr>
        <p:grpSpPr>
          <a:xfrm rot="2954896">
            <a:off x="168653" y="4078555"/>
            <a:ext cx="862337" cy="840495"/>
            <a:chOff x="7352643" y="433005"/>
            <a:chExt cx="1199742" cy="1169354"/>
          </a:xfrm>
        </p:grpSpPr>
        <p:sp>
          <p:nvSpPr>
            <p:cNvPr id="205" name="Google Shape;205;p15"/>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bg>
      <p:bgPr>
        <a:solidFill>
          <a:schemeClr val="lt1"/>
        </a:solidFill>
      </p:bgPr>
    </p:bg>
    <p:spTree>
      <p:nvGrpSpPr>
        <p:cNvPr id="209" name="Shape 209"/>
        <p:cNvGrpSpPr/>
        <p:nvPr/>
      </p:nvGrpSpPr>
      <p:grpSpPr>
        <a:xfrm>
          <a:off x="0" y="0"/>
          <a:ext cx="0" cy="0"/>
          <a:chOff x="0" y="0"/>
          <a:chExt cx="0" cy="0"/>
        </a:xfrm>
      </p:grpSpPr>
      <p:sp>
        <p:nvSpPr>
          <p:cNvPr id="210" name="Google Shape;210;p16"/>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6"/>
          <p:cNvGrpSpPr/>
          <p:nvPr/>
        </p:nvGrpSpPr>
        <p:grpSpPr>
          <a:xfrm>
            <a:off x="520563" y="326550"/>
            <a:ext cx="8079900" cy="426900"/>
            <a:chOff x="552450" y="401675"/>
            <a:chExt cx="8079900" cy="426900"/>
          </a:xfrm>
        </p:grpSpPr>
        <p:sp>
          <p:nvSpPr>
            <p:cNvPr id="212" name="Google Shape;212;p1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7" name="Google Shape;217;p16"/>
          <p:cNvGrpSpPr/>
          <p:nvPr/>
        </p:nvGrpSpPr>
        <p:grpSpPr>
          <a:xfrm rot="-697191">
            <a:off x="7107083" y="288061"/>
            <a:ext cx="1034120" cy="1034321"/>
            <a:chOff x="7764407" y="575481"/>
            <a:chExt cx="1308352" cy="1308606"/>
          </a:xfrm>
        </p:grpSpPr>
        <p:sp>
          <p:nvSpPr>
            <p:cNvPr id="218" name="Google Shape;218;p16"/>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16"/>
            <p:cNvGrpSpPr/>
            <p:nvPr/>
          </p:nvGrpSpPr>
          <p:grpSpPr>
            <a:xfrm rot="-846281">
              <a:off x="7879557" y="690583"/>
              <a:ext cx="1078052" cy="1078403"/>
              <a:chOff x="5759760" y="3433415"/>
              <a:chExt cx="583422" cy="583612"/>
            </a:xfrm>
          </p:grpSpPr>
          <p:sp>
            <p:nvSpPr>
              <p:cNvPr id="220" name="Google Shape;220;p1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4" name="Google Shape;224;p16"/>
          <p:cNvGrpSpPr/>
          <p:nvPr/>
        </p:nvGrpSpPr>
        <p:grpSpPr>
          <a:xfrm rot="-697191">
            <a:off x="8087197" y="914503"/>
            <a:ext cx="673607" cy="673738"/>
            <a:chOff x="7764407" y="575481"/>
            <a:chExt cx="1308352" cy="1308606"/>
          </a:xfrm>
        </p:grpSpPr>
        <p:sp>
          <p:nvSpPr>
            <p:cNvPr id="225" name="Google Shape;225;p16"/>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16"/>
            <p:cNvGrpSpPr/>
            <p:nvPr/>
          </p:nvGrpSpPr>
          <p:grpSpPr>
            <a:xfrm rot="-846281">
              <a:off x="7879557" y="690583"/>
              <a:ext cx="1078052" cy="1078403"/>
              <a:chOff x="5759760" y="3433415"/>
              <a:chExt cx="583422" cy="583612"/>
            </a:xfrm>
          </p:grpSpPr>
          <p:sp>
            <p:nvSpPr>
              <p:cNvPr id="227" name="Google Shape;227;p1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3">
    <p:bg>
      <p:bgPr>
        <a:solidFill>
          <a:schemeClr val="lt1"/>
        </a:solidFill>
      </p:bgPr>
    </p:bg>
    <p:spTree>
      <p:nvGrpSpPr>
        <p:cNvPr id="23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7"/>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17"/>
          <p:cNvSpPr/>
          <p:nvPr/>
        </p:nvSpPr>
        <p:spPr>
          <a:xfrm rot="423713">
            <a:off x="494816" y="3568421"/>
            <a:ext cx="440976" cy="441097"/>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flipH="1" rot="-3237051">
            <a:off x="-70552" y="3201499"/>
            <a:ext cx="1457989" cy="1186350"/>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4">
    <p:bg>
      <p:bgPr>
        <a:solidFill>
          <a:schemeClr val="lt1"/>
        </a:solidFill>
      </p:bgPr>
    </p:bg>
    <p:spTree>
      <p:nvGrpSpPr>
        <p:cNvPr id="241" name="Shape 241"/>
        <p:cNvGrpSpPr/>
        <p:nvPr/>
      </p:nvGrpSpPr>
      <p:grpSpPr>
        <a:xfrm>
          <a:off x="0" y="0"/>
          <a:ext cx="0" cy="0"/>
          <a:chOff x="0" y="0"/>
          <a:chExt cx="0" cy="0"/>
        </a:xfrm>
      </p:grpSpPr>
      <p:sp>
        <p:nvSpPr>
          <p:cNvPr id="242" name="Google Shape;242;p18"/>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8"/>
          <p:cNvGrpSpPr/>
          <p:nvPr/>
        </p:nvGrpSpPr>
        <p:grpSpPr>
          <a:xfrm>
            <a:off x="520563" y="326550"/>
            <a:ext cx="8079900" cy="426900"/>
            <a:chOff x="552450" y="401675"/>
            <a:chExt cx="8079900" cy="426900"/>
          </a:xfrm>
        </p:grpSpPr>
        <p:sp>
          <p:nvSpPr>
            <p:cNvPr id="244" name="Google Shape;244;p1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8"/>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8"/>
          <p:cNvSpPr/>
          <p:nvPr/>
        </p:nvSpPr>
        <p:spPr>
          <a:xfrm>
            <a:off x="6588757" y="1127899"/>
            <a:ext cx="268332" cy="246951"/>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6935134" y="1149922"/>
            <a:ext cx="642713" cy="202478"/>
          </a:xfrm>
          <a:custGeom>
            <a:rect b="b" l="l" r="r" t="t"/>
            <a:pathLst>
              <a:path extrusionOk="0" h="947" w="3006">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7751259" y="1149922"/>
            <a:ext cx="440235" cy="202478"/>
          </a:xfrm>
          <a:custGeom>
            <a:rect b="b" l="l" r="r" t="t"/>
            <a:pathLst>
              <a:path extrusionOk="0" h="947" w="2059">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18"/>
          <p:cNvGrpSpPr/>
          <p:nvPr/>
        </p:nvGrpSpPr>
        <p:grpSpPr>
          <a:xfrm rot="675683">
            <a:off x="311829" y="3969087"/>
            <a:ext cx="912771" cy="1009337"/>
            <a:chOff x="1191357" y="3451057"/>
            <a:chExt cx="597555" cy="660773"/>
          </a:xfrm>
        </p:grpSpPr>
        <p:sp>
          <p:nvSpPr>
            <p:cNvPr id="253" name="Google Shape;253;p18"/>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
    <p:bg>
      <p:bgPr>
        <a:solidFill>
          <a:schemeClr val="accent2"/>
        </a:solidFill>
      </p:bgPr>
    </p:bg>
    <p:spTree>
      <p:nvGrpSpPr>
        <p:cNvPr id="258" name="Shape 258"/>
        <p:cNvGrpSpPr/>
        <p:nvPr/>
      </p:nvGrpSpPr>
      <p:grpSpPr>
        <a:xfrm>
          <a:off x="0" y="0"/>
          <a:ext cx="0" cy="0"/>
          <a:chOff x="0" y="0"/>
          <a:chExt cx="0" cy="0"/>
        </a:xfrm>
      </p:grpSpPr>
      <p:sp>
        <p:nvSpPr>
          <p:cNvPr id="259" name="Google Shape;259;p19"/>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9"/>
          <p:cNvGrpSpPr/>
          <p:nvPr/>
        </p:nvGrpSpPr>
        <p:grpSpPr>
          <a:xfrm>
            <a:off x="520563" y="326550"/>
            <a:ext cx="8079900" cy="426900"/>
            <a:chOff x="552450" y="401675"/>
            <a:chExt cx="8079900" cy="426900"/>
          </a:xfrm>
        </p:grpSpPr>
        <p:sp>
          <p:nvSpPr>
            <p:cNvPr id="261" name="Google Shape;261;p1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19"/>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6" name="Google Shape;266;p19"/>
          <p:cNvGrpSpPr/>
          <p:nvPr/>
        </p:nvGrpSpPr>
        <p:grpSpPr>
          <a:xfrm rot="823452">
            <a:off x="8072400" y="847312"/>
            <a:ext cx="912772" cy="1009338"/>
            <a:chOff x="1191357" y="3451057"/>
            <a:chExt cx="597555" cy="660773"/>
          </a:xfrm>
        </p:grpSpPr>
        <p:sp>
          <p:nvSpPr>
            <p:cNvPr id="267" name="Google Shape;267;p19"/>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272" name="Shape 272"/>
        <p:cNvGrpSpPr/>
        <p:nvPr/>
      </p:nvGrpSpPr>
      <p:grpSpPr>
        <a:xfrm>
          <a:off x="0" y="0"/>
          <a:ext cx="0" cy="0"/>
          <a:chOff x="0" y="0"/>
          <a:chExt cx="0" cy="0"/>
        </a:xfrm>
      </p:grpSpPr>
      <p:sp>
        <p:nvSpPr>
          <p:cNvPr id="273" name="Google Shape;273;p20"/>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20"/>
          <p:cNvGrpSpPr/>
          <p:nvPr/>
        </p:nvGrpSpPr>
        <p:grpSpPr>
          <a:xfrm>
            <a:off x="520563" y="326550"/>
            <a:ext cx="8079900" cy="426900"/>
            <a:chOff x="552450" y="401675"/>
            <a:chExt cx="8079900" cy="426900"/>
          </a:xfrm>
        </p:grpSpPr>
        <p:sp>
          <p:nvSpPr>
            <p:cNvPr id="275" name="Google Shape;275;p2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0"/>
          <p:cNvSpPr txBox="1"/>
          <p:nvPr>
            <p:ph idx="1" type="subTitle"/>
          </p:nvPr>
        </p:nvSpPr>
        <p:spPr>
          <a:xfrm rot="299">
            <a:off x="4572000" y="2896925"/>
            <a:ext cx="3447000" cy="80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20"/>
          <p:cNvSpPr txBox="1"/>
          <p:nvPr>
            <p:ph type="title"/>
          </p:nvPr>
        </p:nvSpPr>
        <p:spPr>
          <a:xfrm>
            <a:off x="4572000" y="1430375"/>
            <a:ext cx="3447000" cy="1466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81" name="Google Shape;281;p20"/>
          <p:cNvSpPr/>
          <p:nvPr>
            <p:ph idx="2" type="pic"/>
          </p:nvPr>
        </p:nvSpPr>
        <p:spPr>
          <a:xfrm>
            <a:off x="1373525" y="1191463"/>
            <a:ext cx="2710200" cy="3028500"/>
          </a:xfrm>
          <a:prstGeom prst="roundRect">
            <a:avLst>
              <a:gd fmla="val 9964" name="adj"/>
            </a:avLst>
          </a:prstGeom>
          <a:noFill/>
          <a:ln cap="flat" cmpd="sng" w="19050">
            <a:solidFill>
              <a:schemeClr val="dk2"/>
            </a:solidFill>
            <a:prstDash val="solid"/>
            <a:round/>
            <a:headEnd len="sm" w="sm" type="none"/>
            <a:tailEnd len="sm" w="sm" type="none"/>
          </a:ln>
        </p:spPr>
      </p:sp>
      <p:sp>
        <p:nvSpPr>
          <p:cNvPr id="282" name="Google Shape;282;p20"/>
          <p:cNvSpPr/>
          <p:nvPr/>
        </p:nvSpPr>
        <p:spPr>
          <a:xfrm>
            <a:off x="593954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480106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0"/>
          <p:cNvGrpSpPr/>
          <p:nvPr/>
        </p:nvGrpSpPr>
        <p:grpSpPr>
          <a:xfrm rot="1454298">
            <a:off x="118915" y="3968809"/>
            <a:ext cx="1128632" cy="1100045"/>
            <a:chOff x="7352643" y="433005"/>
            <a:chExt cx="1199742" cy="1169354"/>
          </a:xfrm>
        </p:grpSpPr>
        <p:sp>
          <p:nvSpPr>
            <p:cNvPr id="285" name="Google Shape;285;p20"/>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0"/>
          <p:cNvSpPr/>
          <p:nvPr/>
        </p:nvSpPr>
        <p:spPr>
          <a:xfrm flipH="1">
            <a:off x="178957" y="3738137"/>
            <a:ext cx="452388" cy="452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flipH="1">
            <a:off x="1373534" y="4603488"/>
            <a:ext cx="244483" cy="24452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707802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 name="Google Shape;26;p3"/>
          <p:cNvSpPr txBox="1"/>
          <p:nvPr>
            <p:ph idx="1" type="subTitle"/>
          </p:nvPr>
        </p:nvSpPr>
        <p:spPr>
          <a:xfrm rot="462">
            <a:off x="5327088" y="3360687"/>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 name="Google Shape;27;p3"/>
          <p:cNvSpPr txBox="1"/>
          <p:nvPr>
            <p:ph hasCustomPrompt="1" idx="2" type="title"/>
          </p:nvPr>
        </p:nvSpPr>
        <p:spPr>
          <a:xfrm>
            <a:off x="2750750" y="2312875"/>
            <a:ext cx="1550100" cy="9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7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rect b="b" l="l" r="r" t="t"/>
            <a:pathLst>
              <a:path extrusionOk="0" h="946" w="7583">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7539026" y="1103025"/>
            <a:ext cx="556503" cy="153824"/>
          </a:xfrm>
          <a:custGeom>
            <a:rect b="b" l="l" r="r" t="t"/>
            <a:pathLst>
              <a:path extrusionOk="0" h="946" w="3423">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73628" y="3000174"/>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spTree>
      <p:nvGrpSpPr>
        <p:cNvPr id="292" name="Shape 292"/>
        <p:cNvGrpSpPr/>
        <p:nvPr/>
      </p:nvGrpSpPr>
      <p:grpSpPr>
        <a:xfrm>
          <a:off x="0" y="0"/>
          <a:ext cx="0" cy="0"/>
          <a:chOff x="0" y="0"/>
          <a:chExt cx="0" cy="0"/>
        </a:xfrm>
      </p:grpSpPr>
      <p:sp>
        <p:nvSpPr>
          <p:cNvPr id="293" name="Google Shape;293;p21"/>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1"/>
          <p:cNvGrpSpPr/>
          <p:nvPr/>
        </p:nvGrpSpPr>
        <p:grpSpPr>
          <a:xfrm>
            <a:off x="520563" y="326550"/>
            <a:ext cx="8079900" cy="426900"/>
            <a:chOff x="552450" y="401675"/>
            <a:chExt cx="8079900" cy="426900"/>
          </a:xfrm>
        </p:grpSpPr>
        <p:sp>
          <p:nvSpPr>
            <p:cNvPr id="295" name="Google Shape;295;p21"/>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21"/>
          <p:cNvSpPr txBox="1"/>
          <p:nvPr>
            <p:ph idx="1" type="subTitle"/>
          </p:nvPr>
        </p:nvSpPr>
        <p:spPr>
          <a:xfrm rot="420">
            <a:off x="5358075" y="2660125"/>
            <a:ext cx="2456400" cy="99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0" name="Google Shape;300;p21"/>
          <p:cNvSpPr txBox="1"/>
          <p:nvPr>
            <p:ph type="title"/>
          </p:nvPr>
        </p:nvSpPr>
        <p:spPr>
          <a:xfrm>
            <a:off x="5631513" y="2071775"/>
            <a:ext cx="17574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01" name="Google Shape;301;p21"/>
          <p:cNvSpPr/>
          <p:nvPr>
            <p:ph idx="2" type="pic"/>
          </p:nvPr>
        </p:nvSpPr>
        <p:spPr>
          <a:xfrm>
            <a:off x="1481629" y="1635513"/>
            <a:ext cx="3247200" cy="1803300"/>
          </a:xfrm>
          <a:prstGeom prst="rect">
            <a:avLst/>
          </a:prstGeom>
          <a:noFill/>
          <a:ln>
            <a:noFill/>
          </a:ln>
        </p:spPr>
      </p:sp>
      <p:sp>
        <p:nvSpPr>
          <p:cNvPr id="302" name="Google Shape;302;p21"/>
          <p:cNvSpPr/>
          <p:nvPr/>
        </p:nvSpPr>
        <p:spPr>
          <a:xfrm>
            <a:off x="6802912" y="1040725"/>
            <a:ext cx="1046687" cy="165490"/>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5154700" y="1138531"/>
            <a:ext cx="841444" cy="160244"/>
          </a:xfrm>
          <a:custGeom>
            <a:rect b="b" l="l" r="r" t="t"/>
            <a:pathLst>
              <a:path extrusionOk="0" h="947" w="4973">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6071615" y="1138531"/>
            <a:ext cx="578673" cy="160244"/>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6724910" y="1138531"/>
            <a:ext cx="793898" cy="160244"/>
          </a:xfrm>
          <a:custGeom>
            <a:rect b="b" l="l" r="r" t="t"/>
            <a:pathLst>
              <a:path extrusionOk="0" h="947" w="4692">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720012" y="4354900"/>
            <a:ext cx="1046687" cy="165490"/>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1366265" y="4272256"/>
            <a:ext cx="578673" cy="160244"/>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bg>
      <p:bgPr>
        <a:solidFill>
          <a:schemeClr val="accent2"/>
        </a:solidFill>
      </p:bgPr>
    </p:bg>
    <p:spTree>
      <p:nvGrpSpPr>
        <p:cNvPr id="308" name="Shape 308"/>
        <p:cNvGrpSpPr/>
        <p:nvPr/>
      </p:nvGrpSpPr>
      <p:grpSpPr>
        <a:xfrm>
          <a:off x="0" y="0"/>
          <a:ext cx="0" cy="0"/>
          <a:chOff x="0" y="0"/>
          <a:chExt cx="0" cy="0"/>
        </a:xfrm>
      </p:grpSpPr>
      <p:sp>
        <p:nvSpPr>
          <p:cNvPr id="309" name="Google Shape;309;p22"/>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2"/>
          <p:cNvGrpSpPr/>
          <p:nvPr/>
        </p:nvGrpSpPr>
        <p:grpSpPr>
          <a:xfrm>
            <a:off x="520563" y="326550"/>
            <a:ext cx="8079900" cy="426900"/>
            <a:chOff x="552450" y="401675"/>
            <a:chExt cx="8079900" cy="426900"/>
          </a:xfrm>
        </p:grpSpPr>
        <p:sp>
          <p:nvSpPr>
            <p:cNvPr id="311" name="Google Shape;311;p2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22"/>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6" name="Google Shape;316;p22"/>
          <p:cNvSpPr txBox="1"/>
          <p:nvPr>
            <p:ph idx="1" type="body"/>
          </p:nvPr>
        </p:nvSpPr>
        <p:spPr>
          <a:xfrm>
            <a:off x="720000" y="1533525"/>
            <a:ext cx="7704000" cy="2324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317" name="Google Shape;317;p22"/>
          <p:cNvSpPr/>
          <p:nvPr/>
        </p:nvSpPr>
        <p:spPr>
          <a:xfrm>
            <a:off x="593954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480106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707802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bg>
      <p:bgPr>
        <a:solidFill>
          <a:schemeClr val="accent2"/>
        </a:solidFill>
      </p:bgPr>
    </p:bg>
    <p:spTree>
      <p:nvGrpSpPr>
        <p:cNvPr id="320" name="Shape 320"/>
        <p:cNvGrpSpPr/>
        <p:nvPr/>
      </p:nvGrpSpPr>
      <p:grpSpPr>
        <a:xfrm>
          <a:off x="0" y="0"/>
          <a:ext cx="0" cy="0"/>
          <a:chOff x="0" y="0"/>
          <a:chExt cx="0" cy="0"/>
        </a:xfrm>
      </p:grpSpPr>
      <p:sp>
        <p:nvSpPr>
          <p:cNvPr id="321" name="Google Shape;321;p23"/>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3"/>
          <p:cNvGrpSpPr/>
          <p:nvPr/>
        </p:nvGrpSpPr>
        <p:grpSpPr>
          <a:xfrm>
            <a:off x="520563" y="326550"/>
            <a:ext cx="8079900" cy="426900"/>
            <a:chOff x="552450" y="401675"/>
            <a:chExt cx="8079900" cy="426900"/>
          </a:xfrm>
        </p:grpSpPr>
        <p:sp>
          <p:nvSpPr>
            <p:cNvPr id="323" name="Google Shape;323;p2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23"/>
          <p:cNvSpPr txBox="1"/>
          <p:nvPr>
            <p:ph idx="1" type="subTitle"/>
          </p:nvPr>
        </p:nvSpPr>
        <p:spPr>
          <a:xfrm>
            <a:off x="1936263" y="3692325"/>
            <a:ext cx="2420100" cy="6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8" name="Google Shape;328;p23"/>
          <p:cNvSpPr txBox="1"/>
          <p:nvPr>
            <p:ph idx="2" type="subTitle"/>
          </p:nvPr>
        </p:nvSpPr>
        <p:spPr>
          <a:xfrm>
            <a:off x="4784638" y="3692275"/>
            <a:ext cx="2423100" cy="6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9" name="Google Shape;329;p23"/>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23"/>
          <p:cNvSpPr txBox="1"/>
          <p:nvPr>
            <p:ph idx="3" type="title"/>
          </p:nvPr>
        </p:nvSpPr>
        <p:spPr>
          <a:xfrm>
            <a:off x="1941522" y="327487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31" name="Google Shape;331;p23"/>
          <p:cNvSpPr txBox="1"/>
          <p:nvPr>
            <p:ph idx="4" type="title"/>
          </p:nvPr>
        </p:nvSpPr>
        <p:spPr>
          <a:xfrm>
            <a:off x="4789134" y="32748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2" name="Google Shape;332;p23"/>
          <p:cNvSpPr/>
          <p:nvPr>
            <p:ph idx="5" type="pic"/>
          </p:nvPr>
        </p:nvSpPr>
        <p:spPr>
          <a:xfrm>
            <a:off x="2391313" y="1693650"/>
            <a:ext cx="1509900" cy="1452000"/>
          </a:xfrm>
          <a:prstGeom prst="roundRect">
            <a:avLst>
              <a:gd fmla="val 12275" name="adj"/>
            </a:avLst>
          </a:prstGeom>
          <a:noFill/>
          <a:ln cap="flat" cmpd="sng" w="19050">
            <a:solidFill>
              <a:schemeClr val="dk2"/>
            </a:solidFill>
            <a:prstDash val="solid"/>
            <a:round/>
            <a:headEnd len="sm" w="sm" type="none"/>
            <a:tailEnd len="sm" w="sm" type="none"/>
          </a:ln>
        </p:spPr>
      </p:sp>
      <p:sp>
        <p:nvSpPr>
          <p:cNvPr id="333" name="Google Shape;333;p23"/>
          <p:cNvSpPr/>
          <p:nvPr>
            <p:ph idx="6" type="pic"/>
          </p:nvPr>
        </p:nvSpPr>
        <p:spPr>
          <a:xfrm>
            <a:off x="5241238" y="1693639"/>
            <a:ext cx="1509900" cy="1452000"/>
          </a:xfrm>
          <a:prstGeom prst="roundRect">
            <a:avLst>
              <a:gd fmla="val 14418" name="adj"/>
            </a:avLst>
          </a:prstGeom>
          <a:noFill/>
          <a:ln cap="flat" cmpd="sng" w="19050">
            <a:solidFill>
              <a:schemeClr val="accent5"/>
            </a:solidFill>
            <a:prstDash val="solid"/>
            <a:round/>
            <a:headEnd len="sm" w="sm" type="none"/>
            <a:tailEnd len="sm" w="sm" type="none"/>
          </a:ln>
        </p:spPr>
      </p:sp>
      <p:sp>
        <p:nvSpPr>
          <p:cNvPr id="334" name="Google Shape;334;p23"/>
          <p:cNvSpPr/>
          <p:nvPr/>
        </p:nvSpPr>
        <p:spPr>
          <a:xfrm>
            <a:off x="7946263" y="1248225"/>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7946263" y="2237190"/>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7946263" y="3226156"/>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37" name="Shape 337"/>
        <p:cNvGrpSpPr/>
        <p:nvPr/>
      </p:nvGrpSpPr>
      <p:grpSpPr>
        <a:xfrm>
          <a:off x="0" y="0"/>
          <a:ext cx="0" cy="0"/>
          <a:chOff x="0" y="0"/>
          <a:chExt cx="0" cy="0"/>
        </a:xfrm>
      </p:grpSpPr>
      <p:sp>
        <p:nvSpPr>
          <p:cNvPr id="338" name="Google Shape;338;p24"/>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24"/>
          <p:cNvGrpSpPr/>
          <p:nvPr/>
        </p:nvGrpSpPr>
        <p:grpSpPr>
          <a:xfrm>
            <a:off x="520563" y="326550"/>
            <a:ext cx="8079900" cy="426900"/>
            <a:chOff x="552450" y="401675"/>
            <a:chExt cx="8079900" cy="426900"/>
          </a:xfrm>
        </p:grpSpPr>
        <p:sp>
          <p:nvSpPr>
            <p:cNvPr id="340" name="Google Shape;340;p2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24"/>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24"/>
          <p:cNvSpPr txBox="1"/>
          <p:nvPr>
            <p:ph idx="2" type="title"/>
          </p:nvPr>
        </p:nvSpPr>
        <p:spPr>
          <a:xfrm>
            <a:off x="923025"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6" name="Google Shape;346;p24"/>
          <p:cNvSpPr txBox="1"/>
          <p:nvPr>
            <p:ph idx="1" type="subTitle"/>
          </p:nvPr>
        </p:nvSpPr>
        <p:spPr>
          <a:xfrm>
            <a:off x="922125" y="2571749"/>
            <a:ext cx="1958700" cy="124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7" name="Google Shape;347;p24"/>
          <p:cNvSpPr txBox="1"/>
          <p:nvPr>
            <p:ph idx="3" type="title"/>
          </p:nvPr>
        </p:nvSpPr>
        <p:spPr>
          <a:xfrm>
            <a:off x="3526675" y="2121900"/>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8" name="Google Shape;348;p24"/>
          <p:cNvSpPr txBox="1"/>
          <p:nvPr>
            <p:ph idx="4" type="subTitle"/>
          </p:nvPr>
        </p:nvSpPr>
        <p:spPr>
          <a:xfrm>
            <a:off x="3526675"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9" name="Google Shape;349;p24"/>
          <p:cNvSpPr txBox="1"/>
          <p:nvPr>
            <p:ph idx="5" type="title"/>
          </p:nvPr>
        </p:nvSpPr>
        <p:spPr>
          <a:xfrm>
            <a:off x="6130350"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50" name="Google Shape;350;p24"/>
          <p:cNvSpPr txBox="1"/>
          <p:nvPr>
            <p:ph idx="6" type="subTitle"/>
          </p:nvPr>
        </p:nvSpPr>
        <p:spPr>
          <a:xfrm>
            <a:off x="6130350"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1" name="Google Shape;351;p24"/>
          <p:cNvSpPr/>
          <p:nvPr/>
        </p:nvSpPr>
        <p:spPr>
          <a:xfrm>
            <a:off x="6929708" y="969222"/>
            <a:ext cx="196098" cy="195643"/>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7194649" y="969228"/>
            <a:ext cx="196097" cy="195643"/>
          </a:xfrm>
          <a:custGeom>
            <a:rect b="b" l="l" r="r" t="t"/>
            <a:pathLst>
              <a:path extrusionOk="0" h="947" w="949">
                <a:moveTo>
                  <a:pt x="473" y="1"/>
                </a:moveTo>
                <a:lnTo>
                  <a:pt x="948" y="947"/>
                </a:lnTo>
                <a:lnTo>
                  <a:pt x="0" y="9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7489841" y="969228"/>
            <a:ext cx="779478" cy="195655"/>
          </a:xfrm>
          <a:custGeom>
            <a:rect b="b" l="l" r="r" t="t"/>
            <a:pathLst>
              <a:path extrusionOk="0" h="945" w="3067">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126149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92212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56" name="Shape 356"/>
        <p:cNvGrpSpPr/>
        <p:nvPr/>
      </p:nvGrpSpPr>
      <p:grpSpPr>
        <a:xfrm>
          <a:off x="0" y="0"/>
          <a:ext cx="0" cy="0"/>
          <a:chOff x="0" y="0"/>
          <a:chExt cx="0" cy="0"/>
        </a:xfrm>
      </p:grpSpPr>
      <p:sp>
        <p:nvSpPr>
          <p:cNvPr id="357" name="Google Shape;357;p2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25"/>
          <p:cNvGrpSpPr/>
          <p:nvPr/>
        </p:nvGrpSpPr>
        <p:grpSpPr>
          <a:xfrm>
            <a:off x="520563" y="326550"/>
            <a:ext cx="8079900" cy="426900"/>
            <a:chOff x="552450" y="401675"/>
            <a:chExt cx="8079900" cy="426900"/>
          </a:xfrm>
        </p:grpSpPr>
        <p:sp>
          <p:nvSpPr>
            <p:cNvPr id="359" name="Google Shape;359;p2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5"/>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 name="Google Shape;364;p25"/>
          <p:cNvSpPr txBox="1"/>
          <p:nvPr>
            <p:ph idx="2" type="title"/>
          </p:nvPr>
        </p:nvSpPr>
        <p:spPr>
          <a:xfrm>
            <a:off x="2163750" y="180832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5" name="Google Shape;365;p25"/>
          <p:cNvSpPr txBox="1"/>
          <p:nvPr>
            <p:ph idx="1" type="subTitle"/>
          </p:nvPr>
        </p:nvSpPr>
        <p:spPr>
          <a:xfrm>
            <a:off x="1815713" y="2342313"/>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6" name="Google Shape;366;p25"/>
          <p:cNvSpPr txBox="1"/>
          <p:nvPr>
            <p:ph idx="3" type="title"/>
          </p:nvPr>
        </p:nvSpPr>
        <p:spPr>
          <a:xfrm>
            <a:off x="5261384" y="1807500"/>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7" name="Google Shape;367;p25"/>
          <p:cNvSpPr txBox="1"/>
          <p:nvPr>
            <p:ph idx="4" type="subTitle"/>
          </p:nvPr>
        </p:nvSpPr>
        <p:spPr>
          <a:xfrm>
            <a:off x="4957215" y="233407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8" name="Google Shape;368;p25"/>
          <p:cNvSpPr txBox="1"/>
          <p:nvPr>
            <p:ph idx="5" type="title"/>
          </p:nvPr>
        </p:nvSpPr>
        <p:spPr>
          <a:xfrm>
            <a:off x="2163802"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9" name="Google Shape;369;p25"/>
          <p:cNvSpPr txBox="1"/>
          <p:nvPr>
            <p:ph idx="6" type="subTitle"/>
          </p:nvPr>
        </p:nvSpPr>
        <p:spPr>
          <a:xfrm>
            <a:off x="1815700"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0" name="Google Shape;370;p25"/>
          <p:cNvSpPr txBox="1"/>
          <p:nvPr>
            <p:ph idx="7" type="title"/>
          </p:nvPr>
        </p:nvSpPr>
        <p:spPr>
          <a:xfrm>
            <a:off x="5261375"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1" name="Google Shape;371;p25"/>
          <p:cNvSpPr txBox="1"/>
          <p:nvPr>
            <p:ph idx="8" type="subTitle"/>
          </p:nvPr>
        </p:nvSpPr>
        <p:spPr>
          <a:xfrm>
            <a:off x="4957202"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2" name="Google Shape;372;p25"/>
          <p:cNvSpPr/>
          <p:nvPr/>
        </p:nvSpPr>
        <p:spPr>
          <a:xfrm>
            <a:off x="6966975" y="1083425"/>
            <a:ext cx="986749"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5"/>
          <p:cNvGrpSpPr/>
          <p:nvPr/>
        </p:nvGrpSpPr>
        <p:grpSpPr>
          <a:xfrm>
            <a:off x="7580498" y="313907"/>
            <a:ext cx="1440046" cy="1407772"/>
            <a:chOff x="7499398" y="624507"/>
            <a:chExt cx="1440046" cy="1407772"/>
          </a:xfrm>
        </p:grpSpPr>
        <p:sp>
          <p:nvSpPr>
            <p:cNvPr id="374" name="Google Shape;374;p25"/>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25"/>
            <p:cNvGrpSpPr/>
            <p:nvPr/>
          </p:nvGrpSpPr>
          <p:grpSpPr>
            <a:xfrm rot="-1343739">
              <a:off x="7664174" y="789203"/>
              <a:ext cx="1078029" cy="1078380"/>
              <a:chOff x="5759760" y="3433415"/>
              <a:chExt cx="583422" cy="583612"/>
            </a:xfrm>
          </p:grpSpPr>
          <p:sp>
            <p:nvSpPr>
              <p:cNvPr id="376" name="Google Shape;376;p2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0" name="Google Shape;380;p25"/>
          <p:cNvSpPr/>
          <p:nvPr/>
        </p:nvSpPr>
        <p:spPr>
          <a:xfrm>
            <a:off x="276638" y="4345000"/>
            <a:ext cx="886720"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81" name="Shape 381"/>
        <p:cNvGrpSpPr/>
        <p:nvPr/>
      </p:nvGrpSpPr>
      <p:grpSpPr>
        <a:xfrm>
          <a:off x="0" y="0"/>
          <a:ext cx="0" cy="0"/>
          <a:chOff x="0" y="0"/>
          <a:chExt cx="0" cy="0"/>
        </a:xfrm>
      </p:grpSpPr>
      <p:sp>
        <p:nvSpPr>
          <p:cNvPr id="382" name="Google Shape;382;p26"/>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26"/>
          <p:cNvGrpSpPr/>
          <p:nvPr/>
        </p:nvGrpSpPr>
        <p:grpSpPr>
          <a:xfrm>
            <a:off x="520563" y="326550"/>
            <a:ext cx="8079900" cy="426900"/>
            <a:chOff x="552450" y="401675"/>
            <a:chExt cx="8079900" cy="426900"/>
          </a:xfrm>
        </p:grpSpPr>
        <p:sp>
          <p:nvSpPr>
            <p:cNvPr id="384" name="Google Shape;384;p2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2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9" name="Google Shape;389;p26"/>
          <p:cNvSpPr txBox="1"/>
          <p:nvPr>
            <p:ph idx="2" type="title"/>
          </p:nvPr>
        </p:nvSpPr>
        <p:spPr>
          <a:xfrm>
            <a:off x="903750" y="1749300"/>
            <a:ext cx="193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0" name="Google Shape;390;p26"/>
          <p:cNvSpPr txBox="1"/>
          <p:nvPr>
            <p:ph idx="1" type="subTitle"/>
          </p:nvPr>
        </p:nvSpPr>
        <p:spPr>
          <a:xfrm>
            <a:off x="925988" y="2277000"/>
            <a:ext cx="19380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1" name="Google Shape;391;p26"/>
          <p:cNvSpPr txBox="1"/>
          <p:nvPr>
            <p:ph idx="3" type="title"/>
          </p:nvPr>
        </p:nvSpPr>
        <p:spPr>
          <a:xfrm>
            <a:off x="3602719"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2" name="Google Shape;392;p26"/>
          <p:cNvSpPr txBox="1"/>
          <p:nvPr>
            <p:ph idx="4" type="subTitle"/>
          </p:nvPr>
        </p:nvSpPr>
        <p:spPr>
          <a:xfrm>
            <a:off x="3613313" y="22770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3" name="Google Shape;393;p26"/>
          <p:cNvSpPr txBox="1"/>
          <p:nvPr>
            <p:ph idx="5" type="title"/>
          </p:nvPr>
        </p:nvSpPr>
        <p:spPr>
          <a:xfrm>
            <a:off x="90345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4" name="Google Shape;394;p26"/>
          <p:cNvSpPr txBox="1"/>
          <p:nvPr>
            <p:ph idx="6" type="subTitle"/>
          </p:nvPr>
        </p:nvSpPr>
        <p:spPr>
          <a:xfrm>
            <a:off x="926063"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5" name="Google Shape;395;p26"/>
          <p:cNvSpPr txBox="1"/>
          <p:nvPr>
            <p:ph idx="7" type="title"/>
          </p:nvPr>
        </p:nvSpPr>
        <p:spPr>
          <a:xfrm>
            <a:off x="3602719"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6" name="Google Shape;396;p26"/>
          <p:cNvSpPr txBox="1"/>
          <p:nvPr>
            <p:ph idx="8" type="subTitle"/>
          </p:nvPr>
        </p:nvSpPr>
        <p:spPr>
          <a:xfrm>
            <a:off x="361323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7" name="Google Shape;397;p26"/>
          <p:cNvSpPr txBox="1"/>
          <p:nvPr>
            <p:ph idx="9" type="title"/>
          </p:nvPr>
        </p:nvSpPr>
        <p:spPr>
          <a:xfrm>
            <a:off x="6233770"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8" name="Google Shape;398;p26"/>
          <p:cNvSpPr txBox="1"/>
          <p:nvPr>
            <p:ph idx="13" type="subTitle"/>
          </p:nvPr>
        </p:nvSpPr>
        <p:spPr>
          <a:xfrm>
            <a:off x="6255863" y="22896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9" name="Google Shape;399;p26"/>
          <p:cNvSpPr txBox="1"/>
          <p:nvPr>
            <p:ph idx="14" type="title"/>
          </p:nvPr>
        </p:nvSpPr>
        <p:spPr>
          <a:xfrm>
            <a:off x="623377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0" name="Google Shape;400;p26"/>
          <p:cNvSpPr txBox="1"/>
          <p:nvPr>
            <p:ph idx="15" type="subTitle"/>
          </p:nvPr>
        </p:nvSpPr>
        <p:spPr>
          <a:xfrm>
            <a:off x="625578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01" name="Google Shape;401;p26"/>
          <p:cNvGrpSpPr/>
          <p:nvPr/>
        </p:nvGrpSpPr>
        <p:grpSpPr>
          <a:xfrm rot="-772050">
            <a:off x="7298022" y="153508"/>
            <a:ext cx="1302599" cy="1303396"/>
            <a:chOff x="7530588" y="382981"/>
            <a:chExt cx="1302582" cy="1303380"/>
          </a:xfrm>
        </p:grpSpPr>
        <p:sp>
          <p:nvSpPr>
            <p:cNvPr id="402" name="Google Shape;402;p26"/>
            <p:cNvSpPr/>
            <p:nvPr/>
          </p:nvSpPr>
          <p:spPr>
            <a:xfrm rot="892134">
              <a:off x="7763764" y="583692"/>
              <a:ext cx="956322" cy="956322"/>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rot="-8220844">
              <a:off x="7721062" y="574253"/>
              <a:ext cx="921634" cy="921634"/>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rot="-8220844">
              <a:off x="7893618" y="949438"/>
              <a:ext cx="503697" cy="516222"/>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rot="-8220844">
              <a:off x="7782384" y="568843"/>
              <a:ext cx="847895" cy="76872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6"/>
          <p:cNvSpPr/>
          <p:nvPr/>
        </p:nvSpPr>
        <p:spPr>
          <a:xfrm rot="8577204">
            <a:off x="8349726" y="1205862"/>
            <a:ext cx="316288" cy="316369"/>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rot="8577085">
            <a:off x="6895024" y="381730"/>
            <a:ext cx="489346" cy="489480"/>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08" name="Shape 408"/>
        <p:cNvGrpSpPr/>
        <p:nvPr/>
      </p:nvGrpSpPr>
      <p:grpSpPr>
        <a:xfrm>
          <a:off x="0" y="0"/>
          <a:ext cx="0" cy="0"/>
          <a:chOff x="0" y="0"/>
          <a:chExt cx="0" cy="0"/>
        </a:xfrm>
      </p:grpSpPr>
      <p:sp>
        <p:nvSpPr>
          <p:cNvPr id="409" name="Google Shape;409;p2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7"/>
          <p:cNvGrpSpPr/>
          <p:nvPr/>
        </p:nvGrpSpPr>
        <p:grpSpPr>
          <a:xfrm>
            <a:off x="520563" y="326550"/>
            <a:ext cx="8079900" cy="426900"/>
            <a:chOff x="552450" y="401675"/>
            <a:chExt cx="8079900" cy="426900"/>
          </a:xfrm>
        </p:grpSpPr>
        <p:sp>
          <p:nvSpPr>
            <p:cNvPr id="411" name="Google Shape;411;p2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7"/>
          <p:cNvSpPr txBox="1"/>
          <p:nvPr>
            <p:ph hasCustomPrompt="1" type="title"/>
          </p:nvPr>
        </p:nvSpPr>
        <p:spPr>
          <a:xfrm rot="-535">
            <a:off x="1861862" y="1725456"/>
            <a:ext cx="19284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16" name="Google Shape;416;p27"/>
          <p:cNvSpPr txBox="1"/>
          <p:nvPr>
            <p:ph idx="1" type="subTitle"/>
          </p:nvPr>
        </p:nvSpPr>
        <p:spPr>
          <a:xfrm>
            <a:off x="1640850" y="3426600"/>
            <a:ext cx="24048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7" name="Google Shape;417;p27"/>
          <p:cNvSpPr txBox="1"/>
          <p:nvPr>
            <p:ph hasCustomPrompt="1" idx="2" type="title"/>
          </p:nvPr>
        </p:nvSpPr>
        <p:spPr>
          <a:xfrm>
            <a:off x="5352316" y="1732553"/>
            <a:ext cx="19293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18" name="Google Shape;418;p27"/>
          <p:cNvSpPr txBox="1"/>
          <p:nvPr>
            <p:ph idx="3" type="subTitle"/>
          </p:nvPr>
        </p:nvSpPr>
        <p:spPr>
          <a:xfrm>
            <a:off x="5114563" y="3426300"/>
            <a:ext cx="2404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19" name="Google Shape;419;p27"/>
          <p:cNvGrpSpPr/>
          <p:nvPr/>
        </p:nvGrpSpPr>
        <p:grpSpPr>
          <a:xfrm>
            <a:off x="7769832" y="3176181"/>
            <a:ext cx="1308352" cy="1308606"/>
            <a:chOff x="7764407" y="575481"/>
            <a:chExt cx="1308352" cy="1308606"/>
          </a:xfrm>
        </p:grpSpPr>
        <p:sp>
          <p:nvSpPr>
            <p:cNvPr id="420" name="Google Shape;420;p27"/>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7"/>
            <p:cNvGrpSpPr/>
            <p:nvPr/>
          </p:nvGrpSpPr>
          <p:grpSpPr>
            <a:xfrm rot="-846281">
              <a:off x="7879557" y="690583"/>
              <a:ext cx="1078052" cy="1078403"/>
              <a:chOff x="5759760" y="3433415"/>
              <a:chExt cx="583422" cy="583612"/>
            </a:xfrm>
          </p:grpSpPr>
          <p:sp>
            <p:nvSpPr>
              <p:cNvPr id="422" name="Google Shape;422;p2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6" name="Google Shape;426;p27"/>
          <p:cNvGrpSpPr/>
          <p:nvPr/>
        </p:nvGrpSpPr>
        <p:grpSpPr>
          <a:xfrm rot="1591012">
            <a:off x="255361" y="3719967"/>
            <a:ext cx="765445" cy="765594"/>
            <a:chOff x="7764407" y="575481"/>
            <a:chExt cx="1308352" cy="1308606"/>
          </a:xfrm>
        </p:grpSpPr>
        <p:sp>
          <p:nvSpPr>
            <p:cNvPr id="427" name="Google Shape;427;p27"/>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27"/>
            <p:cNvGrpSpPr/>
            <p:nvPr/>
          </p:nvGrpSpPr>
          <p:grpSpPr>
            <a:xfrm rot="-846281">
              <a:off x="7879557" y="690583"/>
              <a:ext cx="1078052" cy="1078403"/>
              <a:chOff x="5759760" y="3433415"/>
              <a:chExt cx="583422" cy="583612"/>
            </a:xfrm>
          </p:grpSpPr>
          <p:sp>
            <p:nvSpPr>
              <p:cNvPr id="429" name="Google Shape;429;p2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3" name="Google Shape;433;p27"/>
          <p:cNvSpPr/>
          <p:nvPr/>
        </p:nvSpPr>
        <p:spPr>
          <a:xfrm>
            <a:off x="993081" y="4281718"/>
            <a:ext cx="349624" cy="321774"/>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7896964" y="4416376"/>
            <a:ext cx="426868" cy="426901"/>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accent2"/>
        </a:solidFill>
      </p:bgPr>
    </p:bg>
    <p:spTree>
      <p:nvGrpSpPr>
        <p:cNvPr id="435"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8"/>
          <p:cNvSpPr txBox="1"/>
          <p:nvPr>
            <p:ph type="ctrTitle"/>
          </p:nvPr>
        </p:nvSpPr>
        <p:spPr>
          <a:xfrm>
            <a:off x="2571776" y="970275"/>
            <a:ext cx="4000500" cy="112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3" name="Google Shape;443;p28"/>
          <p:cNvSpPr txBox="1"/>
          <p:nvPr>
            <p:ph idx="1" type="subTitle"/>
          </p:nvPr>
        </p:nvSpPr>
        <p:spPr>
          <a:xfrm>
            <a:off x="2679325" y="1960151"/>
            <a:ext cx="3785400" cy="11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444" name="Google Shape;444;p28"/>
          <p:cNvSpPr txBox="1"/>
          <p:nvPr>
            <p:ph idx="2" type="subTitle"/>
          </p:nvPr>
        </p:nvSpPr>
        <p:spPr>
          <a:xfrm rot="-962">
            <a:off x="2963720" y="4229842"/>
            <a:ext cx="3216600" cy="37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445" name="Google Shape;445;p28"/>
          <p:cNvSpPr/>
          <p:nvPr/>
        </p:nvSpPr>
        <p:spPr>
          <a:xfrm>
            <a:off x="1420170" y="3866250"/>
            <a:ext cx="452388" cy="452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rot="3225843">
            <a:off x="709236" y="3422281"/>
            <a:ext cx="1874246" cy="1525057"/>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419576" y="4453263"/>
            <a:ext cx="300428" cy="300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311314" y="3605499"/>
                <a:ext cx="474914" cy="486723"/>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270576" y="3701013"/>
                <a:ext cx="799443" cy="724796"/>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731547" y="4048069"/>
                <a:ext cx="85887" cy="85697"/>
              </a:xfrm>
              <a:custGeom>
                <a:rect b="b" l="l" r="r" t="t"/>
                <a:pathLst>
                  <a:path extrusionOk="0" h="1807" w="1811">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1" name="Google Shape;461;p28"/>
          <p:cNvSpPr/>
          <p:nvPr/>
        </p:nvSpPr>
        <p:spPr>
          <a:xfrm rot="-9721048">
            <a:off x="7249053" y="670182"/>
            <a:ext cx="683619" cy="68379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rot="-9720997">
            <a:off x="8465674" y="2411364"/>
            <a:ext cx="320672" cy="320768"/>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rot="-9721047">
            <a:off x="7855628" y="2590821"/>
            <a:ext cx="146813" cy="14685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rot="-9721073">
            <a:off x="6906618" y="951315"/>
            <a:ext cx="121490" cy="12152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txBox="1"/>
          <p:nvPr/>
        </p:nvSpPr>
        <p:spPr>
          <a:xfrm>
            <a:off x="2638875" y="3554025"/>
            <a:ext cx="3866700" cy="7227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Cabin"/>
                <a:ea typeface="Cabin"/>
                <a:cs typeface="Cabin"/>
                <a:sym typeface="Cabin"/>
              </a:rPr>
              <a:t>CREDITS:</a:t>
            </a:r>
            <a:r>
              <a:rPr lang="en" sz="1200">
                <a:solidFill>
                  <a:schemeClr val="dk1"/>
                </a:solidFill>
                <a:latin typeface="Cabin"/>
                <a:ea typeface="Cabin"/>
                <a:cs typeface="Cabin"/>
                <a:sym typeface="Cabin"/>
              </a:rPr>
              <a:t> This presentation template was created by </a:t>
            </a:r>
            <a:r>
              <a:rPr b="1" lang="en" sz="12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b="1" lang="en" sz="1200">
                <a:solidFill>
                  <a:schemeClr val="dk1"/>
                </a:solidFill>
                <a:latin typeface="Cabin"/>
                <a:ea typeface="Cabin"/>
                <a:cs typeface="Cabin"/>
                <a:sym typeface="Cabin"/>
              </a:rPr>
              <a:t>,</a:t>
            </a:r>
            <a:r>
              <a:rPr lang="en" sz="1200">
                <a:solidFill>
                  <a:schemeClr val="dk1"/>
                </a:solidFill>
                <a:latin typeface="Cabin"/>
                <a:ea typeface="Cabin"/>
                <a:cs typeface="Cabin"/>
                <a:sym typeface="Cabin"/>
              </a:rPr>
              <a:t> including icons by </a:t>
            </a:r>
            <a:r>
              <a:rPr b="1" lang="en" sz="12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b="1" lang="en" sz="1200">
                <a:solidFill>
                  <a:schemeClr val="dk1"/>
                </a:solidFill>
                <a:latin typeface="Cabin"/>
                <a:ea typeface="Cabin"/>
                <a:cs typeface="Cabin"/>
                <a:sym typeface="Cabin"/>
              </a:rPr>
              <a:t>,</a:t>
            </a:r>
            <a:r>
              <a:rPr lang="en" sz="1200">
                <a:solidFill>
                  <a:schemeClr val="dk1"/>
                </a:solidFill>
                <a:latin typeface="Cabin"/>
                <a:ea typeface="Cabin"/>
                <a:cs typeface="Cabin"/>
                <a:sym typeface="Cabin"/>
              </a:rPr>
              <a:t> and infographics &amp; images by </a:t>
            </a:r>
            <a:r>
              <a:rPr b="1" lang="en" sz="1200">
                <a:solidFill>
                  <a:schemeClr val="dk1"/>
                </a:solidFill>
                <a:uFill>
                  <a:noFill/>
                </a:uFill>
                <a:latin typeface="Cabin"/>
                <a:ea typeface="Cabin"/>
                <a:cs typeface="Cabin"/>
                <a:sym typeface="Cabin"/>
                <a:hlinkClick r:id="rId4">
                  <a:extLst>
                    <a:ext uri="{A12FA001-AC4F-418D-AE19-62706E023703}">
                      <ahyp:hlinkClr val="tx"/>
                    </a:ext>
                  </a:extLst>
                </a:hlinkClick>
              </a:rPr>
              <a:t>Freepik</a:t>
            </a:r>
            <a:endParaRPr b="1" sz="1200">
              <a:solidFill>
                <a:schemeClr val="dk1"/>
              </a:solidFill>
              <a:latin typeface="Cabin"/>
              <a:ea typeface="Cabin"/>
              <a:cs typeface="Cabin"/>
              <a:sym typeface="Cabi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66"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2"/>
        </a:solidFill>
      </p:bgPr>
    </p:bg>
    <p:spTree>
      <p:nvGrpSpPr>
        <p:cNvPr id="487"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0"/>
          <p:cNvSpPr/>
          <p:nvPr/>
        </p:nvSpPr>
        <p:spPr>
          <a:xfrm>
            <a:off x="7946263" y="1248225"/>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7946263" y="2237190"/>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7946263" y="3226156"/>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flipH="1" rot="10800000">
            <a:off x="114300" y="3735032"/>
            <a:ext cx="2476802" cy="1326193"/>
          </a:xfrm>
          <a:custGeom>
            <a:rect b="b" l="l" r="r" t="t"/>
            <a:pathLst>
              <a:path extrusionOk="0" h="27964" w="54058">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816373" y="3806482"/>
            <a:ext cx="217527" cy="217109"/>
          </a:xfrm>
          <a:custGeom>
            <a:rect b="b" l="l" r="r" t="t"/>
            <a:pathLst>
              <a:path extrusionOk="0" h="947" w="949">
                <a:moveTo>
                  <a:pt x="473" y="0"/>
                </a:moveTo>
                <a:lnTo>
                  <a:pt x="948" y="946"/>
                </a:lnTo>
                <a:lnTo>
                  <a:pt x="0" y="94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rot="5400000">
            <a:off x="937346" y="4366700"/>
            <a:ext cx="236782" cy="236826"/>
          </a:xfrm>
          <a:custGeom>
            <a:rect b="b" l="l" r="r" t="t"/>
            <a:pathLst>
              <a:path extrusionOk="0" h="1033" w="1033">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4"/>
          <p:cNvGrpSpPr/>
          <p:nvPr/>
        </p:nvGrpSpPr>
        <p:grpSpPr>
          <a:xfrm>
            <a:off x="520563" y="326550"/>
            <a:ext cx="8079900" cy="426900"/>
            <a:chOff x="552450" y="401675"/>
            <a:chExt cx="8079900" cy="426900"/>
          </a:xfrm>
        </p:grpSpPr>
        <p:sp>
          <p:nvSpPr>
            <p:cNvPr id="34" name="Google Shape;34;p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4"/>
          <p:cNvSpPr txBox="1"/>
          <p:nvPr>
            <p:ph idx="1" type="body"/>
          </p:nvPr>
        </p:nvSpPr>
        <p:spPr>
          <a:xfrm>
            <a:off x="720000" y="1533525"/>
            <a:ext cx="7704000" cy="1454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40" name="Google Shape;40;p4"/>
          <p:cNvSpPr/>
          <p:nvPr/>
        </p:nvSpPr>
        <p:spPr>
          <a:xfrm rot="4304125">
            <a:off x="7672168" y="1031002"/>
            <a:ext cx="1793781" cy="1459569"/>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7355165">
            <a:off x="8197463" y="1374859"/>
            <a:ext cx="578861" cy="579015"/>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5"/>
          <p:cNvGrpSpPr/>
          <p:nvPr/>
        </p:nvGrpSpPr>
        <p:grpSpPr>
          <a:xfrm>
            <a:off x="520563" y="326550"/>
            <a:ext cx="8079900" cy="426900"/>
            <a:chOff x="552450" y="401675"/>
            <a:chExt cx="8079900" cy="426900"/>
          </a:xfrm>
        </p:grpSpPr>
        <p:sp>
          <p:nvSpPr>
            <p:cNvPr id="45" name="Google Shape;45;p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5"/>
          <p:cNvSpPr txBox="1"/>
          <p:nvPr>
            <p:ph idx="1" type="subTitle"/>
          </p:nvPr>
        </p:nvSpPr>
        <p:spPr>
          <a:xfrm>
            <a:off x="1436675" y="2384025"/>
            <a:ext cx="2420100" cy="100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 name="Google Shape;50;p5"/>
          <p:cNvSpPr txBox="1"/>
          <p:nvPr>
            <p:ph idx="2" type="subTitle"/>
          </p:nvPr>
        </p:nvSpPr>
        <p:spPr>
          <a:xfrm>
            <a:off x="5121272" y="2383425"/>
            <a:ext cx="24231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 name="Google Shape;51;p5"/>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5"/>
          <p:cNvSpPr txBox="1"/>
          <p:nvPr>
            <p:ph idx="3" type="title"/>
          </p:nvPr>
        </p:nvSpPr>
        <p:spPr>
          <a:xfrm>
            <a:off x="1441859" y="338902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3" name="Google Shape;53;p5"/>
          <p:cNvSpPr txBox="1"/>
          <p:nvPr>
            <p:ph idx="4" type="title"/>
          </p:nvPr>
        </p:nvSpPr>
        <p:spPr>
          <a:xfrm>
            <a:off x="5125772" y="33890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5"/>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5"/>
          <p:cNvGrpSpPr/>
          <p:nvPr/>
        </p:nvGrpSpPr>
        <p:grpSpPr>
          <a:xfrm rot="-846281">
            <a:off x="7879557" y="690583"/>
            <a:ext cx="1078052" cy="1078403"/>
            <a:chOff x="5759760" y="3433415"/>
            <a:chExt cx="583422" cy="583612"/>
          </a:xfrm>
        </p:grpSpPr>
        <p:sp>
          <p:nvSpPr>
            <p:cNvPr id="56" name="Google Shape;56;p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60" name="Shape 60"/>
        <p:cNvGrpSpPr/>
        <p:nvPr/>
      </p:nvGrpSpPr>
      <p:grpSpPr>
        <a:xfrm>
          <a:off x="0" y="0"/>
          <a:ext cx="0" cy="0"/>
          <a:chOff x="0" y="0"/>
          <a:chExt cx="0" cy="0"/>
        </a:xfrm>
      </p:grpSpPr>
      <p:grpSp>
        <p:nvGrpSpPr>
          <p:cNvPr id="61" name="Google Shape;61;p6"/>
          <p:cNvGrpSpPr/>
          <p:nvPr/>
        </p:nvGrpSpPr>
        <p:grpSpPr>
          <a:xfrm>
            <a:off x="520563" y="326550"/>
            <a:ext cx="8079900" cy="426900"/>
            <a:chOff x="552450" y="401675"/>
            <a:chExt cx="8079900" cy="426900"/>
          </a:xfrm>
        </p:grpSpPr>
        <p:sp>
          <p:nvSpPr>
            <p:cNvPr id="62" name="Google Shape;62;p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697000" y="930800"/>
            <a:ext cx="7727022" cy="3340403"/>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7"/>
          <p:cNvGrpSpPr/>
          <p:nvPr/>
        </p:nvGrpSpPr>
        <p:grpSpPr>
          <a:xfrm>
            <a:off x="520563" y="326550"/>
            <a:ext cx="8079900" cy="426900"/>
            <a:chOff x="552450" y="401675"/>
            <a:chExt cx="8079900" cy="426900"/>
          </a:xfrm>
        </p:grpSpPr>
        <p:sp>
          <p:nvSpPr>
            <p:cNvPr id="72" name="Google Shape;72;p7"/>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7"/>
          <p:cNvSpPr txBox="1"/>
          <p:nvPr>
            <p:ph type="title"/>
          </p:nvPr>
        </p:nvSpPr>
        <p:spPr>
          <a:xfrm>
            <a:off x="1016088" y="1227200"/>
            <a:ext cx="3975300" cy="574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7"/>
          <p:cNvSpPr txBox="1"/>
          <p:nvPr>
            <p:ph idx="1" type="subTitle"/>
          </p:nvPr>
        </p:nvSpPr>
        <p:spPr>
          <a:xfrm rot="-259">
            <a:off x="1016087" y="1874950"/>
            <a:ext cx="3975300" cy="2041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78" name="Google Shape;78;p7"/>
          <p:cNvSpPr/>
          <p:nvPr/>
        </p:nvSpPr>
        <p:spPr>
          <a:xfrm>
            <a:off x="7197192" y="1089921"/>
            <a:ext cx="780642" cy="123424"/>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5967911" y="1162865"/>
            <a:ext cx="627568" cy="119511"/>
          </a:xfrm>
          <a:custGeom>
            <a:rect b="b" l="l" r="r" t="t"/>
            <a:pathLst>
              <a:path extrusionOk="0" h="947" w="4973">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6651770" y="1162865"/>
            <a:ext cx="431587" cy="119511"/>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7139015" y="1162865"/>
            <a:ext cx="592107" cy="119511"/>
          </a:xfrm>
          <a:custGeom>
            <a:rect b="b" l="l" r="r" t="t"/>
            <a:pathLst>
              <a:path extrusionOk="0" h="947" w="4692">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7824893" y="1144692"/>
            <a:ext cx="158249" cy="145761"/>
          </a:xfrm>
          <a:custGeom>
            <a:rect b="b" l="l" r="r" t="t"/>
            <a:pathLst>
              <a:path extrusionOk="0" h="1155" w="1254">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5967911" y="1420820"/>
            <a:ext cx="119507" cy="119259"/>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6182824" y="1420820"/>
            <a:ext cx="119759" cy="119511"/>
          </a:xfrm>
          <a:custGeom>
            <a:rect b="b" l="l" r="r" t="t"/>
            <a:pathLst>
              <a:path extrusionOk="0" h="947" w="949">
                <a:moveTo>
                  <a:pt x="473" y="1"/>
                </a:moveTo>
                <a:lnTo>
                  <a:pt x="948" y="947"/>
                </a:lnTo>
                <a:lnTo>
                  <a:pt x="0" y="947"/>
                </a:ln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6408842" y="1420820"/>
            <a:ext cx="387040" cy="119259"/>
          </a:xfrm>
          <a:custGeom>
            <a:rect b="b" l="l" r="r" t="t"/>
            <a:pathLst>
              <a:path extrusionOk="0" h="945" w="3067">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7000" y="1027900"/>
            <a:ext cx="7727022" cy="3134510"/>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rect b="b" l="l" r="r" t="t"/>
              <a:pathLst>
                <a:path extrusionOk="0" h="4679" w="37764">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2661675" y="2831592"/>
              <a:ext cx="1369065" cy="175141"/>
            </a:xfrm>
            <a:custGeom>
              <a:rect b="b" l="l" r="r" t="t"/>
              <a:pathLst>
                <a:path extrusionOk="0" h="3693" w="28868">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2661675" y="2831592"/>
              <a:ext cx="104904" cy="167885"/>
            </a:xfrm>
            <a:custGeom>
              <a:rect b="b" l="l" r="r" t="t"/>
              <a:pathLst>
                <a:path extrusionOk="0" h="3540" w="2212">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883434" y="2831592"/>
              <a:ext cx="225316" cy="175141"/>
            </a:xfrm>
            <a:custGeom>
              <a:rect b="b" l="l" r="r" t="t"/>
              <a:pathLst>
                <a:path extrusionOk="0" h="3693" w="4751">
                  <a:moveTo>
                    <a:pt x="1144" y="1"/>
                  </a:moveTo>
                  <a:lnTo>
                    <a:pt x="1" y="3692"/>
                  </a:lnTo>
                  <a:lnTo>
                    <a:pt x="3610" y="3692"/>
                  </a:lnTo>
                  <a:lnTo>
                    <a:pt x="4751"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3225653" y="2831592"/>
              <a:ext cx="225411" cy="175141"/>
            </a:xfrm>
            <a:custGeom>
              <a:rect b="b" l="l" r="r" t="t"/>
              <a:pathLst>
                <a:path extrusionOk="0" h="3693" w="4753">
                  <a:moveTo>
                    <a:pt x="1144" y="1"/>
                  </a:moveTo>
                  <a:lnTo>
                    <a:pt x="0" y="3692"/>
                  </a:lnTo>
                  <a:lnTo>
                    <a:pt x="3609" y="3692"/>
                  </a:lnTo>
                  <a:lnTo>
                    <a:pt x="4753"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3567966" y="2831592"/>
              <a:ext cx="225316" cy="175141"/>
            </a:xfrm>
            <a:custGeom>
              <a:rect b="b" l="l" r="r" t="t"/>
              <a:pathLst>
                <a:path extrusionOk="0" h="3693" w="4751">
                  <a:moveTo>
                    <a:pt x="1144" y="1"/>
                  </a:moveTo>
                  <a:lnTo>
                    <a:pt x="0" y="3692"/>
                  </a:lnTo>
                  <a:lnTo>
                    <a:pt x="3609" y="3692"/>
                  </a:lnTo>
                  <a:lnTo>
                    <a:pt x="4750"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3910138" y="2834058"/>
              <a:ext cx="120697" cy="172674"/>
            </a:xfrm>
            <a:custGeom>
              <a:rect b="b" l="l" r="r" t="t"/>
              <a:pathLst>
                <a:path extrusionOk="0" h="3641" w="2545">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3915923" y="2674236"/>
              <a:ext cx="99877" cy="70806"/>
            </a:xfrm>
            <a:custGeom>
              <a:rect b="b" l="l" r="r" t="t"/>
              <a:pathLst>
                <a:path extrusionOk="0" h="1493" w="2106">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p:nvPr/>
        </p:nvSpPr>
        <p:spPr>
          <a:xfrm>
            <a:off x="719991" y="4282275"/>
            <a:ext cx="260940" cy="240148"/>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056825" y="4303691"/>
            <a:ext cx="625008" cy="196900"/>
          </a:xfrm>
          <a:custGeom>
            <a:rect b="b" l="l" r="r" t="t"/>
            <a:pathLst>
              <a:path extrusionOk="0" h="947" w="3006">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1850464" y="4303691"/>
            <a:ext cx="428107" cy="196900"/>
          </a:xfrm>
          <a:custGeom>
            <a:rect b="b" l="l" r="r" t="t"/>
            <a:pathLst>
              <a:path extrusionOk="0" h="947" w="2059">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107" name="Shape 107"/>
        <p:cNvGrpSpPr/>
        <p:nvPr/>
      </p:nvGrpSpPr>
      <p:grpSpPr>
        <a:xfrm>
          <a:off x="0" y="0"/>
          <a:ext cx="0" cy="0"/>
          <a:chOff x="0" y="0"/>
          <a:chExt cx="0" cy="0"/>
        </a:xfrm>
      </p:grpSpPr>
      <p:sp>
        <p:nvSpPr>
          <p:cNvPr id="108" name="Google Shape;108;p9"/>
          <p:cNvSpPr/>
          <p:nvPr/>
        </p:nvSpPr>
        <p:spPr>
          <a:xfrm>
            <a:off x="520575" y="819150"/>
            <a:ext cx="8079900" cy="3898800"/>
          </a:xfrm>
          <a:prstGeom prst="roundRect">
            <a:avLst>
              <a:gd fmla="val 3542" name="adj"/>
            </a:avLst>
          </a:pr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9"/>
          <p:cNvGrpSpPr/>
          <p:nvPr/>
        </p:nvGrpSpPr>
        <p:grpSpPr>
          <a:xfrm>
            <a:off x="520563" y="326550"/>
            <a:ext cx="8079900" cy="426900"/>
            <a:chOff x="552450" y="401675"/>
            <a:chExt cx="8079900" cy="426900"/>
          </a:xfrm>
        </p:grpSpPr>
        <p:sp>
          <p:nvSpPr>
            <p:cNvPr id="110" name="Google Shape;110;p9"/>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9"/>
          <p:cNvSpPr txBox="1"/>
          <p:nvPr>
            <p:ph type="title"/>
          </p:nvPr>
        </p:nvSpPr>
        <p:spPr>
          <a:xfrm>
            <a:off x="2490600" y="1614600"/>
            <a:ext cx="4162800" cy="92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9"/>
          <p:cNvSpPr txBox="1"/>
          <p:nvPr>
            <p:ph idx="1" type="subTitle"/>
          </p:nvPr>
        </p:nvSpPr>
        <p:spPr>
          <a:xfrm>
            <a:off x="2479125" y="2734850"/>
            <a:ext cx="4162800" cy="104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9"/>
          <p:cNvSpPr/>
          <p:nvPr/>
        </p:nvSpPr>
        <p:spPr>
          <a:xfrm>
            <a:off x="8038964" y="2136263"/>
            <a:ext cx="200227" cy="199811"/>
          </a:xfrm>
          <a:custGeom>
            <a:rect b="b" l="l" r="r" t="t"/>
            <a:pathLst>
              <a:path extrusionOk="0" h="961" w="963">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rot="4304125">
            <a:off x="7672168" y="1031002"/>
            <a:ext cx="1793781" cy="1459569"/>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rot="7355165">
            <a:off x="8197463" y="1374859"/>
            <a:ext cx="578861" cy="579015"/>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720009" y="4386686"/>
            <a:ext cx="88589" cy="216812"/>
          </a:xfrm>
          <a:custGeom>
            <a:rect b="b" l="l" r="r" t="t"/>
            <a:pathLst>
              <a:path extrusionOk="0" h="1718" w="702">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873842" y="4435273"/>
            <a:ext cx="592107" cy="119511"/>
          </a:xfrm>
          <a:custGeom>
            <a:rect b="b" l="l" r="r" t="t"/>
            <a:pathLst>
              <a:path extrusionOk="0" h="947" w="4692">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1530695" y="4435273"/>
            <a:ext cx="296180" cy="119511"/>
          </a:xfrm>
          <a:custGeom>
            <a:rect b="b" l="l" r="r" t="t"/>
            <a:pathLst>
              <a:path extrusionOk="0" h="947" w="2347">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1891870" y="4386686"/>
            <a:ext cx="88841" cy="216812"/>
          </a:xfrm>
          <a:custGeom>
            <a:rect b="b" l="l" r="r" t="t"/>
            <a:pathLst>
              <a:path extrusionOk="0" h="1718" w="704">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3545106"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4683586"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406625"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5822061"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10"/>
          <p:cNvSpPr txBox="1"/>
          <p:nvPr>
            <p:ph type="title"/>
          </p:nvPr>
        </p:nvSpPr>
        <p:spPr>
          <a:xfrm>
            <a:off x="1052775" y="1880325"/>
            <a:ext cx="2404800" cy="183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969225"/>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20000" y="1619250"/>
            <a:ext cx="7704000" cy="2983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indent="-317500" lvl="1" marL="914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grpSp>
        <p:nvGrpSpPr>
          <p:cNvPr id="504" name="Google Shape;504;p31"/>
          <p:cNvGrpSpPr/>
          <p:nvPr/>
        </p:nvGrpSpPr>
        <p:grpSpPr>
          <a:xfrm>
            <a:off x="6355880" y="1044847"/>
            <a:ext cx="1905829" cy="1550748"/>
            <a:chOff x="6707002" y="1482876"/>
            <a:chExt cx="1471342" cy="1197211"/>
          </a:xfrm>
        </p:grpSpPr>
        <p:sp>
          <p:nvSpPr>
            <p:cNvPr id="505" name="Google Shape;505;p31"/>
            <p:cNvSpPr/>
            <p:nvPr/>
          </p:nvSpPr>
          <p:spPr>
            <a:xfrm>
              <a:off x="7203122" y="1931938"/>
              <a:ext cx="366304" cy="366752"/>
            </a:xfrm>
            <a:custGeom>
              <a:rect b="b" l="l" r="r" t="t"/>
              <a:pathLst>
                <a:path extrusionOk="0" h="2455" w="2452">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6707002" y="1482876"/>
              <a:ext cx="1471342" cy="1197211"/>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31"/>
          <p:cNvSpPr/>
          <p:nvPr/>
        </p:nvSpPr>
        <p:spPr>
          <a:xfrm>
            <a:off x="8016245" y="2570874"/>
            <a:ext cx="278164" cy="278164"/>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6934521" y="2886981"/>
            <a:ext cx="1270413" cy="1124608"/>
          </a:xfrm>
          <a:custGeom>
            <a:rect b="b" l="l" r="r" t="t"/>
            <a:pathLst>
              <a:path extrusionOk="0" h="7528" w="8504">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7198790" y="3220117"/>
            <a:ext cx="967151" cy="791468"/>
          </a:xfrm>
          <a:custGeom>
            <a:rect b="b" l="l" r="r" t="t"/>
            <a:pathLst>
              <a:path extrusionOk="0" h="5298" w="6474">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7186540" y="2956446"/>
            <a:ext cx="912773" cy="1002258"/>
          </a:xfrm>
          <a:custGeom>
            <a:rect b="b" l="l" r="r" t="t"/>
            <a:pathLst>
              <a:path extrusionOk="0" h="6709" w="611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7322335" y="3348442"/>
            <a:ext cx="776977" cy="613097"/>
          </a:xfrm>
          <a:custGeom>
            <a:rect b="b" l="l" r="r" t="t"/>
            <a:pathLst>
              <a:path extrusionOk="0" h="4104" w="5201">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5689814" y="2443147"/>
            <a:ext cx="866462" cy="866462"/>
          </a:xfrm>
          <a:custGeom>
            <a:rect b="b" l="l" r="r" t="t"/>
            <a:pathLst>
              <a:path extrusionOk="0" h="5800" w="580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5792146" y="2488262"/>
            <a:ext cx="460271" cy="499411"/>
          </a:xfrm>
          <a:custGeom>
            <a:rect b="b" l="l" r="r" t="t"/>
            <a:pathLst>
              <a:path extrusionOk="0" h="3343" w="3081">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5776161" y="2566691"/>
            <a:ext cx="780115" cy="743215"/>
          </a:xfrm>
          <a:custGeom>
            <a:rect b="b" l="l" r="r" t="t"/>
            <a:pathLst>
              <a:path extrusionOk="0" h="4975" w="5222">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6226867" y="2925075"/>
            <a:ext cx="83061" cy="83210"/>
          </a:xfrm>
          <a:custGeom>
            <a:rect b="b" l="l" r="r" t="t"/>
            <a:pathLst>
              <a:path extrusionOk="0" h="557" w="556">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txBox="1"/>
          <p:nvPr>
            <p:ph idx="1" type="subTitle"/>
          </p:nvPr>
        </p:nvSpPr>
        <p:spPr>
          <a:xfrm rot="-378">
            <a:off x="679750" y="4011877"/>
            <a:ext cx="5463300" cy="4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Un Weng Hou (DC026718)    |  Lao Chi Ian (DB926205)</a:t>
            </a:r>
            <a:endParaRPr sz="1600"/>
          </a:p>
          <a:p>
            <a:pPr indent="0" lvl="0" marL="0" rtl="0" algn="l">
              <a:spcBef>
                <a:spcPts val="0"/>
              </a:spcBef>
              <a:spcAft>
                <a:spcPts val="0"/>
              </a:spcAft>
              <a:buNone/>
            </a:pPr>
            <a:r>
              <a:rPr lang="en" sz="1600"/>
              <a:t>Wong Kai Yuan (DC026157)   |  Ieong Un San (DC028721)</a:t>
            </a:r>
            <a:endParaRPr sz="1600"/>
          </a:p>
        </p:txBody>
      </p:sp>
      <p:sp>
        <p:nvSpPr>
          <p:cNvPr id="517" name="Google Shape;517;p31"/>
          <p:cNvSpPr txBox="1"/>
          <p:nvPr>
            <p:ph type="ctrTitle"/>
          </p:nvPr>
        </p:nvSpPr>
        <p:spPr>
          <a:xfrm>
            <a:off x="956175" y="1296625"/>
            <a:ext cx="4732500" cy="25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Barber &amp; Salon </a:t>
            </a:r>
            <a:r>
              <a:rPr lang="en">
                <a:solidFill>
                  <a:schemeClr val="dk2"/>
                </a:solidFill>
              </a:rPr>
              <a:t>Booking App</a:t>
            </a:r>
            <a:endParaRPr>
              <a:solidFill>
                <a:schemeClr val="dk2"/>
              </a:solidFill>
            </a:endParaRPr>
          </a:p>
        </p:txBody>
      </p:sp>
      <p:sp>
        <p:nvSpPr>
          <p:cNvPr id="518" name="Google Shape;518;p31"/>
          <p:cNvSpPr/>
          <p:nvPr/>
        </p:nvSpPr>
        <p:spPr>
          <a:xfrm>
            <a:off x="6272456"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7410936"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latin typeface="Epilogue"/>
              <a:ea typeface="Epilogue"/>
              <a:cs typeface="Epilogue"/>
              <a:sym typeface="Epilogue"/>
            </a:endParaRPr>
          </a:p>
        </p:txBody>
      </p:sp>
      <p:sp>
        <p:nvSpPr>
          <p:cNvPr id="520" name="Google Shape;520;p31"/>
          <p:cNvSpPr txBox="1"/>
          <p:nvPr>
            <p:ph idx="1" type="subTitle"/>
          </p:nvPr>
        </p:nvSpPr>
        <p:spPr>
          <a:xfrm rot="-625">
            <a:off x="3561629" y="326911"/>
            <a:ext cx="4947900" cy="42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CISC3026 Software Engineering Principle (Group Number 7)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0"/>
          <p:cNvSpPr/>
          <p:nvPr/>
        </p:nvSpPr>
        <p:spPr>
          <a:xfrm>
            <a:off x="1805700" y="1552275"/>
            <a:ext cx="5543700" cy="1019400"/>
          </a:xfrm>
          <a:prstGeom prst="roundRect">
            <a:avLst>
              <a:gd fmla="val 16667"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0"/>
          <p:cNvSpPr txBox="1"/>
          <p:nvPr>
            <p:ph type="title"/>
          </p:nvPr>
        </p:nvSpPr>
        <p:spPr>
          <a:xfrm>
            <a:off x="1660950" y="1614600"/>
            <a:ext cx="5949000" cy="92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3200"/>
              <a:t>Non- </a:t>
            </a:r>
            <a:r>
              <a:rPr lang="en" sz="3200"/>
              <a:t>Functional </a:t>
            </a:r>
            <a:r>
              <a:rPr lang="en" sz="3200">
                <a:solidFill>
                  <a:schemeClr val="dk2"/>
                </a:solidFill>
              </a:rPr>
              <a:t>Requirement </a:t>
            </a:r>
            <a:endParaRPr sz="3200"/>
          </a:p>
        </p:txBody>
      </p:sp>
      <p:sp>
        <p:nvSpPr>
          <p:cNvPr id="725" name="Google Shape;725;p40"/>
          <p:cNvSpPr txBox="1"/>
          <p:nvPr>
            <p:ph idx="1" type="subTitle"/>
          </p:nvPr>
        </p:nvSpPr>
        <p:spPr>
          <a:xfrm>
            <a:off x="2479125" y="2658650"/>
            <a:ext cx="4162800" cy="10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Cabin SemiBold"/>
                <a:ea typeface="Cabin SemiBold"/>
                <a:cs typeface="Cabin SemiBold"/>
                <a:sym typeface="Cabin SemiBold"/>
              </a:rPr>
              <a:t>Non-functional requirements refer to those requirements that are not directly related to the </a:t>
            </a:r>
            <a:r>
              <a:rPr lang="en" sz="1300">
                <a:solidFill>
                  <a:schemeClr val="dk2"/>
                </a:solidFill>
                <a:latin typeface="Cabin SemiBold"/>
                <a:ea typeface="Cabin SemiBold"/>
                <a:cs typeface="Cabin SemiBold"/>
                <a:sym typeface="Cabin SemiBold"/>
              </a:rPr>
              <a:t>specific functions of the system,</a:t>
            </a:r>
            <a:r>
              <a:rPr lang="en" sz="1300">
                <a:latin typeface="Cabin SemiBold"/>
                <a:ea typeface="Cabin SemiBold"/>
                <a:cs typeface="Cabin SemiBold"/>
                <a:sym typeface="Cabin SemiBold"/>
              </a:rPr>
              <a:t> but they are related to the </a:t>
            </a:r>
            <a:r>
              <a:rPr lang="en" sz="1300">
                <a:solidFill>
                  <a:schemeClr val="dk2"/>
                </a:solidFill>
                <a:latin typeface="Cabin SemiBold"/>
                <a:ea typeface="Cabin SemiBold"/>
                <a:cs typeface="Cabin SemiBold"/>
                <a:sym typeface="Cabin SemiBold"/>
              </a:rPr>
              <a:t>overall characteristics of the system</a:t>
            </a:r>
            <a:r>
              <a:rPr lang="en" sz="1300">
                <a:latin typeface="Cabin SemiBold"/>
                <a:ea typeface="Cabin SemiBold"/>
                <a:cs typeface="Cabin SemiBold"/>
                <a:sym typeface="Cabin SemiBold"/>
              </a:rPr>
              <a:t>, such as reliability, response time, storage space, etc. The non-functional requirements of the software are below.</a:t>
            </a:r>
            <a:endParaRPr sz="1300">
              <a:latin typeface="Cabin SemiBold"/>
              <a:ea typeface="Cabin SemiBold"/>
              <a:cs typeface="Cabin SemiBold"/>
              <a:sym typeface="Cabin SemiBold"/>
            </a:endParaRPr>
          </a:p>
        </p:txBody>
      </p:sp>
      <p:sp>
        <p:nvSpPr>
          <p:cNvPr id="726" name="Google Shape;726;p40"/>
          <p:cNvSpPr txBox="1"/>
          <p:nvPr/>
        </p:nvSpPr>
        <p:spPr>
          <a:xfrm>
            <a:off x="2479950" y="1106325"/>
            <a:ext cx="43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6B65"/>
                </a:solidFill>
                <a:latin typeface="Cabin"/>
                <a:ea typeface="Cabin"/>
                <a:cs typeface="Cabin"/>
                <a:sym typeface="Cabin"/>
              </a:rPr>
              <a:t>PPT will only cover brief idea, details can refer report</a:t>
            </a:r>
            <a:endParaRPr>
              <a:solidFill>
                <a:srgbClr val="FF6B65"/>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grpSp>
        <p:nvGrpSpPr>
          <p:cNvPr id="731" name="Google Shape;731;p41"/>
          <p:cNvGrpSpPr/>
          <p:nvPr/>
        </p:nvGrpSpPr>
        <p:grpSpPr>
          <a:xfrm>
            <a:off x="721448" y="2320800"/>
            <a:ext cx="6625022" cy="586550"/>
            <a:chOff x="3364500" y="1749288"/>
            <a:chExt cx="2392050" cy="586550"/>
          </a:xfrm>
        </p:grpSpPr>
        <p:sp>
          <p:nvSpPr>
            <p:cNvPr id="732" name="Google Shape;732;p41"/>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1"/>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41"/>
          <p:cNvGrpSpPr/>
          <p:nvPr/>
        </p:nvGrpSpPr>
        <p:grpSpPr>
          <a:xfrm>
            <a:off x="721319" y="1444500"/>
            <a:ext cx="6625022" cy="586550"/>
            <a:chOff x="721350" y="1749288"/>
            <a:chExt cx="2392050" cy="586550"/>
          </a:xfrm>
        </p:grpSpPr>
        <p:sp>
          <p:nvSpPr>
            <p:cNvPr id="735" name="Google Shape;735;p41"/>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1"/>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41"/>
          <p:cNvSpPr txBox="1"/>
          <p:nvPr>
            <p:ph idx="2" type="title"/>
          </p:nvPr>
        </p:nvSpPr>
        <p:spPr>
          <a:xfrm>
            <a:off x="370350" y="1531601"/>
            <a:ext cx="7073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400"/>
              <a:t>(1) </a:t>
            </a:r>
            <a:r>
              <a:rPr lang="en" sz="1400">
                <a:solidFill>
                  <a:srgbClr val="001927"/>
                </a:solidFill>
              </a:rPr>
              <a:t>Use captcha and encryption to avoid bots from booking</a:t>
            </a:r>
            <a:endParaRPr sz="1400"/>
          </a:p>
        </p:txBody>
      </p:sp>
      <p:sp>
        <p:nvSpPr>
          <p:cNvPr id="738" name="Google Shape;738;p41"/>
          <p:cNvSpPr txBox="1"/>
          <p:nvPr>
            <p:ph type="title"/>
          </p:nvPr>
        </p:nvSpPr>
        <p:spPr>
          <a:xfrm>
            <a:off x="-8887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(1) Non- </a:t>
            </a:r>
            <a:r>
              <a:rPr lang="en" sz="1800">
                <a:solidFill>
                  <a:schemeClr val="hlink"/>
                </a:solidFill>
              </a:rPr>
              <a:t>Functional requirement</a:t>
            </a:r>
            <a:endParaRPr sz="2300">
              <a:solidFill>
                <a:schemeClr val="lt1"/>
              </a:solidFill>
            </a:endParaRPr>
          </a:p>
        </p:txBody>
      </p:sp>
      <p:grpSp>
        <p:nvGrpSpPr>
          <p:cNvPr id="739" name="Google Shape;739;p41"/>
          <p:cNvGrpSpPr/>
          <p:nvPr/>
        </p:nvGrpSpPr>
        <p:grpSpPr>
          <a:xfrm>
            <a:off x="721448" y="3167675"/>
            <a:ext cx="6625022" cy="586550"/>
            <a:chOff x="3364500" y="1749288"/>
            <a:chExt cx="2392050" cy="586550"/>
          </a:xfrm>
        </p:grpSpPr>
        <p:sp>
          <p:nvSpPr>
            <p:cNvPr id="740" name="Google Shape;740;p41"/>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1"/>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41"/>
          <p:cNvSpPr txBox="1"/>
          <p:nvPr>
            <p:ph idx="2" type="title"/>
          </p:nvPr>
        </p:nvSpPr>
        <p:spPr>
          <a:xfrm>
            <a:off x="370350" y="2446001"/>
            <a:ext cx="7073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400"/>
              <a:t>(2) </a:t>
            </a:r>
            <a:r>
              <a:rPr lang="en" sz="1400">
                <a:solidFill>
                  <a:srgbClr val="001927"/>
                </a:solidFill>
              </a:rPr>
              <a:t>Performance,Usability</a:t>
            </a:r>
            <a:endParaRPr sz="1400"/>
          </a:p>
        </p:txBody>
      </p:sp>
      <p:sp>
        <p:nvSpPr>
          <p:cNvPr id="743" name="Google Shape;743;p41"/>
          <p:cNvSpPr txBox="1"/>
          <p:nvPr>
            <p:ph idx="2" type="title"/>
          </p:nvPr>
        </p:nvSpPr>
        <p:spPr>
          <a:xfrm>
            <a:off x="370350" y="3284201"/>
            <a:ext cx="7073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400"/>
              <a:t>(3) </a:t>
            </a:r>
            <a:r>
              <a:rPr lang="en" sz="1400">
                <a:solidFill>
                  <a:srgbClr val="001927"/>
                </a:solidFill>
              </a:rPr>
              <a:t>Maintainability</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2"/>
          <p:cNvSpPr/>
          <p:nvPr/>
        </p:nvSpPr>
        <p:spPr>
          <a:xfrm>
            <a:off x="1805700" y="1552275"/>
            <a:ext cx="5543700" cy="1019400"/>
          </a:xfrm>
          <a:prstGeom prst="roundRect">
            <a:avLst>
              <a:gd fmla="val 16667"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txBox="1"/>
          <p:nvPr>
            <p:ph type="title"/>
          </p:nvPr>
        </p:nvSpPr>
        <p:spPr>
          <a:xfrm>
            <a:off x="1660950" y="1614600"/>
            <a:ext cx="5949000" cy="92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3200"/>
              <a:t>Use Case </a:t>
            </a:r>
            <a:r>
              <a:rPr lang="en" sz="3200">
                <a:solidFill>
                  <a:schemeClr val="dk2"/>
                </a:solidFill>
              </a:rPr>
              <a:t>Model</a:t>
            </a:r>
            <a:r>
              <a:rPr lang="en" sz="3200">
                <a:solidFill>
                  <a:schemeClr val="dk2"/>
                </a:solidFill>
              </a:rPr>
              <a:t> </a:t>
            </a:r>
            <a:endParaRPr sz="3200"/>
          </a:p>
        </p:txBody>
      </p:sp>
      <p:sp>
        <p:nvSpPr>
          <p:cNvPr id="750" name="Google Shape;750;p42"/>
          <p:cNvSpPr txBox="1"/>
          <p:nvPr>
            <p:ph idx="1" type="subTitle"/>
          </p:nvPr>
        </p:nvSpPr>
        <p:spPr>
          <a:xfrm>
            <a:off x="2479125" y="2658650"/>
            <a:ext cx="4162800" cy="10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n" sz="1200">
                <a:latin typeface="Cabin SemiBold"/>
                <a:ea typeface="Cabin SemiBold"/>
                <a:cs typeface="Cabin SemiBold"/>
                <a:sym typeface="Cabin SemiBold"/>
              </a:rPr>
              <a:t>A use case diagram is the </a:t>
            </a:r>
            <a:r>
              <a:rPr lang="en" sz="1200">
                <a:solidFill>
                  <a:schemeClr val="dk2"/>
                </a:solidFill>
                <a:latin typeface="Cabin SemiBold"/>
                <a:ea typeface="Cabin SemiBold"/>
                <a:cs typeface="Cabin SemiBold"/>
                <a:sym typeface="Cabin SemiBold"/>
              </a:rPr>
              <a:t>simplest representation of the interaction between the user and the system</a:t>
            </a:r>
            <a:r>
              <a:rPr lang="en" sz="1200">
                <a:latin typeface="Cabin SemiBold"/>
                <a:ea typeface="Cabin SemiBold"/>
                <a:cs typeface="Cabin SemiBold"/>
                <a:sym typeface="Cabin SemiBold"/>
              </a:rPr>
              <a:t>, showing the relationship between the user and his related use cases. Through the use case diagram, people can understand the different types of users and use cases of the system. Use case diagrams are also often used in conjunction with other diagrams.</a:t>
            </a:r>
            <a:endParaRPr sz="1200">
              <a:latin typeface="Cabin SemiBold"/>
              <a:ea typeface="Cabin SemiBold"/>
              <a:cs typeface="Cabin SemiBold"/>
              <a:sym typeface="Cabin SemiBold"/>
            </a:endParaRPr>
          </a:p>
        </p:txBody>
      </p:sp>
      <p:sp>
        <p:nvSpPr>
          <p:cNvPr id="751" name="Google Shape;751;p42"/>
          <p:cNvSpPr txBox="1"/>
          <p:nvPr/>
        </p:nvSpPr>
        <p:spPr>
          <a:xfrm>
            <a:off x="2479950" y="1106325"/>
            <a:ext cx="43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6B65"/>
                </a:solidFill>
                <a:latin typeface="Cabin"/>
                <a:ea typeface="Cabin"/>
                <a:cs typeface="Cabin"/>
                <a:sym typeface="Cabin"/>
              </a:rPr>
              <a:t>PPT will only cover brief idea, details can refer report</a:t>
            </a:r>
            <a:endParaRPr>
              <a:solidFill>
                <a:srgbClr val="FF6B65"/>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3"/>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Use case model</a:t>
            </a:r>
            <a:endParaRPr sz="2300">
              <a:solidFill>
                <a:schemeClr val="lt1"/>
              </a:solidFill>
            </a:endParaRPr>
          </a:p>
        </p:txBody>
      </p:sp>
      <p:pic>
        <p:nvPicPr>
          <p:cNvPr id="757" name="Google Shape;757;p43"/>
          <p:cNvPicPr preferRelativeResize="0"/>
          <p:nvPr/>
        </p:nvPicPr>
        <p:blipFill>
          <a:blip r:embed="rId3">
            <a:alphaModFix/>
          </a:blip>
          <a:stretch>
            <a:fillRect/>
          </a:stretch>
        </p:blipFill>
        <p:spPr>
          <a:xfrm>
            <a:off x="2222825" y="740650"/>
            <a:ext cx="4502025" cy="4002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4"/>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44"/>
          <p:cNvGrpSpPr/>
          <p:nvPr/>
        </p:nvGrpSpPr>
        <p:grpSpPr>
          <a:xfrm>
            <a:off x="4882194" y="2169725"/>
            <a:ext cx="3123078" cy="1105100"/>
            <a:chOff x="1378750" y="2164200"/>
            <a:chExt cx="5607968" cy="1105100"/>
          </a:xfrm>
        </p:grpSpPr>
        <p:sp>
          <p:nvSpPr>
            <p:cNvPr id="764" name="Google Shape;764;p44"/>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44"/>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68" name="Google Shape;768;p44"/>
          <p:cNvSpPr txBox="1"/>
          <p:nvPr>
            <p:ph type="title"/>
          </p:nvPr>
        </p:nvSpPr>
        <p:spPr>
          <a:xfrm>
            <a:off x="4812187" y="2253000"/>
            <a:ext cx="3263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Design</a:t>
            </a:r>
            <a:r>
              <a:rPr lang="en" sz="3200"/>
              <a:t> Model</a:t>
            </a:r>
            <a:endParaRPr sz="3200"/>
          </a:p>
        </p:txBody>
      </p:sp>
      <p:sp>
        <p:nvSpPr>
          <p:cNvPr id="769" name="Google Shape;769;p44"/>
          <p:cNvSpPr txBox="1"/>
          <p:nvPr>
            <p:ph idx="1" type="subTitle"/>
          </p:nvPr>
        </p:nvSpPr>
        <p:spPr>
          <a:xfrm rot="418">
            <a:off x="5210889" y="3360675"/>
            <a:ext cx="24657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Barber &amp; Salon Booking App</a:t>
            </a:r>
            <a:endParaRPr/>
          </a:p>
        </p:txBody>
      </p:sp>
      <p:grpSp>
        <p:nvGrpSpPr>
          <p:cNvPr id="770" name="Google Shape;770;p44"/>
          <p:cNvGrpSpPr/>
          <p:nvPr/>
        </p:nvGrpSpPr>
        <p:grpSpPr>
          <a:xfrm rot="2700000">
            <a:off x="113546" y="2934666"/>
            <a:ext cx="1724943" cy="1686284"/>
            <a:chOff x="7499398" y="624507"/>
            <a:chExt cx="1440046" cy="1407772"/>
          </a:xfrm>
        </p:grpSpPr>
        <p:sp>
          <p:nvSpPr>
            <p:cNvPr id="771" name="Google Shape;771;p44"/>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2" name="Google Shape;772;p44"/>
            <p:cNvGrpSpPr/>
            <p:nvPr/>
          </p:nvGrpSpPr>
          <p:grpSpPr>
            <a:xfrm rot="-1343739">
              <a:off x="7664174" y="789203"/>
              <a:ext cx="1078029" cy="1078380"/>
              <a:chOff x="5759760" y="3433415"/>
              <a:chExt cx="583422" cy="583612"/>
            </a:xfrm>
          </p:grpSpPr>
          <p:sp>
            <p:nvSpPr>
              <p:cNvPr id="773" name="Google Shape;773;p44"/>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7" name="Google Shape;777;p44"/>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8" name="Google Shape;778;p44"/>
          <p:cNvGrpSpPr/>
          <p:nvPr/>
        </p:nvGrpSpPr>
        <p:grpSpPr>
          <a:xfrm rot="585029">
            <a:off x="1392974" y="4072531"/>
            <a:ext cx="1045017" cy="1021596"/>
            <a:chOff x="7499398" y="624507"/>
            <a:chExt cx="1440046" cy="1407772"/>
          </a:xfrm>
        </p:grpSpPr>
        <p:sp>
          <p:nvSpPr>
            <p:cNvPr id="779" name="Google Shape;779;p44"/>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44"/>
            <p:cNvGrpSpPr/>
            <p:nvPr/>
          </p:nvGrpSpPr>
          <p:grpSpPr>
            <a:xfrm rot="-1343739">
              <a:off x="7664174" y="789203"/>
              <a:ext cx="1078029" cy="1078380"/>
              <a:chOff x="5759760" y="3433415"/>
              <a:chExt cx="583422" cy="583612"/>
            </a:xfrm>
          </p:grpSpPr>
          <p:sp>
            <p:nvSpPr>
              <p:cNvPr id="781" name="Google Shape;781;p44"/>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4"/>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4"/>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5" name="Google Shape;785;p44"/>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4"/>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45"/>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p>
            <a:pPr indent="0" lvl="0" marL="0" rtl="0" algn="ctr">
              <a:lnSpc>
                <a:spcPct val="100000"/>
              </a:lnSpc>
              <a:spcBef>
                <a:spcPts val="1600"/>
              </a:spcBef>
              <a:spcAft>
                <a:spcPts val="1000"/>
              </a:spcAft>
              <a:buClr>
                <a:srgbClr val="000000"/>
              </a:buClr>
              <a:buSzPts val="1100"/>
              <a:buFont typeface="Arial"/>
              <a:buNone/>
            </a:pPr>
            <a:r>
              <a:rPr lang="en" sz="4800">
                <a:solidFill>
                  <a:schemeClr val="dk2"/>
                </a:solidFill>
              </a:rPr>
              <a:t>Class Diagram</a:t>
            </a:r>
            <a:endParaRPr sz="4800">
              <a:solidFill>
                <a:schemeClr val="dk2"/>
              </a:solidFill>
            </a:endParaRPr>
          </a:p>
        </p:txBody>
      </p:sp>
      <p:sp>
        <p:nvSpPr>
          <p:cNvPr id="792" name="Google Shape;792;p45"/>
          <p:cNvSpPr txBox="1"/>
          <p:nvPr/>
        </p:nvSpPr>
        <p:spPr>
          <a:xfrm>
            <a:off x="1442700" y="1323975"/>
            <a:ext cx="625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Epilogue SemiBold"/>
                <a:ea typeface="Epilogue SemiBold"/>
                <a:cs typeface="Epilogue SemiBold"/>
                <a:sym typeface="Epilogue SemiBold"/>
              </a:rPr>
              <a:t>Static System Model : </a:t>
            </a:r>
            <a:endParaRPr sz="2400">
              <a:solidFill>
                <a:schemeClr val="dk1"/>
              </a:solidFill>
              <a:latin typeface="Epilogue SemiBold"/>
              <a:ea typeface="Epilogue SemiBold"/>
              <a:cs typeface="Epilogue SemiBold"/>
              <a:sym typeface="Epilogue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6"/>
          <p:cNvSpPr txBox="1"/>
          <p:nvPr>
            <p:ph type="title"/>
          </p:nvPr>
        </p:nvSpPr>
        <p:spPr>
          <a:xfrm>
            <a:off x="1016088" y="1227200"/>
            <a:ext cx="3975300" cy="5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Class Diagram</a:t>
            </a:r>
            <a:endParaRPr>
              <a:solidFill>
                <a:schemeClr val="dk2"/>
              </a:solidFill>
            </a:endParaRPr>
          </a:p>
        </p:txBody>
      </p:sp>
      <p:sp>
        <p:nvSpPr>
          <p:cNvPr id="798" name="Google Shape;798;p46"/>
          <p:cNvSpPr txBox="1"/>
          <p:nvPr>
            <p:ph idx="1" type="subTitle"/>
          </p:nvPr>
        </p:nvSpPr>
        <p:spPr>
          <a:xfrm rot="-338">
            <a:off x="1016097" y="1874955"/>
            <a:ext cx="3054900" cy="20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bin SemiBold"/>
                <a:ea typeface="Cabin SemiBold"/>
                <a:cs typeface="Cabin SemiBold"/>
                <a:sym typeface="Cabin SemiBold"/>
              </a:rPr>
              <a:t>Diagram that depicts </a:t>
            </a:r>
            <a:r>
              <a:rPr b="1" lang="en"/>
              <a:t>system's</a:t>
            </a:r>
            <a:r>
              <a:rPr b="1" lang="en">
                <a:solidFill>
                  <a:schemeClr val="lt2"/>
                </a:solidFill>
              </a:rPr>
              <a:t> classes</a:t>
            </a:r>
            <a:endParaRPr b="1">
              <a:solidFill>
                <a:schemeClr val="lt2"/>
              </a:solidFill>
            </a:endParaRPr>
          </a:p>
          <a:p>
            <a:pPr indent="0" lvl="0" marL="0" rtl="0" algn="l">
              <a:spcBef>
                <a:spcPts val="0"/>
              </a:spcBef>
              <a:spcAft>
                <a:spcPts val="0"/>
              </a:spcAft>
              <a:buNone/>
            </a:pPr>
            <a:r>
              <a:t/>
            </a:r>
            <a:endParaRPr>
              <a:latin typeface="Cabin SemiBold"/>
              <a:ea typeface="Cabin SemiBold"/>
              <a:cs typeface="Cabin SemiBold"/>
              <a:sym typeface="Cabin SemiBold"/>
            </a:endParaRPr>
          </a:p>
          <a:p>
            <a:pPr indent="-317500" lvl="0" marL="457200" rtl="0" algn="l">
              <a:spcBef>
                <a:spcPts val="0"/>
              </a:spcBef>
              <a:spcAft>
                <a:spcPts val="0"/>
              </a:spcAft>
              <a:buSzPts val="1400"/>
              <a:buFont typeface="Cabin SemiBold"/>
              <a:buChar char="●"/>
            </a:pPr>
            <a:r>
              <a:rPr lang="en">
                <a:latin typeface="Cabin SemiBold"/>
                <a:ea typeface="Cabin SemiBold"/>
                <a:cs typeface="Cabin SemiBold"/>
                <a:sym typeface="Cabin SemiBold"/>
              </a:rPr>
              <a:t>Classes</a:t>
            </a:r>
            <a:endParaRPr>
              <a:latin typeface="Cabin SemiBold"/>
              <a:ea typeface="Cabin SemiBold"/>
              <a:cs typeface="Cabin SemiBold"/>
              <a:sym typeface="Cabin SemiBold"/>
            </a:endParaRPr>
          </a:p>
          <a:p>
            <a:pPr indent="-317500" lvl="0" marL="457200" rtl="0" algn="l">
              <a:spcBef>
                <a:spcPts val="0"/>
              </a:spcBef>
              <a:spcAft>
                <a:spcPts val="0"/>
              </a:spcAft>
              <a:buSzPts val="1400"/>
              <a:buFont typeface="Cabin SemiBold"/>
              <a:buChar char="●"/>
            </a:pPr>
            <a:r>
              <a:rPr lang="en">
                <a:latin typeface="Cabin SemiBold"/>
                <a:ea typeface="Cabin SemiBold"/>
                <a:cs typeface="Cabin SemiBold"/>
                <a:sym typeface="Cabin SemiBold"/>
              </a:rPr>
              <a:t>Properties</a:t>
            </a:r>
            <a:endParaRPr>
              <a:latin typeface="Cabin SemiBold"/>
              <a:ea typeface="Cabin SemiBold"/>
              <a:cs typeface="Cabin SemiBold"/>
              <a:sym typeface="Cabin SemiBold"/>
            </a:endParaRPr>
          </a:p>
          <a:p>
            <a:pPr indent="-317500" lvl="0" marL="457200" rtl="0" algn="l">
              <a:spcBef>
                <a:spcPts val="0"/>
              </a:spcBef>
              <a:spcAft>
                <a:spcPts val="0"/>
              </a:spcAft>
              <a:buSzPts val="1400"/>
              <a:buFont typeface="Cabin SemiBold"/>
              <a:buChar char="●"/>
            </a:pPr>
            <a:r>
              <a:rPr lang="en">
                <a:latin typeface="Cabin SemiBold"/>
                <a:ea typeface="Cabin SemiBold"/>
                <a:cs typeface="Cabin SemiBold"/>
                <a:sym typeface="Cabin SemiBold"/>
              </a:rPr>
              <a:t>Operations</a:t>
            </a:r>
            <a:endParaRPr>
              <a:latin typeface="Cabin SemiBold"/>
              <a:ea typeface="Cabin SemiBold"/>
              <a:cs typeface="Cabin SemiBold"/>
              <a:sym typeface="Cabin SemiBold"/>
            </a:endParaRPr>
          </a:p>
          <a:p>
            <a:pPr indent="-317500" lvl="0" marL="457200" rtl="0" algn="l">
              <a:spcBef>
                <a:spcPts val="0"/>
              </a:spcBef>
              <a:spcAft>
                <a:spcPts val="0"/>
              </a:spcAft>
              <a:buSzPts val="1400"/>
              <a:buFont typeface="Cabin SemiBold"/>
              <a:buChar char="●"/>
            </a:pPr>
            <a:r>
              <a:rPr lang="en">
                <a:latin typeface="Cabin SemiBold"/>
                <a:ea typeface="Cabin SemiBold"/>
                <a:cs typeface="Cabin SemiBold"/>
                <a:sym typeface="Cabin SemiBold"/>
              </a:rPr>
              <a:t>Relationships</a:t>
            </a:r>
            <a:endParaRPr>
              <a:latin typeface="Cabin SemiBold"/>
              <a:ea typeface="Cabin SemiBold"/>
              <a:cs typeface="Cabin SemiBold"/>
              <a:sym typeface="Cabin SemiBold"/>
            </a:endParaRPr>
          </a:p>
        </p:txBody>
      </p:sp>
      <p:pic>
        <p:nvPicPr>
          <p:cNvPr id="799" name="Google Shape;799;p46"/>
          <p:cNvPicPr preferRelativeResize="0"/>
          <p:nvPr/>
        </p:nvPicPr>
        <p:blipFill>
          <a:blip r:embed="rId3">
            <a:alphaModFix/>
          </a:blip>
          <a:stretch>
            <a:fillRect/>
          </a:stretch>
        </p:blipFill>
        <p:spPr>
          <a:xfrm>
            <a:off x="4571999" y="1672075"/>
            <a:ext cx="3587700" cy="244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47"/>
          <p:cNvPicPr preferRelativeResize="0"/>
          <p:nvPr/>
        </p:nvPicPr>
        <p:blipFill rotWithShape="1">
          <a:blip r:embed="rId3">
            <a:alphaModFix/>
          </a:blip>
          <a:srcRect b="35342" l="7978" r="0" t="0"/>
          <a:stretch/>
        </p:blipFill>
        <p:spPr>
          <a:xfrm>
            <a:off x="908937" y="982850"/>
            <a:ext cx="7326127" cy="3510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pic>
        <p:nvPicPr>
          <p:cNvPr id="809" name="Google Shape;809;p48"/>
          <p:cNvPicPr preferRelativeResize="0"/>
          <p:nvPr/>
        </p:nvPicPr>
        <p:blipFill rotWithShape="1">
          <a:blip r:embed="rId3">
            <a:alphaModFix/>
          </a:blip>
          <a:srcRect b="0" l="0" r="53246" t="28484"/>
          <a:stretch/>
        </p:blipFill>
        <p:spPr>
          <a:xfrm>
            <a:off x="899275" y="1004475"/>
            <a:ext cx="3325724" cy="3469224"/>
          </a:xfrm>
          <a:prstGeom prst="rect">
            <a:avLst/>
          </a:prstGeom>
          <a:noFill/>
          <a:ln>
            <a:noFill/>
          </a:ln>
        </p:spPr>
      </p:pic>
      <p:pic>
        <p:nvPicPr>
          <p:cNvPr id="810" name="Google Shape;810;p48"/>
          <p:cNvPicPr preferRelativeResize="0"/>
          <p:nvPr/>
        </p:nvPicPr>
        <p:blipFill rotWithShape="1">
          <a:blip r:embed="rId3">
            <a:alphaModFix/>
          </a:blip>
          <a:srcRect b="40116" l="79954" r="0" t="0"/>
          <a:stretch/>
        </p:blipFill>
        <p:spPr>
          <a:xfrm>
            <a:off x="5774475" y="985438"/>
            <a:ext cx="1721325" cy="350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49"/>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p>
            <a:pPr indent="0" lvl="0" marL="0" rtl="0" algn="ctr">
              <a:lnSpc>
                <a:spcPct val="100000"/>
              </a:lnSpc>
              <a:spcBef>
                <a:spcPts val="1600"/>
              </a:spcBef>
              <a:spcAft>
                <a:spcPts val="1000"/>
              </a:spcAft>
              <a:buNone/>
            </a:pPr>
            <a:r>
              <a:rPr lang="en" sz="4000">
                <a:solidFill>
                  <a:schemeClr val="dk2"/>
                </a:solidFill>
              </a:rPr>
              <a:t>Sequence</a:t>
            </a:r>
            <a:r>
              <a:rPr lang="en" sz="4000">
                <a:solidFill>
                  <a:schemeClr val="dk2"/>
                </a:solidFill>
              </a:rPr>
              <a:t> Diagram</a:t>
            </a:r>
            <a:endParaRPr sz="4000">
              <a:solidFill>
                <a:schemeClr val="dk2"/>
              </a:solidFill>
            </a:endParaRPr>
          </a:p>
        </p:txBody>
      </p:sp>
      <p:sp>
        <p:nvSpPr>
          <p:cNvPr id="816" name="Google Shape;816;p49"/>
          <p:cNvSpPr txBox="1"/>
          <p:nvPr/>
        </p:nvSpPr>
        <p:spPr>
          <a:xfrm>
            <a:off x="1442700" y="1323975"/>
            <a:ext cx="625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Epilogue SemiBold"/>
                <a:ea typeface="Epilogue SemiBold"/>
                <a:cs typeface="Epilogue SemiBold"/>
                <a:sym typeface="Epilogue SemiBold"/>
              </a:rPr>
              <a:t>Dynamic System Model :</a:t>
            </a:r>
            <a:endParaRPr sz="2400">
              <a:solidFill>
                <a:schemeClr val="dk1"/>
              </a:solidFill>
              <a:latin typeface="Epilogue SemiBold"/>
              <a:ea typeface="Epilogue SemiBold"/>
              <a:cs typeface="Epilogue SemiBold"/>
              <a:sym typeface="Epilogue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grpSp>
        <p:nvGrpSpPr>
          <p:cNvPr id="525" name="Google Shape;525;p32"/>
          <p:cNvGrpSpPr/>
          <p:nvPr/>
        </p:nvGrpSpPr>
        <p:grpSpPr>
          <a:xfrm>
            <a:off x="1994675" y="3248650"/>
            <a:ext cx="2392050" cy="586550"/>
            <a:chOff x="5489850" y="1719050"/>
            <a:chExt cx="2392050" cy="586550"/>
          </a:xfrm>
        </p:grpSpPr>
        <p:sp>
          <p:nvSpPr>
            <p:cNvPr id="526" name="Google Shape;526;p32"/>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32"/>
          <p:cNvGrpSpPr/>
          <p:nvPr/>
        </p:nvGrpSpPr>
        <p:grpSpPr>
          <a:xfrm>
            <a:off x="5863375" y="3248650"/>
            <a:ext cx="2392050" cy="586550"/>
            <a:chOff x="5489850" y="1719050"/>
            <a:chExt cx="2392050" cy="586550"/>
          </a:xfrm>
        </p:grpSpPr>
        <p:sp>
          <p:nvSpPr>
            <p:cNvPr id="529" name="Google Shape;529;p32"/>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2"/>
          <p:cNvGrpSpPr/>
          <p:nvPr/>
        </p:nvGrpSpPr>
        <p:grpSpPr>
          <a:xfrm>
            <a:off x="5891200" y="1893750"/>
            <a:ext cx="2392050" cy="586550"/>
            <a:chOff x="5489850" y="1719050"/>
            <a:chExt cx="2392050" cy="586550"/>
          </a:xfrm>
        </p:grpSpPr>
        <p:sp>
          <p:nvSpPr>
            <p:cNvPr id="532" name="Google Shape;532;p32"/>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32"/>
          <p:cNvGrpSpPr/>
          <p:nvPr/>
        </p:nvGrpSpPr>
        <p:grpSpPr>
          <a:xfrm>
            <a:off x="1986275" y="1893750"/>
            <a:ext cx="2392050" cy="586550"/>
            <a:chOff x="5489850" y="1719050"/>
            <a:chExt cx="2392050" cy="586550"/>
          </a:xfrm>
        </p:grpSpPr>
        <p:sp>
          <p:nvSpPr>
            <p:cNvPr id="535" name="Google Shape;535;p32"/>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32"/>
          <p:cNvSpPr/>
          <p:nvPr/>
        </p:nvSpPr>
        <p:spPr>
          <a:xfrm>
            <a:off x="4707075" y="3247613"/>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4723363" y="1840988"/>
            <a:ext cx="940826" cy="71693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808425" y="3247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808438" y="1840988"/>
            <a:ext cx="940826" cy="71693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txBox="1"/>
          <p:nvPr>
            <p:ph type="title"/>
          </p:nvPr>
        </p:nvSpPr>
        <p:spPr>
          <a:xfrm>
            <a:off x="2240456" y="1985865"/>
            <a:ext cx="18837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542" name="Google Shape;542;p32"/>
          <p:cNvSpPr txBox="1"/>
          <p:nvPr>
            <p:ph idx="2" type="title"/>
          </p:nvPr>
        </p:nvSpPr>
        <p:spPr>
          <a:xfrm rot="1296">
            <a:off x="4795982" y="3370397"/>
            <a:ext cx="795600" cy="59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43" name="Google Shape;543;p32"/>
          <p:cNvSpPr txBox="1"/>
          <p:nvPr>
            <p:ph idx="3" type="title"/>
          </p:nvPr>
        </p:nvSpPr>
        <p:spPr>
          <a:xfrm>
            <a:off x="881056" y="3370847"/>
            <a:ext cx="795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44" name="Google Shape;544;p32"/>
          <p:cNvSpPr txBox="1"/>
          <p:nvPr>
            <p:ph idx="4" type="title"/>
          </p:nvPr>
        </p:nvSpPr>
        <p:spPr>
          <a:xfrm>
            <a:off x="2024025" y="3340775"/>
            <a:ext cx="2221800" cy="40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Requirement </a:t>
            </a:r>
            <a:r>
              <a:rPr lang="en" sz="1600"/>
              <a:t>Model</a:t>
            </a:r>
            <a:endParaRPr sz="1600"/>
          </a:p>
        </p:txBody>
      </p:sp>
      <p:sp>
        <p:nvSpPr>
          <p:cNvPr id="545" name="Google Shape;545;p32"/>
          <p:cNvSpPr txBox="1"/>
          <p:nvPr>
            <p:ph idx="5" type="subTitle"/>
          </p:nvPr>
        </p:nvSpPr>
        <p:spPr>
          <a:xfrm>
            <a:off x="1986285" y="3835200"/>
            <a:ext cx="22296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List of requirement</a:t>
            </a:r>
            <a:endParaRPr/>
          </a:p>
          <a:p>
            <a:pPr indent="0" lvl="0" marL="0" rtl="0" algn="l">
              <a:spcBef>
                <a:spcPts val="0"/>
              </a:spcBef>
              <a:spcAft>
                <a:spcPts val="0"/>
              </a:spcAft>
              <a:buClr>
                <a:schemeClr val="hlink"/>
              </a:buClr>
              <a:buSzPts val="1100"/>
              <a:buFont typeface="Arial"/>
              <a:buNone/>
            </a:pPr>
            <a:r>
              <a:rPr lang="en"/>
              <a:t>Use Case model</a:t>
            </a:r>
            <a:endParaRPr/>
          </a:p>
        </p:txBody>
      </p:sp>
      <p:sp>
        <p:nvSpPr>
          <p:cNvPr id="546" name="Google Shape;546;p32"/>
          <p:cNvSpPr txBox="1"/>
          <p:nvPr>
            <p:ph idx="7" type="subTitle"/>
          </p:nvPr>
        </p:nvSpPr>
        <p:spPr>
          <a:xfrm>
            <a:off x="5863375" y="3835200"/>
            <a:ext cx="26475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For </a:t>
            </a:r>
            <a:r>
              <a:rPr lang="en"/>
              <a:t>functional</a:t>
            </a:r>
            <a:r>
              <a:rPr lang="en"/>
              <a:t> requirement</a:t>
            </a:r>
            <a:endParaRPr/>
          </a:p>
          <a:p>
            <a:pPr indent="0" lvl="0" marL="0" rtl="0" algn="l">
              <a:spcBef>
                <a:spcPts val="0"/>
              </a:spcBef>
              <a:spcAft>
                <a:spcPts val="0"/>
              </a:spcAft>
              <a:buClr>
                <a:schemeClr val="hlink"/>
              </a:buClr>
              <a:buSzPts val="1100"/>
              <a:buFont typeface="Arial"/>
              <a:buNone/>
            </a:pPr>
            <a:r>
              <a:rPr lang="en"/>
              <a:t>For non-functional requirement</a:t>
            </a:r>
            <a:endParaRPr/>
          </a:p>
        </p:txBody>
      </p:sp>
      <p:sp>
        <p:nvSpPr>
          <p:cNvPr id="547" name="Google Shape;547;p32"/>
          <p:cNvSpPr txBox="1"/>
          <p:nvPr>
            <p:ph idx="8" type="title"/>
          </p:nvPr>
        </p:nvSpPr>
        <p:spPr>
          <a:xfrm>
            <a:off x="5910474" y="1998312"/>
            <a:ext cx="23535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Model</a:t>
            </a:r>
            <a:endParaRPr/>
          </a:p>
        </p:txBody>
      </p:sp>
      <p:sp>
        <p:nvSpPr>
          <p:cNvPr id="548" name="Google Shape;548;p32"/>
          <p:cNvSpPr txBox="1"/>
          <p:nvPr>
            <p:ph idx="9" type="subTitle"/>
          </p:nvPr>
        </p:nvSpPr>
        <p:spPr>
          <a:xfrm>
            <a:off x="5863375" y="2480300"/>
            <a:ext cx="31455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300"/>
              <a:t> Class Diagram | Sequence Diagram</a:t>
            </a:r>
            <a:endParaRPr sz="1300"/>
          </a:p>
          <a:p>
            <a:pPr indent="0" lvl="0" marL="0" rtl="0" algn="l">
              <a:spcBef>
                <a:spcPts val="0"/>
              </a:spcBef>
              <a:spcAft>
                <a:spcPts val="0"/>
              </a:spcAft>
              <a:buClr>
                <a:schemeClr val="hlink"/>
              </a:buClr>
              <a:buSzPts val="1100"/>
              <a:buFont typeface="Arial"/>
              <a:buNone/>
            </a:pPr>
            <a:r>
              <a:rPr lang="en" sz="1300"/>
              <a:t> State Diagram | Activity Diagram</a:t>
            </a:r>
            <a:endParaRPr sz="1300"/>
          </a:p>
        </p:txBody>
      </p:sp>
      <p:sp>
        <p:nvSpPr>
          <p:cNvPr id="549" name="Google Shape;549;p32"/>
          <p:cNvSpPr txBox="1"/>
          <p:nvPr>
            <p:ph idx="13" type="title"/>
          </p:nvPr>
        </p:nvSpPr>
        <p:spPr>
          <a:xfrm rot="1296">
            <a:off x="4795981" y="1964342"/>
            <a:ext cx="7956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50" name="Google Shape;550;p32"/>
          <p:cNvSpPr txBox="1"/>
          <p:nvPr>
            <p:ph idx="14" type="title"/>
          </p:nvPr>
        </p:nvSpPr>
        <p:spPr>
          <a:xfrm rot="1302">
            <a:off x="882700" y="1964200"/>
            <a:ext cx="792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51" name="Google Shape;551;p32"/>
          <p:cNvSpPr txBox="1"/>
          <p:nvPr>
            <p:ph idx="15" type="title"/>
          </p:nvPr>
        </p:nvSpPr>
        <p:spPr>
          <a:xfrm>
            <a:off x="720000" y="935913"/>
            <a:ext cx="77040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lt1"/>
                </a:solidFill>
              </a:rPr>
              <a:t>contents</a:t>
            </a:r>
            <a:endParaRPr>
              <a:solidFill>
                <a:schemeClr val="lt1"/>
              </a:solidFill>
            </a:endParaRPr>
          </a:p>
        </p:txBody>
      </p:sp>
      <p:sp>
        <p:nvSpPr>
          <p:cNvPr id="552" name="Google Shape;552;p32"/>
          <p:cNvSpPr txBox="1"/>
          <p:nvPr>
            <p:ph idx="4" type="title"/>
          </p:nvPr>
        </p:nvSpPr>
        <p:spPr>
          <a:xfrm>
            <a:off x="5752000" y="3341825"/>
            <a:ext cx="2531100" cy="40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Test Specification</a:t>
            </a:r>
            <a:endParaRPr sz="1800"/>
          </a:p>
        </p:txBody>
      </p:sp>
      <p:sp>
        <p:nvSpPr>
          <p:cNvPr id="553" name="Google Shape;553;p32"/>
          <p:cNvSpPr txBox="1"/>
          <p:nvPr>
            <p:ph idx="4294967295" type="subTitle"/>
          </p:nvPr>
        </p:nvSpPr>
        <p:spPr>
          <a:xfrm rot="-625">
            <a:off x="3561629" y="326911"/>
            <a:ext cx="4947900" cy="426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lt1"/>
                </a:solidFill>
              </a:rPr>
              <a:t>CISC3026 Software Engineering Principle (Group Number 7) </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0"/>
          <p:cNvSpPr txBox="1"/>
          <p:nvPr>
            <p:ph type="title"/>
          </p:nvPr>
        </p:nvSpPr>
        <p:spPr>
          <a:xfrm>
            <a:off x="1016088" y="1227200"/>
            <a:ext cx="3975300" cy="5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Sequence Diagram</a:t>
            </a:r>
            <a:endParaRPr>
              <a:solidFill>
                <a:schemeClr val="dk2"/>
              </a:solidFill>
            </a:endParaRPr>
          </a:p>
        </p:txBody>
      </p:sp>
      <p:sp>
        <p:nvSpPr>
          <p:cNvPr id="822" name="Google Shape;822;p50"/>
          <p:cNvSpPr txBox="1"/>
          <p:nvPr>
            <p:ph idx="1" type="subTitle"/>
          </p:nvPr>
        </p:nvSpPr>
        <p:spPr>
          <a:xfrm rot="-338">
            <a:off x="1016097" y="1874955"/>
            <a:ext cx="3054900" cy="20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 that depicts system's </a:t>
            </a:r>
            <a:r>
              <a:rPr lang="en">
                <a:solidFill>
                  <a:schemeClr val="lt2"/>
                </a:solidFill>
              </a:rPr>
              <a:t>process</a:t>
            </a:r>
            <a:r>
              <a:rPr lang="en"/>
              <a:t> in </a:t>
            </a:r>
            <a:r>
              <a:rPr b="1" lang="en">
                <a:solidFill>
                  <a:schemeClr val="lt2"/>
                </a:solidFill>
              </a:rPr>
              <a:t>time sequence</a:t>
            </a:r>
            <a:endParaRPr b="1">
              <a:solidFill>
                <a:schemeClr val="lt2"/>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a:t>
            </a:r>
            <a:r>
              <a:rPr lang="en"/>
              <a:t>ctors</a:t>
            </a:r>
            <a:endParaRPr/>
          </a:p>
          <a:p>
            <a:pPr indent="-317500" lvl="0" marL="457200" rtl="0" algn="l">
              <a:spcBef>
                <a:spcPts val="0"/>
              </a:spcBef>
              <a:spcAft>
                <a:spcPts val="0"/>
              </a:spcAft>
              <a:buSzPts val="1400"/>
              <a:buChar char="●"/>
            </a:pPr>
            <a:r>
              <a:rPr lang="en"/>
              <a:t>Messages</a:t>
            </a:r>
            <a:endParaRPr/>
          </a:p>
          <a:p>
            <a:pPr indent="-317500" lvl="0" marL="457200" rtl="0" algn="l">
              <a:spcBef>
                <a:spcPts val="0"/>
              </a:spcBef>
              <a:spcAft>
                <a:spcPts val="0"/>
              </a:spcAft>
              <a:buSzPts val="1400"/>
              <a:buChar char="●"/>
            </a:pPr>
            <a:r>
              <a:rPr lang="en"/>
              <a:t>Loop or iteration area</a:t>
            </a:r>
            <a:endParaRPr/>
          </a:p>
        </p:txBody>
      </p:sp>
      <p:pic>
        <p:nvPicPr>
          <p:cNvPr id="823" name="Google Shape;823;p50"/>
          <p:cNvPicPr preferRelativeResize="0"/>
          <p:nvPr/>
        </p:nvPicPr>
        <p:blipFill>
          <a:blip r:embed="rId3">
            <a:alphaModFix/>
          </a:blip>
          <a:stretch>
            <a:fillRect/>
          </a:stretch>
        </p:blipFill>
        <p:spPr>
          <a:xfrm>
            <a:off x="4958825" y="1785338"/>
            <a:ext cx="3193050" cy="2220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pic>
        <p:nvPicPr>
          <p:cNvPr id="828" name="Google Shape;828;p51"/>
          <p:cNvPicPr preferRelativeResize="0"/>
          <p:nvPr/>
        </p:nvPicPr>
        <p:blipFill>
          <a:blip r:embed="rId3">
            <a:alphaModFix/>
          </a:blip>
          <a:stretch>
            <a:fillRect/>
          </a:stretch>
        </p:blipFill>
        <p:spPr>
          <a:xfrm>
            <a:off x="2033200" y="921550"/>
            <a:ext cx="5237301" cy="364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2"/>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p>
            <a:pPr indent="0" lvl="0" marL="0" rtl="0" algn="ctr">
              <a:lnSpc>
                <a:spcPct val="100000"/>
              </a:lnSpc>
              <a:spcBef>
                <a:spcPts val="1600"/>
              </a:spcBef>
              <a:spcAft>
                <a:spcPts val="1000"/>
              </a:spcAft>
              <a:buNone/>
            </a:pPr>
            <a:r>
              <a:rPr lang="en" sz="4000">
                <a:solidFill>
                  <a:schemeClr val="dk2"/>
                </a:solidFill>
              </a:rPr>
              <a:t>Activity Diagram</a:t>
            </a:r>
            <a:endParaRPr sz="4000">
              <a:solidFill>
                <a:schemeClr val="dk2"/>
              </a:solidFill>
            </a:endParaRPr>
          </a:p>
        </p:txBody>
      </p:sp>
      <p:sp>
        <p:nvSpPr>
          <p:cNvPr id="834" name="Google Shape;834;p52"/>
          <p:cNvSpPr txBox="1"/>
          <p:nvPr/>
        </p:nvSpPr>
        <p:spPr>
          <a:xfrm>
            <a:off x="1442700" y="1323975"/>
            <a:ext cx="625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Epilogue SemiBold"/>
                <a:ea typeface="Epilogue SemiBold"/>
                <a:cs typeface="Epilogue SemiBold"/>
                <a:sym typeface="Epilogue SemiBold"/>
              </a:rPr>
              <a:t>Dynamic System Model :</a:t>
            </a:r>
            <a:endParaRPr sz="2400">
              <a:solidFill>
                <a:schemeClr val="dk1"/>
              </a:solidFill>
              <a:latin typeface="Epilogue SemiBold"/>
              <a:ea typeface="Epilogue SemiBold"/>
              <a:cs typeface="Epilogue SemiBold"/>
              <a:sym typeface="Epilogue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53"/>
          <p:cNvSpPr txBox="1"/>
          <p:nvPr>
            <p:ph type="title"/>
          </p:nvPr>
        </p:nvSpPr>
        <p:spPr>
          <a:xfrm>
            <a:off x="1328475" y="1606188"/>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2"/>
                </a:solidFill>
                <a:latin typeface="Arial"/>
                <a:ea typeface="Arial"/>
                <a:cs typeface="Arial"/>
                <a:sym typeface="Arial"/>
              </a:rPr>
              <a:t>Partition</a:t>
            </a:r>
            <a:endParaRPr sz="2800">
              <a:solidFill>
                <a:schemeClr val="dk2"/>
              </a:solidFill>
              <a:latin typeface="Arial"/>
              <a:ea typeface="Arial"/>
              <a:cs typeface="Arial"/>
              <a:sym typeface="Arial"/>
            </a:endParaRPr>
          </a:p>
        </p:txBody>
      </p:sp>
      <p:pic>
        <p:nvPicPr>
          <p:cNvPr id="840" name="Google Shape;840;p53"/>
          <p:cNvPicPr preferRelativeResize="0"/>
          <p:nvPr/>
        </p:nvPicPr>
        <p:blipFill>
          <a:blip r:embed="rId3">
            <a:alphaModFix/>
          </a:blip>
          <a:stretch>
            <a:fillRect/>
          </a:stretch>
        </p:blipFill>
        <p:spPr>
          <a:xfrm>
            <a:off x="4229925" y="969225"/>
            <a:ext cx="3749376" cy="3580000"/>
          </a:xfrm>
          <a:prstGeom prst="rect">
            <a:avLst/>
          </a:prstGeom>
          <a:noFill/>
          <a:ln>
            <a:noFill/>
          </a:ln>
        </p:spPr>
      </p:pic>
      <p:sp>
        <p:nvSpPr>
          <p:cNvPr id="841" name="Google Shape;841;p53"/>
          <p:cNvSpPr txBox="1"/>
          <p:nvPr/>
        </p:nvSpPr>
        <p:spPr>
          <a:xfrm>
            <a:off x="1604000" y="2244313"/>
            <a:ext cx="23652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Epilogue"/>
              <a:buChar char="●"/>
            </a:pPr>
            <a:r>
              <a:rPr lang="en" sz="2400">
                <a:solidFill>
                  <a:schemeClr val="dk1"/>
                </a:solidFill>
                <a:latin typeface="Epilogue"/>
                <a:ea typeface="Epilogue"/>
                <a:cs typeface="Epilogue"/>
                <a:sym typeface="Epilogue"/>
              </a:rPr>
              <a:t>User</a:t>
            </a:r>
            <a:endParaRPr sz="2400">
              <a:solidFill>
                <a:schemeClr val="dk1"/>
              </a:solidFill>
              <a:latin typeface="Epilogue"/>
              <a:ea typeface="Epilogue"/>
              <a:cs typeface="Epilogue"/>
              <a:sym typeface="Epilogue"/>
            </a:endParaRPr>
          </a:p>
          <a:p>
            <a:pPr indent="-381000" lvl="0" marL="457200" rtl="0" algn="l">
              <a:spcBef>
                <a:spcPts val="0"/>
              </a:spcBef>
              <a:spcAft>
                <a:spcPts val="0"/>
              </a:spcAft>
              <a:buClr>
                <a:schemeClr val="dk1"/>
              </a:buClr>
              <a:buSzPts val="2400"/>
              <a:buFont typeface="Epilogue"/>
              <a:buChar char="●"/>
            </a:pPr>
            <a:r>
              <a:rPr lang="en" sz="2400">
                <a:solidFill>
                  <a:schemeClr val="dk1"/>
                </a:solidFill>
                <a:latin typeface="Epilogue"/>
                <a:ea typeface="Epilogue"/>
                <a:cs typeface="Epilogue"/>
                <a:sym typeface="Epilogue"/>
              </a:rPr>
              <a:t>System</a:t>
            </a:r>
            <a:endParaRPr sz="2400">
              <a:solidFill>
                <a:schemeClr val="dk1"/>
              </a:solidFill>
              <a:latin typeface="Epilogue"/>
              <a:ea typeface="Epilogue"/>
              <a:cs typeface="Epilogue"/>
              <a:sym typeface="Epilogue"/>
            </a:endParaRPr>
          </a:p>
          <a:p>
            <a:pPr indent="-381000" lvl="0" marL="457200" rtl="0" algn="l">
              <a:spcBef>
                <a:spcPts val="0"/>
              </a:spcBef>
              <a:spcAft>
                <a:spcPts val="0"/>
              </a:spcAft>
              <a:buClr>
                <a:schemeClr val="dk1"/>
              </a:buClr>
              <a:buSzPts val="2400"/>
              <a:buFont typeface="Epilogue"/>
              <a:buChar char="●"/>
            </a:pPr>
            <a:r>
              <a:rPr lang="en" sz="2400">
                <a:solidFill>
                  <a:schemeClr val="dk1"/>
                </a:solidFill>
                <a:latin typeface="Epilogue"/>
                <a:ea typeface="Epilogue"/>
                <a:cs typeface="Epilogue"/>
                <a:sym typeface="Epilogue"/>
              </a:rPr>
              <a:t>Shop</a:t>
            </a:r>
            <a:endParaRPr sz="2400">
              <a:solidFill>
                <a:schemeClr val="dk1"/>
              </a:solidFill>
              <a:latin typeface="Epilogue"/>
              <a:ea typeface="Epilogue"/>
              <a:cs typeface="Epilogue"/>
              <a:sym typeface="Epilog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pic>
        <p:nvPicPr>
          <p:cNvPr id="846" name="Google Shape;846;p54"/>
          <p:cNvPicPr preferRelativeResize="0"/>
          <p:nvPr/>
        </p:nvPicPr>
        <p:blipFill rotWithShape="1">
          <a:blip r:embed="rId3">
            <a:alphaModFix/>
          </a:blip>
          <a:srcRect b="56818" l="0" r="0" t="0"/>
          <a:stretch/>
        </p:blipFill>
        <p:spPr>
          <a:xfrm>
            <a:off x="689650" y="966100"/>
            <a:ext cx="7764699" cy="3201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pic>
        <p:nvPicPr>
          <p:cNvPr id="851" name="Google Shape;851;p55"/>
          <p:cNvPicPr preferRelativeResize="0"/>
          <p:nvPr/>
        </p:nvPicPr>
        <p:blipFill rotWithShape="1">
          <a:blip r:embed="rId3">
            <a:alphaModFix/>
          </a:blip>
          <a:srcRect b="38084" l="1329" r="-1330" t="38067"/>
          <a:stretch/>
        </p:blipFill>
        <p:spPr>
          <a:xfrm>
            <a:off x="689650" y="1607350"/>
            <a:ext cx="7764699" cy="1768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pic>
        <p:nvPicPr>
          <p:cNvPr id="856" name="Google Shape;856;p56"/>
          <p:cNvPicPr preferRelativeResize="0"/>
          <p:nvPr/>
        </p:nvPicPr>
        <p:blipFill rotWithShape="1">
          <a:blip r:embed="rId3">
            <a:alphaModFix/>
          </a:blip>
          <a:srcRect b="1546" l="0" r="606" t="61449"/>
          <a:stretch/>
        </p:blipFill>
        <p:spPr>
          <a:xfrm>
            <a:off x="651725" y="1317175"/>
            <a:ext cx="7717951" cy="2743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7"/>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p>
            <a:pPr indent="0" lvl="0" marL="0" rtl="0" algn="ctr">
              <a:lnSpc>
                <a:spcPct val="100000"/>
              </a:lnSpc>
              <a:spcBef>
                <a:spcPts val="1600"/>
              </a:spcBef>
              <a:spcAft>
                <a:spcPts val="1000"/>
              </a:spcAft>
              <a:buNone/>
            </a:pPr>
            <a:r>
              <a:rPr lang="en" sz="4200">
                <a:solidFill>
                  <a:schemeClr val="dk2"/>
                </a:solidFill>
              </a:rPr>
              <a:t>State Diagram</a:t>
            </a:r>
            <a:endParaRPr sz="4200">
              <a:solidFill>
                <a:schemeClr val="dk2"/>
              </a:solidFill>
            </a:endParaRPr>
          </a:p>
        </p:txBody>
      </p:sp>
      <p:sp>
        <p:nvSpPr>
          <p:cNvPr id="862" name="Google Shape;862;p57"/>
          <p:cNvSpPr txBox="1"/>
          <p:nvPr/>
        </p:nvSpPr>
        <p:spPr>
          <a:xfrm>
            <a:off x="1442700" y="1323975"/>
            <a:ext cx="625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Epilogue SemiBold"/>
                <a:ea typeface="Epilogue SemiBold"/>
                <a:cs typeface="Epilogue SemiBold"/>
                <a:sym typeface="Epilogue SemiBold"/>
              </a:rPr>
              <a:t>Dynamic System Model :</a:t>
            </a:r>
            <a:endParaRPr sz="2400">
              <a:solidFill>
                <a:schemeClr val="dk1"/>
              </a:solidFill>
              <a:latin typeface="Epilogue SemiBold"/>
              <a:ea typeface="Epilogue SemiBold"/>
              <a:cs typeface="Epilogue SemiBold"/>
              <a:sym typeface="Epilogue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58"/>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state diagram of appointment</a:t>
            </a:r>
            <a:endParaRPr/>
          </a:p>
        </p:txBody>
      </p:sp>
      <p:pic>
        <p:nvPicPr>
          <p:cNvPr id="868" name="Google Shape;868;p58"/>
          <p:cNvPicPr preferRelativeResize="0"/>
          <p:nvPr/>
        </p:nvPicPr>
        <p:blipFill rotWithShape="1">
          <a:blip r:embed="rId3">
            <a:alphaModFix/>
          </a:blip>
          <a:srcRect b="8921" l="14198" r="2523" t="64998"/>
          <a:stretch/>
        </p:blipFill>
        <p:spPr>
          <a:xfrm>
            <a:off x="628825" y="1845900"/>
            <a:ext cx="7886351" cy="1908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59"/>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4" name="Google Shape;874;p59"/>
          <p:cNvGrpSpPr/>
          <p:nvPr/>
        </p:nvGrpSpPr>
        <p:grpSpPr>
          <a:xfrm>
            <a:off x="4882194" y="2169725"/>
            <a:ext cx="3123078" cy="1105100"/>
            <a:chOff x="1378750" y="2164200"/>
            <a:chExt cx="5607968" cy="1105100"/>
          </a:xfrm>
        </p:grpSpPr>
        <p:sp>
          <p:nvSpPr>
            <p:cNvPr id="875" name="Google Shape;875;p59"/>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9"/>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59"/>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9"/>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79" name="Google Shape;879;p59"/>
          <p:cNvSpPr txBox="1"/>
          <p:nvPr>
            <p:ph type="title"/>
          </p:nvPr>
        </p:nvSpPr>
        <p:spPr>
          <a:xfrm>
            <a:off x="4812187" y="2253000"/>
            <a:ext cx="3263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Test Specification</a:t>
            </a:r>
            <a:endParaRPr sz="3200"/>
          </a:p>
        </p:txBody>
      </p:sp>
      <p:sp>
        <p:nvSpPr>
          <p:cNvPr id="880" name="Google Shape;880;p59"/>
          <p:cNvSpPr txBox="1"/>
          <p:nvPr>
            <p:ph idx="1" type="subTitle"/>
          </p:nvPr>
        </p:nvSpPr>
        <p:spPr>
          <a:xfrm rot="418">
            <a:off x="5210889" y="3360675"/>
            <a:ext cx="24657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Barber &amp; Salon Booking App</a:t>
            </a:r>
            <a:endParaRPr/>
          </a:p>
        </p:txBody>
      </p:sp>
      <p:grpSp>
        <p:nvGrpSpPr>
          <p:cNvPr id="881" name="Google Shape;881;p59"/>
          <p:cNvGrpSpPr/>
          <p:nvPr/>
        </p:nvGrpSpPr>
        <p:grpSpPr>
          <a:xfrm rot="2700000">
            <a:off x="113546" y="2934666"/>
            <a:ext cx="1724943" cy="1686284"/>
            <a:chOff x="7499398" y="624507"/>
            <a:chExt cx="1440046" cy="1407772"/>
          </a:xfrm>
        </p:grpSpPr>
        <p:sp>
          <p:nvSpPr>
            <p:cNvPr id="882" name="Google Shape;882;p59"/>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3" name="Google Shape;883;p59"/>
            <p:cNvGrpSpPr/>
            <p:nvPr/>
          </p:nvGrpSpPr>
          <p:grpSpPr>
            <a:xfrm rot="-1343739">
              <a:off x="7664174" y="789203"/>
              <a:ext cx="1078029" cy="1078380"/>
              <a:chOff x="5759760" y="3433415"/>
              <a:chExt cx="583422" cy="583612"/>
            </a:xfrm>
          </p:grpSpPr>
          <p:sp>
            <p:nvSpPr>
              <p:cNvPr id="884" name="Google Shape;884;p5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8" name="Google Shape;888;p59"/>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9" name="Google Shape;889;p59"/>
          <p:cNvGrpSpPr/>
          <p:nvPr/>
        </p:nvGrpSpPr>
        <p:grpSpPr>
          <a:xfrm rot="585029">
            <a:off x="1392974" y="4072531"/>
            <a:ext cx="1045017" cy="1021596"/>
            <a:chOff x="7499398" y="624507"/>
            <a:chExt cx="1440046" cy="1407772"/>
          </a:xfrm>
        </p:grpSpPr>
        <p:sp>
          <p:nvSpPr>
            <p:cNvPr id="890" name="Google Shape;890;p59"/>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59"/>
            <p:cNvGrpSpPr/>
            <p:nvPr/>
          </p:nvGrpSpPr>
          <p:grpSpPr>
            <a:xfrm rot="-1343739">
              <a:off x="7664174" y="789203"/>
              <a:ext cx="1078029" cy="1078380"/>
              <a:chOff x="5759760" y="3433415"/>
              <a:chExt cx="583422" cy="583612"/>
            </a:xfrm>
          </p:grpSpPr>
          <p:sp>
            <p:nvSpPr>
              <p:cNvPr id="892" name="Google Shape;892;p5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59"/>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9"/>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3"/>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33"/>
          <p:cNvGrpSpPr/>
          <p:nvPr/>
        </p:nvGrpSpPr>
        <p:grpSpPr>
          <a:xfrm>
            <a:off x="4882194" y="2169725"/>
            <a:ext cx="3123078" cy="1105100"/>
            <a:chOff x="1378750" y="2164200"/>
            <a:chExt cx="5607968" cy="1105100"/>
          </a:xfrm>
        </p:grpSpPr>
        <p:sp>
          <p:nvSpPr>
            <p:cNvPr id="560" name="Google Shape;560;p33"/>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33"/>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64" name="Google Shape;564;p33"/>
          <p:cNvSpPr txBox="1"/>
          <p:nvPr>
            <p:ph type="title"/>
          </p:nvPr>
        </p:nvSpPr>
        <p:spPr>
          <a:xfrm>
            <a:off x="4869526" y="2253000"/>
            <a:ext cx="3123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Introduction</a:t>
            </a:r>
            <a:endParaRPr sz="3500"/>
          </a:p>
        </p:txBody>
      </p:sp>
      <p:sp>
        <p:nvSpPr>
          <p:cNvPr id="565" name="Google Shape;565;p33"/>
          <p:cNvSpPr txBox="1"/>
          <p:nvPr>
            <p:ph idx="1" type="subTitle"/>
          </p:nvPr>
        </p:nvSpPr>
        <p:spPr>
          <a:xfrm rot="418">
            <a:off x="5210889" y="3360675"/>
            <a:ext cx="24657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Barber &amp; Salon Booking App</a:t>
            </a:r>
            <a:endParaRPr/>
          </a:p>
        </p:txBody>
      </p:sp>
      <p:grpSp>
        <p:nvGrpSpPr>
          <p:cNvPr id="566" name="Google Shape;566;p33"/>
          <p:cNvGrpSpPr/>
          <p:nvPr/>
        </p:nvGrpSpPr>
        <p:grpSpPr>
          <a:xfrm rot="2700000">
            <a:off x="113546" y="2934666"/>
            <a:ext cx="1724943" cy="1686284"/>
            <a:chOff x="7499398" y="624507"/>
            <a:chExt cx="1440046" cy="1407772"/>
          </a:xfrm>
        </p:grpSpPr>
        <p:sp>
          <p:nvSpPr>
            <p:cNvPr id="567" name="Google Shape;567;p33"/>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33"/>
            <p:cNvGrpSpPr/>
            <p:nvPr/>
          </p:nvGrpSpPr>
          <p:grpSpPr>
            <a:xfrm rot="-1343739">
              <a:off x="7664174" y="789203"/>
              <a:ext cx="1078029" cy="1078380"/>
              <a:chOff x="5759760" y="3433415"/>
              <a:chExt cx="583422" cy="583612"/>
            </a:xfrm>
          </p:grpSpPr>
          <p:sp>
            <p:nvSpPr>
              <p:cNvPr id="569" name="Google Shape;569;p33"/>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3" name="Google Shape;573;p33"/>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33"/>
          <p:cNvGrpSpPr/>
          <p:nvPr/>
        </p:nvGrpSpPr>
        <p:grpSpPr>
          <a:xfrm rot="585029">
            <a:off x="1392974" y="4072531"/>
            <a:ext cx="1045017" cy="1021596"/>
            <a:chOff x="7499398" y="624507"/>
            <a:chExt cx="1440046" cy="1407772"/>
          </a:xfrm>
        </p:grpSpPr>
        <p:sp>
          <p:nvSpPr>
            <p:cNvPr id="575" name="Google Shape;575;p33"/>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33"/>
            <p:cNvGrpSpPr/>
            <p:nvPr/>
          </p:nvGrpSpPr>
          <p:grpSpPr>
            <a:xfrm rot="-1343739">
              <a:off x="7664174" y="789203"/>
              <a:ext cx="1078029" cy="1078380"/>
              <a:chOff x="5759760" y="3433415"/>
              <a:chExt cx="583422" cy="583612"/>
            </a:xfrm>
          </p:grpSpPr>
          <p:sp>
            <p:nvSpPr>
              <p:cNvPr id="577" name="Google Shape;577;p33"/>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3"/>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1" name="Google Shape;581;p33"/>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60"/>
          <p:cNvSpPr/>
          <p:nvPr/>
        </p:nvSpPr>
        <p:spPr>
          <a:xfrm>
            <a:off x="1805700" y="1552275"/>
            <a:ext cx="5543700" cy="1019400"/>
          </a:xfrm>
          <a:prstGeom prst="roundRect">
            <a:avLst>
              <a:gd fmla="val 16667"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0"/>
          <p:cNvSpPr txBox="1"/>
          <p:nvPr>
            <p:ph type="title"/>
          </p:nvPr>
        </p:nvSpPr>
        <p:spPr>
          <a:xfrm>
            <a:off x="1660950" y="1614600"/>
            <a:ext cx="5949000" cy="92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4000"/>
              <a:t>Test </a:t>
            </a:r>
            <a:r>
              <a:rPr lang="en" sz="4000">
                <a:solidFill>
                  <a:schemeClr val="dk2"/>
                </a:solidFill>
              </a:rPr>
              <a:t>Specification</a:t>
            </a:r>
            <a:endParaRPr sz="4000"/>
          </a:p>
        </p:txBody>
      </p:sp>
      <p:sp>
        <p:nvSpPr>
          <p:cNvPr id="904" name="Google Shape;904;p60"/>
          <p:cNvSpPr txBox="1"/>
          <p:nvPr>
            <p:ph idx="1" type="subTitle"/>
          </p:nvPr>
        </p:nvSpPr>
        <p:spPr>
          <a:xfrm>
            <a:off x="2479125" y="2734850"/>
            <a:ext cx="4162800" cy="10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n">
                <a:latin typeface="Cabin Medium"/>
                <a:ea typeface="Cabin Medium"/>
                <a:cs typeface="Cabin Medium"/>
                <a:sym typeface="Cabin Medium"/>
              </a:rPr>
              <a:t>A test case in software engineering is a description of the </a:t>
            </a:r>
            <a:r>
              <a:rPr lang="en">
                <a:solidFill>
                  <a:schemeClr val="dk2"/>
                </a:solidFill>
                <a:latin typeface="Cabin Medium"/>
                <a:ea typeface="Cabin Medium"/>
                <a:cs typeface="Cabin Medium"/>
                <a:sym typeface="Cabin Medium"/>
              </a:rPr>
              <a:t>inputs</a:t>
            </a:r>
            <a:r>
              <a:rPr lang="en">
                <a:latin typeface="Cabin Medium"/>
                <a:ea typeface="Cabin Medium"/>
                <a:cs typeface="Cabin Medium"/>
                <a:sym typeface="Cabin Medium"/>
              </a:rPr>
              <a:t>, execution conditions, </a:t>
            </a:r>
            <a:r>
              <a:rPr lang="en">
                <a:solidFill>
                  <a:schemeClr val="dk2"/>
                </a:solidFill>
                <a:latin typeface="Cabin Medium"/>
                <a:ea typeface="Cabin Medium"/>
                <a:cs typeface="Cabin Medium"/>
                <a:sym typeface="Cabin Medium"/>
              </a:rPr>
              <a:t>testing</a:t>
            </a:r>
            <a:r>
              <a:rPr lang="en">
                <a:latin typeface="Cabin Medium"/>
                <a:ea typeface="Cabin Medium"/>
                <a:cs typeface="Cabin Medium"/>
                <a:sym typeface="Cabin Medium"/>
              </a:rPr>
              <a:t> process, and anticipated </a:t>
            </a:r>
            <a:r>
              <a:rPr lang="en">
                <a:solidFill>
                  <a:schemeClr val="dk2"/>
                </a:solidFill>
                <a:latin typeface="Cabin Medium"/>
                <a:ea typeface="Cabin Medium"/>
                <a:cs typeface="Cabin Medium"/>
                <a:sym typeface="Cabin Medium"/>
              </a:rPr>
              <a:t>results</a:t>
            </a:r>
            <a:r>
              <a:rPr lang="en">
                <a:latin typeface="Cabin Medium"/>
                <a:ea typeface="Cabin Medium"/>
                <a:cs typeface="Cabin Medium"/>
                <a:sym typeface="Cabin Medium"/>
              </a:rPr>
              <a:t> that define a single test to be executed to achieve a specific software testing objective.</a:t>
            </a:r>
            <a:endParaRPr>
              <a:latin typeface="Cabin Medium"/>
              <a:ea typeface="Cabin Medium"/>
              <a:cs typeface="Cabin Medium"/>
              <a:sym typeface="Cabin Medium"/>
            </a:endParaRPr>
          </a:p>
        </p:txBody>
      </p:sp>
      <p:sp>
        <p:nvSpPr>
          <p:cNvPr id="905" name="Google Shape;905;p60"/>
          <p:cNvSpPr txBox="1"/>
          <p:nvPr/>
        </p:nvSpPr>
        <p:spPr>
          <a:xfrm>
            <a:off x="2479950" y="1106325"/>
            <a:ext cx="43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6B65"/>
                </a:solidFill>
                <a:latin typeface="Cabin"/>
                <a:ea typeface="Cabin"/>
                <a:cs typeface="Cabin"/>
                <a:sym typeface="Cabin"/>
              </a:rPr>
              <a:t>PPT will only cover brief idea, details can refer report</a:t>
            </a:r>
            <a:endParaRPr>
              <a:solidFill>
                <a:srgbClr val="FF6B65"/>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grpSp>
        <p:nvGrpSpPr>
          <p:cNvPr id="910" name="Google Shape;910;p61"/>
          <p:cNvGrpSpPr/>
          <p:nvPr/>
        </p:nvGrpSpPr>
        <p:grpSpPr>
          <a:xfrm rot="-6614059">
            <a:off x="33214" y="2281709"/>
            <a:ext cx="1877486" cy="1877271"/>
            <a:chOff x="277881" y="2901316"/>
            <a:chExt cx="1900344" cy="1900126"/>
          </a:xfrm>
        </p:grpSpPr>
        <p:sp>
          <p:nvSpPr>
            <p:cNvPr id="911" name="Google Shape;911;p61"/>
            <p:cNvSpPr/>
            <p:nvPr/>
          </p:nvSpPr>
          <p:spPr>
            <a:xfrm>
              <a:off x="402450" y="3248988"/>
              <a:ext cx="1354500" cy="135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61"/>
            <p:cNvGrpSpPr/>
            <p:nvPr/>
          </p:nvGrpSpPr>
          <p:grpSpPr>
            <a:xfrm rot="2322109">
              <a:off x="551788" y="3175815"/>
              <a:ext cx="1352529" cy="1351128"/>
              <a:chOff x="200055" y="3556746"/>
              <a:chExt cx="869964" cy="869063"/>
            </a:xfrm>
          </p:grpSpPr>
          <p:sp>
            <p:nvSpPr>
              <p:cNvPr id="913" name="Google Shape;913;p61"/>
              <p:cNvSpPr/>
              <p:nvPr/>
            </p:nvSpPr>
            <p:spPr>
              <a:xfrm>
                <a:off x="200055" y="3556746"/>
                <a:ext cx="868968" cy="868968"/>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1"/>
              <p:cNvSpPr/>
              <p:nvPr/>
            </p:nvSpPr>
            <p:spPr>
              <a:xfrm>
                <a:off x="311314" y="3605499"/>
                <a:ext cx="474914" cy="486723"/>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1"/>
              <p:cNvSpPr/>
              <p:nvPr/>
            </p:nvSpPr>
            <p:spPr>
              <a:xfrm>
                <a:off x="270576" y="3701013"/>
                <a:ext cx="799443" cy="724796"/>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1"/>
              <p:cNvSpPr/>
              <p:nvPr/>
            </p:nvSpPr>
            <p:spPr>
              <a:xfrm>
                <a:off x="731547" y="4048069"/>
                <a:ext cx="85887" cy="85697"/>
              </a:xfrm>
              <a:custGeom>
                <a:rect b="b" l="l" r="r" t="t"/>
                <a:pathLst>
                  <a:path extrusionOk="0" h="1807" w="1811">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7" name="Google Shape;917;p61"/>
          <p:cNvSpPr/>
          <p:nvPr/>
        </p:nvSpPr>
        <p:spPr>
          <a:xfrm>
            <a:off x="970850" y="3388174"/>
            <a:ext cx="1594883" cy="1215327"/>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1"/>
          <p:cNvSpPr txBox="1"/>
          <p:nvPr>
            <p:ph idx="1" type="subTitle"/>
          </p:nvPr>
        </p:nvSpPr>
        <p:spPr>
          <a:xfrm>
            <a:off x="2311825" y="1554100"/>
            <a:ext cx="5131800" cy="2410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We will include “</a:t>
            </a:r>
            <a:r>
              <a:rPr lang="en">
                <a:solidFill>
                  <a:schemeClr val="dk2"/>
                </a:solidFill>
              </a:rPr>
              <a:t>Input</a:t>
            </a:r>
            <a:r>
              <a:rPr lang="en"/>
              <a:t>”, “</a:t>
            </a:r>
            <a:r>
              <a:rPr lang="en">
                <a:solidFill>
                  <a:schemeClr val="dk2"/>
                </a:solidFill>
              </a:rPr>
              <a:t>Test</a:t>
            </a:r>
            <a:r>
              <a:rPr lang="en"/>
              <a:t>” and “</a:t>
            </a:r>
            <a:r>
              <a:rPr lang="en">
                <a:solidFill>
                  <a:schemeClr val="dk2"/>
                </a:solidFill>
              </a:rPr>
              <a:t>Output</a:t>
            </a:r>
            <a:r>
              <a:rPr lang="en"/>
              <a:t>” for each functional &amp; non-functional requirements. If some cannot be defined, then it will not be included. </a:t>
            </a:r>
            <a:endParaRPr/>
          </a:p>
        </p:txBody>
      </p:sp>
      <p:sp>
        <p:nvSpPr>
          <p:cNvPr id="919" name="Google Shape;919;p61"/>
          <p:cNvSpPr/>
          <p:nvPr/>
        </p:nvSpPr>
        <p:spPr>
          <a:xfrm>
            <a:off x="1945126" y="4198902"/>
            <a:ext cx="809044" cy="80920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1"/>
          <p:cNvSpPr/>
          <p:nvPr/>
        </p:nvSpPr>
        <p:spPr>
          <a:xfrm>
            <a:off x="6003950" y="4183125"/>
            <a:ext cx="147271" cy="360475"/>
          </a:xfrm>
          <a:custGeom>
            <a:rect b="b" l="l" r="r" t="t"/>
            <a:pathLst>
              <a:path extrusionOk="0" h="1718" w="702">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1"/>
          <p:cNvSpPr/>
          <p:nvPr/>
        </p:nvSpPr>
        <p:spPr>
          <a:xfrm>
            <a:off x="6259688" y="4263907"/>
            <a:ext cx="984323" cy="198702"/>
          </a:xfrm>
          <a:custGeom>
            <a:rect b="b" l="l" r="r" t="t"/>
            <a:pathLst>
              <a:path extrusionOk="0" h="947" w="4692">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1"/>
          <p:cNvSpPr/>
          <p:nvPr/>
        </p:nvSpPr>
        <p:spPr>
          <a:xfrm>
            <a:off x="7351657" y="4263907"/>
            <a:ext cx="492371" cy="198702"/>
          </a:xfrm>
          <a:custGeom>
            <a:rect b="b" l="l" r="r" t="t"/>
            <a:pathLst>
              <a:path extrusionOk="0" h="947" w="2347">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1"/>
          <p:cNvSpPr/>
          <p:nvPr/>
        </p:nvSpPr>
        <p:spPr>
          <a:xfrm>
            <a:off x="7952084" y="4183125"/>
            <a:ext cx="147690" cy="360475"/>
          </a:xfrm>
          <a:custGeom>
            <a:rect b="b" l="l" r="r" t="t"/>
            <a:pathLst>
              <a:path extrusionOk="0" h="1718" w="704">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1"/>
          <p:cNvSpPr/>
          <p:nvPr/>
        </p:nvSpPr>
        <p:spPr>
          <a:xfrm>
            <a:off x="630111" y="4051139"/>
            <a:ext cx="492380" cy="492458"/>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1"/>
          <p:cNvSpPr/>
          <p:nvPr/>
        </p:nvSpPr>
        <p:spPr>
          <a:xfrm>
            <a:off x="1492113" y="4683972"/>
            <a:ext cx="247928" cy="24795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62"/>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5000"/>
              <a:t>Test Specification</a:t>
            </a:r>
            <a:r>
              <a:rPr lang="en" sz="5000"/>
              <a:t> </a:t>
            </a:r>
            <a:r>
              <a:rPr lang="en" sz="5000">
                <a:solidFill>
                  <a:schemeClr val="dk2"/>
                </a:solidFill>
              </a:rPr>
              <a:t>of Functional </a:t>
            </a:r>
            <a:r>
              <a:rPr lang="en" sz="5000"/>
              <a:t>Requirement</a:t>
            </a:r>
            <a:endParaRPr sz="5000"/>
          </a:p>
        </p:txBody>
      </p:sp>
      <p:sp>
        <p:nvSpPr>
          <p:cNvPr id="931" name="Google Shape;931;p62"/>
          <p:cNvSpPr/>
          <p:nvPr/>
        </p:nvSpPr>
        <p:spPr>
          <a:xfrm>
            <a:off x="7204106" y="3661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500">
                <a:latin typeface="Cabin"/>
                <a:ea typeface="Cabin"/>
                <a:cs typeface="Cabin"/>
                <a:sym typeface="Cabin"/>
              </a:rPr>
              <a:t>12</a:t>
            </a:r>
            <a:r>
              <a:rPr b="1" lang="en" sz="2000">
                <a:latin typeface="Cabin"/>
                <a:ea typeface="Cabin"/>
                <a:cs typeface="Cabin"/>
                <a:sym typeface="Cabin"/>
              </a:rPr>
              <a:t> </a:t>
            </a:r>
            <a:endParaRPr b="1" sz="2000">
              <a:latin typeface="Cabin"/>
              <a:ea typeface="Cabin"/>
              <a:cs typeface="Cabin"/>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grpSp>
        <p:nvGrpSpPr>
          <p:cNvPr id="936" name="Google Shape;936;p63"/>
          <p:cNvGrpSpPr/>
          <p:nvPr/>
        </p:nvGrpSpPr>
        <p:grpSpPr>
          <a:xfrm>
            <a:off x="3454342" y="1038474"/>
            <a:ext cx="4969898" cy="3464575"/>
            <a:chOff x="3403819" y="1976409"/>
            <a:chExt cx="2336357" cy="1991364"/>
          </a:xfrm>
        </p:grpSpPr>
        <p:sp>
          <p:nvSpPr>
            <p:cNvPr id="937" name="Google Shape;937;p63"/>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3"/>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3"/>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3"/>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63"/>
          <p:cNvGrpSpPr/>
          <p:nvPr/>
        </p:nvGrpSpPr>
        <p:grpSpPr>
          <a:xfrm>
            <a:off x="719983" y="935727"/>
            <a:ext cx="2539137" cy="1186048"/>
            <a:chOff x="4122750" y="1608600"/>
            <a:chExt cx="3139000" cy="2675497"/>
          </a:xfrm>
        </p:grpSpPr>
        <p:sp>
          <p:nvSpPr>
            <p:cNvPr id="942" name="Google Shape;942;p63"/>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3"/>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3"/>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3"/>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63"/>
          <p:cNvGrpSpPr/>
          <p:nvPr/>
        </p:nvGrpSpPr>
        <p:grpSpPr>
          <a:xfrm>
            <a:off x="730182" y="2399271"/>
            <a:ext cx="2539153" cy="1880445"/>
            <a:chOff x="6017906" y="1976409"/>
            <a:chExt cx="2336357" cy="1991364"/>
          </a:xfrm>
        </p:grpSpPr>
        <p:sp>
          <p:nvSpPr>
            <p:cNvPr id="947" name="Google Shape;947;p63"/>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3"/>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3"/>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3"/>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63"/>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(1) </a:t>
            </a:r>
            <a:r>
              <a:rPr lang="en" sz="2000">
                <a:solidFill>
                  <a:schemeClr val="lt1"/>
                </a:solidFill>
              </a:rPr>
              <a:t>Associate every booking with an account</a:t>
            </a:r>
            <a:endParaRPr sz="2000">
              <a:solidFill>
                <a:schemeClr val="lt1"/>
              </a:solidFill>
            </a:endParaRPr>
          </a:p>
        </p:txBody>
      </p:sp>
      <p:sp>
        <p:nvSpPr>
          <p:cNvPr id="952" name="Google Shape;952;p63"/>
          <p:cNvSpPr txBox="1"/>
          <p:nvPr>
            <p:ph idx="2" type="title"/>
          </p:nvPr>
        </p:nvSpPr>
        <p:spPr>
          <a:xfrm>
            <a:off x="922125" y="98246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953" name="Google Shape;953;p63"/>
          <p:cNvSpPr txBox="1"/>
          <p:nvPr>
            <p:ph idx="1" type="subTitle"/>
          </p:nvPr>
        </p:nvSpPr>
        <p:spPr>
          <a:xfrm>
            <a:off x="755475" y="1382850"/>
            <a:ext cx="2290200" cy="124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Online Booking ID</a:t>
            </a:r>
            <a:endParaRPr/>
          </a:p>
          <a:p>
            <a:pPr indent="-317500" lvl="0" marL="457200" rtl="0" algn="l">
              <a:spcBef>
                <a:spcPts val="0"/>
              </a:spcBef>
              <a:spcAft>
                <a:spcPts val="0"/>
              </a:spcAft>
              <a:buSzPts val="1400"/>
              <a:buAutoNum type="arabicParenR"/>
            </a:pPr>
            <a:r>
              <a:rPr lang="en"/>
              <a:t>User account details</a:t>
            </a:r>
            <a:endParaRPr/>
          </a:p>
        </p:txBody>
      </p:sp>
      <p:sp>
        <p:nvSpPr>
          <p:cNvPr id="954" name="Google Shape;954;p63"/>
          <p:cNvSpPr txBox="1"/>
          <p:nvPr>
            <p:ph idx="3" type="title"/>
          </p:nvPr>
        </p:nvSpPr>
        <p:spPr>
          <a:xfrm>
            <a:off x="32660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955" name="Google Shape;955;p63"/>
          <p:cNvSpPr txBox="1"/>
          <p:nvPr>
            <p:ph idx="4" type="subTitle"/>
          </p:nvPr>
        </p:nvSpPr>
        <p:spPr>
          <a:xfrm>
            <a:off x="3526675" y="1640200"/>
            <a:ext cx="4470000" cy="2455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user account has detailed information</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user account has no information</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there is no user account (customer visit apps as guest)</a:t>
            </a:r>
            <a:endParaRPr>
              <a:latin typeface="Cabin SemiBold"/>
              <a:ea typeface="Cabin SemiBold"/>
              <a:cs typeface="Cabin SemiBold"/>
              <a:sym typeface="Cabin SemiBold"/>
            </a:endParaRPr>
          </a:p>
          <a:p>
            <a:pPr indent="0" lvl="0" marL="0" rtl="0" algn="l">
              <a:lnSpc>
                <a:spcPct val="115000"/>
              </a:lnSpc>
              <a:spcBef>
                <a:spcPts val="0"/>
              </a:spcBef>
              <a:spcAft>
                <a:spcPts val="0"/>
              </a:spcAft>
              <a:buClr>
                <a:schemeClr val="hlink"/>
              </a:buClr>
              <a:buSzPts val="1100"/>
              <a:buFont typeface="Arial"/>
              <a:buNone/>
            </a:pPr>
            <a:r>
              <a:t/>
            </a:r>
            <a:endParaRPr>
              <a:latin typeface="Cabin SemiBold"/>
              <a:ea typeface="Cabin SemiBold"/>
              <a:cs typeface="Cabin SemiBold"/>
              <a:sym typeface="Cabin SemiBold"/>
            </a:endParaRPr>
          </a:p>
          <a:p>
            <a:pPr indent="0" lvl="0" marL="0" rtl="0" algn="ctr">
              <a:spcBef>
                <a:spcPts val="0"/>
              </a:spcBef>
              <a:spcAft>
                <a:spcPts val="0"/>
              </a:spcAft>
              <a:buNone/>
            </a:pPr>
            <a:r>
              <a:t/>
            </a:r>
            <a:endParaRPr>
              <a:latin typeface="Cabin SemiBold"/>
              <a:ea typeface="Cabin SemiBold"/>
              <a:cs typeface="Cabin SemiBold"/>
              <a:sym typeface="Cabin SemiBold"/>
            </a:endParaRPr>
          </a:p>
        </p:txBody>
      </p:sp>
      <p:sp>
        <p:nvSpPr>
          <p:cNvPr id="956" name="Google Shape;956;p63"/>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957" name="Google Shape;957;p63"/>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or Error message indicating that online booking is not associated with an suitable account.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grpSp>
        <p:nvGrpSpPr>
          <p:cNvPr id="962" name="Google Shape;962;p64"/>
          <p:cNvGrpSpPr/>
          <p:nvPr/>
        </p:nvGrpSpPr>
        <p:grpSpPr>
          <a:xfrm>
            <a:off x="3454342" y="1038474"/>
            <a:ext cx="4969898" cy="3464575"/>
            <a:chOff x="3403819" y="1976409"/>
            <a:chExt cx="2336357" cy="1991364"/>
          </a:xfrm>
        </p:grpSpPr>
        <p:sp>
          <p:nvSpPr>
            <p:cNvPr id="963" name="Google Shape;963;p64"/>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4"/>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4"/>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4"/>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64"/>
          <p:cNvGrpSpPr/>
          <p:nvPr/>
        </p:nvGrpSpPr>
        <p:grpSpPr>
          <a:xfrm>
            <a:off x="719983" y="935727"/>
            <a:ext cx="2539137" cy="1186048"/>
            <a:chOff x="4122750" y="1608600"/>
            <a:chExt cx="3139000" cy="2675497"/>
          </a:xfrm>
        </p:grpSpPr>
        <p:sp>
          <p:nvSpPr>
            <p:cNvPr id="968" name="Google Shape;968;p64"/>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4"/>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4"/>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4"/>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64"/>
          <p:cNvGrpSpPr/>
          <p:nvPr/>
        </p:nvGrpSpPr>
        <p:grpSpPr>
          <a:xfrm>
            <a:off x="730182" y="2399271"/>
            <a:ext cx="2539153" cy="1880445"/>
            <a:chOff x="6017906" y="1976409"/>
            <a:chExt cx="2336357" cy="1991364"/>
          </a:xfrm>
        </p:grpSpPr>
        <p:sp>
          <p:nvSpPr>
            <p:cNvPr id="973" name="Google Shape;973;p64"/>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4"/>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4"/>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4"/>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64"/>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(2) </a:t>
            </a:r>
            <a:r>
              <a:rPr lang="en" sz="2000">
                <a:solidFill>
                  <a:schemeClr val="hlink"/>
                </a:solidFill>
              </a:rPr>
              <a:t>One user can only have one account</a:t>
            </a:r>
            <a:endParaRPr sz="2000">
              <a:solidFill>
                <a:schemeClr val="lt1"/>
              </a:solidFill>
            </a:endParaRPr>
          </a:p>
        </p:txBody>
      </p:sp>
      <p:sp>
        <p:nvSpPr>
          <p:cNvPr id="978" name="Google Shape;978;p64"/>
          <p:cNvSpPr txBox="1"/>
          <p:nvPr>
            <p:ph idx="2" type="title"/>
          </p:nvPr>
        </p:nvSpPr>
        <p:spPr>
          <a:xfrm>
            <a:off x="922125" y="98246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979" name="Google Shape;979;p64"/>
          <p:cNvSpPr txBox="1"/>
          <p:nvPr>
            <p:ph idx="1" type="subTitle"/>
          </p:nvPr>
        </p:nvSpPr>
        <p:spPr>
          <a:xfrm>
            <a:off x="679275" y="1382850"/>
            <a:ext cx="2503800" cy="124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User Account</a:t>
            </a:r>
            <a:endParaRPr/>
          </a:p>
          <a:p>
            <a:pPr indent="-317500" lvl="0" marL="457200" rtl="0" algn="l">
              <a:spcBef>
                <a:spcPts val="0"/>
              </a:spcBef>
              <a:spcAft>
                <a:spcPts val="0"/>
              </a:spcAft>
              <a:buSzPts val="1400"/>
              <a:buAutoNum type="arabicParenR"/>
            </a:pPr>
            <a:r>
              <a:rPr lang="en"/>
              <a:t>Phone number details</a:t>
            </a:r>
            <a:endParaRPr/>
          </a:p>
        </p:txBody>
      </p:sp>
      <p:sp>
        <p:nvSpPr>
          <p:cNvPr id="980" name="Google Shape;980;p64"/>
          <p:cNvSpPr txBox="1"/>
          <p:nvPr>
            <p:ph idx="3" type="title"/>
          </p:nvPr>
        </p:nvSpPr>
        <p:spPr>
          <a:xfrm>
            <a:off x="32660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981" name="Google Shape;981;p64"/>
          <p:cNvSpPr txBox="1"/>
          <p:nvPr>
            <p:ph idx="4" type="subTitle"/>
          </p:nvPr>
        </p:nvSpPr>
        <p:spPr>
          <a:xfrm>
            <a:off x="3526675" y="1640200"/>
            <a:ext cx="4470000" cy="2455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bin Medium"/>
              <a:buAutoNum type="arabicParenR"/>
            </a:pPr>
            <a:r>
              <a:rPr lang="en">
                <a:latin typeface="Cabin Medium"/>
                <a:ea typeface="Cabin Medium"/>
                <a:cs typeface="Cabin Medium"/>
                <a:sym typeface="Cabin Medium"/>
              </a:rPr>
              <a:t>Test for input where 1 user account with 1 unique phone number</a:t>
            </a:r>
            <a:endParaRPr>
              <a:latin typeface="Cabin Medium"/>
              <a:ea typeface="Cabin Medium"/>
              <a:cs typeface="Cabin Medium"/>
              <a:sym typeface="Cabin Medium"/>
            </a:endParaRPr>
          </a:p>
          <a:p>
            <a:pPr indent="-317500" lvl="0" marL="457200" rtl="0" algn="l">
              <a:lnSpc>
                <a:spcPct val="115000"/>
              </a:lnSpc>
              <a:spcBef>
                <a:spcPts val="0"/>
              </a:spcBef>
              <a:spcAft>
                <a:spcPts val="0"/>
              </a:spcAft>
              <a:buSzPts val="1400"/>
              <a:buFont typeface="Cabin Medium"/>
              <a:buAutoNum type="arabicParenR"/>
            </a:pPr>
            <a:r>
              <a:rPr lang="en">
                <a:latin typeface="Cabin Medium"/>
                <a:ea typeface="Cabin Medium"/>
                <a:cs typeface="Cabin Medium"/>
                <a:sym typeface="Cabin Medium"/>
              </a:rPr>
              <a:t>Test for input where 1 user account with multiple phone numbers </a:t>
            </a:r>
            <a:endParaRPr>
              <a:latin typeface="Cabin Medium"/>
              <a:ea typeface="Cabin Medium"/>
              <a:cs typeface="Cabin Medium"/>
              <a:sym typeface="Cabin Medium"/>
            </a:endParaRPr>
          </a:p>
          <a:p>
            <a:pPr indent="-317500" lvl="0" marL="457200" rtl="0" algn="l">
              <a:lnSpc>
                <a:spcPct val="115000"/>
              </a:lnSpc>
              <a:spcBef>
                <a:spcPts val="0"/>
              </a:spcBef>
              <a:spcAft>
                <a:spcPts val="0"/>
              </a:spcAft>
              <a:buSzPts val="1400"/>
              <a:buFont typeface="Cabin Medium"/>
              <a:buAutoNum type="arabicParenR"/>
            </a:pPr>
            <a:r>
              <a:rPr lang="en">
                <a:latin typeface="Cabin Medium"/>
                <a:ea typeface="Cabin Medium"/>
                <a:cs typeface="Cabin Medium"/>
                <a:sym typeface="Cabin Medium"/>
              </a:rPr>
              <a:t>Test for input where multiple accounts with 1 same phone number </a:t>
            </a:r>
            <a:endParaRPr>
              <a:latin typeface="Cabin Medium"/>
              <a:ea typeface="Cabin Medium"/>
              <a:cs typeface="Cabin Medium"/>
              <a:sym typeface="Cabin Medium"/>
            </a:endParaRPr>
          </a:p>
          <a:p>
            <a:pPr indent="0" lvl="0" marL="0" rtl="0" algn="l">
              <a:lnSpc>
                <a:spcPct val="115000"/>
              </a:lnSpc>
              <a:spcBef>
                <a:spcPts val="0"/>
              </a:spcBef>
              <a:spcAft>
                <a:spcPts val="0"/>
              </a:spcAft>
              <a:buNone/>
            </a:pPr>
            <a:r>
              <a:t/>
            </a:r>
            <a:endParaRPr>
              <a:latin typeface="Cabin SemiBold"/>
              <a:ea typeface="Cabin SemiBold"/>
              <a:cs typeface="Cabin SemiBold"/>
              <a:sym typeface="Cabin SemiBold"/>
            </a:endParaRPr>
          </a:p>
          <a:p>
            <a:pPr indent="0" lvl="0" marL="0" rtl="0" algn="ctr">
              <a:spcBef>
                <a:spcPts val="0"/>
              </a:spcBef>
              <a:spcAft>
                <a:spcPts val="0"/>
              </a:spcAft>
              <a:buNone/>
            </a:pPr>
            <a:r>
              <a:t/>
            </a:r>
            <a:endParaRPr>
              <a:latin typeface="Cabin SemiBold"/>
              <a:ea typeface="Cabin SemiBold"/>
              <a:cs typeface="Cabin SemiBold"/>
              <a:sym typeface="Cabin SemiBold"/>
            </a:endParaRPr>
          </a:p>
        </p:txBody>
      </p:sp>
      <p:sp>
        <p:nvSpPr>
          <p:cNvPr id="982" name="Google Shape;982;p64"/>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983" name="Google Shape;983;p64"/>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or Error message indicating that one user has more than one account.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grpSp>
        <p:nvGrpSpPr>
          <p:cNvPr id="988" name="Google Shape;988;p65"/>
          <p:cNvGrpSpPr/>
          <p:nvPr/>
        </p:nvGrpSpPr>
        <p:grpSpPr>
          <a:xfrm>
            <a:off x="3454330" y="1038438"/>
            <a:ext cx="5056577" cy="3565139"/>
            <a:chOff x="3403819" y="1976409"/>
            <a:chExt cx="2336357" cy="1991364"/>
          </a:xfrm>
        </p:grpSpPr>
        <p:sp>
          <p:nvSpPr>
            <p:cNvPr id="989" name="Google Shape;989;p65"/>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5"/>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5"/>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5"/>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65"/>
          <p:cNvGrpSpPr/>
          <p:nvPr/>
        </p:nvGrpSpPr>
        <p:grpSpPr>
          <a:xfrm>
            <a:off x="719958" y="935668"/>
            <a:ext cx="2539137" cy="1318217"/>
            <a:chOff x="4122750" y="1608600"/>
            <a:chExt cx="3139000" cy="2675497"/>
          </a:xfrm>
        </p:grpSpPr>
        <p:sp>
          <p:nvSpPr>
            <p:cNvPr id="994" name="Google Shape;994;p65"/>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5"/>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5"/>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5"/>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65"/>
          <p:cNvGrpSpPr/>
          <p:nvPr/>
        </p:nvGrpSpPr>
        <p:grpSpPr>
          <a:xfrm>
            <a:off x="730182" y="2399271"/>
            <a:ext cx="2539153" cy="1880445"/>
            <a:chOff x="6017906" y="1976409"/>
            <a:chExt cx="2336357" cy="1991364"/>
          </a:xfrm>
        </p:grpSpPr>
        <p:sp>
          <p:nvSpPr>
            <p:cNvPr id="999" name="Google Shape;999;p65"/>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5"/>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5"/>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5"/>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65"/>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lt1"/>
                </a:solidFill>
              </a:rPr>
              <a:t>(3) </a:t>
            </a:r>
            <a:r>
              <a:rPr lang="en" sz="1500">
                <a:solidFill>
                  <a:schemeClr val="hlink"/>
                </a:solidFill>
              </a:rPr>
              <a:t>Enable users to search for the shop according to their selection</a:t>
            </a:r>
            <a:endParaRPr sz="1500">
              <a:solidFill>
                <a:schemeClr val="hlink"/>
              </a:solidFill>
            </a:endParaRPr>
          </a:p>
        </p:txBody>
      </p:sp>
      <p:sp>
        <p:nvSpPr>
          <p:cNvPr id="1004" name="Google Shape;1004;p65"/>
          <p:cNvSpPr txBox="1"/>
          <p:nvPr>
            <p:ph idx="2" type="title"/>
          </p:nvPr>
        </p:nvSpPr>
        <p:spPr>
          <a:xfrm>
            <a:off x="931850" y="9357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005" name="Google Shape;1005;p65"/>
          <p:cNvSpPr txBox="1"/>
          <p:nvPr>
            <p:ph idx="1" type="subTitle"/>
          </p:nvPr>
        </p:nvSpPr>
        <p:spPr>
          <a:xfrm>
            <a:off x="765525" y="1290150"/>
            <a:ext cx="25038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a:t>
            </a:r>
            <a:r>
              <a:rPr lang="en"/>
              <a:t>elections by location, price, popularity,  grade, fastest available for appointment </a:t>
            </a:r>
            <a:endParaRPr/>
          </a:p>
          <a:p>
            <a:pPr indent="0" lvl="0" marL="0" rtl="0" algn="l">
              <a:lnSpc>
                <a:spcPct val="100000"/>
              </a:lnSpc>
              <a:spcBef>
                <a:spcPts val="0"/>
              </a:spcBef>
              <a:spcAft>
                <a:spcPts val="0"/>
              </a:spcAft>
              <a:buNone/>
            </a:pPr>
            <a:r>
              <a:t/>
            </a:r>
            <a:endParaRPr/>
          </a:p>
        </p:txBody>
      </p:sp>
      <p:sp>
        <p:nvSpPr>
          <p:cNvPr id="1006" name="Google Shape;1006;p65"/>
          <p:cNvSpPr txBox="1"/>
          <p:nvPr>
            <p:ph idx="3" type="title"/>
          </p:nvPr>
        </p:nvSpPr>
        <p:spPr>
          <a:xfrm>
            <a:off x="3189875" y="10363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007" name="Google Shape;1007;p65"/>
          <p:cNvSpPr txBox="1"/>
          <p:nvPr>
            <p:ph idx="4" type="subTitle"/>
          </p:nvPr>
        </p:nvSpPr>
        <p:spPr>
          <a:xfrm>
            <a:off x="3508700" y="1411600"/>
            <a:ext cx="4770900" cy="2455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all field is empty</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all field has 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all field has invalid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“location” field has 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“location” field has an invalid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“price” field has 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“price” field has an invalid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“popularity” field has 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“popularity” field has an invalid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“grade” field has 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“grade” field has an invalid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“fastest available for appointment” field has valid data.</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the “fastest available for appointment” field has an invalid data.</a:t>
            </a:r>
            <a:endParaRPr sz="1100">
              <a:latin typeface="Cabin SemiBold"/>
              <a:ea typeface="Cabin SemiBold"/>
              <a:cs typeface="Cabin SemiBold"/>
              <a:sym typeface="Cabin SemiBold"/>
            </a:endParaRPr>
          </a:p>
        </p:txBody>
      </p:sp>
      <p:sp>
        <p:nvSpPr>
          <p:cNvPr id="1008" name="Google Shape;1008;p65"/>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009" name="Google Shape;1009;p65"/>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n"/>
              <a:t>List of desired search result or error message indicating that search is not successful.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grpSp>
        <p:nvGrpSpPr>
          <p:cNvPr id="1014" name="Google Shape;1014;p66"/>
          <p:cNvGrpSpPr/>
          <p:nvPr/>
        </p:nvGrpSpPr>
        <p:grpSpPr>
          <a:xfrm>
            <a:off x="3454330" y="1038438"/>
            <a:ext cx="5056577" cy="3565139"/>
            <a:chOff x="3403819" y="1976409"/>
            <a:chExt cx="2336357" cy="1991364"/>
          </a:xfrm>
        </p:grpSpPr>
        <p:sp>
          <p:nvSpPr>
            <p:cNvPr id="1015" name="Google Shape;1015;p66"/>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6"/>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6"/>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6"/>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66"/>
          <p:cNvGrpSpPr/>
          <p:nvPr/>
        </p:nvGrpSpPr>
        <p:grpSpPr>
          <a:xfrm>
            <a:off x="719958" y="935668"/>
            <a:ext cx="2539137" cy="1318217"/>
            <a:chOff x="4122750" y="1608600"/>
            <a:chExt cx="3139000" cy="2675497"/>
          </a:xfrm>
        </p:grpSpPr>
        <p:sp>
          <p:nvSpPr>
            <p:cNvPr id="1020" name="Google Shape;1020;p66"/>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6"/>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6"/>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6"/>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4" name="Google Shape;1024;p66"/>
          <p:cNvGrpSpPr/>
          <p:nvPr/>
        </p:nvGrpSpPr>
        <p:grpSpPr>
          <a:xfrm>
            <a:off x="730182" y="2399271"/>
            <a:ext cx="2539153" cy="1880445"/>
            <a:chOff x="6017906" y="1976409"/>
            <a:chExt cx="2336357" cy="1991364"/>
          </a:xfrm>
        </p:grpSpPr>
        <p:sp>
          <p:nvSpPr>
            <p:cNvPr id="1025" name="Google Shape;1025;p66"/>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6"/>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6"/>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6"/>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66"/>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lt1"/>
                </a:solidFill>
              </a:rPr>
              <a:t>(4) </a:t>
            </a:r>
            <a:r>
              <a:rPr lang="en" sz="1500">
                <a:solidFill>
                  <a:schemeClr val="hlink"/>
                </a:solidFill>
              </a:rPr>
              <a:t>Enable users to select different services provided by the shop</a:t>
            </a:r>
            <a:endParaRPr sz="1500">
              <a:solidFill>
                <a:schemeClr val="lt1"/>
              </a:solidFill>
            </a:endParaRPr>
          </a:p>
        </p:txBody>
      </p:sp>
      <p:sp>
        <p:nvSpPr>
          <p:cNvPr id="1030" name="Google Shape;1030;p66"/>
          <p:cNvSpPr txBox="1"/>
          <p:nvPr>
            <p:ph idx="2" type="title"/>
          </p:nvPr>
        </p:nvSpPr>
        <p:spPr>
          <a:xfrm>
            <a:off x="931850" y="10119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031" name="Google Shape;1031;p66"/>
          <p:cNvSpPr txBox="1"/>
          <p:nvPr>
            <p:ph idx="1" type="subTitle"/>
          </p:nvPr>
        </p:nvSpPr>
        <p:spPr>
          <a:xfrm>
            <a:off x="765525" y="1442550"/>
            <a:ext cx="2503800" cy="1243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arenR"/>
            </a:pPr>
            <a:r>
              <a:rPr lang="en"/>
              <a:t>Shop Details</a:t>
            </a:r>
            <a:r>
              <a:rPr lang="en"/>
              <a:t> </a:t>
            </a:r>
            <a:endParaRPr/>
          </a:p>
          <a:p>
            <a:pPr indent="0" lvl="0" marL="0" rtl="0" algn="l">
              <a:lnSpc>
                <a:spcPct val="100000"/>
              </a:lnSpc>
              <a:spcBef>
                <a:spcPts val="0"/>
              </a:spcBef>
              <a:spcAft>
                <a:spcPts val="0"/>
              </a:spcAft>
              <a:buNone/>
            </a:pPr>
            <a:r>
              <a:t/>
            </a:r>
            <a:endParaRPr/>
          </a:p>
        </p:txBody>
      </p:sp>
      <p:sp>
        <p:nvSpPr>
          <p:cNvPr id="1032" name="Google Shape;1032;p66"/>
          <p:cNvSpPr txBox="1"/>
          <p:nvPr>
            <p:ph idx="3" type="title"/>
          </p:nvPr>
        </p:nvSpPr>
        <p:spPr>
          <a:xfrm>
            <a:off x="31898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033" name="Google Shape;1033;p66"/>
          <p:cNvSpPr txBox="1"/>
          <p:nvPr>
            <p:ph idx="4" type="subTitle"/>
          </p:nvPr>
        </p:nvSpPr>
        <p:spPr>
          <a:xfrm>
            <a:off x="3508700" y="1716400"/>
            <a:ext cx="4770900" cy="2455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services are provided by shop</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services are not provided by shop</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all services are chosen</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multiple services are chosen</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only one service is chosen</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no service is chosen</a:t>
            </a:r>
            <a:endParaRPr>
              <a:latin typeface="Cabin SemiBold"/>
              <a:ea typeface="Cabin SemiBold"/>
              <a:cs typeface="Cabin SemiBold"/>
              <a:sym typeface="Cabin SemiBold"/>
            </a:endParaRPr>
          </a:p>
        </p:txBody>
      </p:sp>
      <p:sp>
        <p:nvSpPr>
          <p:cNvPr id="1034" name="Google Shape;1034;p66"/>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035" name="Google Shape;1035;p66"/>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abin SemiBold"/>
                <a:ea typeface="Cabin SemiBold"/>
                <a:cs typeface="Cabin SemiBold"/>
                <a:sym typeface="Cabin SemiBold"/>
              </a:rPr>
              <a:t>OK or error message indicating that services provided by the shop cannot be chosen. </a:t>
            </a:r>
            <a:endParaRPr>
              <a:latin typeface="Cabin SemiBold"/>
              <a:ea typeface="Cabin SemiBold"/>
              <a:cs typeface="Cabin SemiBold"/>
              <a:sym typeface="Cabin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grpSp>
        <p:nvGrpSpPr>
          <p:cNvPr id="1040" name="Google Shape;1040;p67"/>
          <p:cNvGrpSpPr/>
          <p:nvPr/>
        </p:nvGrpSpPr>
        <p:grpSpPr>
          <a:xfrm>
            <a:off x="3454330" y="1038438"/>
            <a:ext cx="5056577" cy="3565139"/>
            <a:chOff x="3403819" y="1976409"/>
            <a:chExt cx="2336357" cy="1991364"/>
          </a:xfrm>
        </p:grpSpPr>
        <p:sp>
          <p:nvSpPr>
            <p:cNvPr id="1041" name="Google Shape;1041;p67"/>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7"/>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7"/>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7"/>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67"/>
          <p:cNvGrpSpPr/>
          <p:nvPr/>
        </p:nvGrpSpPr>
        <p:grpSpPr>
          <a:xfrm>
            <a:off x="719958" y="935668"/>
            <a:ext cx="2539137" cy="1318217"/>
            <a:chOff x="4122750" y="1608600"/>
            <a:chExt cx="3139000" cy="2675497"/>
          </a:xfrm>
        </p:grpSpPr>
        <p:sp>
          <p:nvSpPr>
            <p:cNvPr id="1046" name="Google Shape;1046;p67"/>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7"/>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7"/>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7"/>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67"/>
          <p:cNvGrpSpPr/>
          <p:nvPr/>
        </p:nvGrpSpPr>
        <p:grpSpPr>
          <a:xfrm>
            <a:off x="730182" y="2399271"/>
            <a:ext cx="2539153" cy="1880445"/>
            <a:chOff x="6017906" y="1976409"/>
            <a:chExt cx="2336357" cy="1991364"/>
          </a:xfrm>
        </p:grpSpPr>
        <p:sp>
          <p:nvSpPr>
            <p:cNvPr id="1051" name="Google Shape;1051;p67"/>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7"/>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7"/>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7"/>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5" name="Google Shape;1055;p67"/>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lt1"/>
                </a:solidFill>
              </a:rPr>
              <a:t>(5) </a:t>
            </a:r>
            <a:r>
              <a:rPr lang="en" sz="1500">
                <a:solidFill>
                  <a:schemeClr val="hlink"/>
                </a:solidFill>
              </a:rPr>
              <a:t>Accept users to check available date and time of the stylist</a:t>
            </a:r>
            <a:endParaRPr sz="1500">
              <a:solidFill>
                <a:schemeClr val="lt1"/>
              </a:solidFill>
            </a:endParaRPr>
          </a:p>
        </p:txBody>
      </p:sp>
      <p:sp>
        <p:nvSpPr>
          <p:cNvPr id="1056" name="Google Shape;1056;p67"/>
          <p:cNvSpPr txBox="1"/>
          <p:nvPr>
            <p:ph idx="2" type="title"/>
          </p:nvPr>
        </p:nvSpPr>
        <p:spPr>
          <a:xfrm>
            <a:off x="931850" y="10119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057" name="Google Shape;1057;p67"/>
          <p:cNvSpPr txBox="1"/>
          <p:nvPr>
            <p:ph idx="1" type="subTitle"/>
          </p:nvPr>
        </p:nvSpPr>
        <p:spPr>
          <a:xfrm>
            <a:off x="765525" y="1442550"/>
            <a:ext cx="2503800" cy="1243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arenR"/>
            </a:pPr>
            <a:r>
              <a:rPr lang="en"/>
              <a:t>Stylish</a:t>
            </a:r>
            <a:r>
              <a:rPr lang="en"/>
              <a:t> Timeline </a:t>
            </a:r>
            <a:endParaRPr/>
          </a:p>
          <a:p>
            <a:pPr indent="0" lvl="0" marL="0" rtl="0" algn="l">
              <a:lnSpc>
                <a:spcPct val="100000"/>
              </a:lnSpc>
              <a:spcBef>
                <a:spcPts val="0"/>
              </a:spcBef>
              <a:spcAft>
                <a:spcPts val="0"/>
              </a:spcAft>
              <a:buNone/>
            </a:pPr>
            <a:r>
              <a:t/>
            </a:r>
            <a:endParaRPr/>
          </a:p>
        </p:txBody>
      </p:sp>
      <p:sp>
        <p:nvSpPr>
          <p:cNvPr id="1058" name="Google Shape;1058;p67"/>
          <p:cNvSpPr txBox="1"/>
          <p:nvPr>
            <p:ph idx="3" type="title"/>
          </p:nvPr>
        </p:nvSpPr>
        <p:spPr>
          <a:xfrm>
            <a:off x="31898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059" name="Google Shape;1059;p67"/>
          <p:cNvSpPr txBox="1"/>
          <p:nvPr>
            <p:ph idx="4" type="subTitle"/>
          </p:nvPr>
        </p:nvSpPr>
        <p:spPr>
          <a:xfrm>
            <a:off x="3432500" y="1716400"/>
            <a:ext cx="4770900" cy="2455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available date and available time is chosen </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available date but not available time is chosen</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not available date but available time is chosen</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not available date and not available time is chosen </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past date is chosen</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far future is chosen (like after 10 years) </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no date is chosen but available time is chosen </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available date is chosen but no time is chosen</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Test for input where no date and time is chosen </a:t>
            </a:r>
            <a:endParaRPr sz="1100">
              <a:latin typeface="Cabin SemiBold"/>
              <a:ea typeface="Cabin SemiBold"/>
              <a:cs typeface="Cabin SemiBold"/>
              <a:sym typeface="Cabin SemiBold"/>
            </a:endParaRPr>
          </a:p>
          <a:p>
            <a:pPr indent="-298450" lvl="0" marL="457200" rtl="0" algn="l">
              <a:lnSpc>
                <a:spcPct val="115000"/>
              </a:lnSpc>
              <a:spcBef>
                <a:spcPts val="0"/>
              </a:spcBef>
              <a:spcAft>
                <a:spcPts val="0"/>
              </a:spcAft>
              <a:buSzPts val="1100"/>
              <a:buFont typeface="Cabin SemiBold"/>
              <a:buAutoNum type="arabicParenR"/>
            </a:pPr>
            <a:r>
              <a:rPr lang="en" sz="1100">
                <a:latin typeface="Cabin SemiBold"/>
                <a:ea typeface="Cabin SemiBold"/>
                <a:cs typeface="Cabin SemiBold"/>
                <a:sym typeface="Cabin SemiBold"/>
              </a:rPr>
              <a:t>Verify that the user can not select or is not permitted to select time that are already booked or not allowed for booking.</a:t>
            </a:r>
            <a:endParaRPr sz="1100">
              <a:latin typeface="Cabin SemiBold"/>
              <a:ea typeface="Cabin SemiBold"/>
              <a:cs typeface="Cabin SemiBold"/>
              <a:sym typeface="Cabin SemiBold"/>
            </a:endParaRPr>
          </a:p>
        </p:txBody>
      </p:sp>
      <p:sp>
        <p:nvSpPr>
          <p:cNvPr id="1060" name="Google Shape;1060;p67"/>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061" name="Google Shape;1061;p67"/>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OK or error message indicating that date and time is not applicable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grpSp>
        <p:nvGrpSpPr>
          <p:cNvPr id="1066" name="Google Shape;1066;p68"/>
          <p:cNvGrpSpPr/>
          <p:nvPr/>
        </p:nvGrpSpPr>
        <p:grpSpPr>
          <a:xfrm>
            <a:off x="3454330" y="1038438"/>
            <a:ext cx="5056577" cy="3565139"/>
            <a:chOff x="3403819" y="1976409"/>
            <a:chExt cx="2336357" cy="1991364"/>
          </a:xfrm>
        </p:grpSpPr>
        <p:sp>
          <p:nvSpPr>
            <p:cNvPr id="1067" name="Google Shape;1067;p68"/>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8"/>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8"/>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8"/>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68"/>
          <p:cNvGrpSpPr/>
          <p:nvPr/>
        </p:nvGrpSpPr>
        <p:grpSpPr>
          <a:xfrm>
            <a:off x="719958" y="935668"/>
            <a:ext cx="2539137" cy="1318217"/>
            <a:chOff x="4122750" y="1608600"/>
            <a:chExt cx="3139000" cy="2675497"/>
          </a:xfrm>
        </p:grpSpPr>
        <p:sp>
          <p:nvSpPr>
            <p:cNvPr id="1072" name="Google Shape;1072;p68"/>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8"/>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8"/>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8"/>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68"/>
          <p:cNvGrpSpPr/>
          <p:nvPr/>
        </p:nvGrpSpPr>
        <p:grpSpPr>
          <a:xfrm>
            <a:off x="730182" y="2399271"/>
            <a:ext cx="2539153" cy="1880445"/>
            <a:chOff x="6017906" y="1976409"/>
            <a:chExt cx="2336357" cy="1991364"/>
          </a:xfrm>
        </p:grpSpPr>
        <p:sp>
          <p:nvSpPr>
            <p:cNvPr id="1077" name="Google Shape;1077;p68"/>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8"/>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8"/>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8"/>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68"/>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lt1"/>
                </a:solidFill>
              </a:rPr>
              <a:t>(6) </a:t>
            </a:r>
            <a:r>
              <a:rPr lang="en" sz="1400">
                <a:solidFill>
                  <a:schemeClr val="hlink"/>
                </a:solidFill>
              </a:rPr>
              <a:t>Booking confirmation should be sent to the specified contact details</a:t>
            </a:r>
            <a:endParaRPr sz="1400">
              <a:solidFill>
                <a:schemeClr val="lt1"/>
              </a:solidFill>
            </a:endParaRPr>
          </a:p>
        </p:txBody>
      </p:sp>
      <p:sp>
        <p:nvSpPr>
          <p:cNvPr id="1082" name="Google Shape;1082;p68"/>
          <p:cNvSpPr txBox="1"/>
          <p:nvPr>
            <p:ph idx="2" type="title"/>
          </p:nvPr>
        </p:nvSpPr>
        <p:spPr>
          <a:xfrm>
            <a:off x="931850" y="10119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083" name="Google Shape;1083;p68"/>
          <p:cNvSpPr txBox="1"/>
          <p:nvPr>
            <p:ph idx="1" type="subTitle"/>
          </p:nvPr>
        </p:nvSpPr>
        <p:spPr>
          <a:xfrm>
            <a:off x="765525" y="1442550"/>
            <a:ext cx="2503800" cy="1243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arenR"/>
            </a:pPr>
            <a:r>
              <a:rPr lang="en"/>
              <a:t>Booking ID</a:t>
            </a:r>
            <a:endParaRPr/>
          </a:p>
          <a:p>
            <a:pPr indent="-317500" lvl="0" marL="457200" rtl="0" algn="l">
              <a:lnSpc>
                <a:spcPct val="100000"/>
              </a:lnSpc>
              <a:spcBef>
                <a:spcPts val="0"/>
              </a:spcBef>
              <a:spcAft>
                <a:spcPts val="0"/>
              </a:spcAft>
              <a:buSzPts val="1400"/>
              <a:buAutoNum type="arabicParenR"/>
            </a:pPr>
            <a:r>
              <a:rPr lang="en"/>
              <a:t>Contact Details</a:t>
            </a:r>
            <a:endParaRPr/>
          </a:p>
          <a:p>
            <a:pPr indent="0" lvl="0" marL="0" rtl="0" algn="l">
              <a:lnSpc>
                <a:spcPct val="100000"/>
              </a:lnSpc>
              <a:spcBef>
                <a:spcPts val="0"/>
              </a:spcBef>
              <a:spcAft>
                <a:spcPts val="0"/>
              </a:spcAft>
              <a:buNone/>
            </a:pPr>
            <a:r>
              <a:t/>
            </a:r>
            <a:endParaRPr/>
          </a:p>
        </p:txBody>
      </p:sp>
      <p:sp>
        <p:nvSpPr>
          <p:cNvPr id="1084" name="Google Shape;1084;p68"/>
          <p:cNvSpPr txBox="1"/>
          <p:nvPr>
            <p:ph idx="3" type="title"/>
          </p:nvPr>
        </p:nvSpPr>
        <p:spPr>
          <a:xfrm>
            <a:off x="31898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085" name="Google Shape;1085;p68"/>
          <p:cNvSpPr txBox="1"/>
          <p:nvPr>
            <p:ph idx="4" type="subTitle"/>
          </p:nvPr>
        </p:nvSpPr>
        <p:spPr>
          <a:xfrm>
            <a:off x="3432500" y="1716400"/>
            <a:ext cx="4770900" cy="2455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abin SemiBold"/>
              <a:buAutoNum type="arabicParenR"/>
            </a:pPr>
            <a:r>
              <a:rPr lang="en" sz="1200">
                <a:latin typeface="Cabin SemiBold"/>
                <a:ea typeface="Cabin SemiBold"/>
                <a:cs typeface="Cabin SemiBold"/>
                <a:sym typeface="Cabin SemiBold"/>
              </a:rPr>
              <a:t>Verify that booking confirmation is successfully generated. </a:t>
            </a:r>
            <a:endParaRPr sz="1200">
              <a:latin typeface="Cabin SemiBold"/>
              <a:ea typeface="Cabin SemiBold"/>
              <a:cs typeface="Cabin SemiBold"/>
              <a:sym typeface="Cabin SemiBold"/>
            </a:endParaRPr>
          </a:p>
          <a:p>
            <a:pPr indent="-304800" lvl="0" marL="457200" rtl="0" algn="l">
              <a:lnSpc>
                <a:spcPct val="115000"/>
              </a:lnSpc>
              <a:spcBef>
                <a:spcPts val="0"/>
              </a:spcBef>
              <a:spcAft>
                <a:spcPts val="0"/>
              </a:spcAft>
              <a:buSzPts val="1200"/>
              <a:buFont typeface="Cabin SemiBold"/>
              <a:buAutoNum type="arabicParenR"/>
            </a:pPr>
            <a:r>
              <a:rPr lang="en" sz="1200">
                <a:latin typeface="Cabin SemiBold"/>
                <a:ea typeface="Cabin SemiBold"/>
                <a:cs typeface="Cabin SemiBold"/>
                <a:sym typeface="Cabin SemiBold"/>
              </a:rPr>
              <a:t>Test to send booking confirmation where no contact details within booking ID</a:t>
            </a:r>
            <a:endParaRPr sz="1200">
              <a:latin typeface="Cabin SemiBold"/>
              <a:ea typeface="Cabin SemiBold"/>
              <a:cs typeface="Cabin SemiBold"/>
              <a:sym typeface="Cabin SemiBold"/>
            </a:endParaRPr>
          </a:p>
          <a:p>
            <a:pPr indent="-304800" lvl="0" marL="457200" rtl="0" algn="l">
              <a:lnSpc>
                <a:spcPct val="115000"/>
              </a:lnSpc>
              <a:spcBef>
                <a:spcPts val="0"/>
              </a:spcBef>
              <a:spcAft>
                <a:spcPts val="0"/>
              </a:spcAft>
              <a:buSzPts val="1200"/>
              <a:buFont typeface="Cabin SemiBold"/>
              <a:buAutoNum type="arabicParenR"/>
            </a:pPr>
            <a:r>
              <a:rPr lang="en" sz="1200">
                <a:latin typeface="Cabin SemiBold"/>
                <a:ea typeface="Cabin SemiBold"/>
                <a:cs typeface="Cabin SemiBold"/>
                <a:sym typeface="Cabin SemiBold"/>
              </a:rPr>
              <a:t>Test to send booking confirmation where phone contact is set as contact details.  </a:t>
            </a:r>
            <a:endParaRPr sz="1200">
              <a:latin typeface="Cabin SemiBold"/>
              <a:ea typeface="Cabin SemiBold"/>
              <a:cs typeface="Cabin SemiBold"/>
              <a:sym typeface="Cabin SemiBold"/>
            </a:endParaRPr>
          </a:p>
          <a:p>
            <a:pPr indent="-304800" lvl="0" marL="457200" rtl="0" algn="l">
              <a:lnSpc>
                <a:spcPct val="115000"/>
              </a:lnSpc>
              <a:spcBef>
                <a:spcPts val="0"/>
              </a:spcBef>
              <a:spcAft>
                <a:spcPts val="0"/>
              </a:spcAft>
              <a:buSzPts val="1200"/>
              <a:buFont typeface="Cabin SemiBold"/>
              <a:buAutoNum type="arabicParenR"/>
            </a:pPr>
            <a:r>
              <a:rPr lang="en" sz="1200">
                <a:latin typeface="Cabin SemiBold"/>
                <a:ea typeface="Cabin SemiBold"/>
                <a:cs typeface="Cabin SemiBold"/>
                <a:sym typeface="Cabin SemiBold"/>
              </a:rPr>
              <a:t>Test to send booking confirmation where email is set as contact details.  </a:t>
            </a:r>
            <a:endParaRPr sz="1200">
              <a:latin typeface="Cabin SemiBold"/>
              <a:ea typeface="Cabin SemiBold"/>
              <a:cs typeface="Cabin SemiBold"/>
              <a:sym typeface="Cabin SemiBold"/>
            </a:endParaRPr>
          </a:p>
          <a:p>
            <a:pPr indent="-304800" lvl="0" marL="457200" rtl="0" algn="l">
              <a:lnSpc>
                <a:spcPct val="115000"/>
              </a:lnSpc>
              <a:spcBef>
                <a:spcPts val="0"/>
              </a:spcBef>
              <a:spcAft>
                <a:spcPts val="0"/>
              </a:spcAft>
              <a:buSzPts val="1200"/>
              <a:buFont typeface="Cabin SemiBold"/>
              <a:buAutoNum type="arabicParenR"/>
            </a:pPr>
            <a:r>
              <a:rPr lang="en" sz="1200">
                <a:latin typeface="Cabin SemiBold"/>
                <a:ea typeface="Cabin SemiBold"/>
                <a:cs typeface="Cabin SemiBold"/>
                <a:sym typeface="Cabin SemiBold"/>
              </a:rPr>
              <a:t>Test to send booking confirmation where wechat (or other software) is set as contact details.  </a:t>
            </a:r>
            <a:endParaRPr sz="1200">
              <a:latin typeface="Cabin SemiBold"/>
              <a:ea typeface="Cabin SemiBold"/>
              <a:cs typeface="Cabin SemiBold"/>
              <a:sym typeface="Cabin SemiBold"/>
            </a:endParaRPr>
          </a:p>
          <a:p>
            <a:pPr indent="-304800" lvl="0" marL="457200" rtl="0" algn="l">
              <a:lnSpc>
                <a:spcPct val="115000"/>
              </a:lnSpc>
              <a:spcBef>
                <a:spcPts val="0"/>
              </a:spcBef>
              <a:spcAft>
                <a:spcPts val="0"/>
              </a:spcAft>
              <a:buSzPts val="1200"/>
              <a:buFont typeface="Cabin SemiBold"/>
              <a:buAutoNum type="arabicParenR"/>
            </a:pPr>
            <a:r>
              <a:rPr lang="en" sz="1200">
                <a:latin typeface="Cabin SemiBold"/>
                <a:ea typeface="Cabin SemiBold"/>
                <a:cs typeface="Cabin SemiBold"/>
                <a:sym typeface="Cabin SemiBold"/>
              </a:rPr>
              <a:t>Check once the booking is confirmed, the stylist timetable is filled</a:t>
            </a:r>
            <a:endParaRPr sz="1200">
              <a:latin typeface="Cabin SemiBold"/>
              <a:ea typeface="Cabin SemiBold"/>
              <a:cs typeface="Cabin SemiBold"/>
              <a:sym typeface="Cabin SemiBold"/>
            </a:endParaRPr>
          </a:p>
          <a:p>
            <a:pPr indent="0" lvl="0" marL="0" rtl="0" algn="l">
              <a:lnSpc>
                <a:spcPct val="115000"/>
              </a:lnSpc>
              <a:spcBef>
                <a:spcPts val="0"/>
              </a:spcBef>
              <a:spcAft>
                <a:spcPts val="0"/>
              </a:spcAft>
              <a:buNone/>
            </a:pPr>
            <a:r>
              <a:t/>
            </a:r>
            <a:endParaRPr sz="1200">
              <a:latin typeface="Cabin SemiBold"/>
              <a:ea typeface="Cabin SemiBold"/>
              <a:cs typeface="Cabin SemiBold"/>
              <a:sym typeface="Cabin SemiBold"/>
            </a:endParaRPr>
          </a:p>
        </p:txBody>
      </p:sp>
      <p:sp>
        <p:nvSpPr>
          <p:cNvPr id="1086" name="Google Shape;1086;p68"/>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087" name="Google Shape;1087;p68"/>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OK or error message indicating that booking confirmation is not sent to the user.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grpSp>
        <p:nvGrpSpPr>
          <p:cNvPr id="1092" name="Google Shape;1092;p69"/>
          <p:cNvGrpSpPr/>
          <p:nvPr/>
        </p:nvGrpSpPr>
        <p:grpSpPr>
          <a:xfrm>
            <a:off x="3454330" y="1038438"/>
            <a:ext cx="5056577" cy="3565139"/>
            <a:chOff x="3403819" y="1976409"/>
            <a:chExt cx="2336357" cy="1991364"/>
          </a:xfrm>
        </p:grpSpPr>
        <p:sp>
          <p:nvSpPr>
            <p:cNvPr id="1093" name="Google Shape;1093;p69"/>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9"/>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9"/>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9"/>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69"/>
          <p:cNvGrpSpPr/>
          <p:nvPr/>
        </p:nvGrpSpPr>
        <p:grpSpPr>
          <a:xfrm>
            <a:off x="719958" y="935668"/>
            <a:ext cx="2539137" cy="1318217"/>
            <a:chOff x="4122750" y="1608600"/>
            <a:chExt cx="3139000" cy="2675497"/>
          </a:xfrm>
        </p:grpSpPr>
        <p:sp>
          <p:nvSpPr>
            <p:cNvPr id="1098" name="Google Shape;1098;p69"/>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9"/>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9"/>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9"/>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69"/>
          <p:cNvGrpSpPr/>
          <p:nvPr/>
        </p:nvGrpSpPr>
        <p:grpSpPr>
          <a:xfrm>
            <a:off x="730182" y="2399271"/>
            <a:ext cx="2539153" cy="1880445"/>
            <a:chOff x="6017906" y="1976409"/>
            <a:chExt cx="2336357" cy="1991364"/>
          </a:xfrm>
        </p:grpSpPr>
        <p:sp>
          <p:nvSpPr>
            <p:cNvPr id="1103" name="Google Shape;1103;p69"/>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9"/>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9"/>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9"/>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7" name="Google Shape;1107;p69"/>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lt1"/>
                </a:solidFill>
              </a:rPr>
              <a:t>(7) </a:t>
            </a:r>
            <a:r>
              <a:rPr lang="en" sz="1600">
                <a:solidFill>
                  <a:schemeClr val="hlink"/>
                </a:solidFill>
              </a:rPr>
              <a:t>Calculate and display total amount that users need to pay</a:t>
            </a:r>
            <a:endParaRPr sz="1600">
              <a:solidFill>
                <a:schemeClr val="lt1"/>
              </a:solidFill>
            </a:endParaRPr>
          </a:p>
        </p:txBody>
      </p:sp>
      <p:sp>
        <p:nvSpPr>
          <p:cNvPr id="1108" name="Google Shape;1108;p69"/>
          <p:cNvSpPr txBox="1"/>
          <p:nvPr>
            <p:ph idx="2" type="title"/>
          </p:nvPr>
        </p:nvSpPr>
        <p:spPr>
          <a:xfrm>
            <a:off x="931850" y="10119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109" name="Google Shape;1109;p69"/>
          <p:cNvSpPr txBox="1"/>
          <p:nvPr>
            <p:ph idx="1" type="subTitle"/>
          </p:nvPr>
        </p:nvSpPr>
        <p:spPr>
          <a:xfrm>
            <a:off x="765525" y="1442550"/>
            <a:ext cx="2503800" cy="1243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arenR"/>
            </a:pPr>
            <a:r>
              <a:rPr lang="en"/>
              <a:t>Product / Service Selected</a:t>
            </a:r>
            <a:endParaRPr/>
          </a:p>
          <a:p>
            <a:pPr indent="0" lvl="0" marL="0" rtl="0" algn="l">
              <a:lnSpc>
                <a:spcPct val="100000"/>
              </a:lnSpc>
              <a:spcBef>
                <a:spcPts val="0"/>
              </a:spcBef>
              <a:spcAft>
                <a:spcPts val="0"/>
              </a:spcAft>
              <a:buNone/>
            </a:pPr>
            <a:r>
              <a:t/>
            </a:r>
            <a:endParaRPr/>
          </a:p>
        </p:txBody>
      </p:sp>
      <p:sp>
        <p:nvSpPr>
          <p:cNvPr id="1110" name="Google Shape;1110;p69"/>
          <p:cNvSpPr txBox="1"/>
          <p:nvPr>
            <p:ph idx="3" type="title"/>
          </p:nvPr>
        </p:nvSpPr>
        <p:spPr>
          <a:xfrm>
            <a:off x="31898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111" name="Google Shape;1111;p69"/>
          <p:cNvSpPr txBox="1"/>
          <p:nvPr>
            <p:ph idx="4" type="subTitle"/>
          </p:nvPr>
        </p:nvSpPr>
        <p:spPr>
          <a:xfrm>
            <a:off x="3432500" y="1716400"/>
            <a:ext cx="4770900" cy="2455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Test for input that the service or product selected by customer is correctly calculated</a:t>
            </a:r>
            <a:endParaRPr sz="1300">
              <a:latin typeface="Cabin SemiBold"/>
              <a:ea typeface="Cabin SemiBold"/>
              <a:cs typeface="Cabin SemiBold"/>
              <a:sym typeface="Cabin SemiBold"/>
            </a:endParaRPr>
          </a:p>
          <a:p>
            <a:pPr indent="-311150" lvl="0" marL="4572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Test for input that the service or product selected by customer is correctly displayed</a:t>
            </a:r>
            <a:endParaRPr sz="1300">
              <a:latin typeface="Cabin SemiBold"/>
              <a:ea typeface="Cabin SemiBold"/>
              <a:cs typeface="Cabin SemiBold"/>
              <a:sym typeface="Cabin SemiBold"/>
            </a:endParaRPr>
          </a:p>
          <a:p>
            <a:pPr indent="-311150" lvl="0" marL="4572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Test for input that the service or product selected by customer is incorrectly calculated</a:t>
            </a:r>
            <a:endParaRPr sz="1300">
              <a:latin typeface="Cabin SemiBold"/>
              <a:ea typeface="Cabin SemiBold"/>
              <a:cs typeface="Cabin SemiBold"/>
              <a:sym typeface="Cabin SemiBold"/>
            </a:endParaRPr>
          </a:p>
          <a:p>
            <a:pPr indent="-311150" lvl="0" marL="4572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Test for input that the service or product selected by customer is incorrectly displayed</a:t>
            </a:r>
            <a:endParaRPr sz="1300">
              <a:latin typeface="Cabin SemiBold"/>
              <a:ea typeface="Cabin SemiBold"/>
              <a:cs typeface="Cabin SemiBold"/>
              <a:sym typeface="Cabin SemiBold"/>
            </a:endParaRPr>
          </a:p>
          <a:p>
            <a:pPr indent="-311150" lvl="0" marL="4572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Check if the user can Amend an existing order by adding an additional feature or comment to seller / service provider</a:t>
            </a:r>
            <a:endParaRPr sz="1300">
              <a:latin typeface="Cabin SemiBold"/>
              <a:ea typeface="Cabin SemiBold"/>
              <a:cs typeface="Cabin SemiBold"/>
              <a:sym typeface="Cabin SemiBold"/>
            </a:endParaRPr>
          </a:p>
        </p:txBody>
      </p:sp>
      <p:sp>
        <p:nvSpPr>
          <p:cNvPr id="1112" name="Google Shape;1112;p69"/>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113" name="Google Shape;1113;p69"/>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Price to be paid or error message indicating that calculation of total amount is not successful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4"/>
          <p:cNvSpPr/>
          <p:nvPr/>
        </p:nvSpPr>
        <p:spPr>
          <a:xfrm>
            <a:off x="1082100" y="1475125"/>
            <a:ext cx="3285000" cy="23250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txBox="1"/>
          <p:nvPr>
            <p:ph idx="1" type="subTitle"/>
          </p:nvPr>
        </p:nvSpPr>
        <p:spPr>
          <a:xfrm rot="278">
            <a:off x="4572000" y="2973125"/>
            <a:ext cx="3715800" cy="809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a:t>In Macau, a</a:t>
            </a:r>
            <a:r>
              <a:rPr lang="en"/>
              <a:t>ppointments for barber and salon  are usually made by phone calls or some messaging app such as wechat.</a:t>
            </a:r>
            <a:endParaRPr/>
          </a:p>
          <a:p>
            <a:pPr indent="0" lvl="0" marL="0" rtl="0" algn="l">
              <a:lnSpc>
                <a:spcPct val="100000"/>
              </a:lnSpc>
              <a:spcBef>
                <a:spcPts val="1200"/>
              </a:spcBef>
              <a:spcAft>
                <a:spcPts val="0"/>
              </a:spcAft>
              <a:buNone/>
            </a:pPr>
            <a:r>
              <a:t/>
            </a:r>
            <a:endParaRPr/>
          </a:p>
        </p:txBody>
      </p:sp>
      <p:sp>
        <p:nvSpPr>
          <p:cNvPr id="589" name="Google Shape;589;p34"/>
          <p:cNvSpPr txBox="1"/>
          <p:nvPr>
            <p:ph type="title"/>
          </p:nvPr>
        </p:nvSpPr>
        <p:spPr>
          <a:xfrm>
            <a:off x="4495800" y="1430375"/>
            <a:ext cx="3996000" cy="146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highlight>
                  <a:srgbClr val="213B55"/>
                </a:highlight>
              </a:rPr>
              <a:t>THE CONCEPT</a:t>
            </a:r>
            <a:r>
              <a:rPr lang="en" sz="2500"/>
              <a:t> </a:t>
            </a:r>
            <a:endParaRPr sz="2500"/>
          </a:p>
          <a:p>
            <a:pPr indent="0" lvl="0" marL="0" rtl="0" algn="l">
              <a:spcBef>
                <a:spcPts val="0"/>
              </a:spcBef>
              <a:spcAft>
                <a:spcPts val="0"/>
              </a:spcAft>
              <a:buNone/>
            </a:pPr>
            <a:r>
              <a:t/>
            </a:r>
            <a:endParaRPr sz="2000"/>
          </a:p>
          <a:p>
            <a:pPr indent="-355600" lvl="0" marL="457200" rtl="0" algn="l">
              <a:spcBef>
                <a:spcPts val="0"/>
              </a:spcBef>
              <a:spcAft>
                <a:spcPts val="0"/>
              </a:spcAft>
              <a:buClr>
                <a:schemeClr val="lt1"/>
              </a:buClr>
              <a:buSzPts val="2000"/>
              <a:buChar char="●"/>
            </a:pPr>
            <a:r>
              <a:rPr lang="en" sz="2000">
                <a:solidFill>
                  <a:schemeClr val="lt1"/>
                </a:solidFill>
              </a:rPr>
              <a:t>Inconvenient</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Insufficient</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Easy to cause Confusion</a:t>
            </a:r>
            <a:endParaRPr sz="2000">
              <a:solidFill>
                <a:schemeClr val="lt1"/>
              </a:solidFill>
            </a:endParaRPr>
          </a:p>
        </p:txBody>
      </p:sp>
      <p:sp>
        <p:nvSpPr>
          <p:cNvPr id="590" name="Google Shape;590;p34"/>
          <p:cNvSpPr txBox="1"/>
          <p:nvPr>
            <p:ph type="title"/>
          </p:nvPr>
        </p:nvSpPr>
        <p:spPr>
          <a:xfrm>
            <a:off x="787700" y="257850"/>
            <a:ext cx="7704000" cy="56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lt1"/>
                </a:solidFill>
              </a:rPr>
              <a:t>Introduction</a:t>
            </a:r>
            <a:endParaRPr sz="2300">
              <a:solidFill>
                <a:schemeClr val="lt1"/>
              </a:solidFill>
            </a:endParaRPr>
          </a:p>
        </p:txBody>
      </p:sp>
      <p:pic>
        <p:nvPicPr>
          <p:cNvPr id="591" name="Google Shape;591;p34"/>
          <p:cNvPicPr preferRelativeResize="0"/>
          <p:nvPr/>
        </p:nvPicPr>
        <p:blipFill>
          <a:blip r:embed="rId3">
            <a:alphaModFix/>
          </a:blip>
          <a:stretch>
            <a:fillRect/>
          </a:stretch>
        </p:blipFill>
        <p:spPr>
          <a:xfrm>
            <a:off x="828240" y="1356725"/>
            <a:ext cx="3284860" cy="2266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70"/>
          <p:cNvGrpSpPr/>
          <p:nvPr/>
        </p:nvGrpSpPr>
        <p:grpSpPr>
          <a:xfrm>
            <a:off x="3454330" y="1038438"/>
            <a:ext cx="5056577" cy="3565139"/>
            <a:chOff x="3403819" y="1976409"/>
            <a:chExt cx="2336357" cy="1991364"/>
          </a:xfrm>
        </p:grpSpPr>
        <p:sp>
          <p:nvSpPr>
            <p:cNvPr id="1119" name="Google Shape;1119;p70"/>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0"/>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0"/>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0"/>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70"/>
          <p:cNvGrpSpPr/>
          <p:nvPr/>
        </p:nvGrpSpPr>
        <p:grpSpPr>
          <a:xfrm>
            <a:off x="719958" y="935668"/>
            <a:ext cx="2539137" cy="1318217"/>
            <a:chOff x="4122750" y="1608600"/>
            <a:chExt cx="3139000" cy="2675497"/>
          </a:xfrm>
        </p:grpSpPr>
        <p:sp>
          <p:nvSpPr>
            <p:cNvPr id="1124" name="Google Shape;1124;p70"/>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0"/>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0"/>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0"/>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70"/>
          <p:cNvGrpSpPr/>
          <p:nvPr/>
        </p:nvGrpSpPr>
        <p:grpSpPr>
          <a:xfrm>
            <a:off x="730182" y="2399271"/>
            <a:ext cx="2539153" cy="1880445"/>
            <a:chOff x="6017906" y="1976409"/>
            <a:chExt cx="2336357" cy="1991364"/>
          </a:xfrm>
        </p:grpSpPr>
        <p:sp>
          <p:nvSpPr>
            <p:cNvPr id="1129" name="Google Shape;1129;p70"/>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0"/>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0"/>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0"/>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70"/>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(8) </a:t>
            </a:r>
            <a:r>
              <a:rPr lang="en" sz="2000">
                <a:solidFill>
                  <a:schemeClr val="hlink"/>
                </a:solidFill>
              </a:rPr>
              <a:t>Cancel bookings</a:t>
            </a:r>
            <a:endParaRPr sz="2000">
              <a:solidFill>
                <a:schemeClr val="lt1"/>
              </a:solidFill>
            </a:endParaRPr>
          </a:p>
        </p:txBody>
      </p:sp>
      <p:sp>
        <p:nvSpPr>
          <p:cNvPr id="1134" name="Google Shape;1134;p70"/>
          <p:cNvSpPr txBox="1"/>
          <p:nvPr>
            <p:ph idx="2" type="title"/>
          </p:nvPr>
        </p:nvSpPr>
        <p:spPr>
          <a:xfrm>
            <a:off x="931850" y="10119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135" name="Google Shape;1135;p70"/>
          <p:cNvSpPr txBox="1"/>
          <p:nvPr>
            <p:ph idx="1" type="subTitle"/>
          </p:nvPr>
        </p:nvSpPr>
        <p:spPr>
          <a:xfrm>
            <a:off x="765525" y="1442550"/>
            <a:ext cx="2503800" cy="1243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arenR"/>
            </a:pPr>
            <a:r>
              <a:rPr lang="en"/>
              <a:t>Booking ID</a:t>
            </a:r>
            <a:endParaRPr/>
          </a:p>
          <a:p>
            <a:pPr indent="-317500" lvl="0" marL="457200" rtl="0" algn="l">
              <a:lnSpc>
                <a:spcPct val="100000"/>
              </a:lnSpc>
              <a:spcBef>
                <a:spcPts val="0"/>
              </a:spcBef>
              <a:spcAft>
                <a:spcPts val="0"/>
              </a:spcAft>
              <a:buSzPts val="1400"/>
              <a:buAutoNum type="arabicParenR"/>
            </a:pPr>
            <a:r>
              <a:rPr lang="en"/>
              <a:t>User details</a:t>
            </a:r>
            <a:endParaRPr/>
          </a:p>
          <a:p>
            <a:pPr indent="0" lvl="0" marL="0" rtl="0" algn="l">
              <a:lnSpc>
                <a:spcPct val="100000"/>
              </a:lnSpc>
              <a:spcBef>
                <a:spcPts val="0"/>
              </a:spcBef>
              <a:spcAft>
                <a:spcPts val="0"/>
              </a:spcAft>
              <a:buNone/>
            </a:pPr>
            <a:r>
              <a:t/>
            </a:r>
            <a:endParaRPr/>
          </a:p>
        </p:txBody>
      </p:sp>
      <p:sp>
        <p:nvSpPr>
          <p:cNvPr id="1136" name="Google Shape;1136;p70"/>
          <p:cNvSpPr txBox="1"/>
          <p:nvPr>
            <p:ph idx="3" type="title"/>
          </p:nvPr>
        </p:nvSpPr>
        <p:spPr>
          <a:xfrm>
            <a:off x="31898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137" name="Google Shape;1137;p70"/>
          <p:cNvSpPr txBox="1"/>
          <p:nvPr>
            <p:ph idx="4" type="subTitle"/>
          </p:nvPr>
        </p:nvSpPr>
        <p:spPr>
          <a:xfrm>
            <a:off x="3432500" y="1716400"/>
            <a:ext cx="4770900" cy="2455200"/>
          </a:xfrm>
          <a:prstGeom prst="rect">
            <a:avLst/>
          </a:prstGeom>
        </p:spPr>
        <p:txBody>
          <a:bodyPr anchorCtr="0" anchor="t" bIns="91425" lIns="91425" spcFirstLastPara="1" rIns="91425" wrap="square" tIns="91425">
            <a:noAutofit/>
          </a:bodyPr>
          <a:lstStyle/>
          <a:p>
            <a:pPr indent="-311150" lvl="0" marL="457200" marR="508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Check on canceling the bookings the system does not refund the money. (If there are any such conditions applied)</a:t>
            </a:r>
            <a:endParaRPr sz="1300">
              <a:latin typeface="Cabin SemiBold"/>
              <a:ea typeface="Cabin SemiBold"/>
              <a:cs typeface="Cabin SemiBold"/>
              <a:sym typeface="Cabin SemiBold"/>
            </a:endParaRPr>
          </a:p>
          <a:p>
            <a:pPr indent="-311150" lvl="0" marL="457200" marR="508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Check on canceling the booking the system refunds money to the same way from which the account amount is paid.</a:t>
            </a:r>
            <a:endParaRPr sz="1300">
              <a:latin typeface="Cabin SemiBold"/>
              <a:ea typeface="Cabin SemiBold"/>
              <a:cs typeface="Cabin SemiBold"/>
              <a:sym typeface="Cabin SemiBold"/>
            </a:endParaRPr>
          </a:p>
          <a:p>
            <a:pPr indent="-311150" lvl="0" marL="457200" marR="508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Verify that after cancellation the seat’s status is updated to available.</a:t>
            </a:r>
            <a:endParaRPr sz="1300">
              <a:latin typeface="Cabin SemiBold"/>
              <a:ea typeface="Cabin SemiBold"/>
              <a:cs typeface="Cabin SemiBold"/>
              <a:sym typeface="Cabin SemiBold"/>
            </a:endParaRPr>
          </a:p>
          <a:p>
            <a:pPr indent="-311150" lvl="0" marL="457200" marR="508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Test for cancel a booking that doesn’t exist </a:t>
            </a:r>
            <a:endParaRPr sz="1300">
              <a:latin typeface="Cabin SemiBold"/>
              <a:ea typeface="Cabin SemiBold"/>
              <a:cs typeface="Cabin SemiBold"/>
              <a:sym typeface="Cabin SemiBold"/>
            </a:endParaRPr>
          </a:p>
          <a:p>
            <a:pPr indent="-311150" lvl="0" marL="457200" marR="508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Test for cancel a booking that was canceled before </a:t>
            </a:r>
            <a:endParaRPr sz="1300">
              <a:latin typeface="Cabin SemiBold"/>
              <a:ea typeface="Cabin SemiBold"/>
              <a:cs typeface="Cabin SemiBold"/>
              <a:sym typeface="Cabin SemiBold"/>
            </a:endParaRPr>
          </a:p>
          <a:p>
            <a:pPr indent="-311150" lvl="0" marL="457200" marR="50800" rtl="0" algn="l">
              <a:lnSpc>
                <a:spcPct val="115000"/>
              </a:lnSpc>
              <a:spcBef>
                <a:spcPts val="0"/>
              </a:spcBef>
              <a:spcAft>
                <a:spcPts val="0"/>
              </a:spcAft>
              <a:buSzPts val="1300"/>
              <a:buFont typeface="Cabin SemiBold"/>
              <a:buAutoNum type="arabicParenR"/>
            </a:pPr>
            <a:r>
              <a:rPr lang="en" sz="1300">
                <a:latin typeface="Cabin SemiBold"/>
                <a:ea typeface="Cabin SemiBold"/>
                <a:cs typeface="Cabin SemiBold"/>
                <a:sym typeface="Cabin SemiBold"/>
              </a:rPr>
              <a:t>Test for cancel a booking that was already past</a:t>
            </a:r>
            <a:endParaRPr sz="1300">
              <a:latin typeface="Cabin SemiBold"/>
              <a:ea typeface="Cabin SemiBold"/>
              <a:cs typeface="Cabin SemiBold"/>
              <a:sym typeface="Cabin SemiBold"/>
            </a:endParaRPr>
          </a:p>
        </p:txBody>
      </p:sp>
      <p:sp>
        <p:nvSpPr>
          <p:cNvPr id="1138" name="Google Shape;1138;p70"/>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139" name="Google Shape;1139;p70"/>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OK or error message indicating that canceling attempt cannot be made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grpSp>
        <p:nvGrpSpPr>
          <p:cNvPr id="1144" name="Google Shape;1144;p71"/>
          <p:cNvGrpSpPr/>
          <p:nvPr/>
        </p:nvGrpSpPr>
        <p:grpSpPr>
          <a:xfrm>
            <a:off x="3454330" y="1038438"/>
            <a:ext cx="5056577" cy="3565139"/>
            <a:chOff x="3403819" y="1976409"/>
            <a:chExt cx="2336357" cy="1991364"/>
          </a:xfrm>
        </p:grpSpPr>
        <p:sp>
          <p:nvSpPr>
            <p:cNvPr id="1145" name="Google Shape;1145;p71"/>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1"/>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1"/>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1"/>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71"/>
          <p:cNvGrpSpPr/>
          <p:nvPr/>
        </p:nvGrpSpPr>
        <p:grpSpPr>
          <a:xfrm>
            <a:off x="719958" y="935668"/>
            <a:ext cx="2539137" cy="1318217"/>
            <a:chOff x="4122750" y="1608600"/>
            <a:chExt cx="3139000" cy="2675497"/>
          </a:xfrm>
        </p:grpSpPr>
        <p:sp>
          <p:nvSpPr>
            <p:cNvPr id="1150" name="Google Shape;1150;p71"/>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1"/>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1"/>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1"/>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71"/>
          <p:cNvGrpSpPr/>
          <p:nvPr/>
        </p:nvGrpSpPr>
        <p:grpSpPr>
          <a:xfrm>
            <a:off x="730182" y="2399271"/>
            <a:ext cx="2539153" cy="1880445"/>
            <a:chOff x="6017906" y="1976409"/>
            <a:chExt cx="2336357" cy="1991364"/>
          </a:xfrm>
        </p:grpSpPr>
        <p:sp>
          <p:nvSpPr>
            <p:cNvPr id="1155" name="Google Shape;1155;p71"/>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1"/>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1"/>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1"/>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9" name="Google Shape;1159;p71"/>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(9) </a:t>
            </a:r>
            <a:r>
              <a:rPr lang="en" sz="2000">
                <a:solidFill>
                  <a:schemeClr val="hlink"/>
                </a:solidFill>
              </a:rPr>
              <a:t>Advertisement</a:t>
            </a:r>
            <a:endParaRPr sz="2000">
              <a:solidFill>
                <a:schemeClr val="lt1"/>
              </a:solidFill>
            </a:endParaRPr>
          </a:p>
        </p:txBody>
      </p:sp>
      <p:sp>
        <p:nvSpPr>
          <p:cNvPr id="1160" name="Google Shape;1160;p71"/>
          <p:cNvSpPr txBox="1"/>
          <p:nvPr>
            <p:ph idx="2" type="title"/>
          </p:nvPr>
        </p:nvSpPr>
        <p:spPr>
          <a:xfrm>
            <a:off x="931850" y="10119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161" name="Google Shape;1161;p71"/>
          <p:cNvSpPr txBox="1"/>
          <p:nvPr>
            <p:ph idx="1" type="subTitle"/>
          </p:nvPr>
        </p:nvSpPr>
        <p:spPr>
          <a:xfrm>
            <a:off x="841725" y="1442550"/>
            <a:ext cx="25038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None</a:t>
            </a:r>
            <a:endParaRPr/>
          </a:p>
        </p:txBody>
      </p:sp>
      <p:sp>
        <p:nvSpPr>
          <p:cNvPr id="1162" name="Google Shape;1162;p71"/>
          <p:cNvSpPr txBox="1"/>
          <p:nvPr>
            <p:ph idx="3" type="title"/>
          </p:nvPr>
        </p:nvSpPr>
        <p:spPr>
          <a:xfrm>
            <a:off x="31898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163" name="Google Shape;1163;p71"/>
          <p:cNvSpPr txBox="1"/>
          <p:nvPr>
            <p:ph idx="4" type="subTitle"/>
          </p:nvPr>
        </p:nvSpPr>
        <p:spPr>
          <a:xfrm>
            <a:off x="3432500" y="1716400"/>
            <a:ext cx="4770900" cy="24552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Cabin SemiBold"/>
              <a:buAutoNum type="arabicParenR"/>
            </a:pPr>
            <a:r>
              <a:rPr lang="en" sz="1500">
                <a:latin typeface="Cabin SemiBold"/>
                <a:ea typeface="Cabin SemiBold"/>
                <a:cs typeface="Cabin SemiBold"/>
                <a:sym typeface="Cabin SemiBold"/>
              </a:rPr>
              <a:t>Verify the maximum limit of advertisement that a page can have, having more advertisements than permitted results in error messages.</a:t>
            </a:r>
            <a:endParaRPr sz="1500">
              <a:latin typeface="Cabin SemiBold"/>
              <a:ea typeface="Cabin SemiBold"/>
              <a:cs typeface="Cabin SemiBold"/>
              <a:sym typeface="Cabin SemiBold"/>
            </a:endParaRPr>
          </a:p>
          <a:p>
            <a:pPr indent="-323850" lvl="0" marL="457200" rtl="0" algn="l">
              <a:lnSpc>
                <a:spcPct val="115000"/>
              </a:lnSpc>
              <a:spcBef>
                <a:spcPts val="0"/>
              </a:spcBef>
              <a:spcAft>
                <a:spcPts val="0"/>
              </a:spcAft>
              <a:buSzPts val="1500"/>
              <a:buFont typeface="Cabin SemiBold"/>
              <a:buAutoNum type="arabicParenR"/>
            </a:pPr>
            <a:r>
              <a:rPr lang="en" sz="1500">
                <a:latin typeface="Cabin SemiBold"/>
                <a:ea typeface="Cabin SemiBold"/>
                <a:cs typeface="Cabin SemiBold"/>
                <a:sym typeface="Cabin SemiBold"/>
              </a:rPr>
              <a:t>Test when there is no advertisement</a:t>
            </a:r>
            <a:endParaRPr sz="1500">
              <a:latin typeface="Cabin SemiBold"/>
              <a:ea typeface="Cabin SemiBold"/>
              <a:cs typeface="Cabin SemiBold"/>
              <a:sym typeface="Cabin SemiBold"/>
            </a:endParaRPr>
          </a:p>
          <a:p>
            <a:pPr indent="-323850" lvl="0" marL="457200" rtl="0" algn="l">
              <a:lnSpc>
                <a:spcPct val="115000"/>
              </a:lnSpc>
              <a:spcBef>
                <a:spcPts val="0"/>
              </a:spcBef>
              <a:spcAft>
                <a:spcPts val="0"/>
              </a:spcAft>
              <a:buSzPts val="1500"/>
              <a:buFont typeface="Cabin SemiBold"/>
              <a:buAutoNum type="arabicParenR"/>
            </a:pPr>
            <a:r>
              <a:rPr lang="en" sz="1500">
                <a:latin typeface="Cabin SemiBold"/>
                <a:ea typeface="Cabin SemiBold"/>
                <a:cs typeface="Cabin SemiBold"/>
                <a:sym typeface="Cabin SemiBold"/>
              </a:rPr>
              <a:t>Test when there is advertisement</a:t>
            </a:r>
            <a:endParaRPr sz="1500">
              <a:latin typeface="Cabin SemiBold"/>
              <a:ea typeface="Cabin SemiBold"/>
              <a:cs typeface="Cabin SemiBold"/>
              <a:sym typeface="Cabin SemiBold"/>
            </a:endParaRPr>
          </a:p>
        </p:txBody>
      </p:sp>
      <p:sp>
        <p:nvSpPr>
          <p:cNvPr id="1164" name="Google Shape;1164;p71"/>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165" name="Google Shape;1165;p71"/>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None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grpSp>
        <p:nvGrpSpPr>
          <p:cNvPr id="1170" name="Google Shape;1170;p72"/>
          <p:cNvGrpSpPr/>
          <p:nvPr/>
        </p:nvGrpSpPr>
        <p:grpSpPr>
          <a:xfrm>
            <a:off x="3454330" y="1038438"/>
            <a:ext cx="5056577" cy="3565139"/>
            <a:chOff x="3403819" y="1976409"/>
            <a:chExt cx="2336357" cy="1991364"/>
          </a:xfrm>
        </p:grpSpPr>
        <p:sp>
          <p:nvSpPr>
            <p:cNvPr id="1171" name="Google Shape;1171;p72"/>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2"/>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2"/>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2"/>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72"/>
          <p:cNvGrpSpPr/>
          <p:nvPr/>
        </p:nvGrpSpPr>
        <p:grpSpPr>
          <a:xfrm>
            <a:off x="719958" y="935668"/>
            <a:ext cx="2539137" cy="1318217"/>
            <a:chOff x="4122750" y="1608600"/>
            <a:chExt cx="3139000" cy="2675497"/>
          </a:xfrm>
        </p:grpSpPr>
        <p:sp>
          <p:nvSpPr>
            <p:cNvPr id="1176" name="Google Shape;1176;p72"/>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2"/>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2"/>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2"/>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72"/>
          <p:cNvGrpSpPr/>
          <p:nvPr/>
        </p:nvGrpSpPr>
        <p:grpSpPr>
          <a:xfrm>
            <a:off x="730182" y="2399271"/>
            <a:ext cx="2539153" cy="1880445"/>
            <a:chOff x="6017906" y="1976409"/>
            <a:chExt cx="2336357" cy="1991364"/>
          </a:xfrm>
        </p:grpSpPr>
        <p:sp>
          <p:nvSpPr>
            <p:cNvPr id="1181" name="Google Shape;1181;p72"/>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2"/>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2"/>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2"/>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72"/>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(10) </a:t>
            </a:r>
            <a:r>
              <a:rPr lang="en" sz="2000">
                <a:solidFill>
                  <a:schemeClr val="hlink"/>
                </a:solidFill>
              </a:rPr>
              <a:t>Product Attributes</a:t>
            </a:r>
            <a:endParaRPr sz="2000">
              <a:solidFill>
                <a:schemeClr val="lt1"/>
              </a:solidFill>
            </a:endParaRPr>
          </a:p>
        </p:txBody>
      </p:sp>
      <p:sp>
        <p:nvSpPr>
          <p:cNvPr id="1186" name="Google Shape;1186;p72"/>
          <p:cNvSpPr txBox="1"/>
          <p:nvPr>
            <p:ph idx="2" type="title"/>
          </p:nvPr>
        </p:nvSpPr>
        <p:spPr>
          <a:xfrm>
            <a:off x="931850" y="10119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187" name="Google Shape;1187;p72"/>
          <p:cNvSpPr txBox="1"/>
          <p:nvPr>
            <p:ph idx="1" type="subTitle"/>
          </p:nvPr>
        </p:nvSpPr>
        <p:spPr>
          <a:xfrm>
            <a:off x="841725" y="1366350"/>
            <a:ext cx="25038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n"/>
              <a:t>Product ID with attributes (characteristics, price, size, quantity, source)</a:t>
            </a:r>
            <a:endParaRPr/>
          </a:p>
        </p:txBody>
      </p:sp>
      <p:sp>
        <p:nvSpPr>
          <p:cNvPr id="1188" name="Google Shape;1188;p72"/>
          <p:cNvSpPr txBox="1"/>
          <p:nvPr>
            <p:ph idx="3" type="title"/>
          </p:nvPr>
        </p:nvSpPr>
        <p:spPr>
          <a:xfrm>
            <a:off x="31898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189" name="Google Shape;1189;p72"/>
          <p:cNvSpPr txBox="1"/>
          <p:nvPr>
            <p:ph idx="4" type="subTitle"/>
          </p:nvPr>
        </p:nvSpPr>
        <p:spPr>
          <a:xfrm>
            <a:off x="3432500" y="1716400"/>
            <a:ext cx="4770900" cy="2455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product attributes that are all filled</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product attributes that are all empty</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product attributes that are negative in quantity. </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Verify that the pricing of different types of attributes is displayed to the users.</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Verify that the user should see real-time stock number of product.</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Verify that users can successfully select single or more than one attribute.</a:t>
            </a:r>
            <a:endParaRPr>
              <a:latin typeface="Cabin SemiBold"/>
              <a:ea typeface="Cabin SemiBold"/>
              <a:cs typeface="Cabin SemiBold"/>
              <a:sym typeface="Cabin SemiBold"/>
            </a:endParaRPr>
          </a:p>
        </p:txBody>
      </p:sp>
      <p:sp>
        <p:nvSpPr>
          <p:cNvPr id="1190" name="Google Shape;1190;p72"/>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191" name="Google Shape;1191;p72"/>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OK or error message indicating that product attributes need to be further revised.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grpSp>
        <p:nvGrpSpPr>
          <p:cNvPr id="1196" name="Google Shape;1196;p73"/>
          <p:cNvGrpSpPr/>
          <p:nvPr/>
        </p:nvGrpSpPr>
        <p:grpSpPr>
          <a:xfrm>
            <a:off x="3454330" y="1038438"/>
            <a:ext cx="5056577" cy="3565139"/>
            <a:chOff x="3403819" y="1976409"/>
            <a:chExt cx="2336357" cy="1991364"/>
          </a:xfrm>
        </p:grpSpPr>
        <p:sp>
          <p:nvSpPr>
            <p:cNvPr id="1197" name="Google Shape;1197;p73"/>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3"/>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3"/>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3"/>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73"/>
          <p:cNvGrpSpPr/>
          <p:nvPr/>
        </p:nvGrpSpPr>
        <p:grpSpPr>
          <a:xfrm>
            <a:off x="719958" y="935668"/>
            <a:ext cx="2539137" cy="1318217"/>
            <a:chOff x="4122750" y="1608600"/>
            <a:chExt cx="3139000" cy="2675497"/>
          </a:xfrm>
        </p:grpSpPr>
        <p:sp>
          <p:nvSpPr>
            <p:cNvPr id="1202" name="Google Shape;1202;p73"/>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3"/>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3"/>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3"/>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73"/>
          <p:cNvGrpSpPr/>
          <p:nvPr/>
        </p:nvGrpSpPr>
        <p:grpSpPr>
          <a:xfrm>
            <a:off x="730182" y="2399271"/>
            <a:ext cx="2539153" cy="1880445"/>
            <a:chOff x="6017906" y="1976409"/>
            <a:chExt cx="2336357" cy="1991364"/>
          </a:xfrm>
        </p:grpSpPr>
        <p:sp>
          <p:nvSpPr>
            <p:cNvPr id="1207" name="Google Shape;1207;p73"/>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3"/>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3"/>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3"/>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1" name="Google Shape;1211;p73"/>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(11) </a:t>
            </a:r>
            <a:r>
              <a:rPr lang="en" sz="2000">
                <a:solidFill>
                  <a:schemeClr val="hlink"/>
                </a:solidFill>
              </a:rPr>
              <a:t>Online Payment</a:t>
            </a:r>
            <a:endParaRPr sz="2000">
              <a:solidFill>
                <a:schemeClr val="lt1"/>
              </a:solidFill>
            </a:endParaRPr>
          </a:p>
        </p:txBody>
      </p:sp>
      <p:sp>
        <p:nvSpPr>
          <p:cNvPr id="1212" name="Google Shape;1212;p73"/>
          <p:cNvSpPr txBox="1"/>
          <p:nvPr>
            <p:ph idx="2" type="title"/>
          </p:nvPr>
        </p:nvSpPr>
        <p:spPr>
          <a:xfrm>
            <a:off x="931850" y="10119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213" name="Google Shape;1213;p73"/>
          <p:cNvSpPr txBox="1"/>
          <p:nvPr>
            <p:ph idx="1" type="subTitle"/>
          </p:nvPr>
        </p:nvSpPr>
        <p:spPr>
          <a:xfrm>
            <a:off x="841725" y="1366350"/>
            <a:ext cx="2503800" cy="1243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arenR"/>
            </a:pPr>
            <a:r>
              <a:rPr lang="en"/>
              <a:t>Payment </a:t>
            </a:r>
            <a:r>
              <a:rPr lang="en"/>
              <a:t>amount</a:t>
            </a:r>
            <a:endParaRPr/>
          </a:p>
          <a:p>
            <a:pPr indent="-317500" lvl="0" marL="457200" rtl="0" algn="l">
              <a:lnSpc>
                <a:spcPct val="100000"/>
              </a:lnSpc>
              <a:spcBef>
                <a:spcPts val="0"/>
              </a:spcBef>
              <a:spcAft>
                <a:spcPts val="0"/>
              </a:spcAft>
              <a:buSzPts val="1400"/>
              <a:buAutoNum type="arabicParenR"/>
            </a:pPr>
            <a:r>
              <a:rPr lang="en"/>
              <a:t>Product list</a:t>
            </a:r>
            <a:endParaRPr/>
          </a:p>
          <a:p>
            <a:pPr indent="-317500" lvl="0" marL="457200" rtl="0" algn="l">
              <a:lnSpc>
                <a:spcPct val="100000"/>
              </a:lnSpc>
              <a:spcBef>
                <a:spcPts val="0"/>
              </a:spcBef>
              <a:spcAft>
                <a:spcPts val="0"/>
              </a:spcAft>
              <a:buSzPts val="1400"/>
              <a:buAutoNum type="arabicParenR"/>
            </a:pPr>
            <a:r>
              <a:rPr lang="en"/>
              <a:t>Payment method</a:t>
            </a:r>
            <a:endParaRPr/>
          </a:p>
        </p:txBody>
      </p:sp>
      <p:sp>
        <p:nvSpPr>
          <p:cNvPr id="1214" name="Google Shape;1214;p73"/>
          <p:cNvSpPr txBox="1"/>
          <p:nvPr>
            <p:ph idx="3" type="title"/>
          </p:nvPr>
        </p:nvSpPr>
        <p:spPr>
          <a:xfrm>
            <a:off x="31898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215" name="Google Shape;1215;p73"/>
          <p:cNvSpPr txBox="1"/>
          <p:nvPr>
            <p:ph idx="4" type="subTitle"/>
          </p:nvPr>
        </p:nvSpPr>
        <p:spPr>
          <a:xfrm>
            <a:off x="3432500" y="1716400"/>
            <a:ext cx="4770900" cy="2455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payment that are failed </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payment that are successful</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Verify that all the different types of payment methods work fine.</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Check for previous billing amount is paid </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Check if the user able to check the receipt and download it</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Verify that after successful payment the user selected time is updated to booked.</a:t>
            </a:r>
            <a:endParaRPr>
              <a:latin typeface="Cabin SemiBold"/>
              <a:ea typeface="Cabin SemiBold"/>
              <a:cs typeface="Cabin SemiBold"/>
              <a:sym typeface="Cabin SemiBold"/>
            </a:endParaRPr>
          </a:p>
        </p:txBody>
      </p:sp>
      <p:sp>
        <p:nvSpPr>
          <p:cNvPr id="1216" name="Google Shape;1216;p73"/>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217" name="Google Shape;1217;p73"/>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Receipt of order or error message indicating that payment is not successful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grpSp>
        <p:nvGrpSpPr>
          <p:cNvPr id="1222" name="Google Shape;1222;p74"/>
          <p:cNvGrpSpPr/>
          <p:nvPr/>
        </p:nvGrpSpPr>
        <p:grpSpPr>
          <a:xfrm>
            <a:off x="3454330" y="1038438"/>
            <a:ext cx="5056577" cy="3565139"/>
            <a:chOff x="3403819" y="1976409"/>
            <a:chExt cx="2336357" cy="1991364"/>
          </a:xfrm>
        </p:grpSpPr>
        <p:sp>
          <p:nvSpPr>
            <p:cNvPr id="1223" name="Google Shape;1223;p74"/>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4"/>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4"/>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4"/>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74"/>
          <p:cNvGrpSpPr/>
          <p:nvPr/>
        </p:nvGrpSpPr>
        <p:grpSpPr>
          <a:xfrm>
            <a:off x="719958" y="935668"/>
            <a:ext cx="2539137" cy="1318217"/>
            <a:chOff x="4122750" y="1608600"/>
            <a:chExt cx="3139000" cy="2675497"/>
          </a:xfrm>
        </p:grpSpPr>
        <p:sp>
          <p:nvSpPr>
            <p:cNvPr id="1228" name="Google Shape;1228;p74"/>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4"/>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4"/>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4"/>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74"/>
          <p:cNvGrpSpPr/>
          <p:nvPr/>
        </p:nvGrpSpPr>
        <p:grpSpPr>
          <a:xfrm>
            <a:off x="730182" y="2399271"/>
            <a:ext cx="2539153" cy="1880445"/>
            <a:chOff x="6017906" y="1976409"/>
            <a:chExt cx="2336357" cy="1991364"/>
          </a:xfrm>
        </p:grpSpPr>
        <p:sp>
          <p:nvSpPr>
            <p:cNvPr id="1233" name="Google Shape;1233;p74"/>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4"/>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4"/>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4"/>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7" name="Google Shape;1237;p74"/>
          <p:cNvSpPr txBox="1"/>
          <p:nvPr>
            <p:ph type="title"/>
          </p:nvPr>
        </p:nvSpPr>
        <p:spPr>
          <a:xfrm>
            <a:off x="8639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(12) </a:t>
            </a:r>
            <a:r>
              <a:rPr lang="en" sz="2000">
                <a:solidFill>
                  <a:schemeClr val="hlink"/>
                </a:solidFill>
              </a:rPr>
              <a:t>Comment and grading</a:t>
            </a:r>
            <a:endParaRPr sz="2000">
              <a:solidFill>
                <a:schemeClr val="lt1"/>
              </a:solidFill>
            </a:endParaRPr>
          </a:p>
        </p:txBody>
      </p:sp>
      <p:sp>
        <p:nvSpPr>
          <p:cNvPr id="1238" name="Google Shape;1238;p74"/>
          <p:cNvSpPr txBox="1"/>
          <p:nvPr>
            <p:ph idx="2" type="title"/>
          </p:nvPr>
        </p:nvSpPr>
        <p:spPr>
          <a:xfrm>
            <a:off x="931850" y="101191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1239" name="Google Shape;1239;p74"/>
          <p:cNvSpPr txBox="1"/>
          <p:nvPr>
            <p:ph idx="1" type="subTitle"/>
          </p:nvPr>
        </p:nvSpPr>
        <p:spPr>
          <a:xfrm>
            <a:off x="841725" y="1366350"/>
            <a:ext cx="2503800" cy="1243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arenR"/>
            </a:pPr>
            <a:r>
              <a:rPr lang="en"/>
              <a:t>Customer details</a:t>
            </a:r>
            <a:endParaRPr/>
          </a:p>
          <a:p>
            <a:pPr indent="-317500" lvl="0" marL="457200" rtl="0" algn="l">
              <a:lnSpc>
                <a:spcPct val="100000"/>
              </a:lnSpc>
              <a:spcBef>
                <a:spcPts val="0"/>
              </a:spcBef>
              <a:spcAft>
                <a:spcPts val="0"/>
              </a:spcAft>
              <a:buSzPts val="1400"/>
              <a:buAutoNum type="arabicParenR"/>
            </a:pPr>
            <a:r>
              <a:rPr lang="en"/>
              <a:t>Comment</a:t>
            </a:r>
            <a:endParaRPr/>
          </a:p>
          <a:p>
            <a:pPr indent="-317500" lvl="0" marL="457200" rtl="0" algn="l">
              <a:lnSpc>
                <a:spcPct val="100000"/>
              </a:lnSpc>
              <a:spcBef>
                <a:spcPts val="0"/>
              </a:spcBef>
              <a:spcAft>
                <a:spcPts val="0"/>
              </a:spcAft>
              <a:buSzPts val="1400"/>
              <a:buAutoNum type="arabicParenR"/>
            </a:pPr>
            <a:r>
              <a:rPr lang="en"/>
              <a:t>Grading</a:t>
            </a:r>
            <a:endParaRPr/>
          </a:p>
        </p:txBody>
      </p:sp>
      <p:sp>
        <p:nvSpPr>
          <p:cNvPr id="1240" name="Google Shape;1240;p74"/>
          <p:cNvSpPr txBox="1"/>
          <p:nvPr>
            <p:ph idx="3" type="title"/>
          </p:nvPr>
        </p:nvSpPr>
        <p:spPr>
          <a:xfrm>
            <a:off x="3189875" y="1112500"/>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a:t>
            </a:r>
            <a:endParaRPr/>
          </a:p>
        </p:txBody>
      </p:sp>
      <p:sp>
        <p:nvSpPr>
          <p:cNvPr id="1241" name="Google Shape;1241;p74"/>
          <p:cNvSpPr txBox="1"/>
          <p:nvPr>
            <p:ph idx="4" type="subTitle"/>
          </p:nvPr>
        </p:nvSpPr>
        <p:spPr>
          <a:xfrm>
            <a:off x="3432500" y="1716400"/>
            <a:ext cx="4770900" cy="2455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no grade is being input</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maximum grade is being input</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grade between 0 – max is being input</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no comments is being input</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Test for input where lengthy comments is being input </a:t>
            </a:r>
            <a:endParaRPr>
              <a:latin typeface="Cabin SemiBold"/>
              <a:ea typeface="Cabin SemiBold"/>
              <a:cs typeface="Cabin SemiBold"/>
              <a:sym typeface="Cabin SemiBold"/>
            </a:endParaRPr>
          </a:p>
          <a:p>
            <a:pPr indent="-317500" lvl="0" marL="457200" rtl="0" algn="l">
              <a:lnSpc>
                <a:spcPct val="115000"/>
              </a:lnSpc>
              <a:spcBef>
                <a:spcPts val="0"/>
              </a:spcBef>
              <a:spcAft>
                <a:spcPts val="0"/>
              </a:spcAft>
              <a:buSzPts val="1400"/>
              <a:buFont typeface="Cabin SemiBold"/>
              <a:buAutoNum type="arabicParenR"/>
            </a:pPr>
            <a:r>
              <a:rPr lang="en">
                <a:latin typeface="Cabin SemiBold"/>
                <a:ea typeface="Cabin SemiBold"/>
                <a:cs typeface="Cabin SemiBold"/>
                <a:sym typeface="Cabin SemiBold"/>
              </a:rPr>
              <a:t>Verify that only customer that have used the service is allowed to give comment and grade.</a:t>
            </a:r>
            <a:endParaRPr>
              <a:latin typeface="Cabin SemiBold"/>
              <a:ea typeface="Cabin SemiBold"/>
              <a:cs typeface="Cabin SemiBold"/>
              <a:sym typeface="Cabin SemiBold"/>
            </a:endParaRPr>
          </a:p>
        </p:txBody>
      </p:sp>
      <p:sp>
        <p:nvSpPr>
          <p:cNvPr id="1242" name="Google Shape;1242;p74"/>
          <p:cNvSpPr txBox="1"/>
          <p:nvPr>
            <p:ph idx="5" type="title"/>
          </p:nvPr>
        </p:nvSpPr>
        <p:spPr>
          <a:xfrm>
            <a:off x="1011125" y="255043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243" name="Google Shape;1243;p74"/>
          <p:cNvSpPr txBox="1"/>
          <p:nvPr>
            <p:ph idx="6" type="subTitle"/>
          </p:nvPr>
        </p:nvSpPr>
        <p:spPr>
          <a:xfrm>
            <a:off x="863900" y="3001950"/>
            <a:ext cx="2232000" cy="12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OK or error message indicating that comment and grading is not valid.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75"/>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5000"/>
              <a:t>Test Specification </a:t>
            </a:r>
            <a:r>
              <a:rPr lang="en" sz="5000">
                <a:solidFill>
                  <a:schemeClr val="dk2"/>
                </a:solidFill>
              </a:rPr>
              <a:t>of non- Functional </a:t>
            </a:r>
            <a:r>
              <a:rPr lang="en" sz="5000"/>
              <a:t>Requirement</a:t>
            </a:r>
            <a:endParaRPr sz="5000"/>
          </a:p>
        </p:txBody>
      </p:sp>
      <p:sp>
        <p:nvSpPr>
          <p:cNvPr id="1249" name="Google Shape;1249;p75"/>
          <p:cNvSpPr/>
          <p:nvPr/>
        </p:nvSpPr>
        <p:spPr>
          <a:xfrm>
            <a:off x="7204106" y="3661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500">
                <a:latin typeface="Cabin"/>
                <a:ea typeface="Cabin"/>
                <a:cs typeface="Cabin"/>
                <a:sym typeface="Cabin"/>
              </a:rPr>
              <a:t>03</a:t>
            </a:r>
            <a:r>
              <a:rPr b="1" lang="en" sz="2000">
                <a:latin typeface="Cabin"/>
                <a:ea typeface="Cabin"/>
                <a:cs typeface="Cabin"/>
                <a:sym typeface="Cabin"/>
              </a:rPr>
              <a:t> </a:t>
            </a:r>
            <a:endParaRPr b="1" sz="2000">
              <a:latin typeface="Cabin"/>
              <a:ea typeface="Cabin"/>
              <a:cs typeface="Cabin"/>
              <a:sym typeface="Cabi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grpSp>
        <p:nvGrpSpPr>
          <p:cNvPr id="1254" name="Google Shape;1254;p76"/>
          <p:cNvGrpSpPr/>
          <p:nvPr/>
        </p:nvGrpSpPr>
        <p:grpSpPr>
          <a:xfrm>
            <a:off x="6317698" y="2044058"/>
            <a:ext cx="2039094" cy="1930639"/>
            <a:chOff x="1052025" y="1789250"/>
            <a:chExt cx="3139000" cy="2675497"/>
          </a:xfrm>
        </p:grpSpPr>
        <p:sp>
          <p:nvSpPr>
            <p:cNvPr id="1255" name="Google Shape;1255;p76"/>
            <p:cNvSpPr/>
            <p:nvPr/>
          </p:nvSpPr>
          <p:spPr>
            <a:xfrm>
              <a:off x="1273067" y="209669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6"/>
            <p:cNvSpPr/>
            <p:nvPr/>
          </p:nvSpPr>
          <p:spPr>
            <a:xfrm>
              <a:off x="2017932" y="179869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6"/>
            <p:cNvSpPr/>
            <p:nvPr/>
          </p:nvSpPr>
          <p:spPr>
            <a:xfrm>
              <a:off x="1066185" y="180080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6"/>
            <p:cNvSpPr/>
            <p:nvPr/>
          </p:nvSpPr>
          <p:spPr>
            <a:xfrm>
              <a:off x="1052025" y="178925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9" name="Google Shape;1259;p76"/>
          <p:cNvSpPr txBox="1"/>
          <p:nvPr>
            <p:ph idx="2" type="subTitle"/>
          </p:nvPr>
        </p:nvSpPr>
        <p:spPr>
          <a:xfrm>
            <a:off x="6349950" y="2759400"/>
            <a:ext cx="1860300" cy="100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n"/>
              <a:t>OK or error message indicating that unable to avoid bots</a:t>
            </a:r>
            <a:endParaRPr/>
          </a:p>
        </p:txBody>
      </p:sp>
      <p:sp>
        <p:nvSpPr>
          <p:cNvPr id="1260" name="Google Shape;1260;p76"/>
          <p:cNvSpPr txBox="1"/>
          <p:nvPr>
            <p:ph type="title"/>
          </p:nvPr>
        </p:nvSpPr>
        <p:spPr>
          <a:xfrm>
            <a:off x="720000" y="912425"/>
            <a:ext cx="7704000" cy="564300"/>
          </a:xfrm>
          <a:prstGeom prst="rect">
            <a:avLst/>
          </a:prstGeom>
        </p:spPr>
        <p:txBody>
          <a:bodyPr anchorCtr="0" anchor="ctr" bIns="91425" lIns="91425" spcFirstLastPara="1" rIns="91425" wrap="square" tIns="91425">
            <a:noAutofit/>
          </a:bodyPr>
          <a:lstStyle/>
          <a:p>
            <a:pPr indent="-355600" lvl="0" marL="457200" rtl="0" algn="l">
              <a:lnSpc>
                <a:spcPct val="100000"/>
              </a:lnSpc>
              <a:spcBef>
                <a:spcPts val="0"/>
              </a:spcBef>
              <a:spcAft>
                <a:spcPts val="0"/>
              </a:spcAft>
              <a:buClr>
                <a:schemeClr val="lt1"/>
              </a:buClr>
              <a:buSzPts val="2000"/>
              <a:buAutoNum type="arabicParenBoth"/>
            </a:pPr>
            <a:r>
              <a:rPr lang="en" sz="2000">
                <a:solidFill>
                  <a:srgbClr val="001927"/>
                </a:solidFill>
              </a:rPr>
              <a:t>Use captcha and encryption to avoid bots from booking</a:t>
            </a:r>
            <a:endParaRPr sz="2000">
              <a:solidFill>
                <a:schemeClr val="lt1"/>
              </a:solidFill>
            </a:endParaRPr>
          </a:p>
        </p:txBody>
      </p:sp>
      <p:grpSp>
        <p:nvGrpSpPr>
          <p:cNvPr id="1261" name="Google Shape;1261;p76"/>
          <p:cNvGrpSpPr/>
          <p:nvPr/>
        </p:nvGrpSpPr>
        <p:grpSpPr>
          <a:xfrm>
            <a:off x="719949" y="1620679"/>
            <a:ext cx="5240247" cy="2982644"/>
            <a:chOff x="1052025" y="1789250"/>
            <a:chExt cx="3139000" cy="2675497"/>
          </a:xfrm>
        </p:grpSpPr>
        <p:sp>
          <p:nvSpPr>
            <p:cNvPr id="1262" name="Google Shape;1262;p76"/>
            <p:cNvSpPr/>
            <p:nvPr/>
          </p:nvSpPr>
          <p:spPr>
            <a:xfrm>
              <a:off x="1273067" y="209669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6"/>
            <p:cNvSpPr/>
            <p:nvPr/>
          </p:nvSpPr>
          <p:spPr>
            <a:xfrm>
              <a:off x="2017932" y="179869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6"/>
            <p:cNvSpPr/>
            <p:nvPr/>
          </p:nvSpPr>
          <p:spPr>
            <a:xfrm>
              <a:off x="1066185" y="180080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6"/>
            <p:cNvSpPr/>
            <p:nvPr/>
          </p:nvSpPr>
          <p:spPr>
            <a:xfrm>
              <a:off x="1052025" y="178925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76"/>
          <p:cNvSpPr txBox="1"/>
          <p:nvPr>
            <p:ph idx="1" type="subTitle"/>
          </p:nvPr>
        </p:nvSpPr>
        <p:spPr>
          <a:xfrm>
            <a:off x="922850" y="2307900"/>
            <a:ext cx="4455000" cy="20067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bin SemiBold"/>
              <a:buAutoNum type="arabicParenR"/>
            </a:pPr>
            <a:r>
              <a:rPr lang="en" sz="2000">
                <a:latin typeface="Cabin SemiBold"/>
                <a:ea typeface="Cabin SemiBold"/>
                <a:cs typeface="Cabin SemiBold"/>
                <a:sym typeface="Cabin SemiBold"/>
              </a:rPr>
              <a:t>Test for correctly input for captcha</a:t>
            </a:r>
            <a:endParaRPr sz="2000">
              <a:latin typeface="Cabin SemiBold"/>
              <a:ea typeface="Cabin SemiBold"/>
              <a:cs typeface="Cabin SemiBold"/>
              <a:sym typeface="Cabin SemiBold"/>
            </a:endParaRPr>
          </a:p>
          <a:p>
            <a:pPr indent="-355600" lvl="0" marL="457200" rtl="0" algn="l">
              <a:lnSpc>
                <a:spcPct val="115000"/>
              </a:lnSpc>
              <a:spcBef>
                <a:spcPts val="0"/>
              </a:spcBef>
              <a:spcAft>
                <a:spcPts val="0"/>
              </a:spcAft>
              <a:buSzPts val="2000"/>
              <a:buFont typeface="Cabin SemiBold"/>
              <a:buAutoNum type="arabicParenR"/>
            </a:pPr>
            <a:r>
              <a:rPr lang="en" sz="2000">
                <a:latin typeface="Cabin SemiBold"/>
                <a:ea typeface="Cabin SemiBold"/>
                <a:cs typeface="Cabin SemiBold"/>
                <a:sym typeface="Cabin SemiBold"/>
              </a:rPr>
              <a:t>Test for incorrectly input for captcha</a:t>
            </a:r>
            <a:endParaRPr sz="2000">
              <a:latin typeface="Cabin SemiBold"/>
              <a:ea typeface="Cabin SemiBold"/>
              <a:cs typeface="Cabin SemiBold"/>
              <a:sym typeface="Cabin SemiBold"/>
            </a:endParaRPr>
          </a:p>
          <a:p>
            <a:pPr indent="-355600" lvl="0" marL="457200" rtl="0" algn="l">
              <a:lnSpc>
                <a:spcPct val="115000"/>
              </a:lnSpc>
              <a:spcBef>
                <a:spcPts val="0"/>
              </a:spcBef>
              <a:spcAft>
                <a:spcPts val="0"/>
              </a:spcAft>
              <a:buSzPts val="2000"/>
              <a:buFont typeface="Cabin SemiBold"/>
              <a:buAutoNum type="arabicParenR"/>
            </a:pPr>
            <a:r>
              <a:rPr lang="en" sz="2000">
                <a:latin typeface="Cabin SemiBold"/>
                <a:ea typeface="Cabin SemiBold"/>
                <a:cs typeface="Cabin SemiBold"/>
                <a:sym typeface="Cabin SemiBold"/>
              </a:rPr>
              <a:t>Test for many attempts on input for captcha</a:t>
            </a:r>
            <a:endParaRPr sz="2000">
              <a:latin typeface="Cabin SemiBold"/>
              <a:ea typeface="Cabin SemiBold"/>
              <a:cs typeface="Cabin SemiBold"/>
              <a:sym typeface="Cabin SemiBold"/>
            </a:endParaRPr>
          </a:p>
        </p:txBody>
      </p:sp>
      <p:sp>
        <p:nvSpPr>
          <p:cNvPr id="1267" name="Google Shape;1267;p76"/>
          <p:cNvSpPr txBox="1"/>
          <p:nvPr>
            <p:ph idx="4294967295" type="title"/>
          </p:nvPr>
        </p:nvSpPr>
        <p:spPr>
          <a:xfrm>
            <a:off x="999050" y="1780125"/>
            <a:ext cx="1956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1268" name="Google Shape;1268;p76"/>
          <p:cNvSpPr txBox="1"/>
          <p:nvPr>
            <p:ph idx="4294967295" type="title"/>
          </p:nvPr>
        </p:nvSpPr>
        <p:spPr>
          <a:xfrm>
            <a:off x="6574425" y="2231688"/>
            <a:ext cx="1956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grpSp>
        <p:nvGrpSpPr>
          <p:cNvPr id="1273" name="Google Shape;1273;p77"/>
          <p:cNvGrpSpPr/>
          <p:nvPr/>
        </p:nvGrpSpPr>
        <p:grpSpPr>
          <a:xfrm>
            <a:off x="6317698" y="2044111"/>
            <a:ext cx="2039094" cy="2194443"/>
            <a:chOff x="1052025" y="1789250"/>
            <a:chExt cx="3139000" cy="2675497"/>
          </a:xfrm>
        </p:grpSpPr>
        <p:sp>
          <p:nvSpPr>
            <p:cNvPr id="1274" name="Google Shape;1274;p77"/>
            <p:cNvSpPr/>
            <p:nvPr/>
          </p:nvSpPr>
          <p:spPr>
            <a:xfrm>
              <a:off x="1273067" y="209669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7"/>
            <p:cNvSpPr/>
            <p:nvPr/>
          </p:nvSpPr>
          <p:spPr>
            <a:xfrm>
              <a:off x="2017932" y="179869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7"/>
            <p:cNvSpPr/>
            <p:nvPr/>
          </p:nvSpPr>
          <p:spPr>
            <a:xfrm>
              <a:off x="1066185" y="180080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7"/>
            <p:cNvSpPr/>
            <p:nvPr/>
          </p:nvSpPr>
          <p:spPr>
            <a:xfrm>
              <a:off x="1052025" y="178925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77"/>
          <p:cNvSpPr txBox="1"/>
          <p:nvPr>
            <p:ph idx="2" type="subTitle"/>
          </p:nvPr>
        </p:nvSpPr>
        <p:spPr>
          <a:xfrm>
            <a:off x="6426150" y="2759400"/>
            <a:ext cx="1860300" cy="100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OK or error message indicating that performance does not achieve pre defined metrics. </a:t>
            </a:r>
            <a:endParaRPr>
              <a:highlight>
                <a:srgbClr val="F9F9F9"/>
              </a:highlight>
            </a:endParaRPr>
          </a:p>
          <a:p>
            <a:pPr indent="0" lvl="0" marL="0" rtl="0" algn="l">
              <a:lnSpc>
                <a:spcPct val="100000"/>
              </a:lnSpc>
              <a:spcBef>
                <a:spcPts val="0"/>
              </a:spcBef>
              <a:spcAft>
                <a:spcPts val="0"/>
              </a:spcAft>
              <a:buNone/>
            </a:pPr>
            <a:r>
              <a:t/>
            </a:r>
            <a:endParaRPr/>
          </a:p>
        </p:txBody>
      </p:sp>
      <p:sp>
        <p:nvSpPr>
          <p:cNvPr id="1279" name="Google Shape;1279;p77"/>
          <p:cNvSpPr txBox="1"/>
          <p:nvPr>
            <p:ph type="title"/>
          </p:nvPr>
        </p:nvSpPr>
        <p:spPr>
          <a:xfrm>
            <a:off x="720000" y="912425"/>
            <a:ext cx="7704000" cy="564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500">
                <a:solidFill>
                  <a:srgbClr val="001927"/>
                </a:solidFill>
              </a:rPr>
              <a:t>(2) Performance, Usability</a:t>
            </a:r>
            <a:endParaRPr sz="2500">
              <a:solidFill>
                <a:schemeClr val="lt1"/>
              </a:solidFill>
            </a:endParaRPr>
          </a:p>
        </p:txBody>
      </p:sp>
      <p:grpSp>
        <p:nvGrpSpPr>
          <p:cNvPr id="1280" name="Google Shape;1280;p77"/>
          <p:cNvGrpSpPr/>
          <p:nvPr/>
        </p:nvGrpSpPr>
        <p:grpSpPr>
          <a:xfrm>
            <a:off x="719949" y="1620679"/>
            <a:ext cx="5240247" cy="2982644"/>
            <a:chOff x="1052025" y="1789250"/>
            <a:chExt cx="3139000" cy="2675497"/>
          </a:xfrm>
        </p:grpSpPr>
        <p:sp>
          <p:nvSpPr>
            <p:cNvPr id="1281" name="Google Shape;1281;p77"/>
            <p:cNvSpPr/>
            <p:nvPr/>
          </p:nvSpPr>
          <p:spPr>
            <a:xfrm>
              <a:off x="1273067" y="209669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7"/>
            <p:cNvSpPr/>
            <p:nvPr/>
          </p:nvSpPr>
          <p:spPr>
            <a:xfrm>
              <a:off x="2017932" y="179869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7"/>
            <p:cNvSpPr/>
            <p:nvPr/>
          </p:nvSpPr>
          <p:spPr>
            <a:xfrm>
              <a:off x="1066185" y="180080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7"/>
            <p:cNvSpPr/>
            <p:nvPr/>
          </p:nvSpPr>
          <p:spPr>
            <a:xfrm>
              <a:off x="1052025" y="178925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77"/>
          <p:cNvSpPr txBox="1"/>
          <p:nvPr>
            <p:ph idx="1" type="subTitle"/>
          </p:nvPr>
        </p:nvSpPr>
        <p:spPr>
          <a:xfrm>
            <a:off x="922850" y="2231700"/>
            <a:ext cx="4455000" cy="2006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arenR"/>
            </a:pPr>
            <a:r>
              <a:rPr lang="en"/>
              <a:t>Application load time should not be more than 5 secs up to 1000 users accessing it simultaneously</a:t>
            </a:r>
            <a:endParaRPr/>
          </a:p>
          <a:p>
            <a:pPr indent="-317500" lvl="0" marL="457200" rtl="0" algn="l">
              <a:lnSpc>
                <a:spcPct val="115000"/>
              </a:lnSpc>
              <a:spcBef>
                <a:spcPts val="0"/>
              </a:spcBef>
              <a:spcAft>
                <a:spcPts val="0"/>
              </a:spcAft>
              <a:buSzPts val="1400"/>
              <a:buAutoNum type="arabicParenR"/>
            </a:pPr>
            <a:r>
              <a:rPr lang="en"/>
              <a:t>Software should be installable on all versions of IOS and Android</a:t>
            </a:r>
            <a:endParaRPr/>
          </a:p>
          <a:p>
            <a:pPr indent="-317500" lvl="0" marL="457200" rtl="0" algn="l">
              <a:lnSpc>
                <a:spcPct val="115000"/>
              </a:lnSpc>
              <a:spcBef>
                <a:spcPts val="0"/>
              </a:spcBef>
              <a:spcAft>
                <a:spcPts val="0"/>
              </a:spcAft>
              <a:buSzPts val="1400"/>
              <a:buAutoNum type="arabicParenR"/>
            </a:pPr>
            <a:r>
              <a:rPr lang="en"/>
              <a:t>User should be able to use app after short introduction / tutorial when first got into apps </a:t>
            </a:r>
            <a:endParaRPr/>
          </a:p>
          <a:p>
            <a:pPr indent="-317500" lvl="0" marL="457200" rtl="0" algn="l">
              <a:lnSpc>
                <a:spcPct val="115000"/>
              </a:lnSpc>
              <a:spcBef>
                <a:spcPts val="0"/>
              </a:spcBef>
              <a:spcAft>
                <a:spcPts val="0"/>
              </a:spcAft>
              <a:buSzPts val="1400"/>
              <a:buAutoNum type="arabicParenR"/>
            </a:pPr>
            <a:r>
              <a:rPr lang="en"/>
              <a:t>Response time of each page should be less than 1 second</a:t>
            </a:r>
            <a:endParaRPr/>
          </a:p>
        </p:txBody>
      </p:sp>
      <p:sp>
        <p:nvSpPr>
          <p:cNvPr id="1286" name="Google Shape;1286;p77"/>
          <p:cNvSpPr txBox="1"/>
          <p:nvPr>
            <p:ph idx="4294967295" type="title"/>
          </p:nvPr>
        </p:nvSpPr>
        <p:spPr>
          <a:xfrm>
            <a:off x="999050" y="1780125"/>
            <a:ext cx="1956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1287" name="Google Shape;1287;p77"/>
          <p:cNvSpPr txBox="1"/>
          <p:nvPr>
            <p:ph idx="4294967295" type="title"/>
          </p:nvPr>
        </p:nvSpPr>
        <p:spPr>
          <a:xfrm>
            <a:off x="6574425" y="2231688"/>
            <a:ext cx="1956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grpSp>
        <p:nvGrpSpPr>
          <p:cNvPr id="1292" name="Google Shape;1292;p78"/>
          <p:cNvGrpSpPr/>
          <p:nvPr/>
        </p:nvGrpSpPr>
        <p:grpSpPr>
          <a:xfrm>
            <a:off x="6317698" y="2044111"/>
            <a:ext cx="2039094" cy="2194443"/>
            <a:chOff x="1052025" y="1789250"/>
            <a:chExt cx="3139000" cy="2675497"/>
          </a:xfrm>
        </p:grpSpPr>
        <p:sp>
          <p:nvSpPr>
            <p:cNvPr id="1293" name="Google Shape;1293;p78"/>
            <p:cNvSpPr/>
            <p:nvPr/>
          </p:nvSpPr>
          <p:spPr>
            <a:xfrm>
              <a:off x="1273067" y="209669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8"/>
            <p:cNvSpPr/>
            <p:nvPr/>
          </p:nvSpPr>
          <p:spPr>
            <a:xfrm>
              <a:off x="2017932" y="179869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8"/>
            <p:cNvSpPr/>
            <p:nvPr/>
          </p:nvSpPr>
          <p:spPr>
            <a:xfrm>
              <a:off x="1066185" y="180080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8"/>
            <p:cNvSpPr/>
            <p:nvPr/>
          </p:nvSpPr>
          <p:spPr>
            <a:xfrm>
              <a:off x="1052025" y="178925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78"/>
          <p:cNvSpPr txBox="1"/>
          <p:nvPr>
            <p:ph idx="2" type="subTitle"/>
          </p:nvPr>
        </p:nvSpPr>
        <p:spPr>
          <a:xfrm>
            <a:off x="6426150" y="2759400"/>
            <a:ext cx="1860300" cy="100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None</a:t>
            </a:r>
            <a:endParaRPr/>
          </a:p>
        </p:txBody>
      </p:sp>
      <p:sp>
        <p:nvSpPr>
          <p:cNvPr id="1298" name="Google Shape;1298;p78"/>
          <p:cNvSpPr txBox="1"/>
          <p:nvPr>
            <p:ph type="title"/>
          </p:nvPr>
        </p:nvSpPr>
        <p:spPr>
          <a:xfrm>
            <a:off x="720000" y="912425"/>
            <a:ext cx="7704000" cy="564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500">
                <a:solidFill>
                  <a:srgbClr val="001927"/>
                </a:solidFill>
              </a:rPr>
              <a:t>(3) Maintainability</a:t>
            </a:r>
            <a:endParaRPr sz="2500">
              <a:solidFill>
                <a:schemeClr val="lt1"/>
              </a:solidFill>
            </a:endParaRPr>
          </a:p>
        </p:txBody>
      </p:sp>
      <p:grpSp>
        <p:nvGrpSpPr>
          <p:cNvPr id="1299" name="Google Shape;1299;p78"/>
          <p:cNvGrpSpPr/>
          <p:nvPr/>
        </p:nvGrpSpPr>
        <p:grpSpPr>
          <a:xfrm>
            <a:off x="719949" y="1620679"/>
            <a:ext cx="5240247" cy="2982644"/>
            <a:chOff x="1052025" y="1789250"/>
            <a:chExt cx="3139000" cy="2675497"/>
          </a:xfrm>
        </p:grpSpPr>
        <p:sp>
          <p:nvSpPr>
            <p:cNvPr id="1300" name="Google Shape;1300;p78"/>
            <p:cNvSpPr/>
            <p:nvPr/>
          </p:nvSpPr>
          <p:spPr>
            <a:xfrm>
              <a:off x="1273067" y="209669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8"/>
            <p:cNvSpPr/>
            <p:nvPr/>
          </p:nvSpPr>
          <p:spPr>
            <a:xfrm>
              <a:off x="2017932" y="179869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8"/>
            <p:cNvSpPr/>
            <p:nvPr/>
          </p:nvSpPr>
          <p:spPr>
            <a:xfrm>
              <a:off x="1066185" y="180080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8"/>
            <p:cNvSpPr/>
            <p:nvPr/>
          </p:nvSpPr>
          <p:spPr>
            <a:xfrm>
              <a:off x="1052025" y="178925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78"/>
          <p:cNvSpPr txBox="1"/>
          <p:nvPr>
            <p:ph idx="1" type="subTitle"/>
          </p:nvPr>
        </p:nvSpPr>
        <p:spPr>
          <a:xfrm>
            <a:off x="846650" y="2307900"/>
            <a:ext cx="4618500" cy="2006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Cabin SemiBold"/>
              <a:buAutoNum type="arabicParenR"/>
            </a:pPr>
            <a:r>
              <a:rPr lang="en" sz="1500">
                <a:latin typeface="Cabin SemiBold"/>
                <a:ea typeface="Cabin SemiBold"/>
                <a:cs typeface="Cabin SemiBold"/>
                <a:sym typeface="Cabin SemiBold"/>
              </a:rPr>
              <a:t>Time to make changes on system should be less than time needed to restart the whole project  </a:t>
            </a:r>
            <a:endParaRPr sz="1500">
              <a:latin typeface="Cabin SemiBold"/>
              <a:ea typeface="Cabin SemiBold"/>
              <a:cs typeface="Cabin SemiBold"/>
              <a:sym typeface="Cabin SemiBold"/>
            </a:endParaRPr>
          </a:p>
          <a:p>
            <a:pPr indent="-323850" lvl="0" marL="457200" rtl="0" algn="l">
              <a:lnSpc>
                <a:spcPct val="115000"/>
              </a:lnSpc>
              <a:spcBef>
                <a:spcPts val="0"/>
              </a:spcBef>
              <a:spcAft>
                <a:spcPts val="0"/>
              </a:spcAft>
              <a:buSzPts val="1500"/>
              <a:buFont typeface="Cabin SemiBold"/>
              <a:buAutoNum type="arabicParenR"/>
            </a:pPr>
            <a:r>
              <a:rPr lang="en" sz="1500">
                <a:latin typeface="Cabin SemiBold"/>
                <a:ea typeface="Cabin SemiBold"/>
                <a:cs typeface="Cabin SemiBold"/>
                <a:sym typeface="Cabin SemiBold"/>
              </a:rPr>
              <a:t>Cost to make changes on system should be less than time needed to restart the whole project  </a:t>
            </a:r>
            <a:endParaRPr sz="1500">
              <a:latin typeface="Cabin SemiBold"/>
              <a:ea typeface="Cabin SemiBold"/>
              <a:cs typeface="Cabin SemiBold"/>
              <a:sym typeface="Cabin SemiBold"/>
            </a:endParaRPr>
          </a:p>
          <a:p>
            <a:pPr indent="-323850" lvl="0" marL="457200" rtl="0" algn="l">
              <a:lnSpc>
                <a:spcPct val="115000"/>
              </a:lnSpc>
              <a:spcBef>
                <a:spcPts val="0"/>
              </a:spcBef>
              <a:spcAft>
                <a:spcPts val="0"/>
              </a:spcAft>
              <a:buSzPts val="1500"/>
              <a:buFont typeface="Cabin SemiBold"/>
              <a:buAutoNum type="arabicParenR"/>
            </a:pPr>
            <a:r>
              <a:rPr lang="en" sz="1500">
                <a:latin typeface="Cabin SemiBold"/>
                <a:ea typeface="Cabin SemiBold"/>
                <a:cs typeface="Cabin SemiBold"/>
                <a:sym typeface="Cabin SemiBold"/>
              </a:rPr>
              <a:t>Test on different architecture to check which has the most efficient and least complexity. </a:t>
            </a:r>
            <a:endParaRPr sz="1500">
              <a:latin typeface="Cabin SemiBold"/>
              <a:ea typeface="Cabin SemiBold"/>
              <a:cs typeface="Cabin SemiBold"/>
              <a:sym typeface="Cabin SemiBold"/>
            </a:endParaRPr>
          </a:p>
        </p:txBody>
      </p:sp>
      <p:sp>
        <p:nvSpPr>
          <p:cNvPr id="1305" name="Google Shape;1305;p78"/>
          <p:cNvSpPr txBox="1"/>
          <p:nvPr>
            <p:ph idx="4294967295" type="title"/>
          </p:nvPr>
        </p:nvSpPr>
        <p:spPr>
          <a:xfrm>
            <a:off x="999050" y="1780125"/>
            <a:ext cx="1956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1306" name="Google Shape;1306;p78"/>
          <p:cNvSpPr txBox="1"/>
          <p:nvPr>
            <p:ph idx="4294967295" type="title"/>
          </p:nvPr>
        </p:nvSpPr>
        <p:spPr>
          <a:xfrm>
            <a:off x="6574425" y="2231688"/>
            <a:ext cx="1956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79"/>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2" name="Google Shape;1312;p79"/>
          <p:cNvGrpSpPr/>
          <p:nvPr/>
        </p:nvGrpSpPr>
        <p:grpSpPr>
          <a:xfrm>
            <a:off x="4882194" y="2169725"/>
            <a:ext cx="3123078" cy="1105100"/>
            <a:chOff x="1378750" y="2164200"/>
            <a:chExt cx="5607968" cy="1105100"/>
          </a:xfrm>
        </p:grpSpPr>
        <p:sp>
          <p:nvSpPr>
            <p:cNvPr id="1313" name="Google Shape;1313;p79"/>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9"/>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79"/>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9"/>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317" name="Google Shape;1317;p79"/>
          <p:cNvSpPr txBox="1"/>
          <p:nvPr>
            <p:ph type="title"/>
          </p:nvPr>
        </p:nvSpPr>
        <p:spPr>
          <a:xfrm>
            <a:off x="4812187" y="2253000"/>
            <a:ext cx="3263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Conclusion</a:t>
            </a:r>
            <a:endParaRPr sz="3200"/>
          </a:p>
        </p:txBody>
      </p:sp>
      <p:sp>
        <p:nvSpPr>
          <p:cNvPr id="1318" name="Google Shape;1318;p79"/>
          <p:cNvSpPr txBox="1"/>
          <p:nvPr>
            <p:ph idx="1" type="subTitle"/>
          </p:nvPr>
        </p:nvSpPr>
        <p:spPr>
          <a:xfrm rot="418">
            <a:off x="5210889" y="3360675"/>
            <a:ext cx="24657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Barber &amp; Salon Booking App</a:t>
            </a:r>
            <a:endParaRPr/>
          </a:p>
        </p:txBody>
      </p:sp>
      <p:grpSp>
        <p:nvGrpSpPr>
          <p:cNvPr id="1319" name="Google Shape;1319;p79"/>
          <p:cNvGrpSpPr/>
          <p:nvPr/>
        </p:nvGrpSpPr>
        <p:grpSpPr>
          <a:xfrm rot="2700000">
            <a:off x="113546" y="2934666"/>
            <a:ext cx="1724943" cy="1686284"/>
            <a:chOff x="7499398" y="624507"/>
            <a:chExt cx="1440046" cy="1407772"/>
          </a:xfrm>
        </p:grpSpPr>
        <p:sp>
          <p:nvSpPr>
            <p:cNvPr id="1320" name="Google Shape;1320;p79"/>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1" name="Google Shape;1321;p79"/>
            <p:cNvGrpSpPr/>
            <p:nvPr/>
          </p:nvGrpSpPr>
          <p:grpSpPr>
            <a:xfrm rot="-1343739">
              <a:off x="7664174" y="789203"/>
              <a:ext cx="1078029" cy="1078380"/>
              <a:chOff x="5759760" y="3433415"/>
              <a:chExt cx="583422" cy="583612"/>
            </a:xfrm>
          </p:grpSpPr>
          <p:sp>
            <p:nvSpPr>
              <p:cNvPr id="1322" name="Google Shape;1322;p7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6" name="Google Shape;1326;p79"/>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7" name="Google Shape;1327;p79"/>
          <p:cNvGrpSpPr/>
          <p:nvPr/>
        </p:nvGrpSpPr>
        <p:grpSpPr>
          <a:xfrm rot="585029">
            <a:off x="1392974" y="4072531"/>
            <a:ext cx="1045017" cy="1021596"/>
            <a:chOff x="7499398" y="624507"/>
            <a:chExt cx="1440046" cy="1407772"/>
          </a:xfrm>
        </p:grpSpPr>
        <p:sp>
          <p:nvSpPr>
            <p:cNvPr id="1328" name="Google Shape;1328;p79"/>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9" name="Google Shape;1329;p79"/>
            <p:cNvGrpSpPr/>
            <p:nvPr/>
          </p:nvGrpSpPr>
          <p:grpSpPr>
            <a:xfrm rot="-1343739">
              <a:off x="7664174" y="789203"/>
              <a:ext cx="1078029" cy="1078380"/>
              <a:chOff x="5759760" y="3433415"/>
              <a:chExt cx="583422" cy="583612"/>
            </a:xfrm>
          </p:grpSpPr>
          <p:sp>
            <p:nvSpPr>
              <p:cNvPr id="1330" name="Google Shape;1330;p7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4" name="Google Shape;1334;p79"/>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9"/>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5"/>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t>
            </a:r>
            <a:r>
              <a:rPr lang="en">
                <a:solidFill>
                  <a:schemeClr val="lt1"/>
                </a:solidFill>
              </a:rPr>
              <a:t>I</a:t>
            </a:r>
            <a:r>
              <a:rPr lang="en">
                <a:solidFill>
                  <a:schemeClr val="lt1"/>
                </a:solidFill>
              </a:rPr>
              <a:t>dea</a:t>
            </a:r>
            <a:r>
              <a:rPr lang="en">
                <a:solidFill>
                  <a:schemeClr val="lt1"/>
                </a:solidFill>
              </a:rPr>
              <a:t>?</a:t>
            </a:r>
            <a:endParaRPr>
              <a:solidFill>
                <a:schemeClr val="lt1"/>
              </a:solidFill>
            </a:endParaRPr>
          </a:p>
        </p:txBody>
      </p:sp>
      <p:grpSp>
        <p:nvGrpSpPr>
          <p:cNvPr id="597" name="Google Shape;597;p35"/>
          <p:cNvGrpSpPr/>
          <p:nvPr/>
        </p:nvGrpSpPr>
        <p:grpSpPr>
          <a:xfrm>
            <a:off x="6271900" y="3241525"/>
            <a:ext cx="1598600" cy="581650"/>
            <a:chOff x="6153900" y="3231000"/>
            <a:chExt cx="1598600" cy="581650"/>
          </a:xfrm>
        </p:grpSpPr>
        <p:sp>
          <p:nvSpPr>
            <p:cNvPr id="598" name="Google Shape;598;p35"/>
            <p:cNvSpPr/>
            <p:nvPr/>
          </p:nvSpPr>
          <p:spPr>
            <a:xfrm>
              <a:off x="6203300" y="3282250"/>
              <a:ext cx="15492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6153900" y="3231000"/>
              <a:ext cx="1549200" cy="530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35"/>
          <p:cNvSpPr txBox="1"/>
          <p:nvPr/>
        </p:nvSpPr>
        <p:spPr>
          <a:xfrm>
            <a:off x="6364300" y="3238357"/>
            <a:ext cx="13626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Epilogue"/>
                <a:ea typeface="Epilogue"/>
                <a:cs typeface="Epilogue"/>
                <a:sym typeface="Epilogue"/>
              </a:rPr>
              <a:t>Product Store</a:t>
            </a:r>
            <a:endParaRPr b="1" sz="1700">
              <a:solidFill>
                <a:schemeClr val="dk1"/>
              </a:solidFill>
              <a:latin typeface="Epilogue"/>
              <a:ea typeface="Epilogue"/>
              <a:cs typeface="Epilogue"/>
              <a:sym typeface="Epilogue"/>
            </a:endParaRPr>
          </a:p>
        </p:txBody>
      </p:sp>
      <p:sp>
        <p:nvSpPr>
          <p:cNvPr id="601" name="Google Shape;601;p35"/>
          <p:cNvSpPr txBox="1"/>
          <p:nvPr/>
        </p:nvSpPr>
        <p:spPr>
          <a:xfrm>
            <a:off x="6364299" y="3766050"/>
            <a:ext cx="1522500" cy="7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dk1"/>
                </a:solidFill>
                <a:latin typeface="Cabin"/>
                <a:ea typeface="Cabin"/>
                <a:cs typeface="Cabin"/>
                <a:sym typeface="Cabin"/>
              </a:rPr>
              <a:t>Act as hair &amp; beauty product store at the same time.</a:t>
            </a:r>
            <a:endParaRPr>
              <a:solidFill>
                <a:srgbClr val="FFFFFF"/>
              </a:solidFill>
              <a:latin typeface="Cabin"/>
              <a:ea typeface="Cabin"/>
              <a:cs typeface="Cabin"/>
              <a:sym typeface="Cabin"/>
            </a:endParaRPr>
          </a:p>
        </p:txBody>
      </p:sp>
      <p:grpSp>
        <p:nvGrpSpPr>
          <p:cNvPr id="602" name="Google Shape;602;p35"/>
          <p:cNvGrpSpPr/>
          <p:nvPr/>
        </p:nvGrpSpPr>
        <p:grpSpPr>
          <a:xfrm>
            <a:off x="1373450" y="3238350"/>
            <a:ext cx="1598600" cy="581650"/>
            <a:chOff x="1500900" y="3327675"/>
            <a:chExt cx="1598600" cy="581650"/>
          </a:xfrm>
        </p:grpSpPr>
        <p:sp>
          <p:nvSpPr>
            <p:cNvPr id="603" name="Google Shape;603;p35"/>
            <p:cNvSpPr/>
            <p:nvPr/>
          </p:nvSpPr>
          <p:spPr>
            <a:xfrm>
              <a:off x="1550300" y="3378925"/>
              <a:ext cx="15492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5"/>
            <p:cNvSpPr/>
            <p:nvPr/>
          </p:nvSpPr>
          <p:spPr>
            <a:xfrm>
              <a:off x="1500900" y="3327675"/>
              <a:ext cx="1549200" cy="530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35"/>
          <p:cNvSpPr txBox="1"/>
          <p:nvPr/>
        </p:nvSpPr>
        <p:spPr>
          <a:xfrm>
            <a:off x="1297250" y="3238350"/>
            <a:ext cx="16881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Epilogue"/>
                <a:ea typeface="Epilogue"/>
                <a:cs typeface="Epilogue"/>
                <a:sym typeface="Epilogue"/>
              </a:rPr>
              <a:t>Advertisement</a:t>
            </a:r>
            <a:endParaRPr b="1" sz="1500">
              <a:solidFill>
                <a:schemeClr val="dk1"/>
              </a:solidFill>
              <a:latin typeface="Epilogue"/>
              <a:ea typeface="Epilogue"/>
              <a:cs typeface="Epilogue"/>
              <a:sym typeface="Epilogue"/>
            </a:endParaRPr>
          </a:p>
        </p:txBody>
      </p:sp>
      <p:sp>
        <p:nvSpPr>
          <p:cNvPr id="606" name="Google Shape;606;p35"/>
          <p:cNvSpPr txBox="1"/>
          <p:nvPr/>
        </p:nvSpPr>
        <p:spPr>
          <a:xfrm>
            <a:off x="1465855" y="3766059"/>
            <a:ext cx="1362600" cy="7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dk1"/>
                </a:solidFill>
                <a:latin typeface="Cabin"/>
                <a:ea typeface="Cabin"/>
                <a:cs typeface="Cabin"/>
                <a:sym typeface="Cabin"/>
              </a:rPr>
              <a:t>Despite being red, Mars is a cold place</a:t>
            </a:r>
            <a:endParaRPr>
              <a:solidFill>
                <a:srgbClr val="FFFFFF"/>
              </a:solidFill>
              <a:latin typeface="Cabin"/>
              <a:ea typeface="Cabin"/>
              <a:cs typeface="Cabin"/>
              <a:sym typeface="Cabin"/>
            </a:endParaRPr>
          </a:p>
        </p:txBody>
      </p:sp>
      <p:grpSp>
        <p:nvGrpSpPr>
          <p:cNvPr id="607" name="Google Shape;607;p35"/>
          <p:cNvGrpSpPr/>
          <p:nvPr/>
        </p:nvGrpSpPr>
        <p:grpSpPr>
          <a:xfrm>
            <a:off x="1373450" y="1621050"/>
            <a:ext cx="1598600" cy="581650"/>
            <a:chOff x="1617700" y="1585225"/>
            <a:chExt cx="1598600" cy="581650"/>
          </a:xfrm>
        </p:grpSpPr>
        <p:sp>
          <p:nvSpPr>
            <p:cNvPr id="608" name="Google Shape;608;p35"/>
            <p:cNvSpPr/>
            <p:nvPr/>
          </p:nvSpPr>
          <p:spPr>
            <a:xfrm>
              <a:off x="1667100" y="1636475"/>
              <a:ext cx="15492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1617700" y="1585225"/>
              <a:ext cx="1549200" cy="530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35"/>
          <p:cNvSpPr txBox="1"/>
          <p:nvPr/>
        </p:nvSpPr>
        <p:spPr>
          <a:xfrm>
            <a:off x="1234375" y="1624225"/>
            <a:ext cx="18048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Epilogue"/>
                <a:ea typeface="Epilogue"/>
                <a:cs typeface="Epilogue"/>
                <a:sym typeface="Epilogue"/>
              </a:rPr>
              <a:t>Online Booking System</a:t>
            </a:r>
            <a:endParaRPr b="1">
              <a:solidFill>
                <a:schemeClr val="dk1"/>
              </a:solidFill>
              <a:latin typeface="Epilogue"/>
              <a:ea typeface="Epilogue"/>
              <a:cs typeface="Epilogue"/>
              <a:sym typeface="Epilogue"/>
            </a:endParaRPr>
          </a:p>
        </p:txBody>
      </p:sp>
      <p:sp>
        <p:nvSpPr>
          <p:cNvPr id="611" name="Google Shape;611;p35"/>
          <p:cNvSpPr txBox="1"/>
          <p:nvPr/>
        </p:nvSpPr>
        <p:spPr>
          <a:xfrm>
            <a:off x="1465855" y="2151934"/>
            <a:ext cx="1362600" cy="7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bin"/>
                <a:ea typeface="Cabin"/>
                <a:cs typeface="Cabin"/>
                <a:sym typeface="Cabin"/>
              </a:rPr>
              <a:t>That include all barber shops and salons in Macau.</a:t>
            </a:r>
            <a:endParaRPr>
              <a:solidFill>
                <a:srgbClr val="FFFFFF"/>
              </a:solidFill>
              <a:latin typeface="Cabin"/>
              <a:ea typeface="Cabin"/>
              <a:cs typeface="Cabin"/>
              <a:sym typeface="Cabin"/>
            </a:endParaRPr>
          </a:p>
        </p:txBody>
      </p:sp>
      <p:grpSp>
        <p:nvGrpSpPr>
          <p:cNvPr id="612" name="Google Shape;612;p35"/>
          <p:cNvGrpSpPr/>
          <p:nvPr/>
        </p:nvGrpSpPr>
        <p:grpSpPr>
          <a:xfrm>
            <a:off x="6271900" y="1627400"/>
            <a:ext cx="1598600" cy="581650"/>
            <a:chOff x="5852125" y="1536700"/>
            <a:chExt cx="1598600" cy="581650"/>
          </a:xfrm>
        </p:grpSpPr>
        <p:sp>
          <p:nvSpPr>
            <p:cNvPr id="613" name="Google Shape;613;p35"/>
            <p:cNvSpPr/>
            <p:nvPr/>
          </p:nvSpPr>
          <p:spPr>
            <a:xfrm>
              <a:off x="5901525" y="1587950"/>
              <a:ext cx="15492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5852125" y="1536700"/>
              <a:ext cx="1549200" cy="530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35"/>
          <p:cNvSpPr txBox="1"/>
          <p:nvPr/>
        </p:nvSpPr>
        <p:spPr>
          <a:xfrm>
            <a:off x="6288100" y="1624225"/>
            <a:ext cx="15987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Epilogue"/>
                <a:ea typeface="Epilogue"/>
                <a:cs typeface="Epilogue"/>
                <a:sym typeface="Epilogue"/>
              </a:rPr>
              <a:t>Show Schedule</a:t>
            </a:r>
            <a:endParaRPr b="1" sz="1600">
              <a:solidFill>
                <a:schemeClr val="dk1"/>
              </a:solidFill>
              <a:latin typeface="Epilogue"/>
              <a:ea typeface="Epilogue"/>
              <a:cs typeface="Epilogue"/>
              <a:sym typeface="Epilogue"/>
            </a:endParaRPr>
          </a:p>
        </p:txBody>
      </p:sp>
      <p:sp>
        <p:nvSpPr>
          <p:cNvPr id="616" name="Google Shape;616;p35"/>
          <p:cNvSpPr txBox="1"/>
          <p:nvPr/>
        </p:nvSpPr>
        <p:spPr>
          <a:xfrm>
            <a:off x="6364300" y="2151925"/>
            <a:ext cx="1460400" cy="7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dk1"/>
                </a:solidFill>
                <a:latin typeface="Cabin"/>
                <a:ea typeface="Cabin"/>
                <a:cs typeface="Cabin"/>
                <a:sym typeface="Cabin"/>
              </a:rPr>
              <a:t>Schedule and available time for each stylist will be included</a:t>
            </a:r>
            <a:endParaRPr>
              <a:solidFill>
                <a:srgbClr val="FFFFFF"/>
              </a:solidFill>
              <a:latin typeface="Cabin"/>
              <a:ea typeface="Cabin"/>
              <a:cs typeface="Cabin"/>
              <a:sym typeface="Cabin"/>
            </a:endParaRPr>
          </a:p>
        </p:txBody>
      </p:sp>
      <p:cxnSp>
        <p:nvCxnSpPr>
          <p:cNvPr id="617" name="Google Shape;617;p35"/>
          <p:cNvCxnSpPr>
            <a:stCxn id="609" idx="3"/>
          </p:cNvCxnSpPr>
          <p:nvPr/>
        </p:nvCxnSpPr>
        <p:spPr>
          <a:xfrm>
            <a:off x="2922650" y="1886250"/>
            <a:ext cx="1228500" cy="8280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618" name="Google Shape;618;p35"/>
          <p:cNvCxnSpPr>
            <a:stCxn id="604" idx="3"/>
          </p:cNvCxnSpPr>
          <p:nvPr/>
        </p:nvCxnSpPr>
        <p:spPr>
          <a:xfrm flipH="1" rot="10800000">
            <a:off x="2922650" y="2887650"/>
            <a:ext cx="1460400" cy="6159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619" name="Google Shape;619;p35"/>
          <p:cNvCxnSpPr>
            <a:stCxn id="614" idx="1"/>
          </p:cNvCxnSpPr>
          <p:nvPr/>
        </p:nvCxnSpPr>
        <p:spPr>
          <a:xfrm flipH="1">
            <a:off x="5143300" y="1892600"/>
            <a:ext cx="1128600" cy="7956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620" name="Google Shape;620;p35"/>
          <p:cNvCxnSpPr>
            <a:stCxn id="599" idx="1"/>
          </p:cNvCxnSpPr>
          <p:nvPr/>
        </p:nvCxnSpPr>
        <p:spPr>
          <a:xfrm rot="10800000">
            <a:off x="4990900" y="2865025"/>
            <a:ext cx="1281000" cy="641700"/>
          </a:xfrm>
          <a:prstGeom prst="bentConnector3">
            <a:avLst>
              <a:gd fmla="val 50000" name="adj1"/>
            </a:avLst>
          </a:prstGeom>
          <a:noFill/>
          <a:ln cap="flat" cmpd="sng" w="28575">
            <a:solidFill>
              <a:schemeClr val="dk1"/>
            </a:solidFill>
            <a:prstDash val="solid"/>
            <a:round/>
            <a:headEnd len="med" w="med" type="none"/>
            <a:tailEnd len="med" w="med" type="none"/>
          </a:ln>
        </p:spPr>
      </p:cxnSp>
      <p:sp>
        <p:nvSpPr>
          <p:cNvPr id="621" name="Google Shape;621;p35"/>
          <p:cNvSpPr/>
          <p:nvPr/>
        </p:nvSpPr>
        <p:spPr>
          <a:xfrm>
            <a:off x="3937838" y="2301938"/>
            <a:ext cx="1224651" cy="933235"/>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5"/>
          <p:cNvSpPr/>
          <p:nvPr/>
        </p:nvSpPr>
        <p:spPr>
          <a:xfrm>
            <a:off x="3917325" y="2301450"/>
            <a:ext cx="1598700" cy="11244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3" name="Google Shape;623;p35"/>
          <p:cNvPicPr preferRelativeResize="0"/>
          <p:nvPr/>
        </p:nvPicPr>
        <p:blipFill>
          <a:blip r:embed="rId3">
            <a:alphaModFix/>
          </a:blip>
          <a:stretch>
            <a:fillRect/>
          </a:stretch>
        </p:blipFill>
        <p:spPr>
          <a:xfrm>
            <a:off x="3762675" y="2203566"/>
            <a:ext cx="1598700" cy="106913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80"/>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location : </a:t>
            </a:r>
            <a:r>
              <a:rPr lang="en">
                <a:solidFill>
                  <a:schemeClr val="dk2"/>
                </a:solidFill>
              </a:rPr>
              <a:t>Macau</a:t>
            </a:r>
            <a:endParaRPr>
              <a:solidFill>
                <a:schemeClr val="dk2"/>
              </a:solidFill>
            </a:endParaRPr>
          </a:p>
        </p:txBody>
      </p:sp>
      <p:grpSp>
        <p:nvGrpSpPr>
          <p:cNvPr id="1341" name="Google Shape;1341;p80"/>
          <p:cNvGrpSpPr/>
          <p:nvPr/>
        </p:nvGrpSpPr>
        <p:grpSpPr>
          <a:xfrm>
            <a:off x="2459239" y="1749306"/>
            <a:ext cx="4225534" cy="2513468"/>
            <a:chOff x="238125" y="732525"/>
            <a:chExt cx="7130500" cy="4241425"/>
          </a:xfrm>
        </p:grpSpPr>
        <p:sp>
          <p:nvSpPr>
            <p:cNvPr id="1342" name="Google Shape;1342;p80"/>
            <p:cNvSpPr/>
            <p:nvPr/>
          </p:nvSpPr>
          <p:spPr>
            <a:xfrm>
              <a:off x="3175800" y="1003350"/>
              <a:ext cx="3741725" cy="3331975"/>
            </a:xfrm>
            <a:custGeom>
              <a:rect b="b" l="l" r="r" t="t"/>
              <a:pathLst>
                <a:path extrusionOk="0" h="133279" w="149669">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0"/>
            <p:cNvSpPr/>
            <p:nvPr/>
          </p:nvSpPr>
          <p:spPr>
            <a:xfrm>
              <a:off x="3167575" y="993250"/>
              <a:ext cx="3759100" cy="3349975"/>
            </a:xfrm>
            <a:custGeom>
              <a:rect b="b" l="l" r="r" t="t"/>
              <a:pathLst>
                <a:path extrusionOk="0" h="133999" w="150364">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0"/>
            <p:cNvSpPr/>
            <p:nvPr/>
          </p:nvSpPr>
          <p:spPr>
            <a:xfrm>
              <a:off x="4467225" y="3815075"/>
              <a:ext cx="177425" cy="289800"/>
            </a:xfrm>
            <a:custGeom>
              <a:rect b="b" l="l" r="r" t="t"/>
              <a:pathLst>
                <a:path extrusionOk="0" h="11592" w="7097">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0"/>
            <p:cNvSpPr/>
            <p:nvPr/>
          </p:nvSpPr>
          <p:spPr>
            <a:xfrm>
              <a:off x="4458375" y="3806875"/>
              <a:ext cx="194800" cy="307475"/>
            </a:xfrm>
            <a:custGeom>
              <a:rect b="b" l="l" r="r" t="t"/>
              <a:pathLst>
                <a:path extrusionOk="0" h="12299" w="7792">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0"/>
            <p:cNvSpPr/>
            <p:nvPr/>
          </p:nvSpPr>
          <p:spPr>
            <a:xfrm>
              <a:off x="5304725" y="3312525"/>
              <a:ext cx="45475" cy="78625"/>
            </a:xfrm>
            <a:custGeom>
              <a:rect b="b" l="l" r="r" t="t"/>
              <a:pathLst>
                <a:path extrusionOk="0" h="3145" w="1819">
                  <a:moveTo>
                    <a:pt x="480" y="0"/>
                  </a:moveTo>
                  <a:lnTo>
                    <a:pt x="0" y="1654"/>
                  </a:lnTo>
                  <a:lnTo>
                    <a:pt x="480" y="3144"/>
                  </a:lnTo>
                  <a:lnTo>
                    <a:pt x="1503" y="2753"/>
                  </a:lnTo>
                  <a:lnTo>
                    <a:pt x="1818" y="1566"/>
                  </a:lnTo>
                  <a:lnTo>
                    <a:pt x="4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0"/>
            <p:cNvSpPr/>
            <p:nvPr/>
          </p:nvSpPr>
          <p:spPr>
            <a:xfrm>
              <a:off x="5296500" y="3296100"/>
              <a:ext cx="62525" cy="105475"/>
            </a:xfrm>
            <a:custGeom>
              <a:rect b="b" l="l" r="r" t="t"/>
              <a:pathLst>
                <a:path extrusionOk="0" h="4219" w="2501">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0"/>
            <p:cNvSpPr/>
            <p:nvPr/>
          </p:nvSpPr>
          <p:spPr>
            <a:xfrm>
              <a:off x="5643750" y="3420800"/>
              <a:ext cx="232675" cy="252250"/>
            </a:xfrm>
            <a:custGeom>
              <a:rect b="b" l="l" r="r" t="t"/>
              <a:pathLst>
                <a:path extrusionOk="0" h="10090" w="9307">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0"/>
            <p:cNvSpPr/>
            <p:nvPr/>
          </p:nvSpPr>
          <p:spPr>
            <a:xfrm>
              <a:off x="5628275" y="3412900"/>
              <a:ext cx="256350" cy="268025"/>
            </a:xfrm>
            <a:custGeom>
              <a:rect b="b" l="l" r="r" t="t"/>
              <a:pathLst>
                <a:path extrusionOk="0" h="10721" w="10254">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0"/>
            <p:cNvSpPr/>
            <p:nvPr/>
          </p:nvSpPr>
          <p:spPr>
            <a:xfrm>
              <a:off x="5873550" y="3662925"/>
              <a:ext cx="284775" cy="73250"/>
            </a:xfrm>
            <a:custGeom>
              <a:rect b="b" l="l" r="r" t="t"/>
              <a:pathLst>
                <a:path extrusionOk="0" h="2930" w="11391">
                  <a:moveTo>
                    <a:pt x="1150" y="0"/>
                  </a:moveTo>
                  <a:lnTo>
                    <a:pt x="1" y="998"/>
                  </a:lnTo>
                  <a:lnTo>
                    <a:pt x="2324" y="2058"/>
                  </a:lnTo>
                  <a:lnTo>
                    <a:pt x="5696" y="2930"/>
                  </a:lnTo>
                  <a:lnTo>
                    <a:pt x="11391" y="2930"/>
                  </a:lnTo>
                  <a:lnTo>
                    <a:pt x="8082" y="1667"/>
                  </a:lnTo>
                  <a:lnTo>
                    <a:pt x="5708" y="1667"/>
                  </a:lnTo>
                  <a:lnTo>
                    <a:pt x="11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0"/>
            <p:cNvSpPr/>
            <p:nvPr/>
          </p:nvSpPr>
          <p:spPr>
            <a:xfrm>
              <a:off x="5859050" y="3654075"/>
              <a:ext cx="342200" cy="90000"/>
            </a:xfrm>
            <a:custGeom>
              <a:rect b="b" l="l" r="r" t="t"/>
              <a:pathLst>
                <a:path extrusionOk="0" h="3600" w="13688">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0"/>
            <p:cNvSpPr/>
            <p:nvPr/>
          </p:nvSpPr>
          <p:spPr>
            <a:xfrm>
              <a:off x="6185775" y="3706475"/>
              <a:ext cx="137975" cy="31600"/>
            </a:xfrm>
            <a:custGeom>
              <a:rect b="b" l="l" r="r" t="t"/>
              <a:pathLst>
                <a:path extrusionOk="0" h="1264" w="5519">
                  <a:moveTo>
                    <a:pt x="3397" y="1"/>
                  </a:moveTo>
                  <a:lnTo>
                    <a:pt x="0" y="556"/>
                  </a:lnTo>
                  <a:lnTo>
                    <a:pt x="1818" y="1263"/>
                  </a:lnTo>
                  <a:lnTo>
                    <a:pt x="5518" y="556"/>
                  </a:lnTo>
                  <a:lnTo>
                    <a:pt x="33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0"/>
            <p:cNvSpPr/>
            <p:nvPr/>
          </p:nvSpPr>
          <p:spPr>
            <a:xfrm>
              <a:off x="6156100" y="3698600"/>
              <a:ext cx="203625" cy="47675"/>
            </a:xfrm>
            <a:custGeom>
              <a:rect b="b" l="l" r="r" t="t"/>
              <a:pathLst>
                <a:path extrusionOk="0" h="1907" w="8145">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0"/>
            <p:cNvSpPr/>
            <p:nvPr/>
          </p:nvSpPr>
          <p:spPr>
            <a:xfrm>
              <a:off x="6158300" y="3493725"/>
              <a:ext cx="139875" cy="161950"/>
            </a:xfrm>
            <a:custGeom>
              <a:rect b="b" l="l" r="r" t="t"/>
              <a:pathLst>
                <a:path extrusionOk="0" h="6478" w="5595">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0"/>
            <p:cNvSpPr/>
            <p:nvPr/>
          </p:nvSpPr>
          <p:spPr>
            <a:xfrm>
              <a:off x="6149775" y="3484875"/>
              <a:ext cx="165125" cy="188175"/>
            </a:xfrm>
            <a:custGeom>
              <a:rect b="b" l="l" r="r" t="t"/>
              <a:pathLst>
                <a:path extrusionOk="0" h="7527" w="6605">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0"/>
            <p:cNvSpPr/>
            <p:nvPr/>
          </p:nvSpPr>
          <p:spPr>
            <a:xfrm>
              <a:off x="5945525" y="3367450"/>
              <a:ext cx="213125" cy="254775"/>
            </a:xfrm>
            <a:custGeom>
              <a:rect b="b" l="l" r="r" t="t"/>
              <a:pathLst>
                <a:path extrusionOk="0" h="10191" w="8525">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0"/>
            <p:cNvSpPr/>
            <p:nvPr/>
          </p:nvSpPr>
          <p:spPr>
            <a:xfrm>
              <a:off x="5936075" y="3355775"/>
              <a:ext cx="232350" cy="278450"/>
            </a:xfrm>
            <a:custGeom>
              <a:rect b="b" l="l" r="r" t="t"/>
              <a:pathLst>
                <a:path extrusionOk="0" h="11138" w="9294">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0"/>
            <p:cNvSpPr/>
            <p:nvPr/>
          </p:nvSpPr>
          <p:spPr>
            <a:xfrm>
              <a:off x="6429775" y="3529075"/>
              <a:ext cx="453650" cy="254450"/>
            </a:xfrm>
            <a:custGeom>
              <a:rect b="b" l="l" r="r" t="t"/>
              <a:pathLst>
                <a:path extrusionOk="0" h="10178" w="18146">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0"/>
            <p:cNvSpPr/>
            <p:nvPr/>
          </p:nvSpPr>
          <p:spPr>
            <a:xfrm>
              <a:off x="6416200" y="3519925"/>
              <a:ext cx="483325" cy="271500"/>
            </a:xfrm>
            <a:custGeom>
              <a:rect b="b" l="l" r="r" t="t"/>
              <a:pathLst>
                <a:path extrusionOk="0" h="10860" w="19333">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0"/>
            <p:cNvSpPr/>
            <p:nvPr/>
          </p:nvSpPr>
          <p:spPr>
            <a:xfrm>
              <a:off x="5992575" y="3785400"/>
              <a:ext cx="867500" cy="764650"/>
            </a:xfrm>
            <a:custGeom>
              <a:rect b="b" l="l" r="r" t="t"/>
              <a:pathLst>
                <a:path extrusionOk="0" h="30586" w="3470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0"/>
            <p:cNvSpPr/>
            <p:nvPr/>
          </p:nvSpPr>
          <p:spPr>
            <a:xfrm>
              <a:off x="5985000" y="3768350"/>
              <a:ext cx="883600" cy="789850"/>
            </a:xfrm>
            <a:custGeom>
              <a:rect b="b" l="l" r="r" t="t"/>
              <a:pathLst>
                <a:path extrusionOk="0" h="31594" w="35344">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0"/>
            <p:cNvSpPr/>
            <p:nvPr/>
          </p:nvSpPr>
          <p:spPr>
            <a:xfrm>
              <a:off x="6575950" y="4616250"/>
              <a:ext cx="97550" cy="109575"/>
            </a:xfrm>
            <a:custGeom>
              <a:rect b="b" l="l" r="r" t="t"/>
              <a:pathLst>
                <a:path extrusionOk="0" h="4383" w="3902">
                  <a:moveTo>
                    <a:pt x="303" y="1"/>
                  </a:moveTo>
                  <a:lnTo>
                    <a:pt x="0" y="430"/>
                  </a:lnTo>
                  <a:lnTo>
                    <a:pt x="0" y="2955"/>
                  </a:lnTo>
                  <a:lnTo>
                    <a:pt x="1326" y="4382"/>
                  </a:lnTo>
                  <a:lnTo>
                    <a:pt x="3498" y="2753"/>
                  </a:lnTo>
                  <a:lnTo>
                    <a:pt x="3902" y="430"/>
                  </a:lnTo>
                  <a:lnTo>
                    <a:pt x="2273" y="1213"/>
                  </a:lnTo>
                  <a:lnTo>
                    <a:pt x="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0"/>
            <p:cNvSpPr/>
            <p:nvPr/>
          </p:nvSpPr>
          <p:spPr>
            <a:xfrm>
              <a:off x="6568050" y="4609625"/>
              <a:ext cx="115875" cy="126600"/>
            </a:xfrm>
            <a:custGeom>
              <a:rect b="b" l="l" r="r" t="t"/>
              <a:pathLst>
                <a:path extrusionOk="0" h="5064" w="4635">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0"/>
            <p:cNvSpPr/>
            <p:nvPr/>
          </p:nvSpPr>
          <p:spPr>
            <a:xfrm>
              <a:off x="6995150" y="4713800"/>
              <a:ext cx="195750" cy="190700"/>
            </a:xfrm>
            <a:custGeom>
              <a:rect b="b" l="l" r="r" t="t"/>
              <a:pathLst>
                <a:path extrusionOk="0" h="7628" w="783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0"/>
            <p:cNvSpPr/>
            <p:nvPr/>
          </p:nvSpPr>
          <p:spPr>
            <a:xfrm>
              <a:off x="6985700" y="4705900"/>
              <a:ext cx="213100" cy="209650"/>
            </a:xfrm>
            <a:custGeom>
              <a:rect b="b" l="l" r="r" t="t"/>
              <a:pathLst>
                <a:path extrusionOk="0" h="8386" w="8524">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0"/>
            <p:cNvSpPr/>
            <p:nvPr/>
          </p:nvSpPr>
          <p:spPr>
            <a:xfrm>
              <a:off x="7223700" y="4478300"/>
              <a:ext cx="126625" cy="235850"/>
            </a:xfrm>
            <a:custGeom>
              <a:rect b="b" l="l" r="r" t="t"/>
              <a:pathLst>
                <a:path extrusionOk="0" h="9434" w="5065">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0"/>
            <p:cNvSpPr/>
            <p:nvPr/>
          </p:nvSpPr>
          <p:spPr>
            <a:xfrm>
              <a:off x="7219600" y="4466625"/>
              <a:ext cx="149025" cy="258875"/>
            </a:xfrm>
            <a:custGeom>
              <a:rect b="b" l="l" r="r" t="t"/>
              <a:pathLst>
                <a:path extrusionOk="0" h="10355" w="5961">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0"/>
            <p:cNvSpPr/>
            <p:nvPr/>
          </p:nvSpPr>
          <p:spPr>
            <a:xfrm>
              <a:off x="6134625" y="2921400"/>
              <a:ext cx="43275" cy="96300"/>
            </a:xfrm>
            <a:custGeom>
              <a:rect b="b" l="l" r="r" t="t"/>
              <a:pathLst>
                <a:path extrusionOk="0" h="3852" w="1731">
                  <a:moveTo>
                    <a:pt x="1415" y="0"/>
                  </a:moveTo>
                  <a:lnTo>
                    <a:pt x="1" y="682"/>
                  </a:lnTo>
                  <a:lnTo>
                    <a:pt x="1" y="2627"/>
                  </a:lnTo>
                  <a:lnTo>
                    <a:pt x="1415" y="3852"/>
                  </a:lnTo>
                  <a:lnTo>
                    <a:pt x="1730" y="1920"/>
                  </a:lnTo>
                  <a:lnTo>
                    <a:pt x="1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0"/>
            <p:cNvSpPr/>
            <p:nvPr/>
          </p:nvSpPr>
          <p:spPr>
            <a:xfrm>
              <a:off x="6126725" y="2909725"/>
              <a:ext cx="59375" cy="122825"/>
            </a:xfrm>
            <a:custGeom>
              <a:rect b="b" l="l" r="r" t="t"/>
              <a:pathLst>
                <a:path extrusionOk="0" h="4913" w="2375">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0"/>
            <p:cNvSpPr/>
            <p:nvPr/>
          </p:nvSpPr>
          <p:spPr>
            <a:xfrm>
              <a:off x="5917450" y="3060600"/>
              <a:ext cx="65350" cy="60650"/>
            </a:xfrm>
            <a:custGeom>
              <a:rect b="b" l="l" r="r" t="t"/>
              <a:pathLst>
                <a:path extrusionOk="0" h="2426" w="2614">
                  <a:moveTo>
                    <a:pt x="1099" y="1"/>
                  </a:moveTo>
                  <a:lnTo>
                    <a:pt x="0" y="1175"/>
                  </a:lnTo>
                  <a:lnTo>
                    <a:pt x="568" y="2425"/>
                  </a:lnTo>
                  <a:lnTo>
                    <a:pt x="1440" y="2425"/>
                  </a:lnTo>
                  <a:lnTo>
                    <a:pt x="2614" y="708"/>
                  </a:lnTo>
                  <a:lnTo>
                    <a:pt x="10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0"/>
            <p:cNvSpPr/>
            <p:nvPr/>
          </p:nvSpPr>
          <p:spPr>
            <a:xfrm>
              <a:off x="5908275" y="3050825"/>
              <a:ext cx="86225" cy="78325"/>
            </a:xfrm>
            <a:custGeom>
              <a:rect b="b" l="l" r="r" t="t"/>
              <a:pathLst>
                <a:path extrusionOk="0" h="3133" w="3449">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0"/>
            <p:cNvSpPr/>
            <p:nvPr/>
          </p:nvSpPr>
          <p:spPr>
            <a:xfrm>
              <a:off x="6168100" y="3083025"/>
              <a:ext cx="108300" cy="173650"/>
            </a:xfrm>
            <a:custGeom>
              <a:rect b="b" l="l" r="r" t="t"/>
              <a:pathLst>
                <a:path extrusionOk="0" h="6946" w="4332">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0"/>
            <p:cNvSpPr/>
            <p:nvPr/>
          </p:nvSpPr>
          <p:spPr>
            <a:xfrm>
              <a:off x="6159575" y="3067875"/>
              <a:ext cx="125650" cy="204275"/>
            </a:xfrm>
            <a:custGeom>
              <a:rect b="b" l="l" r="r" t="t"/>
              <a:pathLst>
                <a:path extrusionOk="0" h="8171" w="5026">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0"/>
            <p:cNvSpPr/>
            <p:nvPr/>
          </p:nvSpPr>
          <p:spPr>
            <a:xfrm>
              <a:off x="6241950" y="3244650"/>
              <a:ext cx="111475" cy="160375"/>
            </a:xfrm>
            <a:custGeom>
              <a:rect b="b" l="l" r="r" t="t"/>
              <a:pathLst>
                <a:path extrusionOk="0" h="6415" w="4459">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0"/>
            <p:cNvSpPr/>
            <p:nvPr/>
          </p:nvSpPr>
          <p:spPr>
            <a:xfrm>
              <a:off x="6225225" y="3228550"/>
              <a:ext cx="138600" cy="187525"/>
            </a:xfrm>
            <a:custGeom>
              <a:rect b="b" l="l" r="r" t="t"/>
              <a:pathLst>
                <a:path extrusionOk="0" h="7501" w="5544">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0"/>
            <p:cNvSpPr/>
            <p:nvPr/>
          </p:nvSpPr>
          <p:spPr>
            <a:xfrm>
              <a:off x="6323400" y="2434950"/>
              <a:ext cx="220375" cy="347575"/>
            </a:xfrm>
            <a:custGeom>
              <a:rect b="b" l="l" r="r" t="t"/>
              <a:pathLst>
                <a:path extrusionOk="0" h="13903" w="8815">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0"/>
            <p:cNvSpPr/>
            <p:nvPr/>
          </p:nvSpPr>
          <p:spPr>
            <a:xfrm>
              <a:off x="6314250" y="2424850"/>
              <a:ext cx="238050" cy="377575"/>
            </a:xfrm>
            <a:custGeom>
              <a:rect b="b" l="l" r="r" t="t"/>
              <a:pathLst>
                <a:path extrusionOk="0" h="15103" w="9522">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0"/>
            <p:cNvSpPr/>
            <p:nvPr/>
          </p:nvSpPr>
          <p:spPr>
            <a:xfrm>
              <a:off x="6470500" y="2285950"/>
              <a:ext cx="89675" cy="141450"/>
            </a:xfrm>
            <a:custGeom>
              <a:rect b="b" l="l" r="r" t="t"/>
              <a:pathLst>
                <a:path extrusionOk="0" h="5658" w="3587">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0"/>
            <p:cNvSpPr/>
            <p:nvPr/>
          </p:nvSpPr>
          <p:spPr>
            <a:xfrm>
              <a:off x="6462300" y="2274900"/>
              <a:ext cx="105775" cy="160375"/>
            </a:xfrm>
            <a:custGeom>
              <a:rect b="b" l="l" r="r" t="t"/>
              <a:pathLst>
                <a:path extrusionOk="0" h="6415" w="4231">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0"/>
            <p:cNvSpPr/>
            <p:nvPr/>
          </p:nvSpPr>
          <p:spPr>
            <a:xfrm>
              <a:off x="6378950" y="1950375"/>
              <a:ext cx="126300" cy="303725"/>
            </a:xfrm>
            <a:custGeom>
              <a:rect b="b" l="l" r="r" t="t"/>
              <a:pathLst>
                <a:path extrusionOk="0" h="12149" w="5052">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0"/>
            <p:cNvSpPr/>
            <p:nvPr/>
          </p:nvSpPr>
          <p:spPr>
            <a:xfrm>
              <a:off x="6370425" y="1934925"/>
              <a:ext cx="145575" cy="327050"/>
            </a:xfrm>
            <a:custGeom>
              <a:rect b="b" l="l" r="r" t="t"/>
              <a:pathLst>
                <a:path extrusionOk="0" h="13082" w="5823">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0"/>
            <p:cNvSpPr/>
            <p:nvPr/>
          </p:nvSpPr>
          <p:spPr>
            <a:xfrm>
              <a:off x="5626075" y="893825"/>
              <a:ext cx="145875" cy="113350"/>
            </a:xfrm>
            <a:custGeom>
              <a:rect b="b" l="l" r="r" t="t"/>
              <a:pathLst>
                <a:path extrusionOk="0" h="4534" w="5835">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0"/>
            <p:cNvSpPr/>
            <p:nvPr/>
          </p:nvSpPr>
          <p:spPr>
            <a:xfrm>
              <a:off x="5617225" y="885625"/>
              <a:ext cx="162600" cy="131025"/>
            </a:xfrm>
            <a:custGeom>
              <a:rect b="b" l="l" r="r" t="t"/>
              <a:pathLst>
                <a:path extrusionOk="0" h="5241" w="6504">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0"/>
            <p:cNvSpPr/>
            <p:nvPr/>
          </p:nvSpPr>
          <p:spPr>
            <a:xfrm>
              <a:off x="5828725" y="897925"/>
              <a:ext cx="80850" cy="36650"/>
            </a:xfrm>
            <a:custGeom>
              <a:rect b="b" l="l" r="r" t="t"/>
              <a:pathLst>
                <a:path extrusionOk="0" h="1466" w="3234">
                  <a:moveTo>
                    <a:pt x="1" y="1"/>
                  </a:moveTo>
                  <a:lnTo>
                    <a:pt x="885" y="1465"/>
                  </a:lnTo>
                  <a:lnTo>
                    <a:pt x="3233" y="733"/>
                  </a:lnTo>
                  <a:lnTo>
                    <a:pt x="23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0"/>
            <p:cNvSpPr/>
            <p:nvPr/>
          </p:nvSpPr>
          <p:spPr>
            <a:xfrm>
              <a:off x="5814525" y="890350"/>
              <a:ext cx="111475" cy="53700"/>
            </a:xfrm>
            <a:custGeom>
              <a:rect b="b" l="l" r="r" t="t"/>
              <a:pathLst>
                <a:path extrusionOk="0" h="2148" w="4459">
                  <a:moveTo>
                    <a:pt x="2804" y="632"/>
                  </a:moveTo>
                  <a:lnTo>
                    <a:pt x="3157" y="922"/>
                  </a:lnTo>
                  <a:lnTo>
                    <a:pt x="1604" y="1402"/>
                  </a:lnTo>
                  <a:lnTo>
                    <a:pt x="1125" y="632"/>
                  </a:lnTo>
                  <a:close/>
                  <a:moveTo>
                    <a:pt x="1" y="0"/>
                  </a:moveTo>
                  <a:lnTo>
                    <a:pt x="1314" y="2147"/>
                  </a:lnTo>
                  <a:lnTo>
                    <a:pt x="4458" y="1175"/>
                  </a:lnTo>
                  <a:lnTo>
                    <a:pt x="30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0"/>
            <p:cNvSpPr/>
            <p:nvPr/>
          </p:nvSpPr>
          <p:spPr>
            <a:xfrm>
              <a:off x="5765925" y="1013475"/>
              <a:ext cx="80825" cy="48625"/>
            </a:xfrm>
            <a:custGeom>
              <a:rect b="b" l="l" r="r" t="t"/>
              <a:pathLst>
                <a:path extrusionOk="0" h="1945" w="3233">
                  <a:moveTo>
                    <a:pt x="0" y="0"/>
                  </a:moveTo>
                  <a:lnTo>
                    <a:pt x="871" y="1945"/>
                  </a:lnTo>
                  <a:lnTo>
                    <a:pt x="3233" y="972"/>
                  </a:lnTo>
                  <a:lnTo>
                    <a:pt x="1616" y="16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0"/>
            <p:cNvSpPr/>
            <p:nvPr/>
          </p:nvSpPr>
          <p:spPr>
            <a:xfrm>
              <a:off x="5752975" y="1004300"/>
              <a:ext cx="113025" cy="68225"/>
            </a:xfrm>
            <a:custGeom>
              <a:rect b="b" l="l" r="r" t="t"/>
              <a:pathLst>
                <a:path extrusionOk="0" h="2729" w="4521">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0"/>
            <p:cNvSpPr/>
            <p:nvPr/>
          </p:nvSpPr>
          <p:spPr>
            <a:xfrm>
              <a:off x="4952100" y="890350"/>
              <a:ext cx="78950" cy="112725"/>
            </a:xfrm>
            <a:custGeom>
              <a:rect b="b" l="l" r="r" t="t"/>
              <a:pathLst>
                <a:path extrusionOk="0" h="4509" w="3158">
                  <a:moveTo>
                    <a:pt x="1" y="0"/>
                  </a:moveTo>
                  <a:lnTo>
                    <a:pt x="1" y="1882"/>
                  </a:lnTo>
                  <a:lnTo>
                    <a:pt x="960" y="4508"/>
                  </a:lnTo>
                  <a:lnTo>
                    <a:pt x="3157" y="2576"/>
                  </a:lnTo>
                  <a:lnTo>
                    <a:pt x="3157" y="125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0"/>
            <p:cNvSpPr/>
            <p:nvPr/>
          </p:nvSpPr>
          <p:spPr>
            <a:xfrm>
              <a:off x="4944200" y="878675"/>
              <a:ext cx="94750" cy="137975"/>
            </a:xfrm>
            <a:custGeom>
              <a:rect b="b" l="l" r="r" t="t"/>
              <a:pathLst>
                <a:path extrusionOk="0" h="5519" w="379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0"/>
            <p:cNvSpPr/>
            <p:nvPr/>
          </p:nvSpPr>
          <p:spPr>
            <a:xfrm>
              <a:off x="4770275" y="799125"/>
              <a:ext cx="164800" cy="161950"/>
            </a:xfrm>
            <a:custGeom>
              <a:rect b="b" l="l" r="r" t="t"/>
              <a:pathLst>
                <a:path extrusionOk="0" h="6478" w="6592">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0"/>
            <p:cNvSpPr/>
            <p:nvPr/>
          </p:nvSpPr>
          <p:spPr>
            <a:xfrm>
              <a:off x="4761750" y="785550"/>
              <a:ext cx="184075" cy="183425"/>
            </a:xfrm>
            <a:custGeom>
              <a:rect b="b" l="l" r="r" t="t"/>
              <a:pathLst>
                <a:path extrusionOk="0" h="7337" w="7363">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0"/>
            <p:cNvSpPr/>
            <p:nvPr/>
          </p:nvSpPr>
          <p:spPr>
            <a:xfrm>
              <a:off x="4392100" y="1174150"/>
              <a:ext cx="165750" cy="386075"/>
            </a:xfrm>
            <a:custGeom>
              <a:rect b="b" l="l" r="r" t="t"/>
              <a:pathLst>
                <a:path extrusionOk="0" h="15443" w="663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0"/>
            <p:cNvSpPr/>
            <p:nvPr/>
          </p:nvSpPr>
          <p:spPr>
            <a:xfrm>
              <a:off x="4383875" y="1161200"/>
              <a:ext cx="181875" cy="406925"/>
            </a:xfrm>
            <a:custGeom>
              <a:rect b="b" l="l" r="r" t="t"/>
              <a:pathLst>
                <a:path extrusionOk="0" h="16277" w="7275">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0"/>
            <p:cNvSpPr/>
            <p:nvPr/>
          </p:nvSpPr>
          <p:spPr>
            <a:xfrm>
              <a:off x="3327950" y="2153675"/>
              <a:ext cx="78950" cy="116200"/>
            </a:xfrm>
            <a:custGeom>
              <a:rect b="b" l="l" r="r" t="t"/>
              <a:pathLst>
                <a:path extrusionOk="0" h="4648" w="3158">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0"/>
            <p:cNvSpPr/>
            <p:nvPr/>
          </p:nvSpPr>
          <p:spPr>
            <a:xfrm>
              <a:off x="3320050" y="2144525"/>
              <a:ext cx="94725" cy="134825"/>
            </a:xfrm>
            <a:custGeom>
              <a:rect b="b" l="l" r="r" t="t"/>
              <a:pathLst>
                <a:path extrusionOk="0" h="5393" w="3789">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0"/>
            <p:cNvSpPr/>
            <p:nvPr/>
          </p:nvSpPr>
          <p:spPr>
            <a:xfrm>
              <a:off x="3404025" y="2057075"/>
              <a:ext cx="144925" cy="252250"/>
            </a:xfrm>
            <a:custGeom>
              <a:rect b="b" l="l" r="r" t="t"/>
              <a:pathLst>
                <a:path extrusionOk="0" h="10090" w="5797">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0"/>
            <p:cNvSpPr/>
            <p:nvPr/>
          </p:nvSpPr>
          <p:spPr>
            <a:xfrm>
              <a:off x="3394250" y="2048250"/>
              <a:ext cx="162600" cy="270550"/>
            </a:xfrm>
            <a:custGeom>
              <a:rect b="b" l="l" r="r" t="t"/>
              <a:pathLst>
                <a:path extrusionOk="0" h="10822" w="6504">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0"/>
            <p:cNvSpPr/>
            <p:nvPr/>
          </p:nvSpPr>
          <p:spPr>
            <a:xfrm>
              <a:off x="3658775" y="1084500"/>
              <a:ext cx="236775" cy="215300"/>
            </a:xfrm>
            <a:custGeom>
              <a:rect b="b" l="l" r="r" t="t"/>
              <a:pathLst>
                <a:path extrusionOk="0" h="8612" w="9471">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0"/>
            <p:cNvSpPr/>
            <p:nvPr/>
          </p:nvSpPr>
          <p:spPr>
            <a:xfrm>
              <a:off x="3645200" y="1074400"/>
              <a:ext cx="260450" cy="239600"/>
            </a:xfrm>
            <a:custGeom>
              <a:rect b="b" l="l" r="r" t="t"/>
              <a:pathLst>
                <a:path extrusionOk="0" h="9584" w="10418">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0"/>
            <p:cNvSpPr/>
            <p:nvPr/>
          </p:nvSpPr>
          <p:spPr>
            <a:xfrm>
              <a:off x="3780950" y="1045975"/>
              <a:ext cx="134825" cy="91250"/>
            </a:xfrm>
            <a:custGeom>
              <a:rect b="b" l="l" r="r" t="t"/>
              <a:pathLst>
                <a:path extrusionOk="0" h="3650" w="5393">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0"/>
            <p:cNvSpPr/>
            <p:nvPr/>
          </p:nvSpPr>
          <p:spPr>
            <a:xfrm>
              <a:off x="3768950" y="1035550"/>
              <a:ext cx="156600" cy="111475"/>
            </a:xfrm>
            <a:custGeom>
              <a:rect b="b" l="l" r="r" t="t"/>
              <a:pathLst>
                <a:path extrusionOk="0" h="4459" w="6264">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0"/>
            <p:cNvSpPr/>
            <p:nvPr/>
          </p:nvSpPr>
          <p:spPr>
            <a:xfrm>
              <a:off x="3098775" y="1751200"/>
              <a:ext cx="166375" cy="133550"/>
            </a:xfrm>
            <a:custGeom>
              <a:rect b="b" l="l" r="r" t="t"/>
              <a:pathLst>
                <a:path extrusionOk="0" h="5342" w="6655">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0"/>
            <p:cNvSpPr/>
            <p:nvPr/>
          </p:nvSpPr>
          <p:spPr>
            <a:xfrm>
              <a:off x="3089925" y="1740150"/>
              <a:ext cx="182800" cy="153450"/>
            </a:xfrm>
            <a:custGeom>
              <a:rect b="b" l="l" r="r" t="t"/>
              <a:pathLst>
                <a:path extrusionOk="0" h="6138" w="7312">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0"/>
            <p:cNvSpPr/>
            <p:nvPr/>
          </p:nvSpPr>
          <p:spPr>
            <a:xfrm>
              <a:off x="3793250" y="2636350"/>
              <a:ext cx="57175" cy="35700"/>
            </a:xfrm>
            <a:custGeom>
              <a:rect b="b" l="l" r="r" t="t"/>
              <a:pathLst>
                <a:path extrusionOk="0" h="1428" w="2287">
                  <a:moveTo>
                    <a:pt x="1743" y="0"/>
                  </a:moveTo>
                  <a:lnTo>
                    <a:pt x="1" y="480"/>
                  </a:lnTo>
                  <a:lnTo>
                    <a:pt x="2286" y="1427"/>
                  </a:lnTo>
                  <a:lnTo>
                    <a:pt x="2286" y="1427"/>
                  </a:lnTo>
                  <a:lnTo>
                    <a:pt x="17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0"/>
            <p:cNvSpPr/>
            <p:nvPr/>
          </p:nvSpPr>
          <p:spPr>
            <a:xfrm>
              <a:off x="3768950" y="2626875"/>
              <a:ext cx="95675" cy="59375"/>
            </a:xfrm>
            <a:custGeom>
              <a:rect b="b" l="l" r="r" t="t"/>
              <a:pathLst>
                <a:path extrusionOk="0" h="2375" w="3827">
                  <a:moveTo>
                    <a:pt x="2526" y="758"/>
                  </a:moveTo>
                  <a:lnTo>
                    <a:pt x="2703" y="1238"/>
                  </a:lnTo>
                  <a:lnTo>
                    <a:pt x="1958" y="922"/>
                  </a:lnTo>
                  <a:lnTo>
                    <a:pt x="2526" y="758"/>
                  </a:lnTo>
                  <a:close/>
                  <a:moveTo>
                    <a:pt x="2905" y="0"/>
                  </a:moveTo>
                  <a:lnTo>
                    <a:pt x="0" y="796"/>
                  </a:lnTo>
                  <a:lnTo>
                    <a:pt x="3826" y="2374"/>
                  </a:lnTo>
                  <a:lnTo>
                    <a:pt x="29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0"/>
            <p:cNvSpPr/>
            <p:nvPr/>
          </p:nvSpPr>
          <p:spPr>
            <a:xfrm>
              <a:off x="3702975" y="2517025"/>
              <a:ext cx="43275" cy="68200"/>
            </a:xfrm>
            <a:custGeom>
              <a:rect b="b" l="l" r="r" t="t"/>
              <a:pathLst>
                <a:path extrusionOk="0" h="2728" w="1731">
                  <a:moveTo>
                    <a:pt x="733" y="0"/>
                  </a:moveTo>
                  <a:cubicBezTo>
                    <a:pt x="493" y="164"/>
                    <a:pt x="0" y="1288"/>
                    <a:pt x="0" y="1288"/>
                  </a:cubicBezTo>
                  <a:lnTo>
                    <a:pt x="695" y="2728"/>
                  </a:lnTo>
                  <a:lnTo>
                    <a:pt x="1730" y="2728"/>
                  </a:lnTo>
                  <a:lnTo>
                    <a:pt x="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0"/>
            <p:cNvSpPr/>
            <p:nvPr/>
          </p:nvSpPr>
          <p:spPr>
            <a:xfrm>
              <a:off x="3694450" y="2505025"/>
              <a:ext cx="62850" cy="88100"/>
            </a:xfrm>
            <a:custGeom>
              <a:rect b="b" l="l" r="r" t="t"/>
              <a:pathLst>
                <a:path extrusionOk="0" h="3524" w="2514">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0"/>
            <p:cNvSpPr/>
            <p:nvPr/>
          </p:nvSpPr>
          <p:spPr>
            <a:xfrm>
              <a:off x="3696975" y="2570375"/>
              <a:ext cx="25275" cy="78000"/>
            </a:xfrm>
            <a:custGeom>
              <a:rect b="b" l="l" r="r" t="t"/>
              <a:pathLst>
                <a:path extrusionOk="0" h="3120" w="1011">
                  <a:moveTo>
                    <a:pt x="455" y="0"/>
                  </a:moveTo>
                  <a:lnTo>
                    <a:pt x="1" y="1402"/>
                  </a:lnTo>
                  <a:lnTo>
                    <a:pt x="581" y="3119"/>
                  </a:lnTo>
                  <a:lnTo>
                    <a:pt x="1011" y="3119"/>
                  </a:lnTo>
                  <a:lnTo>
                    <a:pt x="1011" y="278"/>
                  </a:lnTo>
                  <a:lnTo>
                    <a:pt x="4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0"/>
            <p:cNvSpPr/>
            <p:nvPr/>
          </p:nvSpPr>
          <p:spPr>
            <a:xfrm>
              <a:off x="3688775" y="2563750"/>
              <a:ext cx="43275" cy="92500"/>
            </a:xfrm>
            <a:custGeom>
              <a:rect b="b" l="l" r="r" t="t"/>
              <a:pathLst>
                <a:path extrusionOk="0" h="3700" w="1731">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0"/>
            <p:cNvSpPr/>
            <p:nvPr/>
          </p:nvSpPr>
          <p:spPr>
            <a:xfrm>
              <a:off x="4360850" y="1623350"/>
              <a:ext cx="47375" cy="27475"/>
            </a:xfrm>
            <a:custGeom>
              <a:rect b="b" l="l" r="r" t="t"/>
              <a:pathLst>
                <a:path extrusionOk="0" h="1099" w="1895">
                  <a:moveTo>
                    <a:pt x="0" y="0"/>
                  </a:moveTo>
                  <a:lnTo>
                    <a:pt x="556" y="1099"/>
                  </a:lnTo>
                  <a:lnTo>
                    <a:pt x="1326" y="947"/>
                  </a:lnTo>
                  <a:lnTo>
                    <a:pt x="18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0"/>
            <p:cNvSpPr/>
            <p:nvPr/>
          </p:nvSpPr>
          <p:spPr>
            <a:xfrm>
              <a:off x="4347900" y="1615450"/>
              <a:ext cx="74200" cy="44550"/>
            </a:xfrm>
            <a:custGeom>
              <a:rect b="b" l="l" r="r" t="t"/>
              <a:pathLst>
                <a:path extrusionOk="0" h="1782" w="2968">
                  <a:moveTo>
                    <a:pt x="1857" y="632"/>
                  </a:moveTo>
                  <a:lnTo>
                    <a:pt x="1642" y="973"/>
                  </a:lnTo>
                  <a:lnTo>
                    <a:pt x="1238" y="1061"/>
                  </a:lnTo>
                  <a:lnTo>
                    <a:pt x="1023" y="632"/>
                  </a:lnTo>
                  <a:close/>
                  <a:moveTo>
                    <a:pt x="0" y="1"/>
                  </a:moveTo>
                  <a:lnTo>
                    <a:pt x="897" y="1781"/>
                  </a:lnTo>
                  <a:lnTo>
                    <a:pt x="2046" y="1541"/>
                  </a:lnTo>
                  <a:lnTo>
                    <a:pt x="29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0"/>
            <p:cNvSpPr/>
            <p:nvPr/>
          </p:nvSpPr>
          <p:spPr>
            <a:xfrm>
              <a:off x="2445000" y="785850"/>
              <a:ext cx="922425" cy="1196450"/>
            </a:xfrm>
            <a:custGeom>
              <a:rect b="b" l="l" r="r" t="t"/>
              <a:pathLst>
                <a:path extrusionOk="0" h="47858" w="36897">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0"/>
            <p:cNvSpPr/>
            <p:nvPr/>
          </p:nvSpPr>
          <p:spPr>
            <a:xfrm>
              <a:off x="2437100" y="777350"/>
              <a:ext cx="939800" cy="1218525"/>
            </a:xfrm>
            <a:custGeom>
              <a:rect b="b" l="l" r="r" t="t"/>
              <a:pathLst>
                <a:path extrusionOk="0" h="48741" w="37592">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0"/>
            <p:cNvSpPr/>
            <p:nvPr/>
          </p:nvSpPr>
          <p:spPr>
            <a:xfrm>
              <a:off x="2067150" y="740400"/>
              <a:ext cx="667350" cy="530050"/>
            </a:xfrm>
            <a:custGeom>
              <a:rect b="b" l="l" r="r" t="t"/>
              <a:pathLst>
                <a:path extrusionOk="0" h="21202" w="26694">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0"/>
            <p:cNvSpPr/>
            <p:nvPr/>
          </p:nvSpPr>
          <p:spPr>
            <a:xfrm>
              <a:off x="2057975" y="732525"/>
              <a:ext cx="685375" cy="546450"/>
            </a:xfrm>
            <a:custGeom>
              <a:rect b="b" l="l" r="r" t="t"/>
              <a:pathLst>
                <a:path extrusionOk="0" h="21858" w="27415">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0"/>
            <p:cNvSpPr/>
            <p:nvPr/>
          </p:nvSpPr>
          <p:spPr>
            <a:xfrm>
              <a:off x="2007475" y="1152350"/>
              <a:ext cx="49275" cy="59075"/>
            </a:xfrm>
            <a:custGeom>
              <a:rect b="b" l="l" r="r" t="t"/>
              <a:pathLst>
                <a:path extrusionOk="0" h="2363" w="1971">
                  <a:moveTo>
                    <a:pt x="1339" y="1"/>
                  </a:moveTo>
                  <a:cubicBezTo>
                    <a:pt x="1023" y="241"/>
                    <a:pt x="1" y="1554"/>
                    <a:pt x="1" y="1554"/>
                  </a:cubicBezTo>
                  <a:lnTo>
                    <a:pt x="1339" y="2362"/>
                  </a:lnTo>
                  <a:lnTo>
                    <a:pt x="1970" y="1188"/>
                  </a:lnTo>
                  <a:lnTo>
                    <a:pt x="13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0"/>
            <p:cNvSpPr/>
            <p:nvPr/>
          </p:nvSpPr>
          <p:spPr>
            <a:xfrm>
              <a:off x="1995800" y="1140375"/>
              <a:ext cx="70100" cy="82100"/>
            </a:xfrm>
            <a:custGeom>
              <a:rect b="b" l="l" r="r" t="t"/>
              <a:pathLst>
                <a:path extrusionOk="0" h="3284" w="2804">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0"/>
            <p:cNvSpPr/>
            <p:nvPr/>
          </p:nvSpPr>
          <p:spPr>
            <a:xfrm>
              <a:off x="2092700" y="954125"/>
              <a:ext cx="54950" cy="101675"/>
            </a:xfrm>
            <a:custGeom>
              <a:rect b="b" l="l" r="r" t="t"/>
              <a:pathLst>
                <a:path extrusionOk="0" h="4067" w="2198">
                  <a:moveTo>
                    <a:pt x="1125" y="0"/>
                  </a:moveTo>
                  <a:lnTo>
                    <a:pt x="1" y="2096"/>
                  </a:lnTo>
                  <a:lnTo>
                    <a:pt x="455" y="4066"/>
                  </a:lnTo>
                  <a:lnTo>
                    <a:pt x="847" y="4066"/>
                  </a:lnTo>
                  <a:lnTo>
                    <a:pt x="847" y="2488"/>
                  </a:lnTo>
                  <a:lnTo>
                    <a:pt x="2198" y="1717"/>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0"/>
            <p:cNvSpPr/>
            <p:nvPr/>
          </p:nvSpPr>
          <p:spPr>
            <a:xfrm>
              <a:off x="2084500" y="938325"/>
              <a:ext cx="73900" cy="125350"/>
            </a:xfrm>
            <a:custGeom>
              <a:rect b="b" l="l" r="r" t="t"/>
              <a:pathLst>
                <a:path extrusionOk="0" h="5014" w="2956">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0"/>
            <p:cNvSpPr/>
            <p:nvPr/>
          </p:nvSpPr>
          <p:spPr>
            <a:xfrm>
              <a:off x="1999575" y="874575"/>
              <a:ext cx="83050" cy="141750"/>
            </a:xfrm>
            <a:custGeom>
              <a:rect b="b" l="l" r="r" t="t"/>
              <a:pathLst>
                <a:path extrusionOk="0" h="5670" w="3322">
                  <a:moveTo>
                    <a:pt x="796" y="0"/>
                  </a:moveTo>
                  <a:lnTo>
                    <a:pt x="796" y="1882"/>
                  </a:lnTo>
                  <a:lnTo>
                    <a:pt x="1" y="2601"/>
                  </a:lnTo>
                  <a:lnTo>
                    <a:pt x="1264" y="4407"/>
                  </a:lnTo>
                  <a:lnTo>
                    <a:pt x="1617" y="5670"/>
                  </a:lnTo>
                  <a:lnTo>
                    <a:pt x="3322" y="2286"/>
                  </a:lnTo>
                  <a:lnTo>
                    <a:pt x="3322" y="631"/>
                  </a:lnTo>
                  <a:lnTo>
                    <a:pt x="7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0"/>
            <p:cNvSpPr/>
            <p:nvPr/>
          </p:nvSpPr>
          <p:spPr>
            <a:xfrm>
              <a:off x="1989175" y="864475"/>
              <a:ext cx="101025" cy="173625"/>
            </a:xfrm>
            <a:custGeom>
              <a:rect b="b" l="l" r="r" t="t"/>
              <a:pathLst>
                <a:path extrusionOk="0" h="6945" w="4041">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0"/>
            <p:cNvSpPr/>
            <p:nvPr/>
          </p:nvSpPr>
          <p:spPr>
            <a:xfrm>
              <a:off x="1924775" y="1047875"/>
              <a:ext cx="106400" cy="104500"/>
            </a:xfrm>
            <a:custGeom>
              <a:rect b="b" l="l" r="r" t="t"/>
              <a:pathLst>
                <a:path extrusionOk="0" h="4180" w="4256">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0"/>
            <p:cNvSpPr/>
            <p:nvPr/>
          </p:nvSpPr>
          <p:spPr>
            <a:xfrm>
              <a:off x="1916875" y="1036500"/>
              <a:ext cx="124100" cy="128500"/>
            </a:xfrm>
            <a:custGeom>
              <a:rect b="b" l="l" r="r" t="t"/>
              <a:pathLst>
                <a:path extrusionOk="0" h="5140" w="4964">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0"/>
            <p:cNvSpPr/>
            <p:nvPr/>
          </p:nvSpPr>
          <p:spPr>
            <a:xfrm>
              <a:off x="1706650" y="1016300"/>
              <a:ext cx="192575" cy="136400"/>
            </a:xfrm>
            <a:custGeom>
              <a:rect b="b" l="l" r="r" t="t"/>
              <a:pathLst>
                <a:path extrusionOk="0" h="5456" w="7703">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0"/>
            <p:cNvSpPr/>
            <p:nvPr/>
          </p:nvSpPr>
          <p:spPr>
            <a:xfrm>
              <a:off x="1697800" y="1004950"/>
              <a:ext cx="209625" cy="156600"/>
            </a:xfrm>
            <a:custGeom>
              <a:rect b="b" l="l" r="r" t="t"/>
              <a:pathLst>
                <a:path extrusionOk="0" h="6264" w="8385">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0"/>
            <p:cNvSpPr/>
            <p:nvPr/>
          </p:nvSpPr>
          <p:spPr>
            <a:xfrm>
              <a:off x="1640975" y="919700"/>
              <a:ext cx="161975" cy="96625"/>
            </a:xfrm>
            <a:custGeom>
              <a:rect b="b" l="l" r="r" t="t"/>
              <a:pathLst>
                <a:path extrusionOk="0" h="3865" w="6479">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0"/>
            <p:cNvSpPr/>
            <p:nvPr/>
          </p:nvSpPr>
          <p:spPr>
            <a:xfrm>
              <a:off x="1629625" y="910875"/>
              <a:ext cx="184375" cy="113650"/>
            </a:xfrm>
            <a:custGeom>
              <a:rect b="b" l="l" r="r" t="t"/>
              <a:pathLst>
                <a:path extrusionOk="0" h="4546" w="7375">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0"/>
            <p:cNvSpPr/>
            <p:nvPr/>
          </p:nvSpPr>
          <p:spPr>
            <a:xfrm>
              <a:off x="1843950" y="961050"/>
              <a:ext cx="72950" cy="40125"/>
            </a:xfrm>
            <a:custGeom>
              <a:rect b="b" l="l" r="r" t="t"/>
              <a:pathLst>
                <a:path extrusionOk="0" h="1605" w="2918">
                  <a:moveTo>
                    <a:pt x="392" y="1"/>
                  </a:moveTo>
                  <a:lnTo>
                    <a:pt x="1" y="594"/>
                  </a:lnTo>
                  <a:lnTo>
                    <a:pt x="1024" y="1605"/>
                  </a:lnTo>
                  <a:lnTo>
                    <a:pt x="2211" y="670"/>
                  </a:lnTo>
                  <a:lnTo>
                    <a:pt x="29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0"/>
            <p:cNvSpPr/>
            <p:nvPr/>
          </p:nvSpPr>
          <p:spPr>
            <a:xfrm>
              <a:off x="1833850" y="953475"/>
              <a:ext cx="102950" cy="58125"/>
            </a:xfrm>
            <a:custGeom>
              <a:rect b="b" l="l" r="r" t="t"/>
              <a:pathLst>
                <a:path extrusionOk="0" h="2325" w="4118">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0"/>
            <p:cNvSpPr/>
            <p:nvPr/>
          </p:nvSpPr>
          <p:spPr>
            <a:xfrm>
              <a:off x="1900150" y="882450"/>
              <a:ext cx="40425" cy="51500"/>
            </a:xfrm>
            <a:custGeom>
              <a:rect b="b" l="l" r="r" t="t"/>
              <a:pathLst>
                <a:path extrusionOk="0" h="2060" w="1617">
                  <a:moveTo>
                    <a:pt x="354" y="1"/>
                  </a:moveTo>
                  <a:lnTo>
                    <a:pt x="0" y="708"/>
                  </a:lnTo>
                  <a:lnTo>
                    <a:pt x="695" y="1137"/>
                  </a:lnTo>
                  <a:lnTo>
                    <a:pt x="1351" y="2059"/>
                  </a:lnTo>
                  <a:lnTo>
                    <a:pt x="1617" y="1339"/>
                  </a:lnTo>
                  <a:lnTo>
                    <a:pt x="1617" y="316"/>
                  </a:lnTo>
                  <a:lnTo>
                    <a:pt x="3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0"/>
            <p:cNvSpPr/>
            <p:nvPr/>
          </p:nvSpPr>
          <p:spPr>
            <a:xfrm>
              <a:off x="1889725" y="873000"/>
              <a:ext cx="58750" cy="77975"/>
            </a:xfrm>
            <a:custGeom>
              <a:rect b="b" l="l" r="r" t="t"/>
              <a:pathLst>
                <a:path extrusionOk="0" h="3119" w="235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0"/>
            <p:cNvSpPr/>
            <p:nvPr/>
          </p:nvSpPr>
          <p:spPr>
            <a:xfrm>
              <a:off x="1439900" y="1099950"/>
              <a:ext cx="185325" cy="192275"/>
            </a:xfrm>
            <a:custGeom>
              <a:rect b="b" l="l" r="r" t="t"/>
              <a:pathLst>
                <a:path extrusionOk="0" h="7691" w="7413">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0"/>
            <p:cNvSpPr/>
            <p:nvPr/>
          </p:nvSpPr>
          <p:spPr>
            <a:xfrm>
              <a:off x="1431375" y="1091425"/>
              <a:ext cx="201725" cy="208700"/>
            </a:xfrm>
            <a:custGeom>
              <a:rect b="b" l="l" r="r" t="t"/>
              <a:pathLst>
                <a:path extrusionOk="0" h="8348" w="8069">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0"/>
            <p:cNvSpPr/>
            <p:nvPr/>
          </p:nvSpPr>
          <p:spPr>
            <a:xfrm>
              <a:off x="1514700" y="1211400"/>
              <a:ext cx="329275" cy="270225"/>
            </a:xfrm>
            <a:custGeom>
              <a:rect b="b" l="l" r="r" t="t"/>
              <a:pathLst>
                <a:path extrusionOk="0" h="10809" w="13171">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0"/>
            <p:cNvSpPr/>
            <p:nvPr/>
          </p:nvSpPr>
          <p:spPr>
            <a:xfrm>
              <a:off x="1506825" y="1202875"/>
              <a:ext cx="349150" cy="287600"/>
            </a:xfrm>
            <a:custGeom>
              <a:rect b="b" l="l" r="r" t="t"/>
              <a:pathLst>
                <a:path extrusionOk="0" h="11504" w="13966">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0"/>
            <p:cNvSpPr/>
            <p:nvPr/>
          </p:nvSpPr>
          <p:spPr>
            <a:xfrm>
              <a:off x="1843950" y="1219275"/>
              <a:ext cx="96625" cy="163875"/>
            </a:xfrm>
            <a:custGeom>
              <a:rect b="b" l="l" r="r" t="t"/>
              <a:pathLst>
                <a:path extrusionOk="0" h="6555" w="3865">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0"/>
            <p:cNvSpPr/>
            <p:nvPr/>
          </p:nvSpPr>
          <p:spPr>
            <a:xfrm>
              <a:off x="1835425" y="1205075"/>
              <a:ext cx="113050" cy="190700"/>
            </a:xfrm>
            <a:custGeom>
              <a:rect b="b" l="l" r="r" t="t"/>
              <a:pathLst>
                <a:path extrusionOk="0" h="7628" w="4522">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0"/>
            <p:cNvSpPr/>
            <p:nvPr/>
          </p:nvSpPr>
          <p:spPr>
            <a:xfrm>
              <a:off x="1794700" y="1458875"/>
              <a:ext cx="74850" cy="69800"/>
            </a:xfrm>
            <a:custGeom>
              <a:rect b="b" l="l" r="r" t="t"/>
              <a:pathLst>
                <a:path extrusionOk="0" h="2792" w="2994">
                  <a:moveTo>
                    <a:pt x="1971" y="1"/>
                  </a:moveTo>
                  <a:lnTo>
                    <a:pt x="872" y="847"/>
                  </a:lnTo>
                  <a:lnTo>
                    <a:pt x="1" y="1465"/>
                  </a:lnTo>
                  <a:lnTo>
                    <a:pt x="1504" y="2791"/>
                  </a:lnTo>
                  <a:lnTo>
                    <a:pt x="2994" y="2791"/>
                  </a:lnTo>
                  <a:lnTo>
                    <a:pt x="1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0"/>
            <p:cNvSpPr/>
            <p:nvPr/>
          </p:nvSpPr>
          <p:spPr>
            <a:xfrm>
              <a:off x="1782075" y="1445925"/>
              <a:ext cx="98850" cy="90625"/>
            </a:xfrm>
            <a:custGeom>
              <a:rect b="b" l="l" r="r" t="t"/>
              <a:pathLst>
                <a:path extrusionOk="0" h="3625" w="3954">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0"/>
            <p:cNvSpPr/>
            <p:nvPr/>
          </p:nvSpPr>
          <p:spPr>
            <a:xfrm>
              <a:off x="241275" y="1079650"/>
              <a:ext cx="2559200" cy="3887025"/>
            </a:xfrm>
            <a:custGeom>
              <a:rect b="b" l="l" r="r" t="t"/>
              <a:pathLst>
                <a:path extrusionOk="0" h="155481" w="102368">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0"/>
            <p:cNvSpPr/>
            <p:nvPr/>
          </p:nvSpPr>
          <p:spPr>
            <a:xfrm>
              <a:off x="238125" y="1071925"/>
              <a:ext cx="2568675" cy="3902025"/>
            </a:xfrm>
            <a:custGeom>
              <a:rect b="b" l="l" r="r" t="t"/>
              <a:pathLst>
                <a:path extrusionOk="0" h="156081" w="102747">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0"/>
            <p:cNvSpPr/>
            <p:nvPr/>
          </p:nvSpPr>
          <p:spPr>
            <a:xfrm>
              <a:off x="1940550" y="1654925"/>
              <a:ext cx="124725" cy="149650"/>
            </a:xfrm>
            <a:custGeom>
              <a:rect b="b" l="l" r="r" t="t"/>
              <a:pathLst>
                <a:path extrusionOk="0" h="5986" w="4989">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0"/>
            <p:cNvSpPr/>
            <p:nvPr/>
          </p:nvSpPr>
          <p:spPr>
            <a:xfrm>
              <a:off x="1932650" y="1641650"/>
              <a:ext cx="145575" cy="179325"/>
            </a:xfrm>
            <a:custGeom>
              <a:rect b="b" l="l" r="r" t="t"/>
              <a:pathLst>
                <a:path extrusionOk="0" h="7173" w="5823">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0"/>
            <p:cNvSpPr/>
            <p:nvPr/>
          </p:nvSpPr>
          <p:spPr>
            <a:xfrm>
              <a:off x="2019475" y="1292525"/>
              <a:ext cx="410075" cy="583375"/>
            </a:xfrm>
            <a:custGeom>
              <a:rect b="b" l="l" r="r" t="t"/>
              <a:pathLst>
                <a:path extrusionOk="0" h="23335" w="16403">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0"/>
            <p:cNvSpPr/>
            <p:nvPr/>
          </p:nvSpPr>
          <p:spPr>
            <a:xfrm>
              <a:off x="2011275" y="1270725"/>
              <a:ext cx="427750" cy="619075"/>
            </a:xfrm>
            <a:custGeom>
              <a:rect b="b" l="l" r="r" t="t"/>
              <a:pathLst>
                <a:path extrusionOk="0" h="24763" w="1711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0"/>
            <p:cNvSpPr/>
            <p:nvPr/>
          </p:nvSpPr>
          <p:spPr>
            <a:xfrm>
              <a:off x="2342725" y="2272700"/>
              <a:ext cx="102300" cy="109875"/>
            </a:xfrm>
            <a:custGeom>
              <a:rect b="b" l="l" r="r" t="t"/>
              <a:pathLst>
                <a:path extrusionOk="0" h="4395" w="4092">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0"/>
            <p:cNvSpPr/>
            <p:nvPr/>
          </p:nvSpPr>
          <p:spPr>
            <a:xfrm>
              <a:off x="2334825" y="2250600"/>
              <a:ext cx="118400" cy="142075"/>
            </a:xfrm>
            <a:custGeom>
              <a:rect b="b" l="l" r="r" t="t"/>
              <a:pathLst>
                <a:path extrusionOk="0" h="5683" w="4736">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0"/>
            <p:cNvSpPr/>
            <p:nvPr/>
          </p:nvSpPr>
          <p:spPr>
            <a:xfrm>
              <a:off x="1713900" y="3010725"/>
              <a:ext cx="224775" cy="69925"/>
            </a:xfrm>
            <a:custGeom>
              <a:rect b="b" l="l" r="r" t="t"/>
              <a:pathLst>
                <a:path extrusionOk="0" h="2797" w="8991">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0"/>
            <p:cNvSpPr/>
            <p:nvPr/>
          </p:nvSpPr>
          <p:spPr>
            <a:xfrm>
              <a:off x="1691475" y="3002850"/>
              <a:ext cx="265200" cy="86825"/>
            </a:xfrm>
            <a:custGeom>
              <a:rect b="b" l="l" r="r" t="t"/>
              <a:pathLst>
                <a:path extrusionOk="0" h="3473" w="10608">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0"/>
            <p:cNvSpPr/>
            <p:nvPr/>
          </p:nvSpPr>
          <p:spPr>
            <a:xfrm>
              <a:off x="1938650" y="3067875"/>
              <a:ext cx="120300" cy="55275"/>
            </a:xfrm>
            <a:custGeom>
              <a:rect b="b" l="l" r="r" t="t"/>
              <a:pathLst>
                <a:path extrusionOk="0" h="2211" w="4812">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0"/>
            <p:cNvSpPr/>
            <p:nvPr/>
          </p:nvSpPr>
          <p:spPr>
            <a:xfrm>
              <a:off x="1916875" y="3059350"/>
              <a:ext cx="152175" cy="75475"/>
            </a:xfrm>
            <a:custGeom>
              <a:rect b="b" l="l" r="r" t="t"/>
              <a:pathLst>
                <a:path extrusionOk="0" h="3019" w="6087">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0"/>
            <p:cNvSpPr/>
            <p:nvPr/>
          </p:nvSpPr>
          <p:spPr>
            <a:xfrm>
              <a:off x="1843950" y="3121225"/>
              <a:ext cx="55275" cy="29075"/>
            </a:xfrm>
            <a:custGeom>
              <a:rect b="b" l="l" r="r" t="t"/>
              <a:pathLst>
                <a:path extrusionOk="0" h="1163" w="2211">
                  <a:moveTo>
                    <a:pt x="1" y="0"/>
                  </a:moveTo>
                  <a:lnTo>
                    <a:pt x="1226" y="1162"/>
                  </a:lnTo>
                  <a:lnTo>
                    <a:pt x="2211" y="278"/>
                  </a:lnTo>
                  <a:lnTo>
                    <a:pt x="1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0"/>
            <p:cNvSpPr/>
            <p:nvPr/>
          </p:nvSpPr>
          <p:spPr>
            <a:xfrm>
              <a:off x="1824375" y="3113325"/>
              <a:ext cx="88750" cy="47700"/>
            </a:xfrm>
            <a:custGeom>
              <a:rect b="b" l="l" r="r" t="t"/>
              <a:pathLst>
                <a:path extrusionOk="0" h="1908" w="3550">
                  <a:moveTo>
                    <a:pt x="2375" y="632"/>
                  </a:moveTo>
                  <a:lnTo>
                    <a:pt x="2438" y="670"/>
                  </a:lnTo>
                  <a:lnTo>
                    <a:pt x="2021" y="1049"/>
                  </a:lnTo>
                  <a:lnTo>
                    <a:pt x="1579" y="632"/>
                  </a:lnTo>
                  <a:close/>
                  <a:moveTo>
                    <a:pt x="1" y="1"/>
                  </a:moveTo>
                  <a:lnTo>
                    <a:pt x="1996" y="1907"/>
                  </a:lnTo>
                  <a:lnTo>
                    <a:pt x="3549" y="518"/>
                  </a:lnTo>
                  <a:lnTo>
                    <a:pt x="2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0"/>
            <p:cNvSpPr/>
            <p:nvPr/>
          </p:nvSpPr>
          <p:spPr>
            <a:xfrm>
              <a:off x="2090500" y="3105425"/>
              <a:ext cx="65050" cy="33175"/>
            </a:xfrm>
            <a:custGeom>
              <a:rect b="b" l="l" r="r" t="t"/>
              <a:pathLst>
                <a:path extrusionOk="0" h="1327" w="2602">
                  <a:moveTo>
                    <a:pt x="0" y="1"/>
                  </a:moveTo>
                  <a:lnTo>
                    <a:pt x="468" y="1327"/>
                  </a:lnTo>
                  <a:lnTo>
                    <a:pt x="2602" y="65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0"/>
            <p:cNvSpPr/>
            <p:nvPr/>
          </p:nvSpPr>
          <p:spPr>
            <a:xfrm>
              <a:off x="2077875" y="3094075"/>
              <a:ext cx="106725" cy="54325"/>
            </a:xfrm>
            <a:custGeom>
              <a:rect b="b" l="l" r="r" t="t"/>
              <a:pathLst>
                <a:path extrusionOk="0" h="2173" w="4269">
                  <a:moveTo>
                    <a:pt x="998" y="910"/>
                  </a:moveTo>
                  <a:lnTo>
                    <a:pt x="1945" y="1137"/>
                  </a:lnTo>
                  <a:lnTo>
                    <a:pt x="1162" y="1377"/>
                  </a:lnTo>
                  <a:lnTo>
                    <a:pt x="998" y="910"/>
                  </a:lnTo>
                  <a:close/>
                  <a:moveTo>
                    <a:pt x="0" y="0"/>
                  </a:moveTo>
                  <a:lnTo>
                    <a:pt x="783" y="2172"/>
                  </a:lnTo>
                  <a:lnTo>
                    <a:pt x="4268" y="1086"/>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80"/>
          <p:cNvGrpSpPr/>
          <p:nvPr/>
        </p:nvGrpSpPr>
        <p:grpSpPr>
          <a:xfrm>
            <a:off x="720000" y="2629675"/>
            <a:ext cx="1598600" cy="581650"/>
            <a:chOff x="720025" y="3236475"/>
            <a:chExt cx="1598600" cy="581650"/>
          </a:xfrm>
        </p:grpSpPr>
        <p:sp>
          <p:nvSpPr>
            <p:cNvPr id="1457" name="Google Shape;1457;p80"/>
            <p:cNvSpPr/>
            <p:nvPr/>
          </p:nvSpPr>
          <p:spPr>
            <a:xfrm>
              <a:off x="769425" y="3287725"/>
              <a:ext cx="1549200" cy="530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0"/>
            <p:cNvSpPr/>
            <p:nvPr/>
          </p:nvSpPr>
          <p:spPr>
            <a:xfrm>
              <a:off x="720025" y="3236475"/>
              <a:ext cx="15492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9" name="Google Shape;1459;p80"/>
          <p:cNvSpPr txBox="1"/>
          <p:nvPr/>
        </p:nvSpPr>
        <p:spPr>
          <a:xfrm>
            <a:off x="720100" y="2626500"/>
            <a:ext cx="15987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Epilogue"/>
                <a:ea typeface="Epilogue"/>
                <a:cs typeface="Epilogue"/>
                <a:sym typeface="Epilogue"/>
              </a:rPr>
              <a:t>Small Town</a:t>
            </a:r>
            <a:endParaRPr b="1" sz="1800">
              <a:solidFill>
                <a:srgbClr val="FFFFFF"/>
              </a:solidFill>
              <a:latin typeface="Epilogue"/>
              <a:ea typeface="Epilogue"/>
              <a:cs typeface="Epilogue"/>
              <a:sym typeface="Epilogue"/>
            </a:endParaRPr>
          </a:p>
        </p:txBody>
      </p:sp>
      <p:sp>
        <p:nvSpPr>
          <p:cNvPr id="1460" name="Google Shape;1460;p80"/>
          <p:cNvSpPr txBox="1"/>
          <p:nvPr/>
        </p:nvSpPr>
        <p:spPr>
          <a:xfrm>
            <a:off x="812400" y="3166875"/>
            <a:ext cx="1362600" cy="8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Cabin"/>
              <a:ea typeface="Cabin"/>
              <a:cs typeface="Cabin"/>
              <a:sym typeface="Cabin"/>
            </a:endParaRPr>
          </a:p>
        </p:txBody>
      </p:sp>
      <p:sp>
        <p:nvSpPr>
          <p:cNvPr id="1461" name="Google Shape;1461;p80"/>
          <p:cNvSpPr/>
          <p:nvPr/>
        </p:nvSpPr>
        <p:spPr>
          <a:xfrm>
            <a:off x="5750266" y="3027724"/>
            <a:ext cx="183603" cy="183603"/>
          </a:xfrm>
          <a:custGeom>
            <a:rect b="b" l="l" r="r" t="t"/>
            <a:pathLst>
              <a:path extrusionOk="0" h="1033" w="1033">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1462" name="Google Shape;1462;p80"/>
          <p:cNvGrpSpPr/>
          <p:nvPr/>
        </p:nvGrpSpPr>
        <p:grpSpPr>
          <a:xfrm>
            <a:off x="720000" y="3529350"/>
            <a:ext cx="1598600" cy="581650"/>
            <a:chOff x="720025" y="3236475"/>
            <a:chExt cx="1598600" cy="581650"/>
          </a:xfrm>
        </p:grpSpPr>
        <p:sp>
          <p:nvSpPr>
            <p:cNvPr id="1463" name="Google Shape;1463;p80"/>
            <p:cNvSpPr/>
            <p:nvPr/>
          </p:nvSpPr>
          <p:spPr>
            <a:xfrm>
              <a:off x="769425" y="3287725"/>
              <a:ext cx="1549200" cy="530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0"/>
            <p:cNvSpPr/>
            <p:nvPr/>
          </p:nvSpPr>
          <p:spPr>
            <a:xfrm>
              <a:off x="720025" y="3236475"/>
              <a:ext cx="15492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5" name="Google Shape;1465;p80"/>
          <p:cNvSpPr txBox="1"/>
          <p:nvPr/>
        </p:nvSpPr>
        <p:spPr>
          <a:xfrm>
            <a:off x="719950" y="3529350"/>
            <a:ext cx="15987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Epilogue"/>
                <a:ea typeface="Epilogue"/>
                <a:cs typeface="Epilogue"/>
                <a:sym typeface="Epilogue"/>
              </a:rPr>
              <a:t>Limited Market</a:t>
            </a:r>
            <a:endParaRPr b="1" sz="1600">
              <a:solidFill>
                <a:srgbClr val="FFFFFF"/>
              </a:solidFill>
              <a:latin typeface="Epilogue"/>
              <a:ea typeface="Epilogue"/>
              <a:cs typeface="Epilogue"/>
              <a:sym typeface="Epilogue"/>
            </a:endParaRPr>
          </a:p>
        </p:txBody>
      </p:sp>
      <p:grpSp>
        <p:nvGrpSpPr>
          <p:cNvPr id="1466" name="Google Shape;1466;p80"/>
          <p:cNvGrpSpPr/>
          <p:nvPr/>
        </p:nvGrpSpPr>
        <p:grpSpPr>
          <a:xfrm>
            <a:off x="6861722" y="2626467"/>
            <a:ext cx="1598568" cy="634417"/>
            <a:chOff x="679404" y="3236465"/>
            <a:chExt cx="1639221" cy="581660"/>
          </a:xfrm>
        </p:grpSpPr>
        <p:sp>
          <p:nvSpPr>
            <p:cNvPr id="1467" name="Google Shape;1467;p80"/>
            <p:cNvSpPr/>
            <p:nvPr/>
          </p:nvSpPr>
          <p:spPr>
            <a:xfrm>
              <a:off x="769425" y="3287725"/>
              <a:ext cx="1549200" cy="530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0"/>
            <p:cNvSpPr/>
            <p:nvPr/>
          </p:nvSpPr>
          <p:spPr>
            <a:xfrm>
              <a:off x="679404" y="3236465"/>
              <a:ext cx="1549200" cy="530400"/>
            </a:xfrm>
            <a:prstGeom prst="roundRect">
              <a:avLst>
                <a:gd fmla="val 16667" name="adj"/>
              </a:avLst>
            </a:pr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9" name="Google Shape;1469;p80"/>
          <p:cNvSpPr txBox="1"/>
          <p:nvPr/>
        </p:nvSpPr>
        <p:spPr>
          <a:xfrm>
            <a:off x="6861663" y="2656650"/>
            <a:ext cx="15987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Epilogue"/>
                <a:ea typeface="Epilogue"/>
                <a:cs typeface="Epilogue"/>
                <a:sym typeface="Epilogue"/>
              </a:rPr>
              <a:t>High efficiency</a:t>
            </a:r>
            <a:endParaRPr b="1" sz="1800">
              <a:solidFill>
                <a:srgbClr val="FFFFFF"/>
              </a:solidFill>
              <a:latin typeface="Epilogue"/>
              <a:ea typeface="Epilogue"/>
              <a:cs typeface="Epilogue"/>
              <a:sym typeface="Epilogue"/>
            </a:endParaRPr>
          </a:p>
        </p:txBody>
      </p:sp>
      <p:grpSp>
        <p:nvGrpSpPr>
          <p:cNvPr id="1470" name="Google Shape;1470;p80"/>
          <p:cNvGrpSpPr/>
          <p:nvPr/>
        </p:nvGrpSpPr>
        <p:grpSpPr>
          <a:xfrm>
            <a:off x="6861722" y="3498842"/>
            <a:ext cx="1598568" cy="634417"/>
            <a:chOff x="679404" y="3236465"/>
            <a:chExt cx="1639221" cy="581660"/>
          </a:xfrm>
        </p:grpSpPr>
        <p:sp>
          <p:nvSpPr>
            <p:cNvPr id="1471" name="Google Shape;1471;p80"/>
            <p:cNvSpPr/>
            <p:nvPr/>
          </p:nvSpPr>
          <p:spPr>
            <a:xfrm>
              <a:off x="769425" y="3287725"/>
              <a:ext cx="1549200" cy="530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0"/>
            <p:cNvSpPr/>
            <p:nvPr/>
          </p:nvSpPr>
          <p:spPr>
            <a:xfrm>
              <a:off x="679404" y="3236465"/>
              <a:ext cx="1549200" cy="530400"/>
            </a:xfrm>
            <a:prstGeom prst="roundRect">
              <a:avLst>
                <a:gd fmla="val 16667" name="adj"/>
              </a:avLst>
            </a:pr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3" name="Google Shape;1473;p80"/>
          <p:cNvSpPr txBox="1"/>
          <p:nvPr/>
        </p:nvSpPr>
        <p:spPr>
          <a:xfrm>
            <a:off x="6886463" y="3498850"/>
            <a:ext cx="15987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Epilogue"/>
                <a:ea typeface="Epilogue"/>
                <a:cs typeface="Epilogue"/>
                <a:sym typeface="Epilogue"/>
              </a:rPr>
              <a:t>Low Cost</a:t>
            </a:r>
            <a:endParaRPr b="1" sz="1800">
              <a:solidFill>
                <a:srgbClr val="FFFFFF"/>
              </a:solidFill>
              <a:latin typeface="Epilogue"/>
              <a:ea typeface="Epilogue"/>
              <a:cs typeface="Epilogue"/>
              <a:sym typeface="Epilogue"/>
            </a:endParaRPr>
          </a:p>
        </p:txBody>
      </p:sp>
      <p:sp>
        <p:nvSpPr>
          <p:cNvPr id="1474" name="Google Shape;1474;p80"/>
          <p:cNvSpPr txBox="1"/>
          <p:nvPr>
            <p:ph type="title"/>
          </p:nvPr>
        </p:nvSpPr>
        <p:spPr>
          <a:xfrm>
            <a:off x="930300" y="2049525"/>
            <a:ext cx="11658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Limitation</a:t>
            </a:r>
            <a:endParaRPr sz="1400">
              <a:solidFill>
                <a:schemeClr val="lt1"/>
              </a:solidFill>
            </a:endParaRPr>
          </a:p>
        </p:txBody>
      </p:sp>
      <p:sp>
        <p:nvSpPr>
          <p:cNvPr id="1475" name="Google Shape;1475;p80"/>
          <p:cNvSpPr txBox="1"/>
          <p:nvPr>
            <p:ph type="title"/>
          </p:nvPr>
        </p:nvSpPr>
        <p:spPr>
          <a:xfrm>
            <a:off x="7102925" y="2049525"/>
            <a:ext cx="11658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Strength</a:t>
            </a:r>
            <a:endParaRPr sz="14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grpSp>
        <p:nvGrpSpPr>
          <p:cNvPr id="1480" name="Google Shape;1480;p81"/>
          <p:cNvGrpSpPr/>
          <p:nvPr/>
        </p:nvGrpSpPr>
        <p:grpSpPr>
          <a:xfrm>
            <a:off x="1815713" y="1655125"/>
            <a:ext cx="2392050" cy="586550"/>
            <a:chOff x="1594800" y="1719063"/>
            <a:chExt cx="2392050" cy="586550"/>
          </a:xfrm>
        </p:grpSpPr>
        <p:sp>
          <p:nvSpPr>
            <p:cNvPr id="1481" name="Google Shape;1481;p81"/>
            <p:cNvSpPr/>
            <p:nvPr/>
          </p:nvSpPr>
          <p:spPr>
            <a:xfrm>
              <a:off x="1682550" y="1775213"/>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1"/>
            <p:cNvSpPr/>
            <p:nvPr/>
          </p:nvSpPr>
          <p:spPr>
            <a:xfrm>
              <a:off x="1594800" y="1719063"/>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81"/>
          <p:cNvGrpSpPr/>
          <p:nvPr/>
        </p:nvGrpSpPr>
        <p:grpSpPr>
          <a:xfrm>
            <a:off x="4913363" y="1655113"/>
            <a:ext cx="2392050" cy="586550"/>
            <a:chOff x="5489850" y="1719050"/>
            <a:chExt cx="2392050" cy="586550"/>
          </a:xfrm>
        </p:grpSpPr>
        <p:sp>
          <p:nvSpPr>
            <p:cNvPr id="1484" name="Google Shape;1484;p81"/>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1"/>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81"/>
          <p:cNvGrpSpPr/>
          <p:nvPr/>
        </p:nvGrpSpPr>
        <p:grpSpPr>
          <a:xfrm>
            <a:off x="4913338" y="3181450"/>
            <a:ext cx="2392050" cy="586550"/>
            <a:chOff x="5489850" y="3333850"/>
            <a:chExt cx="2392050" cy="586550"/>
          </a:xfrm>
        </p:grpSpPr>
        <p:sp>
          <p:nvSpPr>
            <p:cNvPr id="1487" name="Google Shape;1487;p81"/>
            <p:cNvSpPr/>
            <p:nvPr/>
          </p:nvSpPr>
          <p:spPr>
            <a:xfrm>
              <a:off x="5577600" y="33900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1"/>
            <p:cNvSpPr/>
            <p:nvPr/>
          </p:nvSpPr>
          <p:spPr>
            <a:xfrm>
              <a:off x="5489850" y="33338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9" name="Google Shape;1489;p81"/>
          <p:cNvGrpSpPr/>
          <p:nvPr/>
        </p:nvGrpSpPr>
        <p:grpSpPr>
          <a:xfrm>
            <a:off x="1815713" y="3181450"/>
            <a:ext cx="2392050" cy="586550"/>
            <a:chOff x="1594800" y="3333850"/>
            <a:chExt cx="2392050" cy="586550"/>
          </a:xfrm>
        </p:grpSpPr>
        <p:sp>
          <p:nvSpPr>
            <p:cNvPr id="1490" name="Google Shape;1490;p81"/>
            <p:cNvSpPr/>
            <p:nvPr/>
          </p:nvSpPr>
          <p:spPr>
            <a:xfrm>
              <a:off x="1682550" y="33900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1"/>
            <p:cNvSpPr/>
            <p:nvPr/>
          </p:nvSpPr>
          <p:spPr>
            <a:xfrm>
              <a:off x="1594800" y="33338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2" name="Google Shape;1492;p81"/>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a:t>
            </a:r>
            <a:r>
              <a:rPr lang="en"/>
              <a:t> </a:t>
            </a:r>
            <a:r>
              <a:rPr lang="en">
                <a:solidFill>
                  <a:schemeClr val="lt1"/>
                </a:solidFill>
              </a:rPr>
              <a:t>expectation</a:t>
            </a:r>
            <a:endParaRPr>
              <a:solidFill>
                <a:schemeClr val="lt1"/>
              </a:solidFill>
            </a:endParaRPr>
          </a:p>
        </p:txBody>
      </p:sp>
      <p:sp>
        <p:nvSpPr>
          <p:cNvPr id="1493" name="Google Shape;1493;p81"/>
          <p:cNvSpPr txBox="1"/>
          <p:nvPr>
            <p:ph idx="2" type="title"/>
          </p:nvPr>
        </p:nvSpPr>
        <p:spPr>
          <a:xfrm>
            <a:off x="2163750" y="1655925"/>
            <a:ext cx="1608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Save Time</a:t>
            </a:r>
            <a:endParaRPr/>
          </a:p>
        </p:txBody>
      </p:sp>
      <p:sp>
        <p:nvSpPr>
          <p:cNvPr id="1494" name="Google Shape;1494;p81"/>
          <p:cNvSpPr txBox="1"/>
          <p:nvPr>
            <p:ph idx="1" type="subTitle"/>
          </p:nvPr>
        </p:nvSpPr>
        <p:spPr>
          <a:xfrm>
            <a:off x="1739513" y="2189913"/>
            <a:ext cx="2304300" cy="564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arenR"/>
            </a:pPr>
            <a:r>
              <a:rPr lang="en" sz="1200"/>
              <a:t>Customer : direct booking via apps</a:t>
            </a:r>
            <a:endParaRPr sz="1200"/>
          </a:p>
          <a:p>
            <a:pPr indent="-304800" lvl="0" marL="457200" rtl="0" algn="l">
              <a:spcBef>
                <a:spcPts val="0"/>
              </a:spcBef>
              <a:spcAft>
                <a:spcPts val="0"/>
              </a:spcAft>
              <a:buSzPts val="1200"/>
              <a:buAutoNum type="arabicParenR"/>
            </a:pPr>
            <a:r>
              <a:rPr lang="en" sz="1200"/>
              <a:t>Stylist : prepare earlier accordingly to timetable</a:t>
            </a:r>
            <a:endParaRPr sz="1200"/>
          </a:p>
        </p:txBody>
      </p:sp>
      <p:sp>
        <p:nvSpPr>
          <p:cNvPr id="1495" name="Google Shape;1495;p81"/>
          <p:cNvSpPr txBox="1"/>
          <p:nvPr>
            <p:ph idx="3" type="title"/>
          </p:nvPr>
        </p:nvSpPr>
        <p:spPr>
          <a:xfrm>
            <a:off x="4766451" y="1655100"/>
            <a:ext cx="2610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Exposure Platform</a:t>
            </a:r>
            <a:r>
              <a:rPr lang="en" sz="1600"/>
              <a:t> </a:t>
            </a:r>
            <a:endParaRPr sz="1600"/>
          </a:p>
        </p:txBody>
      </p:sp>
      <p:sp>
        <p:nvSpPr>
          <p:cNvPr id="1496" name="Google Shape;1496;p81"/>
          <p:cNvSpPr txBox="1"/>
          <p:nvPr>
            <p:ph idx="4" type="subTitle"/>
          </p:nvPr>
        </p:nvSpPr>
        <p:spPr>
          <a:xfrm>
            <a:off x="4957215" y="2181675"/>
            <a:ext cx="23043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Able to help expanding the customer base</a:t>
            </a:r>
            <a:endParaRPr/>
          </a:p>
        </p:txBody>
      </p:sp>
      <p:sp>
        <p:nvSpPr>
          <p:cNvPr id="1497" name="Google Shape;1497;p81"/>
          <p:cNvSpPr txBox="1"/>
          <p:nvPr>
            <p:ph idx="5" type="title"/>
          </p:nvPr>
        </p:nvSpPr>
        <p:spPr>
          <a:xfrm>
            <a:off x="2060450" y="3181450"/>
            <a:ext cx="1902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Increase convenience</a:t>
            </a:r>
            <a:endParaRPr sz="1600"/>
          </a:p>
        </p:txBody>
      </p:sp>
      <p:sp>
        <p:nvSpPr>
          <p:cNvPr id="1498" name="Google Shape;1498;p81"/>
          <p:cNvSpPr txBox="1"/>
          <p:nvPr>
            <p:ph idx="6" type="subTitle"/>
          </p:nvPr>
        </p:nvSpPr>
        <p:spPr>
          <a:xfrm>
            <a:off x="1815700" y="3715325"/>
            <a:ext cx="2483400" cy="56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Able to see how is the service via grading</a:t>
            </a:r>
            <a:endParaRPr/>
          </a:p>
          <a:p>
            <a:pPr indent="-317500" lvl="0" marL="457200" rtl="0" algn="l">
              <a:spcBef>
                <a:spcPts val="0"/>
              </a:spcBef>
              <a:spcAft>
                <a:spcPts val="0"/>
              </a:spcAft>
              <a:buSzPts val="1400"/>
              <a:buAutoNum type="arabicParenR"/>
            </a:pPr>
            <a:r>
              <a:rPr lang="en"/>
              <a:t>Buy product directly</a:t>
            </a:r>
            <a:endParaRPr/>
          </a:p>
        </p:txBody>
      </p:sp>
      <p:sp>
        <p:nvSpPr>
          <p:cNvPr id="1499" name="Google Shape;1499;p81"/>
          <p:cNvSpPr txBox="1"/>
          <p:nvPr>
            <p:ph idx="7" type="title"/>
          </p:nvPr>
        </p:nvSpPr>
        <p:spPr>
          <a:xfrm>
            <a:off x="4968350" y="3181450"/>
            <a:ext cx="2206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Contribute to entire hairdressing industry</a:t>
            </a:r>
            <a:endParaRPr sz="1300"/>
          </a:p>
        </p:txBody>
      </p:sp>
      <p:sp>
        <p:nvSpPr>
          <p:cNvPr id="1500" name="Google Shape;1500;p81"/>
          <p:cNvSpPr txBox="1"/>
          <p:nvPr>
            <p:ph idx="8" type="subTitle"/>
          </p:nvPr>
        </p:nvSpPr>
        <p:spPr>
          <a:xfrm>
            <a:off x="4957200" y="3715325"/>
            <a:ext cx="2304300" cy="73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By having an overall apps, be able to contribute to the hairdressing industry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82"/>
          <p:cNvSpPr txBox="1"/>
          <p:nvPr>
            <p:ph type="ctrTitle"/>
          </p:nvPr>
        </p:nvSpPr>
        <p:spPr>
          <a:xfrm>
            <a:off x="2571751" y="1804875"/>
            <a:ext cx="4000500" cy="112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500"/>
              <a:t>Thanks</a:t>
            </a:r>
            <a:r>
              <a:rPr lang="en" sz="7500">
                <a:solidFill>
                  <a:schemeClr val="dk2"/>
                </a:solidFill>
              </a:rPr>
              <a:t>!</a:t>
            </a:r>
            <a:endParaRPr sz="7500">
              <a:solidFill>
                <a:schemeClr val="dk2"/>
              </a:solidFill>
            </a:endParaRPr>
          </a:p>
        </p:txBody>
      </p:sp>
      <p:sp>
        <p:nvSpPr>
          <p:cNvPr id="1506" name="Google Shape;1506;p82"/>
          <p:cNvSpPr txBox="1"/>
          <p:nvPr>
            <p:ph idx="1" type="subTitle"/>
          </p:nvPr>
        </p:nvSpPr>
        <p:spPr>
          <a:xfrm>
            <a:off x="2679300" y="2879676"/>
            <a:ext cx="3785400" cy="11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lt2"/>
                </a:solidFill>
              </a:rPr>
              <a:t>Does anyone have any questions?</a:t>
            </a:r>
            <a:endParaRPr sz="1900">
              <a:solidFill>
                <a:schemeClr val="lt2"/>
              </a:solidFill>
            </a:endParaRPr>
          </a:p>
          <a:p>
            <a:pPr indent="0" lvl="0" marL="0" rtl="0" algn="ctr">
              <a:spcBef>
                <a:spcPts val="0"/>
              </a:spcBef>
              <a:spcAft>
                <a:spcPts val="0"/>
              </a:spcAft>
              <a:buNone/>
            </a:pPr>
            <a:r>
              <a:t/>
            </a:r>
            <a:endParaRPr>
              <a:solidFill>
                <a:schemeClr val="lt2"/>
              </a:solidFill>
            </a:endParaRPr>
          </a:p>
        </p:txBody>
      </p:sp>
      <p:sp>
        <p:nvSpPr>
          <p:cNvPr id="1507" name="Google Shape;1507;p82"/>
          <p:cNvSpPr txBox="1"/>
          <p:nvPr>
            <p:ph idx="2" type="subTitle"/>
          </p:nvPr>
        </p:nvSpPr>
        <p:spPr>
          <a:xfrm rot="-962">
            <a:off x="2963720" y="4229842"/>
            <a:ext cx="32166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Please keep this slide as attribution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6"/>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36"/>
          <p:cNvGrpSpPr/>
          <p:nvPr/>
        </p:nvGrpSpPr>
        <p:grpSpPr>
          <a:xfrm>
            <a:off x="4882194" y="2169725"/>
            <a:ext cx="3123078" cy="1105100"/>
            <a:chOff x="1378750" y="2164200"/>
            <a:chExt cx="5607968" cy="1105100"/>
          </a:xfrm>
        </p:grpSpPr>
        <p:sp>
          <p:nvSpPr>
            <p:cNvPr id="630" name="Google Shape;630;p36"/>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36"/>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34" name="Google Shape;634;p36"/>
          <p:cNvSpPr txBox="1"/>
          <p:nvPr>
            <p:ph type="title"/>
          </p:nvPr>
        </p:nvSpPr>
        <p:spPr>
          <a:xfrm>
            <a:off x="4812187" y="2253000"/>
            <a:ext cx="3263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Requirement Model</a:t>
            </a:r>
            <a:endParaRPr sz="3200"/>
          </a:p>
        </p:txBody>
      </p:sp>
      <p:sp>
        <p:nvSpPr>
          <p:cNvPr id="635" name="Google Shape;635;p36"/>
          <p:cNvSpPr txBox="1"/>
          <p:nvPr>
            <p:ph idx="1" type="subTitle"/>
          </p:nvPr>
        </p:nvSpPr>
        <p:spPr>
          <a:xfrm rot="418">
            <a:off x="5210889" y="3360675"/>
            <a:ext cx="24657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Barber &amp; Salon Booking App</a:t>
            </a:r>
            <a:endParaRPr/>
          </a:p>
        </p:txBody>
      </p:sp>
      <p:grpSp>
        <p:nvGrpSpPr>
          <p:cNvPr id="636" name="Google Shape;636;p36"/>
          <p:cNvGrpSpPr/>
          <p:nvPr/>
        </p:nvGrpSpPr>
        <p:grpSpPr>
          <a:xfrm rot="2700000">
            <a:off x="113546" y="2934666"/>
            <a:ext cx="1724943" cy="1686284"/>
            <a:chOff x="7499398" y="624507"/>
            <a:chExt cx="1440046" cy="1407772"/>
          </a:xfrm>
        </p:grpSpPr>
        <p:sp>
          <p:nvSpPr>
            <p:cNvPr id="637" name="Google Shape;637;p36"/>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36"/>
            <p:cNvGrpSpPr/>
            <p:nvPr/>
          </p:nvGrpSpPr>
          <p:grpSpPr>
            <a:xfrm rot="-1343739">
              <a:off x="7664174" y="789203"/>
              <a:ext cx="1078029" cy="1078380"/>
              <a:chOff x="5759760" y="3433415"/>
              <a:chExt cx="583422" cy="583612"/>
            </a:xfrm>
          </p:grpSpPr>
          <p:sp>
            <p:nvSpPr>
              <p:cNvPr id="639" name="Google Shape;639;p3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3" name="Google Shape;643;p36"/>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36"/>
          <p:cNvGrpSpPr/>
          <p:nvPr/>
        </p:nvGrpSpPr>
        <p:grpSpPr>
          <a:xfrm rot="585029">
            <a:off x="1392974" y="4072531"/>
            <a:ext cx="1045017" cy="1021596"/>
            <a:chOff x="7499398" y="624507"/>
            <a:chExt cx="1440046" cy="1407772"/>
          </a:xfrm>
        </p:grpSpPr>
        <p:sp>
          <p:nvSpPr>
            <p:cNvPr id="645" name="Google Shape;645;p36"/>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36"/>
            <p:cNvGrpSpPr/>
            <p:nvPr/>
          </p:nvGrpSpPr>
          <p:grpSpPr>
            <a:xfrm rot="-1343739">
              <a:off x="7664174" y="789203"/>
              <a:ext cx="1078029" cy="1078380"/>
              <a:chOff x="5759760" y="3433415"/>
              <a:chExt cx="583422" cy="583612"/>
            </a:xfrm>
          </p:grpSpPr>
          <p:sp>
            <p:nvSpPr>
              <p:cNvPr id="647" name="Google Shape;647;p3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1" name="Google Shape;651;p36"/>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7"/>
          <p:cNvSpPr/>
          <p:nvPr/>
        </p:nvSpPr>
        <p:spPr>
          <a:xfrm>
            <a:off x="1805700" y="1552275"/>
            <a:ext cx="5543700" cy="1019400"/>
          </a:xfrm>
          <a:prstGeom prst="roundRect">
            <a:avLst>
              <a:gd fmla="val 16667"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txBox="1"/>
          <p:nvPr>
            <p:ph type="title"/>
          </p:nvPr>
        </p:nvSpPr>
        <p:spPr>
          <a:xfrm>
            <a:off x="1660950" y="1614600"/>
            <a:ext cx="5949000" cy="92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3200"/>
              <a:t>Functional</a:t>
            </a:r>
            <a:r>
              <a:rPr lang="en" sz="3200"/>
              <a:t> </a:t>
            </a:r>
            <a:r>
              <a:rPr lang="en" sz="3200">
                <a:solidFill>
                  <a:schemeClr val="dk2"/>
                </a:solidFill>
              </a:rPr>
              <a:t>Requirement </a:t>
            </a:r>
            <a:endParaRPr sz="3200"/>
          </a:p>
        </p:txBody>
      </p:sp>
      <p:sp>
        <p:nvSpPr>
          <p:cNvPr id="659" name="Google Shape;659;p37"/>
          <p:cNvSpPr txBox="1"/>
          <p:nvPr>
            <p:ph idx="1" type="subTitle"/>
          </p:nvPr>
        </p:nvSpPr>
        <p:spPr>
          <a:xfrm>
            <a:off x="2479125" y="2734850"/>
            <a:ext cx="4162800" cy="10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n">
                <a:latin typeface="Cabin SemiBold"/>
                <a:ea typeface="Cabin SemiBold"/>
                <a:cs typeface="Cabin SemiBold"/>
                <a:sym typeface="Cabin SemiBold"/>
              </a:rPr>
              <a:t>Functional requirements define the </a:t>
            </a:r>
            <a:r>
              <a:rPr lang="en">
                <a:solidFill>
                  <a:schemeClr val="dk2"/>
                </a:solidFill>
                <a:latin typeface="Cabin SemiBold"/>
                <a:ea typeface="Cabin SemiBold"/>
                <a:cs typeface="Cabin SemiBold"/>
                <a:sym typeface="Cabin SemiBold"/>
              </a:rPr>
              <a:t>functions of a software</a:t>
            </a:r>
            <a:r>
              <a:rPr lang="en">
                <a:latin typeface="Cabin SemiBold"/>
                <a:ea typeface="Cabin SemiBold"/>
                <a:cs typeface="Cabin SemiBold"/>
                <a:sym typeface="Cabin SemiBold"/>
              </a:rPr>
              <a:t>, and are also the functions and services that a system needs to provide. The functional requirements of the software are below.</a:t>
            </a:r>
            <a:endParaRPr sz="1600">
              <a:latin typeface="Cabin SemiBold"/>
              <a:ea typeface="Cabin SemiBold"/>
              <a:cs typeface="Cabin SemiBold"/>
              <a:sym typeface="Cabin SemiBold"/>
            </a:endParaRPr>
          </a:p>
        </p:txBody>
      </p:sp>
      <p:sp>
        <p:nvSpPr>
          <p:cNvPr id="660" name="Google Shape;660;p37"/>
          <p:cNvSpPr txBox="1"/>
          <p:nvPr/>
        </p:nvSpPr>
        <p:spPr>
          <a:xfrm>
            <a:off x="2479950" y="1106325"/>
            <a:ext cx="43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6B65"/>
                </a:solidFill>
                <a:latin typeface="Cabin"/>
                <a:ea typeface="Cabin"/>
                <a:cs typeface="Cabin"/>
                <a:sym typeface="Cabin"/>
              </a:rPr>
              <a:t>PPT will only cover brief idea, details can refer report</a:t>
            </a:r>
            <a:endParaRPr>
              <a:solidFill>
                <a:srgbClr val="FF6B65"/>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grpSp>
        <p:nvGrpSpPr>
          <p:cNvPr id="665" name="Google Shape;665;p38"/>
          <p:cNvGrpSpPr/>
          <p:nvPr/>
        </p:nvGrpSpPr>
        <p:grpSpPr>
          <a:xfrm>
            <a:off x="721448" y="1711200"/>
            <a:ext cx="6625022" cy="586550"/>
            <a:chOff x="3364500" y="1749288"/>
            <a:chExt cx="2392050" cy="586550"/>
          </a:xfrm>
        </p:grpSpPr>
        <p:sp>
          <p:nvSpPr>
            <p:cNvPr id="666" name="Google Shape;666;p38"/>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38"/>
          <p:cNvGrpSpPr/>
          <p:nvPr/>
        </p:nvGrpSpPr>
        <p:grpSpPr>
          <a:xfrm>
            <a:off x="721319" y="987300"/>
            <a:ext cx="6625022" cy="586550"/>
            <a:chOff x="721350" y="1749288"/>
            <a:chExt cx="2392050" cy="586550"/>
          </a:xfrm>
        </p:grpSpPr>
        <p:sp>
          <p:nvSpPr>
            <p:cNvPr id="669" name="Google Shape;669;p38"/>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38"/>
          <p:cNvSpPr txBox="1"/>
          <p:nvPr>
            <p:ph idx="2" type="title"/>
          </p:nvPr>
        </p:nvSpPr>
        <p:spPr>
          <a:xfrm>
            <a:off x="370350" y="1074401"/>
            <a:ext cx="7073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(1) Associate every online booking with an account</a:t>
            </a:r>
            <a:endParaRPr sz="1300"/>
          </a:p>
        </p:txBody>
      </p:sp>
      <p:sp>
        <p:nvSpPr>
          <p:cNvPr id="672" name="Google Shape;672;p38"/>
          <p:cNvSpPr txBox="1"/>
          <p:nvPr>
            <p:ph type="title"/>
          </p:nvPr>
        </p:nvSpPr>
        <p:spPr>
          <a:xfrm>
            <a:off x="-8887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(1) </a:t>
            </a:r>
            <a:r>
              <a:rPr lang="en" sz="1800">
                <a:solidFill>
                  <a:schemeClr val="hlink"/>
                </a:solidFill>
              </a:rPr>
              <a:t>Functional requirement</a:t>
            </a:r>
            <a:endParaRPr sz="2300">
              <a:solidFill>
                <a:schemeClr val="lt1"/>
              </a:solidFill>
            </a:endParaRPr>
          </a:p>
        </p:txBody>
      </p:sp>
      <p:grpSp>
        <p:nvGrpSpPr>
          <p:cNvPr id="673" name="Google Shape;673;p38"/>
          <p:cNvGrpSpPr/>
          <p:nvPr/>
        </p:nvGrpSpPr>
        <p:grpSpPr>
          <a:xfrm>
            <a:off x="721448" y="2405675"/>
            <a:ext cx="6625022" cy="586550"/>
            <a:chOff x="3364500" y="1749288"/>
            <a:chExt cx="2392050" cy="586550"/>
          </a:xfrm>
        </p:grpSpPr>
        <p:sp>
          <p:nvSpPr>
            <p:cNvPr id="674" name="Google Shape;674;p38"/>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8"/>
          <p:cNvGrpSpPr/>
          <p:nvPr/>
        </p:nvGrpSpPr>
        <p:grpSpPr>
          <a:xfrm>
            <a:off x="721448" y="3120900"/>
            <a:ext cx="6625022" cy="586550"/>
            <a:chOff x="3364500" y="1749288"/>
            <a:chExt cx="2392050" cy="586550"/>
          </a:xfrm>
        </p:grpSpPr>
        <p:sp>
          <p:nvSpPr>
            <p:cNvPr id="677" name="Google Shape;677;p38"/>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38"/>
          <p:cNvGrpSpPr/>
          <p:nvPr/>
        </p:nvGrpSpPr>
        <p:grpSpPr>
          <a:xfrm>
            <a:off x="721448" y="3836125"/>
            <a:ext cx="6625022" cy="586550"/>
            <a:chOff x="3364500" y="1749288"/>
            <a:chExt cx="2392050" cy="586550"/>
          </a:xfrm>
        </p:grpSpPr>
        <p:sp>
          <p:nvSpPr>
            <p:cNvPr id="680" name="Google Shape;680;p38"/>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38"/>
          <p:cNvSpPr txBox="1"/>
          <p:nvPr>
            <p:ph idx="2" type="title"/>
          </p:nvPr>
        </p:nvSpPr>
        <p:spPr>
          <a:xfrm>
            <a:off x="370350" y="1836401"/>
            <a:ext cx="7073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(2) </a:t>
            </a:r>
            <a:r>
              <a:rPr lang="en" sz="1300"/>
              <a:t>Enable users to search for the shop according to their selection</a:t>
            </a:r>
            <a:endParaRPr sz="1300"/>
          </a:p>
        </p:txBody>
      </p:sp>
      <p:sp>
        <p:nvSpPr>
          <p:cNvPr id="683" name="Google Shape;683;p38"/>
          <p:cNvSpPr txBox="1"/>
          <p:nvPr>
            <p:ph idx="2" type="title"/>
          </p:nvPr>
        </p:nvSpPr>
        <p:spPr>
          <a:xfrm>
            <a:off x="370350" y="2522201"/>
            <a:ext cx="7073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(3) </a:t>
            </a:r>
            <a:r>
              <a:rPr lang="en" sz="1300">
                <a:solidFill>
                  <a:srgbClr val="001927"/>
                </a:solidFill>
              </a:rPr>
              <a:t>Enable users to select different services provided by the shop</a:t>
            </a:r>
            <a:endParaRPr sz="1300"/>
          </a:p>
        </p:txBody>
      </p:sp>
      <p:sp>
        <p:nvSpPr>
          <p:cNvPr id="684" name="Google Shape;684;p38"/>
          <p:cNvSpPr txBox="1"/>
          <p:nvPr>
            <p:ph idx="2" type="title"/>
          </p:nvPr>
        </p:nvSpPr>
        <p:spPr>
          <a:xfrm>
            <a:off x="370350" y="3250301"/>
            <a:ext cx="7073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(4) </a:t>
            </a:r>
            <a:r>
              <a:rPr lang="en" sz="1300"/>
              <a:t>Accept users to check available date and time of the stylist</a:t>
            </a:r>
            <a:endParaRPr sz="1300"/>
          </a:p>
        </p:txBody>
      </p:sp>
      <p:sp>
        <p:nvSpPr>
          <p:cNvPr id="685" name="Google Shape;685;p38"/>
          <p:cNvSpPr txBox="1"/>
          <p:nvPr>
            <p:ph idx="2" type="title"/>
          </p:nvPr>
        </p:nvSpPr>
        <p:spPr>
          <a:xfrm>
            <a:off x="370350" y="3970001"/>
            <a:ext cx="7073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(5) </a:t>
            </a:r>
            <a:r>
              <a:rPr lang="en" sz="1300">
                <a:solidFill>
                  <a:srgbClr val="001927"/>
                </a:solidFill>
              </a:rPr>
              <a:t>Booking confirmation should be sent to the specified contact details</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grpSp>
        <p:nvGrpSpPr>
          <p:cNvPr id="690" name="Google Shape;690;p39"/>
          <p:cNvGrpSpPr/>
          <p:nvPr/>
        </p:nvGrpSpPr>
        <p:grpSpPr>
          <a:xfrm>
            <a:off x="721292" y="1711200"/>
            <a:ext cx="2160739" cy="586550"/>
            <a:chOff x="3364500" y="1749288"/>
            <a:chExt cx="2392050" cy="586550"/>
          </a:xfrm>
        </p:grpSpPr>
        <p:sp>
          <p:nvSpPr>
            <p:cNvPr id="691" name="Google Shape;691;p39"/>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39"/>
          <p:cNvGrpSpPr/>
          <p:nvPr/>
        </p:nvGrpSpPr>
        <p:grpSpPr>
          <a:xfrm>
            <a:off x="721319" y="987300"/>
            <a:ext cx="6625022" cy="586550"/>
            <a:chOff x="721350" y="1749288"/>
            <a:chExt cx="2392050" cy="586550"/>
          </a:xfrm>
        </p:grpSpPr>
        <p:sp>
          <p:nvSpPr>
            <p:cNvPr id="694" name="Google Shape;694;p39"/>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39"/>
          <p:cNvSpPr txBox="1"/>
          <p:nvPr>
            <p:ph idx="2" type="title"/>
          </p:nvPr>
        </p:nvSpPr>
        <p:spPr>
          <a:xfrm>
            <a:off x="370350" y="1074401"/>
            <a:ext cx="7073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(6) </a:t>
            </a:r>
            <a:r>
              <a:rPr lang="en" sz="1300">
                <a:solidFill>
                  <a:srgbClr val="001927"/>
                </a:solidFill>
              </a:rPr>
              <a:t>Calculate and display total amount that users need to pay</a:t>
            </a:r>
            <a:endParaRPr sz="1300"/>
          </a:p>
        </p:txBody>
      </p:sp>
      <p:sp>
        <p:nvSpPr>
          <p:cNvPr id="697" name="Google Shape;697;p39"/>
          <p:cNvSpPr txBox="1"/>
          <p:nvPr>
            <p:ph type="title"/>
          </p:nvPr>
        </p:nvSpPr>
        <p:spPr>
          <a:xfrm>
            <a:off x="-888700" y="257850"/>
            <a:ext cx="7704000" cy="56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rPr>
              <a:t>(2) </a:t>
            </a:r>
            <a:r>
              <a:rPr lang="en" sz="1800">
                <a:solidFill>
                  <a:schemeClr val="hlink"/>
                </a:solidFill>
              </a:rPr>
              <a:t>Functional requirement</a:t>
            </a:r>
            <a:endParaRPr sz="2300">
              <a:solidFill>
                <a:schemeClr val="lt1"/>
              </a:solidFill>
            </a:endParaRPr>
          </a:p>
        </p:txBody>
      </p:sp>
      <p:grpSp>
        <p:nvGrpSpPr>
          <p:cNvPr id="698" name="Google Shape;698;p39"/>
          <p:cNvGrpSpPr/>
          <p:nvPr/>
        </p:nvGrpSpPr>
        <p:grpSpPr>
          <a:xfrm>
            <a:off x="721468" y="2405675"/>
            <a:ext cx="2160739" cy="586550"/>
            <a:chOff x="3364500" y="1749288"/>
            <a:chExt cx="2392050" cy="586550"/>
          </a:xfrm>
        </p:grpSpPr>
        <p:sp>
          <p:nvSpPr>
            <p:cNvPr id="699" name="Google Shape;699;p39"/>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39"/>
          <p:cNvGrpSpPr/>
          <p:nvPr/>
        </p:nvGrpSpPr>
        <p:grpSpPr>
          <a:xfrm>
            <a:off x="721482" y="3120900"/>
            <a:ext cx="2568344" cy="586550"/>
            <a:chOff x="3364500" y="1749288"/>
            <a:chExt cx="2392050" cy="586550"/>
          </a:xfrm>
        </p:grpSpPr>
        <p:sp>
          <p:nvSpPr>
            <p:cNvPr id="702" name="Google Shape;702;p39"/>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39"/>
          <p:cNvGrpSpPr/>
          <p:nvPr/>
        </p:nvGrpSpPr>
        <p:grpSpPr>
          <a:xfrm>
            <a:off x="721440" y="3836125"/>
            <a:ext cx="2568344" cy="586550"/>
            <a:chOff x="3364500" y="1749288"/>
            <a:chExt cx="2392050" cy="586550"/>
          </a:xfrm>
        </p:grpSpPr>
        <p:sp>
          <p:nvSpPr>
            <p:cNvPr id="705" name="Google Shape;705;p39"/>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39"/>
          <p:cNvSpPr txBox="1"/>
          <p:nvPr>
            <p:ph idx="2" type="title"/>
          </p:nvPr>
        </p:nvSpPr>
        <p:spPr>
          <a:xfrm>
            <a:off x="370350" y="1836400"/>
            <a:ext cx="25683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(7) </a:t>
            </a:r>
            <a:r>
              <a:rPr lang="en" sz="1300">
                <a:solidFill>
                  <a:srgbClr val="001927"/>
                </a:solidFill>
              </a:rPr>
              <a:t>Cancel bookings</a:t>
            </a:r>
            <a:endParaRPr sz="1300"/>
          </a:p>
        </p:txBody>
      </p:sp>
      <p:sp>
        <p:nvSpPr>
          <p:cNvPr id="708" name="Google Shape;708;p39"/>
          <p:cNvSpPr txBox="1"/>
          <p:nvPr>
            <p:ph idx="2" type="title"/>
          </p:nvPr>
        </p:nvSpPr>
        <p:spPr>
          <a:xfrm>
            <a:off x="370350" y="2522200"/>
            <a:ext cx="23955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(8) </a:t>
            </a:r>
            <a:r>
              <a:rPr lang="en" sz="1300">
                <a:solidFill>
                  <a:srgbClr val="001927"/>
                </a:solidFill>
              </a:rPr>
              <a:t>Advertisement</a:t>
            </a:r>
            <a:endParaRPr sz="1300"/>
          </a:p>
        </p:txBody>
      </p:sp>
      <p:sp>
        <p:nvSpPr>
          <p:cNvPr id="709" name="Google Shape;709;p39"/>
          <p:cNvSpPr txBox="1"/>
          <p:nvPr>
            <p:ph idx="2" type="title"/>
          </p:nvPr>
        </p:nvSpPr>
        <p:spPr>
          <a:xfrm>
            <a:off x="370350" y="3250300"/>
            <a:ext cx="3317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(9) </a:t>
            </a:r>
            <a:r>
              <a:rPr lang="en" sz="1300">
                <a:solidFill>
                  <a:srgbClr val="001927"/>
                </a:solidFill>
              </a:rPr>
              <a:t>Product Attributes</a:t>
            </a:r>
            <a:endParaRPr sz="1300"/>
          </a:p>
        </p:txBody>
      </p:sp>
      <p:sp>
        <p:nvSpPr>
          <p:cNvPr id="710" name="Google Shape;710;p39"/>
          <p:cNvSpPr txBox="1"/>
          <p:nvPr>
            <p:ph idx="2" type="title"/>
          </p:nvPr>
        </p:nvSpPr>
        <p:spPr>
          <a:xfrm>
            <a:off x="370350" y="3970000"/>
            <a:ext cx="43365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(10) </a:t>
            </a:r>
            <a:r>
              <a:rPr lang="en" sz="1300">
                <a:solidFill>
                  <a:srgbClr val="001927"/>
                </a:solidFill>
              </a:rPr>
              <a:t>Online Payment</a:t>
            </a:r>
            <a:endParaRPr sz="1300"/>
          </a:p>
        </p:txBody>
      </p:sp>
      <p:grpSp>
        <p:nvGrpSpPr>
          <p:cNvPr id="711" name="Google Shape;711;p39"/>
          <p:cNvGrpSpPr/>
          <p:nvPr/>
        </p:nvGrpSpPr>
        <p:grpSpPr>
          <a:xfrm>
            <a:off x="4290028" y="1711200"/>
            <a:ext cx="2746073" cy="586550"/>
            <a:chOff x="3364500" y="1749288"/>
            <a:chExt cx="2392050" cy="586550"/>
          </a:xfrm>
        </p:grpSpPr>
        <p:sp>
          <p:nvSpPr>
            <p:cNvPr id="712" name="Google Shape;712;p39"/>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39"/>
          <p:cNvSpPr txBox="1"/>
          <p:nvPr>
            <p:ph idx="2" type="title"/>
          </p:nvPr>
        </p:nvSpPr>
        <p:spPr>
          <a:xfrm>
            <a:off x="3915400" y="1836400"/>
            <a:ext cx="3317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(11) </a:t>
            </a:r>
            <a:r>
              <a:rPr lang="en" sz="1300">
                <a:solidFill>
                  <a:srgbClr val="001927"/>
                </a:solidFill>
              </a:rPr>
              <a:t>Comment and grading</a:t>
            </a:r>
            <a:endParaRPr sz="1300"/>
          </a:p>
        </p:txBody>
      </p:sp>
      <p:grpSp>
        <p:nvGrpSpPr>
          <p:cNvPr id="715" name="Google Shape;715;p39"/>
          <p:cNvGrpSpPr/>
          <p:nvPr/>
        </p:nvGrpSpPr>
        <p:grpSpPr>
          <a:xfrm>
            <a:off x="4289900" y="2434914"/>
            <a:ext cx="3153918" cy="815304"/>
            <a:chOff x="3364500" y="1749288"/>
            <a:chExt cx="2392050" cy="586550"/>
          </a:xfrm>
        </p:grpSpPr>
        <p:sp>
          <p:nvSpPr>
            <p:cNvPr id="716" name="Google Shape;716;p39"/>
            <p:cNvSpPr/>
            <p:nvPr/>
          </p:nvSpPr>
          <p:spPr>
            <a:xfrm>
              <a:off x="345225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36450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39"/>
          <p:cNvSpPr txBox="1"/>
          <p:nvPr>
            <p:ph idx="2" type="title"/>
          </p:nvPr>
        </p:nvSpPr>
        <p:spPr>
          <a:xfrm>
            <a:off x="3915400" y="2674600"/>
            <a:ext cx="3317400" cy="7281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3600"/>
              </a:spcAft>
              <a:buNone/>
            </a:pPr>
            <a:r>
              <a:rPr lang="en" sz="1300"/>
              <a:t>(12) </a:t>
            </a:r>
            <a:r>
              <a:rPr lang="en" sz="1300">
                <a:solidFill>
                  <a:srgbClr val="001927"/>
                </a:solidFill>
              </a:rPr>
              <a:t>One user can only have one account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