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5E5A-404D-3946-AD58-77959FDD3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23702-5C56-8648-B279-927DDA370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A7893-42EF-1C4B-8236-4689FF1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936F-F72D-F942-91F1-3F2A6C64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C222-86AE-7249-81E3-47FCD296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7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2388-C105-4641-A47D-B11D625E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81ECD-B322-8A4D-85CB-39C26910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AB598-B8EB-E541-AFB9-66CFFF3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E0EC4-F6E0-B645-AB84-3EEA9702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5EB9F-0436-844B-8146-4D47FEA8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2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1C51A-2674-3F41-85E8-B03432A6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58B9B-8819-834C-B0DA-B1DFE5EA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2AC39-660D-C84E-BB1A-101EDCE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D2250-128C-CA45-A94F-E261F9C1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90AF9-61C6-2B43-8740-843CDCB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2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B614E-65CF-EE45-9672-59868327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089B6-D680-CD4A-A74A-ADCB6492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11B01-26C6-4346-8D25-216A340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46F0-5CFD-8D45-B14A-07B4C299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888F-3F20-ED4B-8F6F-373AC94C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17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E0AA7-A7D4-BB4D-AFBD-9FDD1648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8FC22-6C77-C24D-8D69-E2CFBEAF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84DEC-DF27-2641-8973-4515578A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6BA32-CF10-7A4E-97E7-1954F186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0024-79AA-5C40-87E2-F9F13663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9BCC-C1EF-2D48-971F-8C8A028E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3F1BF-B5F9-9F4C-A5F0-9F3109FAD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84590-BB17-2B4F-92D6-C36D19E1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DE40A-72E7-6641-AC2B-C6EC39C4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7EDA9-D262-9044-ABF9-054E4581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F0A1A-5D25-9243-860E-B522357D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9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DEE3D-7255-5041-867F-A06F2271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5A40F-E2D0-504B-8B57-F9E857BE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DF35C-ADD5-3C40-94A5-5A534692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E61B92-7594-A54A-B90A-BC75F809B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43FAA-4713-0A41-B618-24FB817F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5D2C78-542C-AB4E-934A-66FE3079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5FFB1-B68B-7749-94D2-1B3BC7F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D9B57-4B5D-F547-8E33-B4BF0059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7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3858-EA62-3542-8F54-A47A56F9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15A85-1950-7A4D-BEE7-F111606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2BA4D-5BE4-2C4A-B9D8-513B9A65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72B4E-63C6-6C46-8538-4BE91E2B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9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91D9F-4234-4447-B8E8-5B065D8D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71194-1A46-104A-A213-10EEE8F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93FF5-D111-BA41-A3D2-24EEEE0C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4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7ACD-9D13-6F4F-9670-01814B77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57A0-DF72-D84E-BD54-C1962E5D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59DCC-4529-D241-BF9A-16E3F9662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E85E8-9CA8-004E-BCA6-89116264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B8325-A861-6443-ABC1-53B9A0B5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91B73-25F2-6642-8D67-81700AD3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05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D720-8CE1-224F-8284-66234558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1E0FD-E576-DA4F-BCC4-44482F73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7732A-81C1-2A47-9B2E-07FC6825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551A5-B9F4-3548-9985-195AAB7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5FAAC-FBA9-824A-9E88-297F8B7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25E40-1D69-2548-BB1E-1993E01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8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323A45-84C0-8E49-967D-6E3E305F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AB104-617C-5F46-BAC6-9EE6CFBB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A6C82-35CC-9E46-94AE-A4756B5B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2C09-F859-9D4D-91AC-1472F505C45F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35ED3-6260-0345-9522-287E229BE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CF115-9D1A-0A4F-9BBA-F35192D0E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6DB5-95B3-7D4E-A683-33896351B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8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8E6B9A-6AB0-E442-A759-94F2772B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altLang="zh-CN" sz="3800" b="1" dirty="0"/>
              <a:t>Selenium Project</a:t>
            </a:r>
            <a:br>
              <a:rPr lang="en-US" altLang="zh-CN" sz="3800" b="1" dirty="0"/>
            </a:br>
            <a:r>
              <a:rPr lang="en-US" altLang="zh-CN" sz="2200" b="1" dirty="0"/>
              <a:t>“A method of automatically testing Amazon”</a:t>
            </a:r>
            <a:br>
              <a:rPr lang="zh-CN" altLang="zh-CN" sz="3800" dirty="0"/>
            </a:br>
            <a:r>
              <a:rPr lang="en-US" altLang="zh-CN" sz="3800" b="1" dirty="0"/>
              <a:t>Group 10</a:t>
            </a:r>
            <a:br>
              <a:rPr lang="zh-CN" altLang="zh-CN" sz="3800" dirty="0"/>
            </a:br>
            <a:endParaRPr kumimoji="1" lang="zh-CN" altLang="en-US" sz="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93D40-6279-8B4B-A3A4-A4935DEA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b="1" dirty="0" err="1"/>
              <a:t>RunYang</a:t>
            </a:r>
            <a:r>
              <a:rPr lang="en-US" altLang="zh-CN" b="1" dirty="0"/>
              <a:t> Zhou</a:t>
            </a:r>
            <a:endParaRPr lang="zh-CN" altLang="zh-CN" dirty="0"/>
          </a:p>
          <a:p>
            <a:pPr algn="l"/>
            <a:r>
              <a:rPr lang="en-US" altLang="zh-CN" b="1" dirty="0"/>
              <a:t>Kaiyuan Zhao</a:t>
            </a:r>
            <a:endParaRPr lang="zh-CN" altLang="zh-CN" dirty="0"/>
          </a:p>
          <a:p>
            <a:pPr algn="l"/>
            <a:r>
              <a:rPr lang="en-US" altLang="zh-CN" b="1" dirty="0"/>
              <a:t>Lai Zhang</a:t>
            </a:r>
            <a:endParaRPr lang="zh-CN" altLang="zh-CN" dirty="0"/>
          </a:p>
          <a:p>
            <a:pPr algn="l"/>
            <a:endParaRPr kumimoji="1" lang="zh-CN" alt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0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709B-0C42-BC4D-A7F5-C8E53B60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				Participation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A4762-AC9F-E042-8853-AB6C8141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5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 err="1"/>
              <a:t>RunYang</a:t>
            </a:r>
            <a:r>
              <a:rPr lang="en-US" altLang="zh-CN" b="1" dirty="0"/>
              <a:t> Zhou : 40%</a:t>
            </a:r>
          </a:p>
          <a:p>
            <a:r>
              <a:rPr lang="en-US" altLang="zh-CN" b="1" dirty="0"/>
              <a:t>Sign up and log in with positive case and negative case.</a:t>
            </a:r>
          </a:p>
          <a:p>
            <a:r>
              <a:rPr lang="en-US" altLang="zh-CN" b="1" dirty="0"/>
              <a:t>Validation for the authentication.</a:t>
            </a:r>
          </a:p>
          <a:p>
            <a:r>
              <a:rPr lang="en-US" altLang="zh-CN" b="1" dirty="0"/>
              <a:t>HTML report.</a:t>
            </a:r>
          </a:p>
          <a:p>
            <a:endParaRPr lang="en-US" altLang="zh-CN" b="1" dirty="0"/>
          </a:p>
          <a:p>
            <a:r>
              <a:rPr lang="en-US" altLang="zh-CN" b="1" dirty="0"/>
              <a:t>Kaiyuan Zhao: 30%</a:t>
            </a:r>
          </a:p>
          <a:p>
            <a:r>
              <a:rPr lang="en-US" altLang="zh-CN" b="1" dirty="0"/>
              <a:t>Valid different scenarios of adding to cart.</a:t>
            </a:r>
          </a:p>
          <a:p>
            <a:r>
              <a:rPr lang="en-US" altLang="zh-CN" b="1" dirty="0"/>
              <a:t>Products check out function.</a:t>
            </a:r>
          </a:p>
          <a:p>
            <a:r>
              <a:rPr lang="en-US" altLang="zh-CN" b="1" dirty="0"/>
              <a:t>Writing report with screen shots. </a:t>
            </a:r>
          </a:p>
          <a:p>
            <a:endParaRPr lang="en-US" altLang="zh-CN" b="1" dirty="0"/>
          </a:p>
          <a:p>
            <a:r>
              <a:rPr lang="en-US" altLang="zh-CN" b="1" dirty="0"/>
              <a:t>Lai Zhang: 30%</a:t>
            </a:r>
          </a:p>
          <a:p>
            <a:r>
              <a:rPr lang="en-US" altLang="zh-CN" b="1" dirty="0"/>
              <a:t>Functions for adding searched result into cart.</a:t>
            </a:r>
          </a:p>
          <a:p>
            <a:r>
              <a:rPr lang="en-US" altLang="zh-CN" b="1" dirty="0"/>
              <a:t>Search function for products in </a:t>
            </a:r>
            <a:r>
              <a:rPr lang="en-US" altLang="zh-CN" b="1" dirty="0" err="1"/>
              <a:t>www.Amazon.com</a:t>
            </a:r>
            <a:endParaRPr lang="en-US" altLang="zh-CN" b="1" dirty="0"/>
          </a:p>
          <a:p>
            <a:pPr marL="0" indent="0">
              <a:buNone/>
            </a:pP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56B1AC-20D4-E24A-958C-E6C2B47D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 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case where user put invalid email address and password mismatch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170959AF-EE00-8C42-A541-290607EAF0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99967"/>
            <a:ext cx="6553545" cy="48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ADA550-B955-4D4F-A665-517269EC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</a:t>
            </a:r>
            <a:b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case where user put invalid email address and password match</a:t>
            </a:r>
            <a:b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D7A72E8F-7D2F-C94E-A7DF-E37C021B8E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39231"/>
            <a:ext cx="6553545" cy="45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AE7B7-D19B-5D49-9024-5002FCA2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login 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56525705-690F-7049-9BAB-0466FEAEEF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06463"/>
            <a:ext cx="6701294" cy="52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511572-1D7B-6142-99F6-59F087E5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login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0D81926D-499B-9D4F-89A0-BEF110E34E7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8"/>
          <a:stretch/>
        </p:blipFill>
        <p:spPr bwMode="auto">
          <a:xfrm>
            <a:off x="5153822" y="1734342"/>
            <a:ext cx="6553545" cy="33972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296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85F9A1-2C54-6E4D-BDEF-A13E2ED3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5:</a:t>
            </a:r>
            <a:br>
              <a:rPr lang="en-US" altLang="zh-CN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login with authentication page pops out</a:t>
            </a:r>
            <a:br>
              <a:rPr lang="en-US" altLang="zh-CN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B4C79AF0-D9BA-8047-9F18-A8304F4A2E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742951"/>
            <a:ext cx="6779859" cy="5375286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92008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3E2E49-5C25-9B4D-BAAC-BD49EF4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6:</a:t>
            </a:r>
            <a:b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item with search results</a:t>
            </a:r>
            <a:b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AE8BA36B-7430-6F4A-8437-55C64B231A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2"/>
          <a:stretch/>
        </p:blipFill>
        <p:spPr bwMode="auto">
          <a:xfrm>
            <a:off x="1346886" y="2509911"/>
            <a:ext cx="9428205" cy="39976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636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992434-DA6F-B44C-90F6-3D9B74F3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7: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the first search result and add to the cart</a:t>
            </a:r>
            <a:b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68573C7B-8B71-2448-B42A-44C323EC2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65" y="840259"/>
            <a:ext cx="7166919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2BBAC0-2786-B04E-BA6C-CBB0664A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8:</a:t>
            </a:r>
            <a:br>
              <a:rPr lang="en-US" altLang="zh-CN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Clicking checkout</a:t>
            </a:r>
            <a:br>
              <a:rPr lang="en-US" altLang="zh-CN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9D24A1E2-FA11-8043-AADC-20CDBB8D06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63" y="2509911"/>
            <a:ext cx="91899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</Words>
  <Application>Microsoft Macintosh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Selenium Project “A method of automatically testing Amazon” Group 10 </vt:lpstr>
      <vt:lpstr>Step 1:  Negative case where user put invalid email address and password mismatch </vt:lpstr>
      <vt:lpstr>Step 2: Positive case where user put invalid email address and password match </vt:lpstr>
      <vt:lpstr>Step 3: Negative login  </vt:lpstr>
      <vt:lpstr>Step 4 Positive login </vt:lpstr>
      <vt:lpstr>Step 5: Positive login with authentication page pops out </vt:lpstr>
      <vt:lpstr>Step 6: Search item with search results </vt:lpstr>
      <vt:lpstr>Step 7: Select the first search result and add to the cart </vt:lpstr>
      <vt:lpstr>Step 8: Clicking checkout </vt:lpstr>
      <vt:lpstr>   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Project “A method of automatically testing Amazon” Group 10 </dc:title>
  <dc:creator>Kaiyuan Zhao</dc:creator>
  <cp:lastModifiedBy>Kaiyuan Zhao</cp:lastModifiedBy>
  <cp:revision>4</cp:revision>
  <dcterms:created xsi:type="dcterms:W3CDTF">2019-11-19T02:17:47Z</dcterms:created>
  <dcterms:modified xsi:type="dcterms:W3CDTF">2019-11-19T02:31:49Z</dcterms:modified>
</cp:coreProperties>
</file>