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A297-E10F-8E49-88AB-3CF72E98A609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EC5D2-D190-B949-84E1-01992B80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meet user demand is key, how? Understand the users requirements. By eliminating ambiguity, misunderstanding and contradiction.</a:t>
            </a:r>
          </a:p>
          <a:p>
            <a:r>
              <a:rPr lang="en-US" dirty="0"/>
              <a:t>This can help us avoid a lot defects at the beginning stage. While during the phases of developing, defects always appear. The cost will raise when it moves to the end of development.</a:t>
            </a:r>
          </a:p>
          <a:p>
            <a:r>
              <a:rPr lang="en-US" dirty="0"/>
              <a:t>So, testing is very important. </a:t>
            </a:r>
          </a:p>
          <a:p>
            <a:r>
              <a:rPr lang="en-US" dirty="0"/>
              <a:t>The concepts of testing includes:……………………….</a:t>
            </a:r>
          </a:p>
          <a:p>
            <a:r>
              <a:rPr lang="en-US" dirty="0"/>
              <a:t>Testing appears to be a boring job at the first glance, while testing can save developers a lot of time and costs when you find the defects on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EC5D2-D190-B949-84E1-01992B8011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bicycle case</a:t>
            </a:r>
          </a:p>
          <a:p>
            <a:r>
              <a:rPr lang="en-US" dirty="0"/>
              <a:t>Understanding the need of customers can reduce a lot of cost since this defect is hard to find.</a:t>
            </a:r>
          </a:p>
          <a:p>
            <a:r>
              <a:rPr lang="en-US" dirty="0"/>
              <a:t>From the chart we can see defects are costless at the beginning stage, infant example.</a:t>
            </a:r>
          </a:p>
          <a:p>
            <a:r>
              <a:rPr lang="en-US" dirty="0"/>
              <a:t>Testing all the time can help us to reduce costs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EC5D2-D190-B949-84E1-01992B8011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F13C-5F32-194A-81A2-9510A229E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Group 10</a:t>
            </a:r>
            <a:br>
              <a:rPr lang="en-US" dirty="0"/>
            </a:br>
            <a:r>
              <a:rPr lang="en-US" b="1" dirty="0"/>
              <a:t>Optimize Quality for Business Outcome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137CA-853C-8B4F-AECF-54CC9595A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member: Lai </a:t>
            </a:r>
            <a:r>
              <a:rPr lang="en-US" dirty="0" err="1"/>
              <a:t>zhang</a:t>
            </a:r>
            <a:r>
              <a:rPr lang="en-US" dirty="0"/>
              <a:t>, Kaiyuan </a:t>
            </a:r>
            <a:r>
              <a:rPr lang="en-US" dirty="0" err="1"/>
              <a:t>zhao</a:t>
            </a:r>
            <a:r>
              <a:rPr lang="en-US" dirty="0"/>
              <a:t>, </a:t>
            </a:r>
            <a:r>
              <a:rPr lang="en-US" dirty="0" err="1"/>
              <a:t>runyang</a:t>
            </a:r>
            <a:r>
              <a:rPr lang="en-US" dirty="0"/>
              <a:t> </a:t>
            </a:r>
            <a:r>
              <a:rPr lang="en-US" dirty="0" err="1"/>
              <a:t>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1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8A90-CE17-354C-A183-98B21DBE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D76F-EE02-7144-9F84-0E04ED10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Most defects are introduced in the requirement phase of the traditional software development lifecycle(SDLC)</a:t>
            </a:r>
          </a:p>
          <a:p>
            <a:r>
              <a:rPr lang="en-US" altLang="zh-CN" dirty="0"/>
              <a:t>Defects SDLC phase happens mostly because the requirements themselves are incomplete, ambiguous or contradictory.</a:t>
            </a:r>
          </a:p>
          <a:p>
            <a:r>
              <a:rPr lang="en-US" altLang="zh-CN" dirty="0"/>
              <a:t>The costing of correcting defects increases dramatically as we move toward the end of SDLC</a:t>
            </a:r>
          </a:p>
          <a:p>
            <a:r>
              <a:rPr lang="en-US" altLang="zh-CN" dirty="0"/>
              <a:t>The Flight Case need to use Quality Goals and follow up test </a:t>
            </a:r>
            <a:r>
              <a:rPr lang="en-US" altLang="zh-CN"/>
              <a:t>phase steps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18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6A4C-5366-7447-9816-98DC65FF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discovery &amp;/ understanding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4194-9E00-CF42-A5A7-430F5ADF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defects are introduced in the requirement phase of the traditional software development lifecycle(SDLC)</a:t>
            </a:r>
          </a:p>
          <a:p>
            <a:r>
              <a:rPr lang="en-US" altLang="zh-CN" dirty="0"/>
              <a:t>Defects SDLC phase happens mostly because the requirements themselves are incomplete, ambiguous or contradictory.</a:t>
            </a:r>
            <a:endParaRPr lang="en-US" dirty="0"/>
          </a:p>
          <a:p>
            <a:r>
              <a:rPr lang="en-US" dirty="0"/>
              <a:t>The costing of correcting defects increases dramatically as we move toward the end of SDLC</a:t>
            </a:r>
          </a:p>
          <a:p>
            <a:r>
              <a:rPr lang="en-US" dirty="0"/>
              <a:t>Testing is about finding defects, bugs and flaws</a:t>
            </a:r>
          </a:p>
          <a:p>
            <a:r>
              <a:rPr lang="en-US" dirty="0"/>
              <a:t>Testing is to determine if a product meets business expectations.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05964-050D-A241-907E-CB55F027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flight 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D6273-C980-A248-8B77-FA4CC655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Requirement Verification for this case is for example, the validation for user login functionality</a:t>
            </a:r>
          </a:p>
          <a:p>
            <a:r>
              <a:rPr kumimoji="1" lang="en-US" altLang="zh-CN" dirty="0"/>
              <a:t>We need to agree on the quality gates for the Unit Test, need to make sure the software meet the defined criteria</a:t>
            </a:r>
          </a:p>
          <a:p>
            <a:r>
              <a:rPr kumimoji="1" lang="en-US" altLang="zh-CN" dirty="0"/>
              <a:t>We need to test Business function and Business Process make sure they are correct in the Integration Test.</a:t>
            </a:r>
          </a:p>
          <a:p>
            <a:r>
              <a:rPr kumimoji="1" lang="en-US" altLang="zh-CN" dirty="0"/>
              <a:t>In the end to end testing, each application should have passed the quality gate for the Integration Test.</a:t>
            </a:r>
          </a:p>
          <a:p>
            <a:r>
              <a:rPr kumimoji="1" lang="en-US" altLang="zh-CN" dirty="0"/>
              <a:t>Software engineers use tools to troubleshooting during the performance test</a:t>
            </a:r>
          </a:p>
          <a:p>
            <a:r>
              <a:rPr kumimoji="1" lang="en-US" altLang="zh-CN" dirty="0"/>
              <a:t>User acceptance test is to make sure the end users are comfortable with the system and all requirements are met.</a:t>
            </a:r>
          </a:p>
          <a:p>
            <a:r>
              <a:rPr kumimoji="1" lang="en-US" altLang="zh-CN" dirty="0"/>
              <a:t>In the operational readiness test, we need to check the flight data is being populated correctly, the billing processes are working and so on</a:t>
            </a:r>
          </a:p>
        </p:txBody>
      </p:sp>
    </p:spTree>
    <p:extLst>
      <p:ext uri="{BB962C8B-B14F-4D97-AF65-F5344CB8AC3E}">
        <p14:creationId xmlns:p14="http://schemas.microsoft.com/office/powerpoint/2010/main" val="29474926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110</TotalTime>
  <Words>450</Words>
  <Application>Microsoft Macintosh PowerPoint</Application>
  <PresentationFormat>宽屏</PresentationFormat>
  <Paragraphs>32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 Group 10 Optimize Quality for Business Outcome </vt:lpstr>
      <vt:lpstr>Summary</vt:lpstr>
      <vt:lpstr>Defect discovery &amp;/ understanding defects</vt:lpstr>
      <vt:lpstr>Case study: flight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Group 10 Optimize Quality for Business Outcome </dc:title>
  <dc:creator>Lai Zhang</dc:creator>
  <cp:lastModifiedBy>Kaiyuan Zhao</cp:lastModifiedBy>
  <cp:revision>13</cp:revision>
  <dcterms:created xsi:type="dcterms:W3CDTF">2019-10-20T01:34:01Z</dcterms:created>
  <dcterms:modified xsi:type="dcterms:W3CDTF">2019-10-22T17:45:26Z</dcterms:modified>
</cp:coreProperties>
</file>