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70" r:id="rId7"/>
    <p:sldId id="260" r:id="rId8"/>
    <p:sldId id="257" r:id="rId9"/>
    <p:sldId id="258" r:id="rId10"/>
    <p:sldId id="266" r:id="rId11"/>
    <p:sldId id="261" r:id="rId12"/>
    <p:sldId id="262" r:id="rId13"/>
    <p:sldId id="264" r:id="rId14"/>
    <p:sldId id="265" r:id="rId15"/>
    <p:sldId id="267" r:id="rId16"/>
    <p:sldId id="268" r:id="rId17"/>
    <p:sldId id="26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51346-BF06-44A2-A115-FED762804AFA}" v="41" dt="2019-10-29T21:52:51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C2FB7-2D02-4BCB-A2A4-6E5C50B0ECB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786088-A488-4949-9F01-D09CD926F53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User experience </a:t>
          </a:r>
          <a:r>
            <a:rPr lang="en-US" dirty="0">
              <a:solidFill>
                <a:schemeClr val="tx1"/>
              </a:solidFill>
            </a:rPr>
            <a:t>refers to a person's </a:t>
          </a:r>
          <a:r>
            <a:rPr lang="en-US" b="1" dirty="0">
              <a:solidFill>
                <a:schemeClr val="tx1"/>
              </a:solidFill>
            </a:rPr>
            <a:t>emotions and attitudes </a:t>
          </a:r>
          <a:r>
            <a:rPr lang="en-US" dirty="0">
              <a:solidFill>
                <a:schemeClr val="tx1"/>
              </a:solidFill>
            </a:rPr>
            <a:t>about using a </a:t>
          </a:r>
          <a:r>
            <a:rPr lang="en-US" u="sng" dirty="0">
              <a:solidFill>
                <a:schemeClr val="tx1"/>
              </a:solidFill>
            </a:rPr>
            <a:t>particular product</a:t>
          </a:r>
          <a:r>
            <a:rPr lang="en-US" dirty="0">
              <a:solidFill>
                <a:schemeClr val="tx1"/>
              </a:solidFill>
            </a:rPr>
            <a:t>, system or service. </a:t>
          </a:r>
        </a:p>
      </dgm:t>
    </dgm:pt>
    <dgm:pt modelId="{C185B9FA-B62E-47BA-8F0F-0D73CE2BC7A9}" type="parTrans" cxnId="{79ED3F14-2308-4B81-9A85-25C6740BE878}">
      <dgm:prSet/>
      <dgm:spPr/>
      <dgm:t>
        <a:bodyPr/>
        <a:lstStyle/>
        <a:p>
          <a:endParaRPr lang="en-US"/>
        </a:p>
      </dgm:t>
    </dgm:pt>
    <dgm:pt modelId="{08E14749-B528-496E-89A3-3A60BEF790EE}" type="sibTrans" cxnId="{79ED3F14-2308-4B81-9A85-25C6740BE878}">
      <dgm:prSet/>
      <dgm:spPr/>
      <dgm:t>
        <a:bodyPr/>
        <a:lstStyle/>
        <a:p>
          <a:endParaRPr lang="en-US"/>
        </a:p>
      </dgm:t>
    </dgm:pt>
    <dgm:pt modelId="{BB287821-C722-4A3E-97DC-95B4F916CA4C}">
      <dgm:prSet/>
      <dgm:spPr>
        <a:solidFill>
          <a:srgbClr val="00B0F0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It includes the </a:t>
          </a:r>
          <a:r>
            <a:rPr lang="en-US" b="1">
              <a:solidFill>
                <a:schemeClr val="tx1"/>
              </a:solidFill>
            </a:rPr>
            <a:t>practical, experiential, affective, meaningful and valuable aspects of </a:t>
          </a:r>
          <a:r>
            <a:rPr lang="en-US">
              <a:solidFill>
                <a:schemeClr val="tx1"/>
              </a:solidFill>
            </a:rPr>
            <a:t>human–computer interaction and product ownership.</a:t>
          </a:r>
        </a:p>
      </dgm:t>
    </dgm:pt>
    <dgm:pt modelId="{5D81A989-6516-46CB-9390-0E971158B5EE}" type="parTrans" cxnId="{C0AB78FC-2F82-41B0-948A-9A308D2D5549}">
      <dgm:prSet/>
      <dgm:spPr/>
      <dgm:t>
        <a:bodyPr/>
        <a:lstStyle/>
        <a:p>
          <a:endParaRPr lang="en-US"/>
        </a:p>
      </dgm:t>
    </dgm:pt>
    <dgm:pt modelId="{4B3C042A-F07E-4D93-AFFA-040FA8ED57A2}" type="sibTrans" cxnId="{C0AB78FC-2F82-41B0-948A-9A308D2D5549}">
      <dgm:prSet/>
      <dgm:spPr/>
      <dgm:t>
        <a:bodyPr/>
        <a:lstStyle/>
        <a:p>
          <a:endParaRPr lang="en-US"/>
        </a:p>
      </dgm:t>
    </dgm:pt>
    <dgm:pt modelId="{0814A97A-03CA-4024-BFDE-01FD5E306B57}" type="pres">
      <dgm:prSet presAssocID="{EB1C2FB7-2D02-4BCB-A2A4-6E5C50B0ECB6}" presName="linear" presStyleCnt="0">
        <dgm:presLayoutVars>
          <dgm:animLvl val="lvl"/>
          <dgm:resizeHandles val="exact"/>
        </dgm:presLayoutVars>
      </dgm:prSet>
      <dgm:spPr/>
    </dgm:pt>
    <dgm:pt modelId="{E0A046A0-D43F-40A0-A414-CDC0BF1C4B0E}" type="pres">
      <dgm:prSet presAssocID="{A3786088-A488-4949-9F01-D09CD926F5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F69151-D627-4824-A96C-ED13A0E10C44}" type="pres">
      <dgm:prSet presAssocID="{08E14749-B528-496E-89A3-3A60BEF790EE}" presName="spacer" presStyleCnt="0"/>
      <dgm:spPr/>
    </dgm:pt>
    <dgm:pt modelId="{1000C341-B589-4C55-86C6-B9860AD87CA5}" type="pres">
      <dgm:prSet presAssocID="{BB287821-C722-4A3E-97DC-95B4F916CA4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9ED3F14-2308-4B81-9A85-25C6740BE878}" srcId="{EB1C2FB7-2D02-4BCB-A2A4-6E5C50B0ECB6}" destId="{A3786088-A488-4949-9F01-D09CD926F531}" srcOrd="0" destOrd="0" parTransId="{C185B9FA-B62E-47BA-8F0F-0D73CE2BC7A9}" sibTransId="{08E14749-B528-496E-89A3-3A60BEF790EE}"/>
    <dgm:cxn modelId="{4839479D-CC86-4F7E-8D7E-BF637DB1C38A}" type="presOf" srcId="{BB287821-C722-4A3E-97DC-95B4F916CA4C}" destId="{1000C341-B589-4C55-86C6-B9860AD87CA5}" srcOrd="0" destOrd="0" presId="urn:microsoft.com/office/officeart/2005/8/layout/vList2"/>
    <dgm:cxn modelId="{539B95AC-6942-483F-B471-492ED18CD551}" type="presOf" srcId="{EB1C2FB7-2D02-4BCB-A2A4-6E5C50B0ECB6}" destId="{0814A97A-03CA-4024-BFDE-01FD5E306B57}" srcOrd="0" destOrd="0" presId="urn:microsoft.com/office/officeart/2005/8/layout/vList2"/>
    <dgm:cxn modelId="{94FFFDCC-4F09-497C-9FDC-C46E436253C7}" type="presOf" srcId="{A3786088-A488-4949-9F01-D09CD926F531}" destId="{E0A046A0-D43F-40A0-A414-CDC0BF1C4B0E}" srcOrd="0" destOrd="0" presId="urn:microsoft.com/office/officeart/2005/8/layout/vList2"/>
    <dgm:cxn modelId="{C0AB78FC-2F82-41B0-948A-9A308D2D5549}" srcId="{EB1C2FB7-2D02-4BCB-A2A4-6E5C50B0ECB6}" destId="{BB287821-C722-4A3E-97DC-95B4F916CA4C}" srcOrd="1" destOrd="0" parTransId="{5D81A989-6516-46CB-9390-0E971158B5EE}" sibTransId="{4B3C042A-F07E-4D93-AFFA-040FA8ED57A2}"/>
    <dgm:cxn modelId="{DD69BAC8-E7B7-45B4-B471-41527E644460}" type="presParOf" srcId="{0814A97A-03CA-4024-BFDE-01FD5E306B57}" destId="{E0A046A0-D43F-40A0-A414-CDC0BF1C4B0E}" srcOrd="0" destOrd="0" presId="urn:microsoft.com/office/officeart/2005/8/layout/vList2"/>
    <dgm:cxn modelId="{B66C6BD7-42A9-4FFB-BEA7-D9BF07EBCC5F}" type="presParOf" srcId="{0814A97A-03CA-4024-BFDE-01FD5E306B57}" destId="{34F69151-D627-4824-A96C-ED13A0E10C44}" srcOrd="1" destOrd="0" presId="urn:microsoft.com/office/officeart/2005/8/layout/vList2"/>
    <dgm:cxn modelId="{51CBCF66-69D4-4F35-A4F7-204177D4A081}" type="presParOf" srcId="{0814A97A-03CA-4024-BFDE-01FD5E306B57}" destId="{1000C341-B589-4C55-86C6-B9860AD87CA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80826-E062-4AA8-B3A5-D3CED9D1C1F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A06A8D-03AB-4684-A871-336C7AFA012F}">
      <dgm:prSet/>
      <dgm:spPr/>
      <dgm:t>
        <a:bodyPr/>
        <a:lstStyle/>
        <a:p>
          <a:r>
            <a:rPr lang="en-US"/>
            <a:t>Usability testing is greatly needed </a:t>
          </a:r>
          <a:r>
            <a:rPr lang="en-US" b="1"/>
            <a:t>for evaluating a website's functionality and making sure people can navigate it efficiently.</a:t>
          </a:r>
          <a:endParaRPr lang="en-US"/>
        </a:p>
      </dgm:t>
    </dgm:pt>
    <dgm:pt modelId="{E9B5F09B-44A1-4605-9F6F-BC6A4DDEF138}" type="parTrans" cxnId="{BCA7461B-90F5-4BF3-BC8B-E84FBFD52505}">
      <dgm:prSet/>
      <dgm:spPr/>
      <dgm:t>
        <a:bodyPr/>
        <a:lstStyle/>
        <a:p>
          <a:endParaRPr lang="en-US"/>
        </a:p>
      </dgm:t>
    </dgm:pt>
    <dgm:pt modelId="{1A864311-AB53-4EB6-9469-44793563520C}" type="sibTrans" cxnId="{BCA7461B-90F5-4BF3-BC8B-E84FBFD52505}">
      <dgm:prSet/>
      <dgm:spPr/>
      <dgm:t>
        <a:bodyPr/>
        <a:lstStyle/>
        <a:p>
          <a:endParaRPr lang="en-US"/>
        </a:p>
      </dgm:t>
    </dgm:pt>
    <dgm:pt modelId="{50B541C2-3D29-4A5B-8EEA-F84F950885A8}">
      <dgm:prSet/>
      <dgm:spPr/>
      <dgm:t>
        <a:bodyPr/>
        <a:lstStyle/>
        <a:p>
          <a:r>
            <a:rPr lang="en-US" dirty="0"/>
            <a:t>A web site’s </a:t>
          </a:r>
          <a:r>
            <a:rPr lang="en-US" b="1" dirty="0"/>
            <a:t>bad design </a:t>
          </a:r>
          <a:r>
            <a:rPr lang="en-US" dirty="0"/>
            <a:t>will not bring a lot of users to it. So, it is important to have the user feel good about it.</a:t>
          </a:r>
        </a:p>
      </dgm:t>
    </dgm:pt>
    <dgm:pt modelId="{D4529196-5AC6-4FCF-AB8C-B5ABB80683EF}" type="parTrans" cxnId="{F8658767-776C-47E7-8C99-A693C5DF2A4D}">
      <dgm:prSet/>
      <dgm:spPr/>
      <dgm:t>
        <a:bodyPr/>
        <a:lstStyle/>
        <a:p>
          <a:endParaRPr lang="en-US"/>
        </a:p>
      </dgm:t>
    </dgm:pt>
    <dgm:pt modelId="{D99B6D6B-3D80-40CC-B4C2-658029C975C7}" type="sibTrans" cxnId="{F8658767-776C-47E7-8C99-A693C5DF2A4D}">
      <dgm:prSet/>
      <dgm:spPr/>
      <dgm:t>
        <a:bodyPr/>
        <a:lstStyle/>
        <a:p>
          <a:endParaRPr lang="en-US"/>
        </a:p>
      </dgm:t>
    </dgm:pt>
    <dgm:pt modelId="{B963BF97-FC80-4BA6-8FB1-73D0A4AD71D2}" type="pres">
      <dgm:prSet presAssocID="{2D080826-E062-4AA8-B3A5-D3CED9D1C1F0}" presName="vert0" presStyleCnt="0">
        <dgm:presLayoutVars>
          <dgm:dir/>
          <dgm:animOne val="branch"/>
          <dgm:animLvl val="lvl"/>
        </dgm:presLayoutVars>
      </dgm:prSet>
      <dgm:spPr/>
    </dgm:pt>
    <dgm:pt modelId="{B2E3E4E8-2C38-4765-8A44-8E0798DABE3F}" type="pres">
      <dgm:prSet presAssocID="{80A06A8D-03AB-4684-A871-336C7AFA012F}" presName="thickLine" presStyleLbl="alignNode1" presStyleIdx="0" presStyleCnt="2"/>
      <dgm:spPr/>
    </dgm:pt>
    <dgm:pt modelId="{E294CC43-DFFF-4233-8A12-E74F08314247}" type="pres">
      <dgm:prSet presAssocID="{80A06A8D-03AB-4684-A871-336C7AFA012F}" presName="horz1" presStyleCnt="0"/>
      <dgm:spPr/>
    </dgm:pt>
    <dgm:pt modelId="{130AE474-90B5-4C3E-B371-5E7408E7708D}" type="pres">
      <dgm:prSet presAssocID="{80A06A8D-03AB-4684-A871-336C7AFA012F}" presName="tx1" presStyleLbl="revTx" presStyleIdx="0" presStyleCnt="2"/>
      <dgm:spPr/>
    </dgm:pt>
    <dgm:pt modelId="{CFB42C23-4FC1-428F-8072-F4E9697988A7}" type="pres">
      <dgm:prSet presAssocID="{80A06A8D-03AB-4684-A871-336C7AFA012F}" presName="vert1" presStyleCnt="0"/>
      <dgm:spPr/>
    </dgm:pt>
    <dgm:pt modelId="{A83E7023-249F-47E9-BCC7-6DDF0AEFE16B}" type="pres">
      <dgm:prSet presAssocID="{50B541C2-3D29-4A5B-8EEA-F84F950885A8}" presName="thickLine" presStyleLbl="alignNode1" presStyleIdx="1" presStyleCnt="2"/>
      <dgm:spPr/>
    </dgm:pt>
    <dgm:pt modelId="{68921B6A-FE52-4BCA-A815-43FC61DEE8AC}" type="pres">
      <dgm:prSet presAssocID="{50B541C2-3D29-4A5B-8EEA-F84F950885A8}" presName="horz1" presStyleCnt="0"/>
      <dgm:spPr/>
    </dgm:pt>
    <dgm:pt modelId="{2E4021D4-8BA7-4F63-B170-AD748AB134E3}" type="pres">
      <dgm:prSet presAssocID="{50B541C2-3D29-4A5B-8EEA-F84F950885A8}" presName="tx1" presStyleLbl="revTx" presStyleIdx="1" presStyleCnt="2"/>
      <dgm:spPr/>
    </dgm:pt>
    <dgm:pt modelId="{BC245A07-BA66-4EB5-9ED0-671DCE7CDC55}" type="pres">
      <dgm:prSet presAssocID="{50B541C2-3D29-4A5B-8EEA-F84F950885A8}" presName="vert1" presStyleCnt="0"/>
      <dgm:spPr/>
    </dgm:pt>
  </dgm:ptLst>
  <dgm:cxnLst>
    <dgm:cxn modelId="{BCA7461B-90F5-4BF3-BC8B-E84FBFD52505}" srcId="{2D080826-E062-4AA8-B3A5-D3CED9D1C1F0}" destId="{80A06A8D-03AB-4684-A871-336C7AFA012F}" srcOrd="0" destOrd="0" parTransId="{E9B5F09B-44A1-4605-9F6F-BC6A4DDEF138}" sibTransId="{1A864311-AB53-4EB6-9469-44793563520C}"/>
    <dgm:cxn modelId="{87D8DD4D-6281-46E4-8CC7-F5204A217783}" type="presOf" srcId="{50B541C2-3D29-4A5B-8EEA-F84F950885A8}" destId="{2E4021D4-8BA7-4F63-B170-AD748AB134E3}" srcOrd="0" destOrd="0" presId="urn:microsoft.com/office/officeart/2008/layout/LinedList"/>
    <dgm:cxn modelId="{342A4865-8AAE-4EF7-8760-7A3DEDCC010D}" type="presOf" srcId="{2D080826-E062-4AA8-B3A5-D3CED9D1C1F0}" destId="{B963BF97-FC80-4BA6-8FB1-73D0A4AD71D2}" srcOrd="0" destOrd="0" presId="urn:microsoft.com/office/officeart/2008/layout/LinedList"/>
    <dgm:cxn modelId="{F8658767-776C-47E7-8C99-A693C5DF2A4D}" srcId="{2D080826-E062-4AA8-B3A5-D3CED9D1C1F0}" destId="{50B541C2-3D29-4A5B-8EEA-F84F950885A8}" srcOrd="1" destOrd="0" parTransId="{D4529196-5AC6-4FCF-AB8C-B5ABB80683EF}" sibTransId="{D99B6D6B-3D80-40CC-B4C2-658029C975C7}"/>
    <dgm:cxn modelId="{54D54682-45E5-414E-B144-A274F3981C69}" type="presOf" srcId="{80A06A8D-03AB-4684-A871-336C7AFA012F}" destId="{130AE474-90B5-4C3E-B371-5E7408E7708D}" srcOrd="0" destOrd="0" presId="urn:microsoft.com/office/officeart/2008/layout/LinedList"/>
    <dgm:cxn modelId="{81B074A2-C537-4C17-897A-6B72BB7231C7}" type="presParOf" srcId="{B963BF97-FC80-4BA6-8FB1-73D0A4AD71D2}" destId="{B2E3E4E8-2C38-4765-8A44-8E0798DABE3F}" srcOrd="0" destOrd="0" presId="urn:microsoft.com/office/officeart/2008/layout/LinedList"/>
    <dgm:cxn modelId="{FB845B60-58E5-44D6-B7E8-D2E444DE53D7}" type="presParOf" srcId="{B963BF97-FC80-4BA6-8FB1-73D0A4AD71D2}" destId="{E294CC43-DFFF-4233-8A12-E74F08314247}" srcOrd="1" destOrd="0" presId="urn:microsoft.com/office/officeart/2008/layout/LinedList"/>
    <dgm:cxn modelId="{74905537-007E-4DC2-9650-1ECFE8D3EDCD}" type="presParOf" srcId="{E294CC43-DFFF-4233-8A12-E74F08314247}" destId="{130AE474-90B5-4C3E-B371-5E7408E7708D}" srcOrd="0" destOrd="0" presId="urn:microsoft.com/office/officeart/2008/layout/LinedList"/>
    <dgm:cxn modelId="{9B2FF02D-39EE-4889-A951-ED2D651164DA}" type="presParOf" srcId="{E294CC43-DFFF-4233-8A12-E74F08314247}" destId="{CFB42C23-4FC1-428F-8072-F4E9697988A7}" srcOrd="1" destOrd="0" presId="urn:microsoft.com/office/officeart/2008/layout/LinedList"/>
    <dgm:cxn modelId="{F33C7C63-A7E0-4B1B-B510-64130C0725D2}" type="presParOf" srcId="{B963BF97-FC80-4BA6-8FB1-73D0A4AD71D2}" destId="{A83E7023-249F-47E9-BCC7-6DDF0AEFE16B}" srcOrd="2" destOrd="0" presId="urn:microsoft.com/office/officeart/2008/layout/LinedList"/>
    <dgm:cxn modelId="{BBF53000-2920-4D67-A0E3-001EE8F9460A}" type="presParOf" srcId="{B963BF97-FC80-4BA6-8FB1-73D0A4AD71D2}" destId="{68921B6A-FE52-4BCA-A815-43FC61DEE8AC}" srcOrd="3" destOrd="0" presId="urn:microsoft.com/office/officeart/2008/layout/LinedList"/>
    <dgm:cxn modelId="{B55ADE4A-ECA1-4AA0-86F8-3FC4D1DD285B}" type="presParOf" srcId="{68921B6A-FE52-4BCA-A815-43FC61DEE8AC}" destId="{2E4021D4-8BA7-4F63-B170-AD748AB134E3}" srcOrd="0" destOrd="0" presId="urn:microsoft.com/office/officeart/2008/layout/LinedList"/>
    <dgm:cxn modelId="{31CAF360-CAF0-4B64-A69E-EA2DD61CEDEF}" type="presParOf" srcId="{68921B6A-FE52-4BCA-A815-43FC61DEE8AC}" destId="{BC245A07-BA66-4EB5-9ED0-671DCE7CDC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5A535-2BAA-492A-8AA5-595B5588B3D6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84A93C-5F50-4130-996C-525710AD9D0B}">
      <dgm:prSet/>
      <dgm:spPr>
        <a:solidFill>
          <a:srgbClr val="FFC000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Plan</a:t>
          </a:r>
        </a:p>
      </dgm:t>
    </dgm:pt>
    <dgm:pt modelId="{403CF174-1596-4143-A676-B199A45067DC}" type="parTrans" cxnId="{7A63BB5C-660C-4378-9E2B-1C0555BE9A57}">
      <dgm:prSet/>
      <dgm:spPr/>
      <dgm:t>
        <a:bodyPr/>
        <a:lstStyle/>
        <a:p>
          <a:endParaRPr lang="en-US"/>
        </a:p>
      </dgm:t>
    </dgm:pt>
    <dgm:pt modelId="{B1F3948E-FA1F-4724-AC90-827D9577B292}" type="sibTrans" cxnId="{7A63BB5C-660C-4378-9E2B-1C0555BE9A57}">
      <dgm:prSet/>
      <dgm:spPr/>
      <dgm:t>
        <a:bodyPr/>
        <a:lstStyle/>
        <a:p>
          <a:endParaRPr lang="en-US"/>
        </a:p>
      </dgm:t>
    </dgm:pt>
    <dgm:pt modelId="{ADA78A35-A1E5-4348-8A0D-A90696A5AB25}">
      <dgm:prSet custT="1"/>
      <dgm:spPr/>
      <dgm:t>
        <a:bodyPr/>
        <a:lstStyle/>
        <a:p>
          <a:pPr algn="ctr"/>
          <a:r>
            <a:rPr lang="en-US" sz="2800" dirty="0"/>
            <a:t>Plan the testing session</a:t>
          </a:r>
        </a:p>
      </dgm:t>
    </dgm:pt>
    <dgm:pt modelId="{87E125E1-713D-4A86-98BE-9691AA29BDE7}" type="parTrans" cxnId="{8BB6AC23-5301-43E4-8755-42849E35CAC7}">
      <dgm:prSet/>
      <dgm:spPr/>
      <dgm:t>
        <a:bodyPr/>
        <a:lstStyle/>
        <a:p>
          <a:endParaRPr lang="en-US"/>
        </a:p>
      </dgm:t>
    </dgm:pt>
    <dgm:pt modelId="{9859B086-AB05-434D-8EDC-F853922EE523}" type="sibTrans" cxnId="{8BB6AC23-5301-43E4-8755-42849E35CAC7}">
      <dgm:prSet/>
      <dgm:spPr/>
      <dgm:t>
        <a:bodyPr/>
        <a:lstStyle/>
        <a:p>
          <a:endParaRPr lang="en-US"/>
        </a:p>
      </dgm:t>
    </dgm:pt>
    <dgm:pt modelId="{E7215006-54C2-425A-834B-E8BBC74B9EDA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Get</a:t>
          </a:r>
        </a:p>
      </dgm:t>
    </dgm:pt>
    <dgm:pt modelId="{DC0647F2-8E62-40A1-8619-8A697AEA1968}" type="parTrans" cxnId="{67985042-C4B9-4559-B0BA-0EFABF87C322}">
      <dgm:prSet/>
      <dgm:spPr/>
      <dgm:t>
        <a:bodyPr/>
        <a:lstStyle/>
        <a:p>
          <a:endParaRPr lang="en-US"/>
        </a:p>
      </dgm:t>
    </dgm:pt>
    <dgm:pt modelId="{64C542FF-CACC-4B2C-9BA0-7BAD01735425}" type="sibTrans" cxnId="{67985042-C4B9-4559-B0BA-0EFABF87C322}">
      <dgm:prSet/>
      <dgm:spPr/>
      <dgm:t>
        <a:bodyPr/>
        <a:lstStyle/>
        <a:p>
          <a:endParaRPr lang="en-US"/>
        </a:p>
      </dgm:t>
    </dgm:pt>
    <dgm:pt modelId="{51BC8A60-8012-49E7-B52C-973980369EB2}">
      <dgm:prSet custT="1"/>
      <dgm:spPr/>
      <dgm:t>
        <a:bodyPr/>
        <a:lstStyle/>
        <a:p>
          <a:pPr algn="ctr"/>
          <a:r>
            <a:rPr lang="en-US" sz="2600" dirty="0"/>
            <a:t>Get Participants</a:t>
          </a:r>
        </a:p>
      </dgm:t>
    </dgm:pt>
    <dgm:pt modelId="{BA444333-CFDF-4A87-A98E-3C34F4DABA3C}" type="parTrans" cxnId="{CE63F770-5C3A-4FF8-AD93-00E076E19535}">
      <dgm:prSet/>
      <dgm:spPr/>
      <dgm:t>
        <a:bodyPr/>
        <a:lstStyle/>
        <a:p>
          <a:endParaRPr lang="en-US"/>
        </a:p>
      </dgm:t>
    </dgm:pt>
    <dgm:pt modelId="{2705BDDA-30FE-4D42-AA2C-01448C8CCC71}" type="sibTrans" cxnId="{CE63F770-5C3A-4FF8-AD93-00E076E19535}">
      <dgm:prSet/>
      <dgm:spPr/>
      <dgm:t>
        <a:bodyPr/>
        <a:lstStyle/>
        <a:p>
          <a:endParaRPr lang="en-US"/>
        </a:p>
      </dgm:t>
    </dgm:pt>
    <dgm:pt modelId="{4EB992D0-8015-4772-A999-6CDCB752135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Design</a:t>
          </a:r>
        </a:p>
      </dgm:t>
    </dgm:pt>
    <dgm:pt modelId="{A161223F-0779-4190-9958-DE2B7745AF67}" type="parTrans" cxnId="{BA0E6BBD-B54F-475F-845B-5267532173A1}">
      <dgm:prSet/>
      <dgm:spPr/>
      <dgm:t>
        <a:bodyPr/>
        <a:lstStyle/>
        <a:p>
          <a:endParaRPr lang="en-US"/>
        </a:p>
      </dgm:t>
    </dgm:pt>
    <dgm:pt modelId="{856EB8E2-75A3-496B-ABCA-D5DCC3171669}" type="sibTrans" cxnId="{BA0E6BBD-B54F-475F-845B-5267532173A1}">
      <dgm:prSet/>
      <dgm:spPr/>
      <dgm:t>
        <a:bodyPr/>
        <a:lstStyle/>
        <a:p>
          <a:endParaRPr lang="en-US"/>
        </a:p>
      </dgm:t>
    </dgm:pt>
    <dgm:pt modelId="{7A409F49-8DB6-4935-80E0-A3505D196A33}">
      <dgm:prSet custT="1"/>
      <dgm:spPr/>
      <dgm:t>
        <a:bodyPr/>
        <a:lstStyle/>
        <a:p>
          <a:pPr algn="ctr"/>
          <a:r>
            <a:rPr lang="en-US" sz="2800"/>
            <a:t>Design the tasks</a:t>
          </a:r>
        </a:p>
      </dgm:t>
    </dgm:pt>
    <dgm:pt modelId="{A0799112-4CC4-4DC5-9E57-9AC6237355F2}" type="parTrans" cxnId="{1679356D-44E1-485D-B875-890BD359B90F}">
      <dgm:prSet/>
      <dgm:spPr/>
      <dgm:t>
        <a:bodyPr/>
        <a:lstStyle/>
        <a:p>
          <a:endParaRPr lang="en-US"/>
        </a:p>
      </dgm:t>
    </dgm:pt>
    <dgm:pt modelId="{7E0B22EA-BB13-4061-828E-9AACF25689E2}" type="sibTrans" cxnId="{1679356D-44E1-485D-B875-890BD359B90F}">
      <dgm:prSet/>
      <dgm:spPr/>
      <dgm:t>
        <a:bodyPr/>
        <a:lstStyle/>
        <a:p>
          <a:endParaRPr lang="en-US"/>
        </a:p>
      </dgm:t>
    </dgm:pt>
    <dgm:pt modelId="{3AF7CB68-F1F4-4305-8BB2-AF4D03F80D9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Run</a:t>
          </a:r>
        </a:p>
      </dgm:t>
    </dgm:pt>
    <dgm:pt modelId="{F959A534-7F1D-494D-AA1C-34EBF190DF05}" type="parTrans" cxnId="{F49AC17A-8398-4FA0-98CA-7178DB18A6B6}">
      <dgm:prSet/>
      <dgm:spPr/>
      <dgm:t>
        <a:bodyPr/>
        <a:lstStyle/>
        <a:p>
          <a:endParaRPr lang="en-US"/>
        </a:p>
      </dgm:t>
    </dgm:pt>
    <dgm:pt modelId="{67D61C80-936E-4E88-AAAF-DF2D52E7C571}" type="sibTrans" cxnId="{F49AC17A-8398-4FA0-98CA-7178DB18A6B6}">
      <dgm:prSet/>
      <dgm:spPr/>
      <dgm:t>
        <a:bodyPr/>
        <a:lstStyle/>
        <a:p>
          <a:endParaRPr lang="en-US"/>
        </a:p>
      </dgm:t>
    </dgm:pt>
    <dgm:pt modelId="{621ECA07-1B26-4E84-9F74-1AFA805EF1F4}">
      <dgm:prSet custT="1"/>
      <dgm:spPr/>
      <dgm:t>
        <a:bodyPr/>
        <a:lstStyle/>
        <a:p>
          <a:pPr algn="ctr"/>
          <a:r>
            <a:rPr lang="en-US" sz="2800"/>
            <a:t>Run the session</a:t>
          </a:r>
        </a:p>
      </dgm:t>
    </dgm:pt>
    <dgm:pt modelId="{9456C2B4-4DC7-46A4-9467-DF7970A774CB}" type="parTrans" cxnId="{4489387A-D5A8-4F89-B583-66BB63EFE7C7}">
      <dgm:prSet/>
      <dgm:spPr/>
      <dgm:t>
        <a:bodyPr/>
        <a:lstStyle/>
        <a:p>
          <a:endParaRPr lang="en-US"/>
        </a:p>
      </dgm:t>
    </dgm:pt>
    <dgm:pt modelId="{D27CEF05-24B9-4611-BB2B-235603704F7F}" type="sibTrans" cxnId="{4489387A-D5A8-4F89-B583-66BB63EFE7C7}">
      <dgm:prSet/>
      <dgm:spPr/>
      <dgm:t>
        <a:bodyPr/>
        <a:lstStyle/>
        <a:p>
          <a:endParaRPr lang="en-US"/>
        </a:p>
      </dgm:t>
    </dgm:pt>
    <dgm:pt modelId="{D10386A9-6F3C-4293-8A93-D79B2F3890D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Analyze</a:t>
          </a:r>
        </a:p>
      </dgm:t>
    </dgm:pt>
    <dgm:pt modelId="{298FB32C-6B57-466E-96D9-B548618E37CD}" type="parTrans" cxnId="{C41640DA-C2ED-4961-A1F0-19DD85CE65F1}">
      <dgm:prSet/>
      <dgm:spPr/>
      <dgm:t>
        <a:bodyPr/>
        <a:lstStyle/>
        <a:p>
          <a:endParaRPr lang="en-US"/>
        </a:p>
      </dgm:t>
    </dgm:pt>
    <dgm:pt modelId="{3477B475-D122-4C6E-8085-8FA2C99E48C2}" type="sibTrans" cxnId="{C41640DA-C2ED-4961-A1F0-19DD85CE65F1}">
      <dgm:prSet/>
      <dgm:spPr/>
      <dgm:t>
        <a:bodyPr/>
        <a:lstStyle/>
        <a:p>
          <a:endParaRPr lang="en-US"/>
        </a:p>
      </dgm:t>
    </dgm:pt>
    <dgm:pt modelId="{D5905626-B910-42FF-AE76-7D480A9C6FA4}">
      <dgm:prSet custT="1"/>
      <dgm:spPr/>
      <dgm:t>
        <a:bodyPr/>
        <a:lstStyle/>
        <a:p>
          <a:pPr algn="ctr"/>
          <a:r>
            <a:rPr lang="en-US" sz="2800"/>
            <a:t>Analyze the results</a:t>
          </a:r>
        </a:p>
      </dgm:t>
    </dgm:pt>
    <dgm:pt modelId="{D0800F24-B1A2-4F8A-B0B4-E03653D3E590}" type="parTrans" cxnId="{AF7B4C04-08DB-442C-B72E-893A93EF7E2E}">
      <dgm:prSet/>
      <dgm:spPr/>
      <dgm:t>
        <a:bodyPr/>
        <a:lstStyle/>
        <a:p>
          <a:endParaRPr lang="en-US"/>
        </a:p>
      </dgm:t>
    </dgm:pt>
    <dgm:pt modelId="{3D0FAC64-3FCA-4688-B8F7-49F7F4549131}" type="sibTrans" cxnId="{AF7B4C04-08DB-442C-B72E-893A93EF7E2E}">
      <dgm:prSet/>
      <dgm:spPr/>
      <dgm:t>
        <a:bodyPr/>
        <a:lstStyle/>
        <a:p>
          <a:endParaRPr lang="en-US"/>
        </a:p>
      </dgm:t>
    </dgm:pt>
    <dgm:pt modelId="{F66E40A6-2058-4D0D-8CBB-D3FBE908EBEA}" type="pres">
      <dgm:prSet presAssocID="{7395A535-2BAA-492A-8AA5-595B5588B3D6}" presName="Name0" presStyleCnt="0">
        <dgm:presLayoutVars>
          <dgm:dir/>
          <dgm:animLvl val="lvl"/>
          <dgm:resizeHandles val="exact"/>
        </dgm:presLayoutVars>
      </dgm:prSet>
      <dgm:spPr/>
    </dgm:pt>
    <dgm:pt modelId="{E1766279-416D-46AD-A686-1CEED8ECAC35}" type="pres">
      <dgm:prSet presAssocID="{DD84A93C-5F50-4130-996C-525710AD9D0B}" presName="composite" presStyleCnt="0"/>
      <dgm:spPr/>
    </dgm:pt>
    <dgm:pt modelId="{B652C274-6DEA-4868-AEEE-C179E0DA8F62}" type="pres">
      <dgm:prSet presAssocID="{DD84A93C-5F50-4130-996C-525710AD9D0B}" presName="parTx" presStyleLbl="alignNode1" presStyleIdx="0" presStyleCnt="5">
        <dgm:presLayoutVars>
          <dgm:chMax val="0"/>
          <dgm:chPref val="0"/>
        </dgm:presLayoutVars>
      </dgm:prSet>
      <dgm:spPr/>
    </dgm:pt>
    <dgm:pt modelId="{16FF9FF8-443E-47FF-AE0D-B8654F96802F}" type="pres">
      <dgm:prSet presAssocID="{DD84A93C-5F50-4130-996C-525710AD9D0B}" presName="desTx" presStyleLbl="alignAccFollowNode1" presStyleIdx="0" presStyleCnt="5">
        <dgm:presLayoutVars/>
      </dgm:prSet>
      <dgm:spPr/>
    </dgm:pt>
    <dgm:pt modelId="{F98C5C2F-EC14-4AF9-9084-B091BAD795C2}" type="pres">
      <dgm:prSet presAssocID="{B1F3948E-FA1F-4724-AC90-827D9577B292}" presName="space" presStyleCnt="0"/>
      <dgm:spPr/>
    </dgm:pt>
    <dgm:pt modelId="{B976BD9B-2B01-4754-A9D9-154F4BF23C8C}" type="pres">
      <dgm:prSet presAssocID="{E7215006-54C2-425A-834B-E8BBC74B9EDA}" presName="composite" presStyleCnt="0"/>
      <dgm:spPr/>
    </dgm:pt>
    <dgm:pt modelId="{469D741E-7D2A-4FEC-A0F4-718C7A5E86E1}" type="pres">
      <dgm:prSet presAssocID="{E7215006-54C2-425A-834B-E8BBC74B9EDA}" presName="parTx" presStyleLbl="alignNode1" presStyleIdx="1" presStyleCnt="5">
        <dgm:presLayoutVars>
          <dgm:chMax val="0"/>
          <dgm:chPref val="0"/>
        </dgm:presLayoutVars>
      </dgm:prSet>
      <dgm:spPr/>
    </dgm:pt>
    <dgm:pt modelId="{052F42D1-6F97-4161-9DD8-E997B223A35C}" type="pres">
      <dgm:prSet presAssocID="{E7215006-54C2-425A-834B-E8BBC74B9EDA}" presName="desTx" presStyleLbl="alignAccFollowNode1" presStyleIdx="1" presStyleCnt="5">
        <dgm:presLayoutVars/>
      </dgm:prSet>
      <dgm:spPr/>
    </dgm:pt>
    <dgm:pt modelId="{3597B9AA-9C8D-4436-BAA4-CA14D97D01DF}" type="pres">
      <dgm:prSet presAssocID="{64C542FF-CACC-4B2C-9BA0-7BAD01735425}" presName="space" presStyleCnt="0"/>
      <dgm:spPr/>
    </dgm:pt>
    <dgm:pt modelId="{6BF989EA-09EE-4D0E-9C9E-6567E5ED957B}" type="pres">
      <dgm:prSet presAssocID="{4EB992D0-8015-4772-A999-6CDCB752135B}" presName="composite" presStyleCnt="0"/>
      <dgm:spPr/>
    </dgm:pt>
    <dgm:pt modelId="{16D0761D-55AD-4D2D-9926-F1865153F01D}" type="pres">
      <dgm:prSet presAssocID="{4EB992D0-8015-4772-A999-6CDCB752135B}" presName="parTx" presStyleLbl="alignNode1" presStyleIdx="2" presStyleCnt="5">
        <dgm:presLayoutVars>
          <dgm:chMax val="0"/>
          <dgm:chPref val="0"/>
        </dgm:presLayoutVars>
      </dgm:prSet>
      <dgm:spPr/>
    </dgm:pt>
    <dgm:pt modelId="{733A7482-C4B9-43DD-95CC-0838A74925E3}" type="pres">
      <dgm:prSet presAssocID="{4EB992D0-8015-4772-A999-6CDCB752135B}" presName="desTx" presStyleLbl="alignAccFollowNode1" presStyleIdx="2" presStyleCnt="5" custLinFactNeighborX="981" custLinFactNeighborY="-798">
        <dgm:presLayoutVars/>
      </dgm:prSet>
      <dgm:spPr/>
    </dgm:pt>
    <dgm:pt modelId="{A9862D42-01C6-40A9-90FE-6E174D9668FA}" type="pres">
      <dgm:prSet presAssocID="{856EB8E2-75A3-496B-ABCA-D5DCC3171669}" presName="space" presStyleCnt="0"/>
      <dgm:spPr/>
    </dgm:pt>
    <dgm:pt modelId="{251DBAF6-6882-4D7B-A577-E5B72A84EEEF}" type="pres">
      <dgm:prSet presAssocID="{3AF7CB68-F1F4-4305-8BB2-AF4D03F80D97}" presName="composite" presStyleCnt="0"/>
      <dgm:spPr/>
    </dgm:pt>
    <dgm:pt modelId="{E313FD2A-6EB4-4423-A200-DB20ED4DD939}" type="pres">
      <dgm:prSet presAssocID="{3AF7CB68-F1F4-4305-8BB2-AF4D03F80D97}" presName="parTx" presStyleLbl="alignNode1" presStyleIdx="3" presStyleCnt="5">
        <dgm:presLayoutVars>
          <dgm:chMax val="0"/>
          <dgm:chPref val="0"/>
        </dgm:presLayoutVars>
      </dgm:prSet>
      <dgm:spPr/>
    </dgm:pt>
    <dgm:pt modelId="{3573C938-F53B-444B-B31A-9808991E9CB5}" type="pres">
      <dgm:prSet presAssocID="{3AF7CB68-F1F4-4305-8BB2-AF4D03F80D97}" presName="desTx" presStyleLbl="alignAccFollowNode1" presStyleIdx="3" presStyleCnt="5">
        <dgm:presLayoutVars/>
      </dgm:prSet>
      <dgm:spPr/>
    </dgm:pt>
    <dgm:pt modelId="{884E489E-90F8-4CB1-B885-8595C70A51EC}" type="pres">
      <dgm:prSet presAssocID="{67D61C80-936E-4E88-AAAF-DF2D52E7C571}" presName="space" presStyleCnt="0"/>
      <dgm:spPr/>
    </dgm:pt>
    <dgm:pt modelId="{2E804E5F-4539-4614-A712-33F8D3D351EF}" type="pres">
      <dgm:prSet presAssocID="{D10386A9-6F3C-4293-8A93-D79B2F3890DF}" presName="composite" presStyleCnt="0"/>
      <dgm:spPr/>
    </dgm:pt>
    <dgm:pt modelId="{0B90EF8D-6C73-40A2-A546-8EA4451B3A50}" type="pres">
      <dgm:prSet presAssocID="{D10386A9-6F3C-4293-8A93-D79B2F3890DF}" presName="parTx" presStyleLbl="alignNode1" presStyleIdx="4" presStyleCnt="5">
        <dgm:presLayoutVars>
          <dgm:chMax val="0"/>
          <dgm:chPref val="0"/>
        </dgm:presLayoutVars>
      </dgm:prSet>
      <dgm:spPr/>
    </dgm:pt>
    <dgm:pt modelId="{1C2A9714-CF98-47FD-99F2-E8EEFF9E198B}" type="pres">
      <dgm:prSet presAssocID="{D10386A9-6F3C-4293-8A93-D79B2F3890DF}" presName="desTx" presStyleLbl="alignAccFollowNode1" presStyleIdx="4" presStyleCnt="5">
        <dgm:presLayoutVars/>
      </dgm:prSet>
      <dgm:spPr/>
    </dgm:pt>
  </dgm:ptLst>
  <dgm:cxnLst>
    <dgm:cxn modelId="{AF7B4C04-08DB-442C-B72E-893A93EF7E2E}" srcId="{D10386A9-6F3C-4293-8A93-D79B2F3890DF}" destId="{D5905626-B910-42FF-AE76-7D480A9C6FA4}" srcOrd="0" destOrd="0" parTransId="{D0800F24-B1A2-4F8A-B0B4-E03653D3E590}" sibTransId="{3D0FAC64-3FCA-4688-B8F7-49F7F4549131}"/>
    <dgm:cxn modelId="{3CA88907-0D40-482F-BC05-BC72B0C8D30A}" type="presOf" srcId="{DD84A93C-5F50-4130-996C-525710AD9D0B}" destId="{B652C274-6DEA-4868-AEEE-C179E0DA8F62}" srcOrd="0" destOrd="0" presId="urn:microsoft.com/office/officeart/2016/7/layout/ChevronBlockProcess"/>
    <dgm:cxn modelId="{18270708-6900-4C60-8340-EA29B2E62BD9}" type="presOf" srcId="{621ECA07-1B26-4E84-9F74-1AFA805EF1F4}" destId="{3573C938-F53B-444B-B31A-9808991E9CB5}" srcOrd="0" destOrd="0" presId="urn:microsoft.com/office/officeart/2016/7/layout/ChevronBlockProcess"/>
    <dgm:cxn modelId="{49E4DA0F-CC36-4677-8978-0A1673523BDF}" type="presOf" srcId="{E7215006-54C2-425A-834B-E8BBC74B9EDA}" destId="{469D741E-7D2A-4FEC-A0F4-718C7A5E86E1}" srcOrd="0" destOrd="0" presId="urn:microsoft.com/office/officeart/2016/7/layout/ChevronBlockProcess"/>
    <dgm:cxn modelId="{8BB6AC23-5301-43E4-8755-42849E35CAC7}" srcId="{DD84A93C-5F50-4130-996C-525710AD9D0B}" destId="{ADA78A35-A1E5-4348-8A0D-A90696A5AB25}" srcOrd="0" destOrd="0" parTransId="{87E125E1-713D-4A86-98BE-9691AA29BDE7}" sibTransId="{9859B086-AB05-434D-8EDC-F853922EE523}"/>
    <dgm:cxn modelId="{67985042-C4B9-4559-B0BA-0EFABF87C322}" srcId="{7395A535-2BAA-492A-8AA5-595B5588B3D6}" destId="{E7215006-54C2-425A-834B-E8BBC74B9EDA}" srcOrd="1" destOrd="0" parTransId="{DC0647F2-8E62-40A1-8619-8A697AEA1968}" sibTransId="{64C542FF-CACC-4B2C-9BA0-7BAD01735425}"/>
    <dgm:cxn modelId="{50360257-FCC6-44DE-AD76-5C030EE1EB3E}" type="presOf" srcId="{7A409F49-8DB6-4935-80E0-A3505D196A33}" destId="{733A7482-C4B9-43DD-95CC-0838A74925E3}" srcOrd="0" destOrd="0" presId="urn:microsoft.com/office/officeart/2016/7/layout/ChevronBlockProcess"/>
    <dgm:cxn modelId="{7A63BB5C-660C-4378-9E2B-1C0555BE9A57}" srcId="{7395A535-2BAA-492A-8AA5-595B5588B3D6}" destId="{DD84A93C-5F50-4130-996C-525710AD9D0B}" srcOrd="0" destOrd="0" parTransId="{403CF174-1596-4143-A676-B199A45067DC}" sibTransId="{B1F3948E-FA1F-4724-AC90-827D9577B292}"/>
    <dgm:cxn modelId="{1679356D-44E1-485D-B875-890BD359B90F}" srcId="{4EB992D0-8015-4772-A999-6CDCB752135B}" destId="{7A409F49-8DB6-4935-80E0-A3505D196A33}" srcOrd="0" destOrd="0" parTransId="{A0799112-4CC4-4DC5-9E57-9AC6237355F2}" sibTransId="{7E0B22EA-BB13-4061-828E-9AACF25689E2}"/>
    <dgm:cxn modelId="{CE63F770-5C3A-4FF8-AD93-00E076E19535}" srcId="{E7215006-54C2-425A-834B-E8BBC74B9EDA}" destId="{51BC8A60-8012-49E7-B52C-973980369EB2}" srcOrd="0" destOrd="0" parTransId="{BA444333-CFDF-4A87-A98E-3C34F4DABA3C}" sibTransId="{2705BDDA-30FE-4D42-AA2C-01448C8CCC71}"/>
    <dgm:cxn modelId="{4489387A-D5A8-4F89-B583-66BB63EFE7C7}" srcId="{3AF7CB68-F1F4-4305-8BB2-AF4D03F80D97}" destId="{621ECA07-1B26-4E84-9F74-1AFA805EF1F4}" srcOrd="0" destOrd="0" parTransId="{9456C2B4-4DC7-46A4-9467-DF7970A774CB}" sibTransId="{D27CEF05-24B9-4611-BB2B-235603704F7F}"/>
    <dgm:cxn modelId="{F49AC17A-8398-4FA0-98CA-7178DB18A6B6}" srcId="{7395A535-2BAA-492A-8AA5-595B5588B3D6}" destId="{3AF7CB68-F1F4-4305-8BB2-AF4D03F80D97}" srcOrd="3" destOrd="0" parTransId="{F959A534-7F1D-494D-AA1C-34EBF190DF05}" sibTransId="{67D61C80-936E-4E88-AAAF-DF2D52E7C571}"/>
    <dgm:cxn modelId="{38458F7D-FE06-4BBC-8533-E476BF2A6449}" type="presOf" srcId="{ADA78A35-A1E5-4348-8A0D-A90696A5AB25}" destId="{16FF9FF8-443E-47FF-AE0D-B8654F96802F}" srcOrd="0" destOrd="0" presId="urn:microsoft.com/office/officeart/2016/7/layout/ChevronBlockProcess"/>
    <dgm:cxn modelId="{70B0AF89-0938-49FE-AB6C-8B350DF0BD91}" type="presOf" srcId="{4EB992D0-8015-4772-A999-6CDCB752135B}" destId="{16D0761D-55AD-4D2D-9926-F1865153F01D}" srcOrd="0" destOrd="0" presId="urn:microsoft.com/office/officeart/2016/7/layout/ChevronBlockProcess"/>
    <dgm:cxn modelId="{BFF2E693-F8B2-44EE-8F1C-3A9ABCDF0B51}" type="presOf" srcId="{D5905626-B910-42FF-AE76-7D480A9C6FA4}" destId="{1C2A9714-CF98-47FD-99F2-E8EEFF9E198B}" srcOrd="0" destOrd="0" presId="urn:microsoft.com/office/officeart/2016/7/layout/ChevronBlockProcess"/>
    <dgm:cxn modelId="{A70DF299-EBD8-4078-BA65-2236A4FA9FE3}" type="presOf" srcId="{7395A535-2BAA-492A-8AA5-595B5588B3D6}" destId="{F66E40A6-2058-4D0D-8CBB-D3FBE908EBEA}" srcOrd="0" destOrd="0" presId="urn:microsoft.com/office/officeart/2016/7/layout/ChevronBlockProcess"/>
    <dgm:cxn modelId="{BA0E6BBD-B54F-475F-845B-5267532173A1}" srcId="{7395A535-2BAA-492A-8AA5-595B5588B3D6}" destId="{4EB992D0-8015-4772-A999-6CDCB752135B}" srcOrd="2" destOrd="0" parTransId="{A161223F-0779-4190-9958-DE2B7745AF67}" sibTransId="{856EB8E2-75A3-496B-ABCA-D5DCC3171669}"/>
    <dgm:cxn modelId="{FE057BC3-6EAE-4BD8-9396-253BE27056D0}" type="presOf" srcId="{3AF7CB68-F1F4-4305-8BB2-AF4D03F80D97}" destId="{E313FD2A-6EB4-4423-A200-DB20ED4DD939}" srcOrd="0" destOrd="0" presId="urn:microsoft.com/office/officeart/2016/7/layout/ChevronBlockProcess"/>
    <dgm:cxn modelId="{AF71F9C9-511E-42E4-B7C2-D038F53DD2C7}" type="presOf" srcId="{51BC8A60-8012-49E7-B52C-973980369EB2}" destId="{052F42D1-6F97-4161-9DD8-E997B223A35C}" srcOrd="0" destOrd="0" presId="urn:microsoft.com/office/officeart/2016/7/layout/ChevronBlockProcess"/>
    <dgm:cxn modelId="{C41640DA-C2ED-4961-A1F0-19DD85CE65F1}" srcId="{7395A535-2BAA-492A-8AA5-595B5588B3D6}" destId="{D10386A9-6F3C-4293-8A93-D79B2F3890DF}" srcOrd="4" destOrd="0" parTransId="{298FB32C-6B57-466E-96D9-B548618E37CD}" sibTransId="{3477B475-D122-4C6E-8085-8FA2C99E48C2}"/>
    <dgm:cxn modelId="{8D0825E9-96CE-475C-AA11-9F9FD0169387}" type="presOf" srcId="{D10386A9-6F3C-4293-8A93-D79B2F3890DF}" destId="{0B90EF8D-6C73-40A2-A546-8EA4451B3A50}" srcOrd="0" destOrd="0" presId="urn:microsoft.com/office/officeart/2016/7/layout/ChevronBlockProcess"/>
    <dgm:cxn modelId="{EE89AE7A-2614-4E71-8F2C-721C4BA08ADB}" type="presParOf" srcId="{F66E40A6-2058-4D0D-8CBB-D3FBE908EBEA}" destId="{E1766279-416D-46AD-A686-1CEED8ECAC35}" srcOrd="0" destOrd="0" presId="urn:microsoft.com/office/officeart/2016/7/layout/ChevronBlockProcess"/>
    <dgm:cxn modelId="{2A93077D-7653-4764-BA15-82A09E55FD0A}" type="presParOf" srcId="{E1766279-416D-46AD-A686-1CEED8ECAC35}" destId="{B652C274-6DEA-4868-AEEE-C179E0DA8F62}" srcOrd="0" destOrd="0" presId="urn:microsoft.com/office/officeart/2016/7/layout/ChevronBlockProcess"/>
    <dgm:cxn modelId="{9B4BEB07-2E1D-4D22-82EE-7D07D3F73C88}" type="presParOf" srcId="{E1766279-416D-46AD-A686-1CEED8ECAC35}" destId="{16FF9FF8-443E-47FF-AE0D-B8654F96802F}" srcOrd="1" destOrd="0" presId="urn:microsoft.com/office/officeart/2016/7/layout/ChevronBlockProcess"/>
    <dgm:cxn modelId="{DF3E2E6B-C6CE-4E29-8EC5-338E613726AF}" type="presParOf" srcId="{F66E40A6-2058-4D0D-8CBB-D3FBE908EBEA}" destId="{F98C5C2F-EC14-4AF9-9084-B091BAD795C2}" srcOrd="1" destOrd="0" presId="urn:microsoft.com/office/officeart/2016/7/layout/ChevronBlockProcess"/>
    <dgm:cxn modelId="{DB7491FF-BFD1-47C9-BC0D-38E7632C4375}" type="presParOf" srcId="{F66E40A6-2058-4D0D-8CBB-D3FBE908EBEA}" destId="{B976BD9B-2B01-4754-A9D9-154F4BF23C8C}" srcOrd="2" destOrd="0" presId="urn:microsoft.com/office/officeart/2016/7/layout/ChevronBlockProcess"/>
    <dgm:cxn modelId="{D9772788-2FF4-4C1C-A8EC-1768B09E6798}" type="presParOf" srcId="{B976BD9B-2B01-4754-A9D9-154F4BF23C8C}" destId="{469D741E-7D2A-4FEC-A0F4-718C7A5E86E1}" srcOrd="0" destOrd="0" presId="urn:microsoft.com/office/officeart/2016/7/layout/ChevronBlockProcess"/>
    <dgm:cxn modelId="{F6923A75-5E9C-4639-9776-809A5E876F84}" type="presParOf" srcId="{B976BD9B-2B01-4754-A9D9-154F4BF23C8C}" destId="{052F42D1-6F97-4161-9DD8-E997B223A35C}" srcOrd="1" destOrd="0" presId="urn:microsoft.com/office/officeart/2016/7/layout/ChevronBlockProcess"/>
    <dgm:cxn modelId="{50616223-007B-4E12-8718-A025C56082BA}" type="presParOf" srcId="{F66E40A6-2058-4D0D-8CBB-D3FBE908EBEA}" destId="{3597B9AA-9C8D-4436-BAA4-CA14D97D01DF}" srcOrd="3" destOrd="0" presId="urn:microsoft.com/office/officeart/2016/7/layout/ChevronBlockProcess"/>
    <dgm:cxn modelId="{9FB065B0-B0AD-44E1-8ADB-D077127A31D3}" type="presParOf" srcId="{F66E40A6-2058-4D0D-8CBB-D3FBE908EBEA}" destId="{6BF989EA-09EE-4D0E-9C9E-6567E5ED957B}" srcOrd="4" destOrd="0" presId="urn:microsoft.com/office/officeart/2016/7/layout/ChevronBlockProcess"/>
    <dgm:cxn modelId="{29D0A7B4-47EE-4786-8D57-D1E18812313B}" type="presParOf" srcId="{6BF989EA-09EE-4D0E-9C9E-6567E5ED957B}" destId="{16D0761D-55AD-4D2D-9926-F1865153F01D}" srcOrd="0" destOrd="0" presId="urn:microsoft.com/office/officeart/2016/7/layout/ChevronBlockProcess"/>
    <dgm:cxn modelId="{17E09535-30C3-4424-A97D-775204D1A8F4}" type="presParOf" srcId="{6BF989EA-09EE-4D0E-9C9E-6567E5ED957B}" destId="{733A7482-C4B9-43DD-95CC-0838A74925E3}" srcOrd="1" destOrd="0" presId="urn:microsoft.com/office/officeart/2016/7/layout/ChevronBlockProcess"/>
    <dgm:cxn modelId="{1FC55CD5-4D73-453C-B597-46BAE1EEB449}" type="presParOf" srcId="{F66E40A6-2058-4D0D-8CBB-D3FBE908EBEA}" destId="{A9862D42-01C6-40A9-90FE-6E174D9668FA}" srcOrd="5" destOrd="0" presId="urn:microsoft.com/office/officeart/2016/7/layout/ChevronBlockProcess"/>
    <dgm:cxn modelId="{DDA34AA5-409E-44C4-9E38-E4A58478D91F}" type="presParOf" srcId="{F66E40A6-2058-4D0D-8CBB-D3FBE908EBEA}" destId="{251DBAF6-6882-4D7B-A577-E5B72A84EEEF}" srcOrd="6" destOrd="0" presId="urn:microsoft.com/office/officeart/2016/7/layout/ChevronBlockProcess"/>
    <dgm:cxn modelId="{68B11359-0204-4551-91CD-32D3688A84FE}" type="presParOf" srcId="{251DBAF6-6882-4D7B-A577-E5B72A84EEEF}" destId="{E313FD2A-6EB4-4423-A200-DB20ED4DD939}" srcOrd="0" destOrd="0" presId="urn:microsoft.com/office/officeart/2016/7/layout/ChevronBlockProcess"/>
    <dgm:cxn modelId="{F1A34AF6-04BB-4287-A900-E892B529359C}" type="presParOf" srcId="{251DBAF6-6882-4D7B-A577-E5B72A84EEEF}" destId="{3573C938-F53B-444B-B31A-9808991E9CB5}" srcOrd="1" destOrd="0" presId="urn:microsoft.com/office/officeart/2016/7/layout/ChevronBlockProcess"/>
    <dgm:cxn modelId="{B798BE81-0700-46DF-8653-DFA9D63FB318}" type="presParOf" srcId="{F66E40A6-2058-4D0D-8CBB-D3FBE908EBEA}" destId="{884E489E-90F8-4CB1-B885-8595C70A51EC}" srcOrd="7" destOrd="0" presId="urn:microsoft.com/office/officeart/2016/7/layout/ChevronBlockProcess"/>
    <dgm:cxn modelId="{AF4E44C1-BDF3-495B-9E8F-68ED1AE83467}" type="presParOf" srcId="{F66E40A6-2058-4D0D-8CBB-D3FBE908EBEA}" destId="{2E804E5F-4539-4614-A712-33F8D3D351EF}" srcOrd="8" destOrd="0" presId="urn:microsoft.com/office/officeart/2016/7/layout/ChevronBlockProcess"/>
    <dgm:cxn modelId="{635C364D-A8D2-4E49-9887-E77BDFB04110}" type="presParOf" srcId="{2E804E5F-4539-4614-A712-33F8D3D351EF}" destId="{0B90EF8D-6C73-40A2-A546-8EA4451B3A50}" srcOrd="0" destOrd="0" presId="urn:microsoft.com/office/officeart/2016/7/layout/ChevronBlockProcess"/>
    <dgm:cxn modelId="{8A739C88-FB11-45AF-9E8E-EE9784522A7A}" type="presParOf" srcId="{2E804E5F-4539-4614-A712-33F8D3D351EF}" destId="{1C2A9714-CF98-47FD-99F2-E8EEFF9E198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046A0-D43F-40A0-A414-CDC0BF1C4B0E}">
      <dsp:nvSpPr>
        <dsp:cNvPr id="0" name=""/>
        <dsp:cNvSpPr/>
      </dsp:nvSpPr>
      <dsp:spPr>
        <a:xfrm>
          <a:off x="0" y="24780"/>
          <a:ext cx="6513603" cy="2870412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User experience </a:t>
          </a:r>
          <a:r>
            <a:rPr lang="en-US" sz="3300" kern="1200" dirty="0">
              <a:solidFill>
                <a:schemeClr val="tx1"/>
              </a:solidFill>
            </a:rPr>
            <a:t>refers to a person's </a:t>
          </a:r>
          <a:r>
            <a:rPr lang="en-US" sz="3300" b="1" kern="1200" dirty="0">
              <a:solidFill>
                <a:schemeClr val="tx1"/>
              </a:solidFill>
            </a:rPr>
            <a:t>emotions and attitudes </a:t>
          </a:r>
          <a:r>
            <a:rPr lang="en-US" sz="3300" kern="1200" dirty="0">
              <a:solidFill>
                <a:schemeClr val="tx1"/>
              </a:solidFill>
            </a:rPr>
            <a:t>about using a </a:t>
          </a:r>
          <a:r>
            <a:rPr lang="en-US" sz="3300" u="sng" kern="1200" dirty="0">
              <a:solidFill>
                <a:schemeClr val="tx1"/>
              </a:solidFill>
            </a:rPr>
            <a:t>particular product</a:t>
          </a:r>
          <a:r>
            <a:rPr lang="en-US" sz="3300" kern="1200" dirty="0">
              <a:solidFill>
                <a:schemeClr val="tx1"/>
              </a:solidFill>
            </a:rPr>
            <a:t>, system or service. </a:t>
          </a:r>
        </a:p>
      </dsp:txBody>
      <dsp:txXfrm>
        <a:off x="140122" y="164902"/>
        <a:ext cx="6233359" cy="2590168"/>
      </dsp:txXfrm>
    </dsp:sp>
    <dsp:sp modelId="{1000C341-B589-4C55-86C6-B9860AD87CA5}">
      <dsp:nvSpPr>
        <dsp:cNvPr id="0" name=""/>
        <dsp:cNvSpPr/>
      </dsp:nvSpPr>
      <dsp:spPr>
        <a:xfrm>
          <a:off x="0" y="2990232"/>
          <a:ext cx="6513603" cy="2870412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solidFill>
                <a:schemeClr val="tx1"/>
              </a:solidFill>
            </a:rPr>
            <a:t>It includes the </a:t>
          </a:r>
          <a:r>
            <a:rPr lang="en-US" sz="3300" b="1" kern="1200">
              <a:solidFill>
                <a:schemeClr val="tx1"/>
              </a:solidFill>
            </a:rPr>
            <a:t>practical, experiential, affective, meaningful and valuable aspects of </a:t>
          </a:r>
          <a:r>
            <a:rPr lang="en-US" sz="3300" kern="1200">
              <a:solidFill>
                <a:schemeClr val="tx1"/>
              </a:solidFill>
            </a:rPr>
            <a:t>human–computer interaction and product ownership.</a:t>
          </a:r>
        </a:p>
      </dsp:txBody>
      <dsp:txXfrm>
        <a:off x="140122" y="3130354"/>
        <a:ext cx="6233359" cy="2590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3E4E8-2C38-4765-8A44-8E0798DABE3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AE474-90B5-4C3E-B371-5E7408E7708D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Usability testing is greatly needed </a:t>
          </a:r>
          <a:r>
            <a:rPr lang="en-US" sz="4200" b="1" kern="1200"/>
            <a:t>for evaluating a website's functionality and making sure people can navigate it efficiently.</a:t>
          </a:r>
          <a:endParaRPr lang="en-US" sz="4200" kern="1200"/>
        </a:p>
      </dsp:txBody>
      <dsp:txXfrm>
        <a:off x="0" y="0"/>
        <a:ext cx="10515600" cy="2175669"/>
      </dsp:txXfrm>
    </dsp:sp>
    <dsp:sp modelId="{A83E7023-249F-47E9-BCC7-6DDF0AEFE16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021D4-8BA7-4F63-B170-AD748AB134E3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 web site’s </a:t>
          </a:r>
          <a:r>
            <a:rPr lang="en-US" sz="4200" b="1" kern="1200" dirty="0"/>
            <a:t>bad design </a:t>
          </a:r>
          <a:r>
            <a:rPr lang="en-US" sz="4200" kern="1200" dirty="0"/>
            <a:t>will not bring a lot of users to it. So, it is important to have the user feel good about it.</a:t>
          </a:r>
        </a:p>
      </dsp:txBody>
      <dsp:txXfrm>
        <a:off x="0" y="2175669"/>
        <a:ext cx="10515600" cy="2175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2C274-6DEA-4868-AEEE-C179E0DA8F62}">
      <dsp:nvSpPr>
        <dsp:cNvPr id="0" name=""/>
        <dsp:cNvSpPr/>
      </dsp:nvSpPr>
      <dsp:spPr>
        <a:xfrm>
          <a:off x="8604" y="675190"/>
          <a:ext cx="2075329" cy="622598"/>
        </a:xfrm>
        <a:prstGeom prst="chevron">
          <a:avLst>
            <a:gd name="adj" fmla="val 30000"/>
          </a:avLst>
        </a:prstGeom>
        <a:solidFill>
          <a:srgbClr val="FFC000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74" tIns="76874" rIns="76874" bIns="7687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Plan</a:t>
          </a:r>
        </a:p>
      </dsp:txBody>
      <dsp:txXfrm>
        <a:off x="195383" y="675190"/>
        <a:ext cx="1701771" cy="622598"/>
      </dsp:txXfrm>
    </dsp:sp>
    <dsp:sp modelId="{16FF9FF8-443E-47FF-AE0D-B8654F96802F}">
      <dsp:nvSpPr>
        <dsp:cNvPr id="0" name=""/>
        <dsp:cNvSpPr/>
      </dsp:nvSpPr>
      <dsp:spPr>
        <a:xfrm>
          <a:off x="8604" y="1297789"/>
          <a:ext cx="1888550" cy="16448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37" tIns="149237" rIns="149237" bIns="298475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Plan the testing session</a:t>
          </a:r>
        </a:p>
      </dsp:txBody>
      <dsp:txXfrm>
        <a:off x="8604" y="1297789"/>
        <a:ext cx="1888550" cy="1644864"/>
      </dsp:txXfrm>
    </dsp:sp>
    <dsp:sp modelId="{469D741E-7D2A-4FEC-A0F4-718C7A5E86E1}">
      <dsp:nvSpPr>
        <dsp:cNvPr id="0" name=""/>
        <dsp:cNvSpPr/>
      </dsp:nvSpPr>
      <dsp:spPr>
        <a:xfrm>
          <a:off x="2033032" y="675190"/>
          <a:ext cx="2075329" cy="622598"/>
        </a:xfrm>
        <a:prstGeom prst="chevron">
          <a:avLst>
            <a:gd name="adj" fmla="val 3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74" tIns="76874" rIns="76874" bIns="7687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Get</a:t>
          </a:r>
        </a:p>
      </dsp:txBody>
      <dsp:txXfrm>
        <a:off x="2219811" y="675190"/>
        <a:ext cx="1701771" cy="622598"/>
      </dsp:txXfrm>
    </dsp:sp>
    <dsp:sp modelId="{052F42D1-6F97-4161-9DD8-E997B223A35C}">
      <dsp:nvSpPr>
        <dsp:cNvPr id="0" name=""/>
        <dsp:cNvSpPr/>
      </dsp:nvSpPr>
      <dsp:spPr>
        <a:xfrm>
          <a:off x="2033032" y="1297789"/>
          <a:ext cx="1888550" cy="1644864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37" tIns="149237" rIns="149237" bIns="298475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Get Participants</a:t>
          </a:r>
        </a:p>
      </dsp:txBody>
      <dsp:txXfrm>
        <a:off x="2033032" y="1297789"/>
        <a:ext cx="1888550" cy="1644864"/>
      </dsp:txXfrm>
    </dsp:sp>
    <dsp:sp modelId="{16D0761D-55AD-4D2D-9926-F1865153F01D}">
      <dsp:nvSpPr>
        <dsp:cNvPr id="0" name=""/>
        <dsp:cNvSpPr/>
      </dsp:nvSpPr>
      <dsp:spPr>
        <a:xfrm>
          <a:off x="4057461" y="675190"/>
          <a:ext cx="2075329" cy="622598"/>
        </a:xfrm>
        <a:prstGeom prst="chevron">
          <a:avLst>
            <a:gd name="adj" fmla="val 3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74" tIns="76874" rIns="76874" bIns="7687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Design</a:t>
          </a:r>
        </a:p>
      </dsp:txBody>
      <dsp:txXfrm>
        <a:off x="4244240" y="675190"/>
        <a:ext cx="1701771" cy="622598"/>
      </dsp:txXfrm>
    </dsp:sp>
    <dsp:sp modelId="{733A7482-C4B9-43DD-95CC-0838A74925E3}">
      <dsp:nvSpPr>
        <dsp:cNvPr id="0" name=""/>
        <dsp:cNvSpPr/>
      </dsp:nvSpPr>
      <dsp:spPr>
        <a:xfrm>
          <a:off x="4075987" y="1284663"/>
          <a:ext cx="1888550" cy="164486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37" tIns="149237" rIns="149237" bIns="298475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Design the tasks</a:t>
          </a:r>
        </a:p>
      </dsp:txBody>
      <dsp:txXfrm>
        <a:off x="4075987" y="1284663"/>
        <a:ext cx="1888550" cy="1644864"/>
      </dsp:txXfrm>
    </dsp:sp>
    <dsp:sp modelId="{E313FD2A-6EB4-4423-A200-DB20ED4DD939}">
      <dsp:nvSpPr>
        <dsp:cNvPr id="0" name=""/>
        <dsp:cNvSpPr/>
      </dsp:nvSpPr>
      <dsp:spPr>
        <a:xfrm>
          <a:off x="6081889" y="675190"/>
          <a:ext cx="2075329" cy="622598"/>
        </a:xfrm>
        <a:prstGeom prst="chevron">
          <a:avLst>
            <a:gd name="adj" fmla="val 3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74" tIns="76874" rIns="76874" bIns="7687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Run</a:t>
          </a:r>
        </a:p>
      </dsp:txBody>
      <dsp:txXfrm>
        <a:off x="6268668" y="675190"/>
        <a:ext cx="1701771" cy="622598"/>
      </dsp:txXfrm>
    </dsp:sp>
    <dsp:sp modelId="{3573C938-F53B-444B-B31A-9808991E9CB5}">
      <dsp:nvSpPr>
        <dsp:cNvPr id="0" name=""/>
        <dsp:cNvSpPr/>
      </dsp:nvSpPr>
      <dsp:spPr>
        <a:xfrm>
          <a:off x="6081889" y="1297789"/>
          <a:ext cx="1888550" cy="1644864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37" tIns="149237" rIns="149237" bIns="298475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Run the session</a:t>
          </a:r>
        </a:p>
      </dsp:txBody>
      <dsp:txXfrm>
        <a:off x="6081889" y="1297789"/>
        <a:ext cx="1888550" cy="1644864"/>
      </dsp:txXfrm>
    </dsp:sp>
    <dsp:sp modelId="{0B90EF8D-6C73-40A2-A546-8EA4451B3A50}">
      <dsp:nvSpPr>
        <dsp:cNvPr id="0" name=""/>
        <dsp:cNvSpPr/>
      </dsp:nvSpPr>
      <dsp:spPr>
        <a:xfrm>
          <a:off x="8106317" y="675190"/>
          <a:ext cx="2075329" cy="622598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74" tIns="76874" rIns="76874" bIns="7687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Analyze</a:t>
          </a:r>
        </a:p>
      </dsp:txBody>
      <dsp:txXfrm>
        <a:off x="8293096" y="675190"/>
        <a:ext cx="1701771" cy="622598"/>
      </dsp:txXfrm>
    </dsp:sp>
    <dsp:sp modelId="{1C2A9714-CF98-47FD-99F2-E8EEFF9E198B}">
      <dsp:nvSpPr>
        <dsp:cNvPr id="0" name=""/>
        <dsp:cNvSpPr/>
      </dsp:nvSpPr>
      <dsp:spPr>
        <a:xfrm>
          <a:off x="8106317" y="1297789"/>
          <a:ext cx="1888550" cy="164486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37" tIns="149237" rIns="149237" bIns="298475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Analyze the results</a:t>
          </a:r>
        </a:p>
      </dsp:txBody>
      <dsp:txXfrm>
        <a:off x="8106317" y="1297789"/>
        <a:ext cx="1888550" cy="1644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F09D-CC32-43A6-AE00-F0584B0A2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C7B60-D3AF-497F-BCB7-ACE6EF810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8D25-8C36-4CE1-A0C4-42B8468D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F7FD-128C-45C1-932A-8C9DFE04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E76D-8090-4447-AFEC-44A2BD66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207E-08E5-492E-9071-170F3395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5F860-C881-48E5-B5A4-01939015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56C2-6A14-477B-BD41-F32E0944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C988-D122-47B3-84B5-A38EF20B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56F3-513C-4B7D-AA8B-92724734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AEE1B-019E-42C7-829F-D6801DD20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9113-438D-4726-93D9-65F40A4E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8773-B246-49F8-B232-620007F2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E70E-C774-4A7C-9A8D-4EF15B37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08B3-9B7D-49B5-8E23-A677CAFE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4198-86F5-4C36-AD54-AD2A3486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3316-63B4-4D5F-9D3E-81E4C0F0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7629-B289-44B6-89DB-F17B4D73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91C5-1212-43FC-97A2-B435BF50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A6AA-0330-4DB5-AFE9-AAF61933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1CC2-8923-4C3A-981A-459F8CAE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B5E43-D74E-411F-A6F0-97204F1F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48CB-C28A-46E7-9F00-3116DF2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A7DB-1B18-40C3-94A8-B00F5ECD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BA96-DBC0-412A-807E-D8741286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FA18-51CF-40FE-BF0D-45CDA4F6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A7FA-3060-4FD7-95B9-0505AA9AD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A110D-92AF-4CCF-8D75-89904898D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BFF00-63B0-4297-B8DE-AA5C96A4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805E-127E-4FD2-A437-CAF99A2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C83B4-E78A-454F-A9B8-172AF212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3F69-8C89-41C2-AF55-8E72592A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FFECB-5DB4-4EA6-8538-D8FD7984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1820C-4BD1-48EC-9E3B-57A99C199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D433A-B728-41BD-BD95-B9E2D6BD9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0BA33-8230-4FCC-ADE1-7EFF04BD6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96A45-5F8A-4606-B57E-857C9378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1D298-186B-48EA-B909-7CD28B4C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89D11-247F-468B-BC96-C977C629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72D9-9654-4B89-8227-4EB7DB71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52120-F039-4EE8-A61A-F870838C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2B9F-A014-4586-9662-C77DAA14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4C2D3-E3CC-4A20-83CD-6145BA97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D5334-E94A-41CF-94DC-953721C7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28670-3FC2-4702-AD2F-20951A9E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1C90-0A28-40CC-86D9-AC3A2884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8B33-9A2A-467C-B817-12D89768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B3B6-17D3-47D2-BD90-EFF2A1CA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E0032-D576-4AD2-9134-E0C47108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6B3D-ADB1-4DC1-B8B2-991978B9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AEFD0-02B0-4777-B4CD-BB74C2A1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EBA-A8D5-4FDC-B130-835C588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8921-2299-46D3-B585-ED2D8188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2C7B9-75DE-4925-8531-9913169E4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4D7DE-F599-44B4-B5EF-D1B2C7AA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DFDC-95ED-4440-B3AD-D834C9AC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7EEA4-38E8-44CF-82FD-38962173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28C3-D7C6-4543-AD50-B11586DF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4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40741-6726-43B1-A759-78FD3FBF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1637-BE5D-44C7-831D-F441316CD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55DD-F464-41B0-8D91-35A645CD0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CBD4-00BC-4264-ABFE-C965AF2C70E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CD7E-0CD0-43A9-B61C-18908BCE8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E9FA6-4901-43CC-A849-AF943BD15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CC43-B3F2-4F26-B5B8-33BAC78D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tjar.com/usability-testing/method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telepathy.com/blog/business/14-best-tools-for-evaluating-user-experien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optimizely.com/optimization-glossary/ab-test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telepathy.com/blog/business/14-best-tools-for-evaluating-user-experience" TargetMode="External"/><Relationship Id="rId2" Type="http://schemas.openxmlformats.org/officeDocument/2006/relationships/hyperlink" Target="https://www.hotjar.com/usability-testing/metho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timizely.com/optimization-glossary/ab-test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sability.gov/what-and-why/user-experienc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hotjar.com/usability-testing/meth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F37DB-EF77-4442-ADEC-9E61D253B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solidFill>
                  <a:srgbClr val="FFFFFF"/>
                </a:solidFill>
              </a:rPr>
              <a:t>Usability &amp; User Experience</a:t>
            </a:r>
            <a:br>
              <a:rPr lang="en-US" sz="5100">
                <a:solidFill>
                  <a:srgbClr val="FFFFFF"/>
                </a:solidFill>
              </a:rPr>
            </a:b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C816-CBFF-4F54-A899-D28ADFD9A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04" y="4292070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4CABF4"/>
                </a:solidFill>
              </a:rPr>
              <a:t>Medi Servat</a:t>
            </a:r>
          </a:p>
          <a:p>
            <a:pPr algn="l"/>
            <a:r>
              <a:rPr lang="en-US" sz="2000" dirty="0">
                <a:solidFill>
                  <a:srgbClr val="4CABF4"/>
                </a:solidFill>
              </a:rPr>
              <a:t>INFO6255 – Software Quality Control &amp; Management</a:t>
            </a:r>
          </a:p>
          <a:p>
            <a:pPr algn="l"/>
            <a:r>
              <a:rPr lang="en-US" sz="2000">
                <a:solidFill>
                  <a:srgbClr val="4CABF4"/>
                </a:solidFill>
              </a:rPr>
              <a:t>Fall </a:t>
            </a:r>
            <a:r>
              <a:rPr lang="en-US" sz="2000" dirty="0">
                <a:solidFill>
                  <a:srgbClr val="4CABF4"/>
                </a:solidFill>
              </a:rPr>
              <a:t>2019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CAFFDAD-2FFA-44EF-A694-6D1E688A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393928"/>
            <a:ext cx="5390093" cy="2641146"/>
          </a:xfrm>
          <a:prstGeom prst="rect">
            <a:avLst/>
          </a:prstGeom>
        </p:spPr>
      </p:pic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7169B8EF-9B33-4F77-BF93-46CB78A01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6872" y="3750733"/>
            <a:ext cx="2794807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0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EE0A6-1964-43AB-98DE-80250456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Usability Testing Methods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2C58-74D1-4EF2-9213-E682222F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84" y="1905802"/>
            <a:ext cx="7053654" cy="44949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Guerrilla testing </a:t>
            </a:r>
            <a:r>
              <a:rPr lang="en-US" dirty="0"/>
              <a:t>- test subjects are chosen at random from a public places for a quick usability testing</a:t>
            </a:r>
          </a:p>
          <a:p>
            <a:r>
              <a:rPr lang="en-US" b="1" dirty="0"/>
              <a:t>Remote – Moderated </a:t>
            </a:r>
            <a:r>
              <a:rPr lang="en-US" dirty="0"/>
              <a:t>- On the phone. Economical way to collect information</a:t>
            </a:r>
          </a:p>
          <a:p>
            <a:r>
              <a:rPr lang="en-US" b="1" dirty="0"/>
              <a:t>Remote – Unmoderated </a:t>
            </a:r>
            <a:r>
              <a:rPr lang="en-US" dirty="0"/>
              <a:t>– relying on computer programs. Session recording to track the movement of the users and collect information.</a:t>
            </a:r>
          </a:p>
          <a:p>
            <a:r>
              <a:rPr lang="en-US" b="1" dirty="0"/>
              <a:t>In-Person – Unmoderated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48E00-FB8D-47D7-ACA0-01BB436E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011" y="2402552"/>
            <a:ext cx="4090715" cy="28762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1683F0-D631-4A0B-B7CD-7FC7044A028B}"/>
              </a:ext>
            </a:extLst>
          </p:cNvPr>
          <p:cNvSpPr/>
          <p:nvPr/>
        </p:nvSpPr>
        <p:spPr>
          <a:xfrm>
            <a:off x="6946137" y="6332082"/>
            <a:ext cx="336534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https://www.hotjar.com/usability-testing/methods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443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6752-8A17-4812-A3EC-288060BB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/>
              <a:t>Moderated Usability Testing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1317D35-C96C-4F3B-9BC2-7D03F4293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98539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7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B9BC-3CBA-452B-8A4B-ADFB4123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Tools For Evaluating User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8882-07C2-4CEA-B4ED-DF0E7744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3808"/>
            <a:ext cx="5190745" cy="4388453"/>
          </a:xfrm>
        </p:spPr>
        <p:txBody>
          <a:bodyPr>
            <a:normAutofit/>
          </a:bodyPr>
          <a:lstStyle/>
          <a:p>
            <a:r>
              <a:rPr lang="en-US" b="1" dirty="0"/>
              <a:t>For</a:t>
            </a:r>
            <a:r>
              <a:rPr lang="en-US" b="1" u="sng" dirty="0"/>
              <a:t> Research </a:t>
            </a:r>
            <a:r>
              <a:rPr lang="en-US" b="1" dirty="0"/>
              <a:t>to better understand what the user is clicking on and what catches their attention:</a:t>
            </a:r>
          </a:p>
          <a:p>
            <a:pPr lvl="1"/>
            <a:r>
              <a:rPr lang="en-US" sz="3200" dirty="0" err="1"/>
              <a:t>UserTesting</a:t>
            </a:r>
            <a:endParaRPr lang="en-US" sz="3200" dirty="0"/>
          </a:p>
          <a:p>
            <a:pPr lvl="1"/>
            <a:r>
              <a:rPr lang="en-US" sz="3200" dirty="0" err="1"/>
              <a:t>UsabilityTools</a:t>
            </a:r>
            <a:endParaRPr lang="en-US" sz="3200" dirty="0"/>
          </a:p>
          <a:p>
            <a:pPr lvl="1"/>
            <a:r>
              <a:rPr lang="en-US" sz="3200" dirty="0" err="1"/>
              <a:t>ClickTale</a:t>
            </a:r>
            <a:endParaRPr lang="en-US" sz="3200" dirty="0"/>
          </a:p>
          <a:p>
            <a:pPr lvl="1"/>
            <a:r>
              <a:rPr lang="en-US" sz="3200" dirty="0" err="1"/>
              <a:t>Usabilla</a:t>
            </a:r>
            <a:endParaRPr lang="en-US" sz="3200" dirty="0"/>
          </a:p>
          <a:p>
            <a:pPr lvl="1"/>
            <a:r>
              <a:rPr lang="en-US" sz="3200" dirty="0"/>
              <a:t>Verify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B698D-934C-4B9F-9AC7-35E5DA4E29E4}"/>
              </a:ext>
            </a:extLst>
          </p:cNvPr>
          <p:cNvSpPr txBox="1">
            <a:spLocks/>
          </p:cNvSpPr>
          <p:nvPr/>
        </p:nvSpPr>
        <p:spPr>
          <a:xfrm>
            <a:off x="6163056" y="1773808"/>
            <a:ext cx="4443984" cy="4388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For </a:t>
            </a:r>
            <a:r>
              <a:rPr lang="en-US" b="1" u="sng" dirty="0"/>
              <a:t>Designing</a:t>
            </a:r>
            <a:r>
              <a:rPr lang="en-US" b="1" dirty="0"/>
              <a:t> an intuitive and flexible User Interface: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err="1"/>
              <a:t>InVision</a:t>
            </a:r>
            <a:endParaRPr lang="en-US" sz="3200" dirty="0"/>
          </a:p>
          <a:p>
            <a:pPr lvl="1"/>
            <a:r>
              <a:rPr lang="en-US" sz="3200" dirty="0"/>
              <a:t>Balsamiq</a:t>
            </a:r>
          </a:p>
          <a:p>
            <a:pPr lvl="1"/>
            <a:r>
              <a:rPr lang="en-US" sz="3200" dirty="0" err="1"/>
              <a:t>Pidoco</a:t>
            </a:r>
            <a:endParaRPr lang="en-US" sz="3200" dirty="0"/>
          </a:p>
          <a:p>
            <a:pPr lvl="1"/>
            <a:r>
              <a:rPr lang="en-US" sz="3200" dirty="0" err="1"/>
              <a:t>MockFlow</a:t>
            </a:r>
            <a:endParaRPr lang="en-US" sz="3200" dirty="0"/>
          </a:p>
          <a:p>
            <a:pPr lvl="1"/>
            <a:r>
              <a:rPr lang="en-US" sz="3200" dirty="0"/>
              <a:t>Proto.io</a:t>
            </a:r>
          </a:p>
          <a:p>
            <a:pPr lvl="1"/>
            <a:r>
              <a:rPr lang="en-US" sz="3200" dirty="0"/>
              <a:t>A/B Testing</a:t>
            </a:r>
          </a:p>
          <a:p>
            <a:pPr lvl="1"/>
            <a:r>
              <a:rPr lang="en-US" sz="3200" dirty="0"/>
              <a:t>Optimizely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52F27-7E3E-457E-BD82-10882AB701AB}"/>
              </a:ext>
            </a:extLst>
          </p:cNvPr>
          <p:cNvSpPr txBox="1"/>
          <p:nvPr/>
        </p:nvSpPr>
        <p:spPr>
          <a:xfrm>
            <a:off x="1755648" y="6345936"/>
            <a:ext cx="7601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https://www.dtelepathy.com/blog/business/14-best-tools-for-evaluating-user-experience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746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1092-C97D-4A22-BBF9-1411CF40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What is A/B Testing?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01A80BB-82B8-4C72-898C-5E597CC4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36" y="3003460"/>
            <a:ext cx="3849447" cy="257369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CBB9-ECCA-4FE6-B64C-24EF907B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84" y="2265037"/>
            <a:ext cx="6633040" cy="3633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A/B testing</a:t>
            </a:r>
            <a:r>
              <a:rPr lang="en-US" sz="3600" dirty="0"/>
              <a:t> (also known as </a:t>
            </a:r>
            <a:r>
              <a:rPr lang="en-US" sz="3600" b="1" dirty="0"/>
              <a:t>split testing</a:t>
            </a:r>
            <a:r>
              <a:rPr lang="en-US" sz="3600" dirty="0"/>
              <a:t> or </a:t>
            </a:r>
            <a:r>
              <a:rPr lang="en-US" sz="3600" b="1" dirty="0"/>
              <a:t>bucket</a:t>
            </a:r>
            <a:r>
              <a:rPr lang="en-US" sz="3600" dirty="0"/>
              <a:t> </a:t>
            </a:r>
            <a:r>
              <a:rPr lang="en-US" sz="3600" b="1" dirty="0"/>
              <a:t>testing</a:t>
            </a:r>
            <a:r>
              <a:rPr lang="en-US" sz="3600" dirty="0"/>
              <a:t>) is a method of comparing two versions of a webpage or app against each other to determine which one performs better.</a:t>
            </a:r>
          </a:p>
        </p:txBody>
      </p:sp>
    </p:spTree>
    <p:extLst>
      <p:ext uri="{BB962C8B-B14F-4D97-AF65-F5344CB8AC3E}">
        <p14:creationId xmlns:p14="http://schemas.microsoft.com/office/powerpoint/2010/main" val="410551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1484C-F887-4DDC-98FA-BBEB0718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10" y="1030005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A/B Testing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33B3-BCCC-4DD9-B9FD-1B62BC730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59" y="1974575"/>
            <a:ext cx="7134037" cy="34006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/>
              <a:t>Collect Data: </a:t>
            </a:r>
            <a:r>
              <a:rPr lang="en-US" sz="2400" dirty="0"/>
              <a:t>In the high traffic area of the web site.</a:t>
            </a:r>
          </a:p>
          <a:p>
            <a:r>
              <a:rPr lang="en-US" sz="2400" b="1" dirty="0"/>
              <a:t>Identify Goals: </a:t>
            </a:r>
            <a:r>
              <a:rPr lang="en-US" sz="2400" dirty="0"/>
              <a:t>Goals can be anything such as clicking links.</a:t>
            </a:r>
          </a:p>
          <a:p>
            <a:r>
              <a:rPr lang="en-US" sz="2400" b="1" dirty="0"/>
              <a:t>Generate Hypothesis:</a:t>
            </a:r>
            <a:r>
              <a:rPr lang="en-US" sz="2400" dirty="0"/>
              <a:t> What is the impact and the difficulty.</a:t>
            </a:r>
          </a:p>
          <a:p>
            <a:r>
              <a:rPr lang="en-US" sz="2400" b="1" dirty="0"/>
              <a:t>Create Variations: </a:t>
            </a:r>
            <a:r>
              <a:rPr lang="en-US" sz="2400" dirty="0"/>
              <a:t>Customize your choices to the elements of the web site</a:t>
            </a:r>
          </a:p>
          <a:p>
            <a:r>
              <a:rPr lang="en-US" sz="2400" b="1" dirty="0"/>
              <a:t>Run Experiment: </a:t>
            </a:r>
            <a:r>
              <a:rPr lang="en-US" sz="2400" dirty="0"/>
              <a:t>Allow the users to come into the Web Site</a:t>
            </a:r>
            <a:endParaRPr lang="en-US" sz="2400" b="1" dirty="0"/>
          </a:p>
          <a:p>
            <a:r>
              <a:rPr lang="en-US" sz="2400" b="1" dirty="0"/>
              <a:t>Analyze Results: </a:t>
            </a:r>
            <a:r>
              <a:rPr lang="en-US" sz="2400" dirty="0"/>
              <a:t>Analyze the data for the differences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4530C-2855-475E-BC3C-7F98EFEE12A1}"/>
              </a:ext>
            </a:extLst>
          </p:cNvPr>
          <p:cNvSpPr txBox="1"/>
          <p:nvPr/>
        </p:nvSpPr>
        <p:spPr>
          <a:xfrm>
            <a:off x="4457908" y="5897869"/>
            <a:ext cx="3912250" cy="33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hlinkClick r:id="rId2"/>
              </a:rPr>
              <a:t>https://www.optimizely.com/optimization-glossary/ab-testing/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3F025-79E0-4379-84AE-0EAD732E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106" y="2588215"/>
            <a:ext cx="3230869" cy="21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2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855F-35D2-4A6A-9CFC-CC8FBAF7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8788-C9A5-4104-8409-BED2C0E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https://www.hotjar.com/usability-testing/methods</a:t>
            </a:r>
            <a:endParaRPr lang="en-US" dirty="0"/>
          </a:p>
          <a:p>
            <a:r>
              <a:rPr lang="en-US" dirty="0">
                <a:hlinkClick r:id="rId3"/>
              </a:rPr>
              <a:t>https://www.dtelepathy.com/blog/business/14-best-tools-for-evaluating-user-experience</a:t>
            </a:r>
            <a:endParaRPr lang="en-US" dirty="0"/>
          </a:p>
          <a:p>
            <a:r>
              <a:rPr lang="en-US" dirty="0">
                <a:hlinkClick r:id="rId4"/>
              </a:rPr>
              <a:t>https://www.optimizely.com/optimization-glossary/ab-testing/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2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2A3-ADE9-4DD1-8130-7E961199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What is Usability?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1AAC8F0-90D9-4EB6-8F48-D5AEB09C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2" y="2811103"/>
            <a:ext cx="3515887" cy="2390803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75BA818-0829-47C3-8083-6D132FFF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0" y="2391003"/>
            <a:ext cx="6462323" cy="350718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Usability</a:t>
            </a:r>
            <a:r>
              <a:rPr lang="en-US" sz="2400" dirty="0"/>
              <a:t> is the ease of use and </a:t>
            </a:r>
            <a:r>
              <a:rPr lang="en-US" sz="2400" b="1" dirty="0"/>
              <a:t>learnability</a:t>
            </a:r>
            <a:r>
              <a:rPr lang="en-US" sz="2400" dirty="0"/>
              <a:t> of a human-made object such as a tool or device. </a:t>
            </a:r>
          </a:p>
          <a:p>
            <a:endParaRPr lang="en-US" sz="2400" dirty="0"/>
          </a:p>
          <a:p>
            <a:r>
              <a:rPr lang="en-US" sz="2400" dirty="0"/>
              <a:t>In software engineering, </a:t>
            </a:r>
            <a:r>
              <a:rPr lang="en-US" sz="2400" b="1" dirty="0"/>
              <a:t>usability</a:t>
            </a:r>
            <a:r>
              <a:rPr lang="en-US" sz="2400" dirty="0"/>
              <a:t> is the degree to which a software can be used by specified consumers to achieve the following in a quantified context of use: </a:t>
            </a:r>
          </a:p>
          <a:p>
            <a:pPr lvl="1"/>
            <a:r>
              <a:rPr lang="en-US" b="1" dirty="0"/>
              <a:t>Quantified objectives with effectiveness </a:t>
            </a:r>
          </a:p>
          <a:p>
            <a:pPr lvl="1"/>
            <a:r>
              <a:rPr lang="en-US" b="1" dirty="0"/>
              <a:t>Efficiency</a:t>
            </a:r>
          </a:p>
          <a:p>
            <a:pPr lvl="1"/>
            <a:r>
              <a:rPr lang="en-US" b="1" dirty="0"/>
              <a:t>Satisfaction </a:t>
            </a:r>
          </a:p>
        </p:txBody>
      </p:sp>
    </p:spTree>
    <p:extLst>
      <p:ext uri="{BB962C8B-B14F-4D97-AF65-F5344CB8AC3E}">
        <p14:creationId xmlns:p14="http://schemas.microsoft.com/office/powerpoint/2010/main" val="21109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9954-93C9-470E-966E-0785D0EF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Why is Usability Important?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4C86C8-ABD4-4388-B36B-FA289022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23" y="3176707"/>
            <a:ext cx="3842505" cy="2036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67ED-196B-40D3-8384-2449F875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2" y="2385395"/>
            <a:ext cx="6539212" cy="3839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People will leave a web site for the following reasons:</a:t>
            </a:r>
          </a:p>
          <a:p>
            <a:pPr lvl="1"/>
            <a:r>
              <a:rPr lang="en-US" sz="2800" dirty="0"/>
              <a:t>It is </a:t>
            </a:r>
            <a:r>
              <a:rPr lang="en-US" sz="2800" b="1" dirty="0"/>
              <a:t>difficult</a:t>
            </a:r>
            <a:r>
              <a:rPr lang="en-US" sz="2800" dirty="0"/>
              <a:t> to use.</a:t>
            </a:r>
          </a:p>
          <a:p>
            <a:pPr lvl="1"/>
            <a:r>
              <a:rPr lang="en-US" sz="2800" dirty="0"/>
              <a:t>The home page </a:t>
            </a:r>
            <a:r>
              <a:rPr lang="en-US" sz="2800" b="1" dirty="0"/>
              <a:t>does not specify clearly </a:t>
            </a:r>
            <a:r>
              <a:rPr lang="en-US" sz="2800" dirty="0"/>
              <a:t>what the company offers.</a:t>
            </a:r>
          </a:p>
          <a:p>
            <a:pPr lvl="1"/>
            <a:r>
              <a:rPr lang="en-US" sz="2800" dirty="0"/>
              <a:t>The users get </a:t>
            </a:r>
            <a:r>
              <a:rPr lang="en-US" sz="2800" b="1" dirty="0"/>
              <a:t>lost</a:t>
            </a:r>
            <a:r>
              <a:rPr lang="en-US" sz="2800" dirty="0"/>
              <a:t> in it.</a:t>
            </a:r>
          </a:p>
          <a:p>
            <a:pPr lvl="1"/>
            <a:r>
              <a:rPr lang="en-US" sz="2800" dirty="0"/>
              <a:t>No </a:t>
            </a:r>
            <a:r>
              <a:rPr lang="en-US" sz="2800" b="1" dirty="0"/>
              <a:t>clear direction </a:t>
            </a:r>
            <a:r>
              <a:rPr lang="en-US" sz="2800" dirty="0"/>
              <a:t>or agenda.</a:t>
            </a:r>
          </a:p>
          <a:p>
            <a:pPr lvl="1"/>
            <a:r>
              <a:rPr lang="en-US" sz="2800" dirty="0"/>
              <a:t>The web site </a:t>
            </a:r>
            <a:r>
              <a:rPr lang="en-US" sz="2800" b="1" dirty="0"/>
              <a:t>does not answer </a:t>
            </a:r>
            <a:r>
              <a:rPr lang="en-US" sz="2800" dirty="0"/>
              <a:t>the users’ questions.</a:t>
            </a:r>
          </a:p>
          <a:p>
            <a:pPr lvl="1"/>
            <a:r>
              <a:rPr lang="en-US" sz="2800" dirty="0"/>
              <a:t>No </a:t>
            </a:r>
            <a:r>
              <a:rPr lang="en-US" sz="2800" b="1" dirty="0"/>
              <a:t>logical tier </a:t>
            </a:r>
            <a:r>
              <a:rPr lang="en-US" sz="2800" dirty="0"/>
              <a:t>structure.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789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00D9-3203-4F7C-A4D6-1D37C346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User Experience (UX)?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7C3E-C794-4355-BA40-771A7E0E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50137" cy="8367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B050"/>
                </a:solidFill>
              </a:rPr>
              <a:t>User Experience = Look + Feel + Usability</a:t>
            </a:r>
          </a:p>
          <a:p>
            <a:endParaRPr lang="en-US" sz="3600" dirty="0">
              <a:solidFill>
                <a:srgbClr val="00B050"/>
              </a:solidFill>
            </a:endParaRPr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72471-C36D-4929-99BF-3C66E78D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60" y="2839170"/>
            <a:ext cx="6316193" cy="34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4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296A9-C8D0-474A-9E0D-53CBBB6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User Experience (UX)?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70D83-A9BE-40CB-AEF0-4D349DAFD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0004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09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D89FA-43F8-4DC6-911A-870CE150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F19C-1A2C-4A95-87EE-66CE23D5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72" y="1775791"/>
            <a:ext cx="6918922" cy="419741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The following are what meaningful and valuable user experience, information must be:</a:t>
            </a:r>
          </a:p>
          <a:p>
            <a:pPr lvl="1" fontAlgn="base"/>
            <a:r>
              <a:rPr lang="en-US" sz="2000" b="1" dirty="0"/>
              <a:t>Useful</a:t>
            </a:r>
            <a:r>
              <a:rPr lang="en-US" sz="2000" dirty="0"/>
              <a:t>: The Web content should be </a:t>
            </a:r>
            <a:r>
              <a:rPr lang="en-US" sz="2000" b="1" dirty="0"/>
              <a:t>original and fulfill a need</a:t>
            </a:r>
            <a:r>
              <a:rPr lang="en-US" sz="2000" dirty="0"/>
              <a:t>.</a:t>
            </a:r>
          </a:p>
          <a:p>
            <a:pPr lvl="1" fontAlgn="base"/>
            <a:r>
              <a:rPr lang="en-US" sz="2000" b="1" dirty="0"/>
              <a:t>Usable</a:t>
            </a:r>
            <a:r>
              <a:rPr lang="en-US" sz="2000" dirty="0"/>
              <a:t>: The site must be </a:t>
            </a:r>
            <a:r>
              <a:rPr lang="en-US" sz="2000" b="1" dirty="0"/>
              <a:t>easy to use</a:t>
            </a:r>
            <a:r>
              <a:rPr lang="en-US" sz="2000" dirty="0"/>
              <a:t>.</a:t>
            </a:r>
          </a:p>
          <a:p>
            <a:pPr lvl="1" fontAlgn="base"/>
            <a:r>
              <a:rPr lang="en-US" sz="2000" b="1" dirty="0"/>
              <a:t>Desirable</a:t>
            </a:r>
            <a:r>
              <a:rPr lang="en-US" sz="2000" dirty="0"/>
              <a:t>: Image, identity, brand, and other design elements are used to </a:t>
            </a:r>
            <a:r>
              <a:rPr lang="en-US" sz="2000" b="1" dirty="0"/>
              <a:t>evoke emotion </a:t>
            </a:r>
            <a:r>
              <a:rPr lang="en-US" sz="2000" dirty="0"/>
              <a:t>and appreciation.</a:t>
            </a:r>
          </a:p>
          <a:p>
            <a:pPr lvl="1" fontAlgn="base"/>
            <a:r>
              <a:rPr lang="en-US" sz="2000" b="1" dirty="0"/>
              <a:t>Findable</a:t>
            </a:r>
            <a:r>
              <a:rPr lang="en-US" sz="2000" dirty="0"/>
              <a:t>: Content needs to be </a:t>
            </a:r>
            <a:r>
              <a:rPr lang="en-US" sz="2000" b="1" dirty="0"/>
              <a:t>navigable and locatable </a:t>
            </a:r>
            <a:r>
              <a:rPr lang="en-US" sz="2000" dirty="0"/>
              <a:t>onsite and offsite.</a:t>
            </a:r>
          </a:p>
          <a:p>
            <a:pPr lvl="1" fontAlgn="base"/>
            <a:r>
              <a:rPr lang="en-US" sz="2000" b="1" dirty="0"/>
              <a:t>Accessible</a:t>
            </a:r>
            <a:r>
              <a:rPr lang="en-US" sz="2000" dirty="0"/>
              <a:t>: Content needs to be </a:t>
            </a:r>
            <a:r>
              <a:rPr lang="en-US" sz="2000" b="1" dirty="0"/>
              <a:t>accessible to people </a:t>
            </a:r>
            <a:r>
              <a:rPr lang="en-US" sz="2000" dirty="0"/>
              <a:t>with disabilities.</a:t>
            </a:r>
          </a:p>
          <a:p>
            <a:pPr lvl="1" fontAlgn="base"/>
            <a:r>
              <a:rPr lang="en-US" sz="2000" b="1" dirty="0"/>
              <a:t>Credible</a:t>
            </a:r>
            <a:r>
              <a:rPr lang="en-US" sz="2000" dirty="0"/>
              <a:t>: Users must </a:t>
            </a:r>
            <a:r>
              <a:rPr lang="en-US" sz="2000" b="1" dirty="0"/>
              <a:t>trust and believe </a:t>
            </a:r>
            <a:r>
              <a:rPr lang="en-US" sz="2000" dirty="0"/>
              <a:t>what you tell them.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09C3C-FE92-415A-AA06-AB2DD6B4471A}"/>
              </a:ext>
            </a:extLst>
          </p:cNvPr>
          <p:cNvSpPr txBox="1"/>
          <p:nvPr/>
        </p:nvSpPr>
        <p:spPr>
          <a:xfrm>
            <a:off x="3787140" y="6084131"/>
            <a:ext cx="4899660" cy="545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hlinkClick r:id="rId2"/>
              </a:rPr>
              <a:t>https://www.usability.gov/what-and-why/user-experience.html</a:t>
            </a:r>
            <a:endParaRPr lang="en-US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2AC10-2E0D-472F-8B1D-5186B4EBE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848" y="2342277"/>
            <a:ext cx="3984134" cy="22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712-38EB-4CBE-A9B7-E6670914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01" y="378270"/>
            <a:ext cx="8447839" cy="1325563"/>
          </a:xfrm>
        </p:spPr>
        <p:txBody>
          <a:bodyPr>
            <a:normAutofit/>
          </a:bodyPr>
          <a:lstStyle/>
          <a:p>
            <a:r>
              <a:rPr lang="en-US" dirty="0"/>
              <a:t>What is ‘User Experience Testing’?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B9EC-6950-4AB8-9EAD-920ACC6B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4" y="1641554"/>
            <a:ext cx="7972759" cy="4481540"/>
          </a:xfrm>
        </p:spPr>
        <p:txBody>
          <a:bodyPr anchor="ctr">
            <a:normAutofit/>
          </a:bodyPr>
          <a:lstStyle/>
          <a:p>
            <a:r>
              <a:rPr lang="en-US" b="1" dirty="0"/>
              <a:t>User experience testing</a:t>
            </a:r>
            <a:r>
              <a:rPr lang="en-US" dirty="0"/>
              <a:t> is the process of collecting qualitative and quantitative data from the </a:t>
            </a:r>
            <a:r>
              <a:rPr lang="en-US" b="1" dirty="0"/>
              <a:t>user</a:t>
            </a:r>
            <a:r>
              <a:rPr lang="en-US" dirty="0"/>
              <a:t>, whilst the </a:t>
            </a:r>
            <a:r>
              <a:rPr lang="en-US" b="1" dirty="0"/>
              <a:t>user</a:t>
            </a:r>
            <a:r>
              <a:rPr lang="en-US" dirty="0"/>
              <a:t> is subject to all aspects of a service or product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Evaluating a User Interface</a:t>
            </a:r>
          </a:p>
          <a:p>
            <a:r>
              <a:rPr lang="en-US" dirty="0"/>
              <a:t>The two main techniques for </a:t>
            </a:r>
            <a:r>
              <a:rPr lang="en-US" b="1" dirty="0"/>
              <a:t>evaluating</a:t>
            </a:r>
            <a:r>
              <a:rPr lang="en-US" dirty="0"/>
              <a:t> a </a:t>
            </a:r>
            <a:r>
              <a:rPr lang="en-US" b="1" dirty="0"/>
              <a:t>user interface</a:t>
            </a:r>
            <a:r>
              <a:rPr lang="en-US" dirty="0"/>
              <a:t> 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Empirical </a:t>
            </a:r>
            <a:r>
              <a:rPr lang="en-US" sz="2800" b="1" dirty="0"/>
              <a:t>Evaluation </a:t>
            </a:r>
            <a:r>
              <a:rPr lang="en-US" sz="2800" dirty="0"/>
              <a:t>(testing with </a:t>
            </a:r>
            <a:r>
              <a:rPr lang="en-US" sz="2800" b="1" dirty="0"/>
              <a:t>users</a:t>
            </a:r>
            <a:r>
              <a:rPr lang="en-US" sz="28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Heuristic </a:t>
            </a:r>
            <a:r>
              <a:rPr lang="en-US" sz="2800" b="1" dirty="0"/>
              <a:t>Evaluation</a:t>
            </a:r>
            <a:r>
              <a:rPr lang="en-US" sz="2800" dirty="0"/>
              <a:t> (based on a set of rules)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aptop Secure">
            <a:extLst>
              <a:ext uri="{FF2B5EF4-FFF2-40B4-BE49-F238E27FC236}">
                <a16:creationId xmlns:a16="http://schemas.microsoft.com/office/drawing/2014/main" id="{B465B874-DDD6-474F-95F6-520CB761D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5E59-12DE-42B8-B6E1-FCF343D0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Why Usability Testing is Needed?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BC0AC-2EEF-4E23-B9DB-F10CCA823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0320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73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18F44-280D-496A-AE9D-7D4DCA12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Usability Testing 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7865-8028-4623-A57A-DDED2EA4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99" y="1740725"/>
            <a:ext cx="7164324" cy="4496534"/>
          </a:xfr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Moderated vs Unmoderated </a:t>
            </a:r>
            <a:r>
              <a:rPr lang="en-US" sz="2400" dirty="0">
                <a:solidFill>
                  <a:schemeClr val="bg1"/>
                </a:solidFill>
              </a:rPr>
              <a:t>Usability Testing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Remote Usability </a:t>
            </a:r>
            <a:r>
              <a:rPr lang="en-US" sz="2400" dirty="0">
                <a:solidFill>
                  <a:schemeClr val="bg1"/>
                </a:solidFill>
              </a:rPr>
              <a:t>tests are done remotely for increasing the number of users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 Person Usability </a:t>
            </a:r>
            <a:r>
              <a:rPr lang="en-US" sz="2400" dirty="0">
                <a:solidFill>
                  <a:schemeClr val="bg1"/>
                </a:solidFill>
              </a:rPr>
              <a:t>tests are done in presence of UX/Moderator. More expensive.</a:t>
            </a:r>
          </a:p>
          <a:p>
            <a:pPr lvl="1"/>
            <a:r>
              <a:rPr lang="en-US" sz="1800" b="1" dirty="0">
                <a:solidFill>
                  <a:schemeClr val="bg1"/>
                </a:solidFill>
              </a:rPr>
              <a:t>Moderated</a:t>
            </a:r>
            <a:r>
              <a:rPr lang="en-US" sz="1800" dirty="0">
                <a:solidFill>
                  <a:schemeClr val="bg1"/>
                </a:solidFill>
              </a:rPr>
              <a:t> – In person offer most control and collects more in-depth information.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Explorative</a:t>
            </a:r>
            <a:r>
              <a:rPr lang="en-US" sz="2400" dirty="0">
                <a:solidFill>
                  <a:schemeClr val="bg1"/>
                </a:solidFill>
              </a:rPr>
              <a:t> – Open Ended, Brainstorming.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Assessment Research is used to test user’s satisfaction, General functionality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Comparative</a:t>
            </a:r>
            <a:r>
              <a:rPr lang="en-US" sz="2400" dirty="0">
                <a:solidFill>
                  <a:schemeClr val="bg1"/>
                </a:solidFill>
              </a:rPr>
              <a:t> – Asking users to choose which solution they prefer.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8D1B8-B5A5-4255-9810-220462D25ACC}"/>
              </a:ext>
            </a:extLst>
          </p:cNvPr>
          <p:cNvSpPr txBox="1"/>
          <p:nvPr/>
        </p:nvSpPr>
        <p:spPr>
          <a:xfrm>
            <a:off x="3459480" y="6456714"/>
            <a:ext cx="4062984" cy="40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https://www.hotjar.com/usability-testing/methods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6D79E-4AE9-4D21-BDA7-1DFEE3D3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897" y="2567046"/>
            <a:ext cx="3896804" cy="25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075D8467AAD489F987FC57E828B96" ma:contentTypeVersion="11" ma:contentTypeDescription="Create a new document." ma:contentTypeScope="" ma:versionID="7aa65a990de242631548546c0cd0b486">
  <xsd:schema xmlns:xsd="http://www.w3.org/2001/XMLSchema" xmlns:xs="http://www.w3.org/2001/XMLSchema" xmlns:p="http://schemas.microsoft.com/office/2006/metadata/properties" xmlns:ns3="2a1d1423-1001-4e22-927c-cd2b2076853b" xmlns:ns4="dc49db8f-ea0a-4b1d-b3f0-77a098872658" targetNamespace="http://schemas.microsoft.com/office/2006/metadata/properties" ma:root="true" ma:fieldsID="39d98789336aac9e2319b8e029fa4645" ns3:_="" ns4:_="">
    <xsd:import namespace="2a1d1423-1001-4e22-927c-cd2b2076853b"/>
    <xsd:import namespace="dc49db8f-ea0a-4b1d-b3f0-77a0988726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d1423-1001-4e22-927c-cd2b207685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9db8f-ea0a-4b1d-b3f0-77a09887265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F00AC9-79D9-43D6-B903-3966195569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4E4E73-B2B5-4638-B4FC-32396B8D3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1d1423-1001-4e22-927c-cd2b2076853b"/>
    <ds:schemaRef ds:uri="dc49db8f-ea0a-4b1d-b3f0-77a0988726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A3F599-C39C-4B65-A3B4-E6EA78293A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842</Words>
  <Application>Microsoft Macintosh PowerPoint</Application>
  <PresentationFormat>宽屏</PresentationFormat>
  <Paragraphs>102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Usability &amp; User Experience </vt:lpstr>
      <vt:lpstr>What is Usability?</vt:lpstr>
      <vt:lpstr>Why is Usability Important?</vt:lpstr>
      <vt:lpstr>What is User Experience (UX)?</vt:lpstr>
      <vt:lpstr>What is User Experience (UX)?</vt:lpstr>
      <vt:lpstr>User Experience</vt:lpstr>
      <vt:lpstr>What is ‘User Experience Testing’?</vt:lpstr>
      <vt:lpstr>Why Usability Testing is Needed?</vt:lpstr>
      <vt:lpstr>Usability Testing Methods</vt:lpstr>
      <vt:lpstr>Usability Testing Methods</vt:lpstr>
      <vt:lpstr>Moderated Usability Testing </vt:lpstr>
      <vt:lpstr>Best Tools For Evaluating User Experience</vt:lpstr>
      <vt:lpstr>What is A/B Testing?</vt:lpstr>
      <vt:lpstr>A/B Testing Process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&amp; User Experience </dc:title>
  <dc:creator>Medi Servat</dc:creator>
  <cp:lastModifiedBy>Kaiyuan Zhao</cp:lastModifiedBy>
  <cp:revision>1</cp:revision>
  <dcterms:created xsi:type="dcterms:W3CDTF">2019-10-24T14:26:00Z</dcterms:created>
  <dcterms:modified xsi:type="dcterms:W3CDTF">2019-12-17T01:50:31Z</dcterms:modified>
</cp:coreProperties>
</file>