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EE590-0DB1-4597-A79E-195F64B54B7E}" v="41" dt="2019-05-21T13:43:25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 Servat" userId="f387cf9d-4883-44d8-aada-f90097f5bc34" providerId="ADAL" clId="{108EE590-0DB1-4597-A79E-195F64B54B7E}"/>
    <pc:docChg chg="undo custSel mod addSld modSld">
      <pc:chgData name="Medi Servat" userId="f387cf9d-4883-44d8-aada-f90097f5bc34" providerId="ADAL" clId="{108EE590-0DB1-4597-A79E-195F64B54B7E}" dt="2019-05-21T13:46:08.971" v="1161" actId="20577"/>
      <pc:docMkLst>
        <pc:docMk/>
      </pc:docMkLst>
      <pc:sldChg chg="modSp">
        <pc:chgData name="Medi Servat" userId="f387cf9d-4883-44d8-aada-f90097f5bc34" providerId="ADAL" clId="{108EE590-0DB1-4597-A79E-195F64B54B7E}" dt="2019-05-20T16:39:40.401" v="24" actId="6549"/>
        <pc:sldMkLst>
          <pc:docMk/>
          <pc:sldMk cId="3409849213" sldId="256"/>
        </pc:sldMkLst>
        <pc:spChg chg="mod">
          <ac:chgData name="Medi Servat" userId="f387cf9d-4883-44d8-aada-f90097f5bc34" providerId="ADAL" clId="{108EE590-0DB1-4597-A79E-195F64B54B7E}" dt="2019-05-20T16:39:24.002" v="12" actId="20577"/>
          <ac:spMkLst>
            <pc:docMk/>
            <pc:sldMk cId="3409849213" sldId="256"/>
            <ac:spMk id="2" creationId="{628DC64A-F218-4E0E-9B1B-FFB221A13B63}"/>
          </ac:spMkLst>
        </pc:spChg>
        <pc:spChg chg="mod">
          <ac:chgData name="Medi Servat" userId="f387cf9d-4883-44d8-aada-f90097f5bc34" providerId="ADAL" clId="{108EE590-0DB1-4597-A79E-195F64B54B7E}" dt="2019-05-20T16:39:40.401" v="24" actId="6549"/>
          <ac:spMkLst>
            <pc:docMk/>
            <pc:sldMk cId="3409849213" sldId="256"/>
            <ac:spMk id="3" creationId="{A96AC536-CFC9-4CCA-8BEF-7A148641DFA1}"/>
          </ac:spMkLst>
        </pc:spChg>
      </pc:sldChg>
      <pc:sldChg chg="modSp">
        <pc:chgData name="Medi Servat" userId="f387cf9d-4883-44d8-aada-f90097f5bc34" providerId="ADAL" clId="{108EE590-0DB1-4597-A79E-195F64B54B7E}" dt="2019-05-20T16:41:40.557" v="159" actId="20577"/>
        <pc:sldMkLst>
          <pc:docMk/>
          <pc:sldMk cId="4256616700" sldId="257"/>
        </pc:sldMkLst>
        <pc:spChg chg="mod">
          <ac:chgData name="Medi Servat" userId="f387cf9d-4883-44d8-aada-f90097f5bc34" providerId="ADAL" clId="{108EE590-0DB1-4597-A79E-195F64B54B7E}" dt="2019-05-20T16:41:40.557" v="159" actId="20577"/>
          <ac:spMkLst>
            <pc:docMk/>
            <pc:sldMk cId="4256616700" sldId="257"/>
            <ac:spMk id="3" creationId="{EE013E7E-E0DC-4D86-88A3-5594AD6BBCC4}"/>
          </ac:spMkLst>
        </pc:spChg>
      </pc:sldChg>
      <pc:sldChg chg="modSp">
        <pc:chgData name="Medi Servat" userId="f387cf9d-4883-44d8-aada-f90097f5bc34" providerId="ADAL" clId="{108EE590-0DB1-4597-A79E-195F64B54B7E}" dt="2019-05-20T16:40:35.227" v="104" actId="20577"/>
        <pc:sldMkLst>
          <pc:docMk/>
          <pc:sldMk cId="3410103831" sldId="258"/>
        </pc:sldMkLst>
        <pc:spChg chg="mod">
          <ac:chgData name="Medi Servat" userId="f387cf9d-4883-44d8-aada-f90097f5bc34" providerId="ADAL" clId="{108EE590-0DB1-4597-A79E-195F64B54B7E}" dt="2019-05-20T16:40:35.227" v="104" actId="20577"/>
          <ac:spMkLst>
            <pc:docMk/>
            <pc:sldMk cId="3410103831" sldId="258"/>
            <ac:spMk id="3" creationId="{CB02C9BB-FF5C-4DEA-AD8E-7ED0B4DCEE70}"/>
          </ac:spMkLst>
        </pc:spChg>
      </pc:sldChg>
      <pc:sldChg chg="addSp delSp modSp add mod setBg">
        <pc:chgData name="Medi Servat" userId="f387cf9d-4883-44d8-aada-f90097f5bc34" providerId="ADAL" clId="{108EE590-0DB1-4597-A79E-195F64B54B7E}" dt="2019-05-20T16:53:38.225" v="221" actId="26606"/>
        <pc:sldMkLst>
          <pc:docMk/>
          <pc:sldMk cId="4063018923" sldId="259"/>
        </pc:sldMkLst>
        <pc:spChg chg="del">
          <ac:chgData name="Medi Servat" userId="f387cf9d-4883-44d8-aada-f90097f5bc34" providerId="ADAL" clId="{108EE590-0DB1-4597-A79E-195F64B54B7E}" dt="2019-05-20T16:53:38.225" v="221" actId="26606"/>
          <ac:spMkLst>
            <pc:docMk/>
            <pc:sldMk cId="4063018923" sldId="259"/>
            <ac:spMk id="2" creationId="{4B7E52DD-496F-4A8B-93F6-9A963C0369CD}"/>
          </ac:spMkLst>
        </pc:spChg>
        <pc:spChg chg="del">
          <ac:chgData name="Medi Servat" userId="f387cf9d-4883-44d8-aada-f90097f5bc34" providerId="ADAL" clId="{108EE590-0DB1-4597-A79E-195F64B54B7E}" dt="2019-05-20T16:53:38.225" v="221" actId="26606"/>
          <ac:spMkLst>
            <pc:docMk/>
            <pc:sldMk cId="4063018923" sldId="259"/>
            <ac:spMk id="3" creationId="{A84A9162-BD8F-43E0-927D-89AB1A18BF7F}"/>
          </ac:spMkLst>
        </pc:spChg>
        <pc:spChg chg="add">
          <ac:chgData name="Medi Servat" userId="f387cf9d-4883-44d8-aada-f90097f5bc34" providerId="ADAL" clId="{108EE590-0DB1-4597-A79E-195F64B54B7E}" dt="2019-05-20T16:53:38.225" v="221" actId="26606"/>
          <ac:spMkLst>
            <pc:docMk/>
            <pc:sldMk cId="4063018923" sldId="259"/>
            <ac:spMk id="10" creationId="{32BC26D8-82FB-445E-AA49-62A77D7C1EE0}"/>
          </ac:spMkLst>
        </pc:spChg>
        <pc:spChg chg="add">
          <ac:chgData name="Medi Servat" userId="f387cf9d-4883-44d8-aada-f90097f5bc34" providerId="ADAL" clId="{108EE590-0DB1-4597-A79E-195F64B54B7E}" dt="2019-05-20T16:53:38.225" v="221" actId="26606"/>
          <ac:spMkLst>
            <pc:docMk/>
            <pc:sldMk cId="4063018923" sldId="259"/>
            <ac:spMk id="12" creationId="{CB44330D-EA18-4254-AA95-EB49948539B8}"/>
          </ac:spMkLst>
        </pc:spChg>
        <pc:picChg chg="add del mod">
          <ac:chgData name="Medi Servat" userId="f387cf9d-4883-44d8-aada-f90097f5bc34" providerId="ADAL" clId="{108EE590-0DB1-4597-A79E-195F64B54B7E}" dt="2019-05-20T16:53:38.225" v="221" actId="26606"/>
          <ac:picMkLst>
            <pc:docMk/>
            <pc:sldMk cId="4063018923" sldId="259"/>
            <ac:picMk id="4" creationId="{13D2401D-2B82-441F-80B4-8CFDDEF7FFB4}"/>
          </ac:picMkLst>
        </pc:picChg>
        <pc:picChg chg="add">
          <ac:chgData name="Medi Servat" userId="f387cf9d-4883-44d8-aada-f90097f5bc34" providerId="ADAL" clId="{108EE590-0DB1-4597-A79E-195F64B54B7E}" dt="2019-05-20T16:53:38.225" v="221" actId="26606"/>
          <ac:picMkLst>
            <pc:docMk/>
            <pc:sldMk cId="4063018923" sldId="259"/>
            <ac:picMk id="7" creationId="{13D2401D-2B82-441F-80B4-8CFDDEF7FFB4}"/>
          </ac:picMkLst>
        </pc:picChg>
      </pc:sldChg>
      <pc:sldChg chg="addSp delSp modSp add mod setBg">
        <pc:chgData name="Medi Servat" userId="f387cf9d-4883-44d8-aada-f90097f5bc34" providerId="ADAL" clId="{108EE590-0DB1-4597-A79E-195F64B54B7E}" dt="2019-05-20T16:53:58.164" v="228" actId="26606"/>
        <pc:sldMkLst>
          <pc:docMk/>
          <pc:sldMk cId="2521804945" sldId="260"/>
        </pc:sldMkLst>
        <pc:spChg chg="add del">
          <ac:chgData name="Medi Servat" userId="f387cf9d-4883-44d8-aada-f90097f5bc34" providerId="ADAL" clId="{108EE590-0DB1-4597-A79E-195F64B54B7E}" dt="2019-05-20T16:53:58.164" v="228" actId="26606"/>
          <ac:spMkLst>
            <pc:docMk/>
            <pc:sldMk cId="2521804945" sldId="260"/>
            <ac:spMk id="2" creationId="{D130D1C8-ABCC-442D-95DF-B8194A62E6BD}"/>
          </ac:spMkLst>
        </pc:spChg>
        <pc:spChg chg="add del">
          <ac:chgData name="Medi Servat" userId="f387cf9d-4883-44d8-aada-f90097f5bc34" providerId="ADAL" clId="{108EE590-0DB1-4597-A79E-195F64B54B7E}" dt="2019-05-20T16:53:58.164" v="228" actId="26606"/>
          <ac:spMkLst>
            <pc:docMk/>
            <pc:sldMk cId="2521804945" sldId="260"/>
            <ac:spMk id="3" creationId="{B0CB55D5-70A2-41F9-B4FA-8B3C29FD20EC}"/>
          </ac:spMkLst>
        </pc:spChg>
        <pc:spChg chg="add del">
          <ac:chgData name="Medi Servat" userId="f387cf9d-4883-44d8-aada-f90097f5bc34" providerId="ADAL" clId="{108EE590-0DB1-4597-A79E-195F64B54B7E}" dt="2019-05-20T16:53:58.142" v="227" actId="26606"/>
          <ac:spMkLst>
            <pc:docMk/>
            <pc:sldMk cId="2521804945" sldId="260"/>
            <ac:spMk id="9" creationId="{42A5316D-ED2F-4F89-B4B4-8D9240B1A348}"/>
          </ac:spMkLst>
        </pc:spChg>
        <pc:spChg chg="add del">
          <ac:chgData name="Medi Servat" userId="f387cf9d-4883-44d8-aada-f90097f5bc34" providerId="ADAL" clId="{108EE590-0DB1-4597-A79E-195F64B54B7E}" dt="2019-05-20T16:53:49.874" v="223" actId="26606"/>
          <ac:spMkLst>
            <pc:docMk/>
            <pc:sldMk cId="2521804945" sldId="260"/>
            <ac:spMk id="10" creationId="{32BC26D8-82FB-445E-AA49-62A77D7C1EE0}"/>
          </ac:spMkLst>
        </pc:spChg>
        <pc:spChg chg="add del">
          <ac:chgData name="Medi Servat" userId="f387cf9d-4883-44d8-aada-f90097f5bc34" providerId="ADAL" clId="{108EE590-0DB1-4597-A79E-195F64B54B7E}" dt="2019-05-20T16:53:49.874" v="223" actId="26606"/>
          <ac:spMkLst>
            <pc:docMk/>
            <pc:sldMk cId="2521804945" sldId="260"/>
            <ac:spMk id="12" creationId="{CB44330D-EA18-4254-AA95-EB49948539B8}"/>
          </ac:spMkLst>
        </pc:spChg>
        <pc:spChg chg="add del">
          <ac:chgData name="Medi Servat" userId="f387cf9d-4883-44d8-aada-f90097f5bc34" providerId="ADAL" clId="{108EE590-0DB1-4597-A79E-195F64B54B7E}" dt="2019-05-20T16:53:52.585" v="225" actId="26606"/>
          <ac:spMkLst>
            <pc:docMk/>
            <pc:sldMk cId="2521804945" sldId="260"/>
            <ac:spMk id="14" creationId="{823AC064-BC96-4F32-8AE1-B2FD38754823}"/>
          </ac:spMkLst>
        </pc:spChg>
        <pc:spChg chg="add del">
          <ac:chgData name="Medi Servat" userId="f387cf9d-4883-44d8-aada-f90097f5bc34" providerId="ADAL" clId="{108EE590-0DB1-4597-A79E-195F64B54B7E}" dt="2019-05-20T16:53:52.585" v="225" actId="26606"/>
          <ac:spMkLst>
            <pc:docMk/>
            <pc:sldMk cId="2521804945" sldId="260"/>
            <ac:spMk id="15" creationId="{D130D1C8-ABCC-442D-95DF-B8194A62E6BD}"/>
          </ac:spMkLst>
        </pc:spChg>
        <pc:spChg chg="add del">
          <ac:chgData name="Medi Servat" userId="f387cf9d-4883-44d8-aada-f90097f5bc34" providerId="ADAL" clId="{108EE590-0DB1-4597-A79E-195F64B54B7E}" dt="2019-05-20T16:53:58.142" v="227" actId="26606"/>
          <ac:spMkLst>
            <pc:docMk/>
            <pc:sldMk cId="2521804945" sldId="260"/>
            <ac:spMk id="19" creationId="{D130D1C8-ABCC-442D-95DF-B8194A62E6BD}"/>
          </ac:spMkLst>
        </pc:spChg>
        <pc:spChg chg="add del">
          <ac:chgData name="Medi Servat" userId="f387cf9d-4883-44d8-aada-f90097f5bc34" providerId="ADAL" clId="{108EE590-0DB1-4597-A79E-195F64B54B7E}" dt="2019-05-20T16:53:58.142" v="227" actId="26606"/>
          <ac:spMkLst>
            <pc:docMk/>
            <pc:sldMk cId="2521804945" sldId="260"/>
            <ac:spMk id="21" creationId="{B0CB55D5-70A2-41F9-B4FA-8B3C29FD20EC}"/>
          </ac:spMkLst>
        </pc:spChg>
        <pc:spChg chg="add">
          <ac:chgData name="Medi Servat" userId="f387cf9d-4883-44d8-aada-f90097f5bc34" providerId="ADAL" clId="{108EE590-0DB1-4597-A79E-195F64B54B7E}" dt="2019-05-20T16:53:58.164" v="228" actId="26606"/>
          <ac:spMkLst>
            <pc:docMk/>
            <pc:sldMk cId="2521804945" sldId="260"/>
            <ac:spMk id="23" creationId="{32BC26D8-82FB-445E-AA49-62A77D7C1EE0}"/>
          </ac:spMkLst>
        </pc:spChg>
        <pc:spChg chg="add">
          <ac:chgData name="Medi Servat" userId="f387cf9d-4883-44d8-aada-f90097f5bc34" providerId="ADAL" clId="{108EE590-0DB1-4597-A79E-195F64B54B7E}" dt="2019-05-20T16:53:58.164" v="228" actId="26606"/>
          <ac:spMkLst>
            <pc:docMk/>
            <pc:sldMk cId="2521804945" sldId="260"/>
            <ac:spMk id="24" creationId="{CB44330D-EA18-4254-AA95-EB49948539B8}"/>
          </ac:spMkLst>
        </pc:spChg>
        <pc:picChg chg="add del mod">
          <ac:chgData name="Medi Servat" userId="f387cf9d-4883-44d8-aada-f90097f5bc34" providerId="ADAL" clId="{108EE590-0DB1-4597-A79E-195F64B54B7E}" dt="2019-05-20T16:53:58.164" v="228" actId="26606"/>
          <ac:picMkLst>
            <pc:docMk/>
            <pc:sldMk cId="2521804945" sldId="260"/>
            <ac:picMk id="4" creationId="{F59B73CA-6281-400B-BBD7-BC95CA408799}"/>
          </ac:picMkLst>
        </pc:picChg>
        <pc:picChg chg="add del">
          <ac:chgData name="Medi Servat" userId="f387cf9d-4883-44d8-aada-f90097f5bc34" providerId="ADAL" clId="{108EE590-0DB1-4597-A79E-195F64B54B7E}" dt="2019-05-20T16:53:49.874" v="223" actId="26606"/>
          <ac:picMkLst>
            <pc:docMk/>
            <pc:sldMk cId="2521804945" sldId="260"/>
            <ac:picMk id="7" creationId="{F59B73CA-6281-400B-BBD7-BC95CA408799}"/>
          </ac:picMkLst>
        </pc:picChg>
        <pc:picChg chg="add del">
          <ac:chgData name="Medi Servat" userId="f387cf9d-4883-44d8-aada-f90097f5bc34" providerId="ADAL" clId="{108EE590-0DB1-4597-A79E-195F64B54B7E}" dt="2019-05-20T16:53:52.585" v="225" actId="26606"/>
          <ac:picMkLst>
            <pc:docMk/>
            <pc:sldMk cId="2521804945" sldId="260"/>
            <ac:picMk id="17" creationId="{F59B73CA-6281-400B-BBD7-BC95CA408799}"/>
          </ac:picMkLst>
        </pc:picChg>
        <pc:picChg chg="add del">
          <ac:chgData name="Medi Servat" userId="f387cf9d-4883-44d8-aada-f90097f5bc34" providerId="ADAL" clId="{108EE590-0DB1-4597-A79E-195F64B54B7E}" dt="2019-05-20T16:53:58.142" v="227" actId="26606"/>
          <ac:picMkLst>
            <pc:docMk/>
            <pc:sldMk cId="2521804945" sldId="260"/>
            <ac:picMk id="20" creationId="{F59B73CA-6281-400B-BBD7-BC95CA408799}"/>
          </ac:picMkLst>
        </pc:picChg>
        <pc:picChg chg="add">
          <ac:chgData name="Medi Servat" userId="f387cf9d-4883-44d8-aada-f90097f5bc34" providerId="ADAL" clId="{108EE590-0DB1-4597-A79E-195F64B54B7E}" dt="2019-05-20T16:53:58.164" v="228" actId="26606"/>
          <ac:picMkLst>
            <pc:docMk/>
            <pc:sldMk cId="2521804945" sldId="260"/>
            <ac:picMk id="25" creationId="{F59B73CA-6281-400B-BBD7-BC95CA408799}"/>
          </ac:picMkLst>
        </pc:picChg>
        <pc:cxnChg chg="add del">
          <ac:chgData name="Medi Servat" userId="f387cf9d-4883-44d8-aada-f90097f5bc34" providerId="ADAL" clId="{108EE590-0DB1-4597-A79E-195F64B54B7E}" dt="2019-05-20T16:53:52.585" v="225" actId="26606"/>
          <ac:cxnSpMkLst>
            <pc:docMk/>
            <pc:sldMk cId="2521804945" sldId="260"/>
            <ac:cxnSpMk id="16" creationId="{7E7C77BC-7138-40B1-A15B-20F57A494629}"/>
          </ac:cxnSpMkLst>
        </pc:cxnChg>
      </pc:sldChg>
      <pc:sldChg chg="addSp modSp add">
        <pc:chgData name="Medi Servat" userId="f387cf9d-4883-44d8-aada-f90097f5bc34" providerId="ADAL" clId="{108EE590-0DB1-4597-A79E-195F64B54B7E}" dt="2019-05-20T16:45:59.428" v="173" actId="14100"/>
        <pc:sldMkLst>
          <pc:docMk/>
          <pc:sldMk cId="3772434987" sldId="261"/>
        </pc:sldMkLst>
        <pc:picChg chg="add mod">
          <ac:chgData name="Medi Servat" userId="f387cf9d-4883-44d8-aada-f90097f5bc34" providerId="ADAL" clId="{108EE590-0DB1-4597-A79E-195F64B54B7E}" dt="2019-05-20T16:45:59.428" v="173" actId="14100"/>
          <ac:picMkLst>
            <pc:docMk/>
            <pc:sldMk cId="3772434987" sldId="261"/>
            <ac:picMk id="4" creationId="{5553B6FA-1511-495A-9556-13839EE2F977}"/>
          </ac:picMkLst>
        </pc:picChg>
      </pc:sldChg>
      <pc:sldChg chg="addSp delSp modSp add mod setBg">
        <pc:chgData name="Medi Servat" userId="f387cf9d-4883-44d8-aada-f90097f5bc34" providerId="ADAL" clId="{108EE590-0DB1-4597-A79E-195F64B54B7E}" dt="2019-05-20T16:47:32.447" v="193" actId="26606"/>
        <pc:sldMkLst>
          <pc:docMk/>
          <pc:sldMk cId="462614864" sldId="262"/>
        </pc:sldMkLst>
        <pc:spChg chg="add del mod">
          <ac:chgData name="Medi Servat" userId="f387cf9d-4883-44d8-aada-f90097f5bc34" providerId="ADAL" clId="{108EE590-0DB1-4597-A79E-195F64B54B7E}" dt="2019-05-20T16:47:32.447" v="193" actId="26606"/>
          <ac:spMkLst>
            <pc:docMk/>
            <pc:sldMk cId="462614864" sldId="262"/>
            <ac:spMk id="2" creationId="{654CFF43-E165-40E7-9106-D19C63C60349}"/>
          </ac:spMkLst>
        </pc:spChg>
        <pc:spChg chg="add del">
          <ac:chgData name="Medi Servat" userId="f387cf9d-4883-44d8-aada-f90097f5bc34" providerId="ADAL" clId="{108EE590-0DB1-4597-A79E-195F64B54B7E}" dt="2019-05-20T16:47:32.447" v="193" actId="26606"/>
          <ac:spMkLst>
            <pc:docMk/>
            <pc:sldMk cId="462614864" sldId="262"/>
            <ac:spMk id="3" creationId="{E1954F59-0BB6-437A-83E7-74127081C7F4}"/>
          </ac:spMkLst>
        </pc:spChg>
        <pc:spChg chg="add">
          <ac:chgData name="Medi Servat" userId="f387cf9d-4883-44d8-aada-f90097f5bc34" providerId="ADAL" clId="{108EE590-0DB1-4597-A79E-195F64B54B7E}" dt="2019-05-20T16:47:32.447" v="193" actId="26606"/>
          <ac:spMkLst>
            <pc:docMk/>
            <pc:sldMk cId="462614864" sldId="262"/>
            <ac:spMk id="6" creationId="{823AC064-BC96-4F32-8AE1-B2FD38754823}"/>
          </ac:spMkLst>
        </pc:spChg>
        <pc:spChg chg="add del">
          <ac:chgData name="Medi Servat" userId="f387cf9d-4883-44d8-aada-f90097f5bc34" providerId="ADAL" clId="{108EE590-0DB1-4597-A79E-195F64B54B7E}" dt="2019-05-20T16:47:21.571" v="178" actId="26606"/>
          <ac:spMkLst>
            <pc:docMk/>
            <pc:sldMk cId="462614864" sldId="262"/>
            <ac:spMk id="10" creationId="{32BC26D8-82FB-445E-AA49-62A77D7C1EE0}"/>
          </ac:spMkLst>
        </pc:spChg>
        <pc:spChg chg="add del">
          <ac:chgData name="Medi Servat" userId="f387cf9d-4883-44d8-aada-f90097f5bc34" providerId="ADAL" clId="{108EE590-0DB1-4597-A79E-195F64B54B7E}" dt="2019-05-20T16:47:21.571" v="178" actId="26606"/>
          <ac:spMkLst>
            <pc:docMk/>
            <pc:sldMk cId="462614864" sldId="262"/>
            <ac:spMk id="12" creationId="{CB44330D-EA18-4254-AA95-EB49948539B8}"/>
          </ac:spMkLst>
        </pc:spChg>
        <pc:picChg chg="add del mod">
          <ac:chgData name="Medi Servat" userId="f387cf9d-4883-44d8-aada-f90097f5bc34" providerId="ADAL" clId="{108EE590-0DB1-4597-A79E-195F64B54B7E}" dt="2019-05-20T16:47:32.447" v="193" actId="26606"/>
          <ac:picMkLst>
            <pc:docMk/>
            <pc:sldMk cId="462614864" sldId="262"/>
            <ac:picMk id="4" creationId="{E8BCCF27-DD5A-4132-8F01-505A65D08C52}"/>
          </ac:picMkLst>
        </pc:picChg>
        <pc:picChg chg="add del">
          <ac:chgData name="Medi Servat" userId="f387cf9d-4883-44d8-aada-f90097f5bc34" providerId="ADAL" clId="{108EE590-0DB1-4597-A79E-195F64B54B7E}" dt="2019-05-20T16:47:21.571" v="178" actId="26606"/>
          <ac:picMkLst>
            <pc:docMk/>
            <pc:sldMk cId="462614864" sldId="262"/>
            <ac:picMk id="7" creationId="{E8BCCF27-DD5A-4132-8F01-505A65D08C52}"/>
          </ac:picMkLst>
        </pc:picChg>
        <pc:picChg chg="add">
          <ac:chgData name="Medi Servat" userId="f387cf9d-4883-44d8-aada-f90097f5bc34" providerId="ADAL" clId="{108EE590-0DB1-4597-A79E-195F64B54B7E}" dt="2019-05-20T16:47:32.447" v="193" actId="26606"/>
          <ac:picMkLst>
            <pc:docMk/>
            <pc:sldMk cId="462614864" sldId="262"/>
            <ac:picMk id="9" creationId="{E8BCCF27-DD5A-4132-8F01-505A65D08C52}"/>
          </ac:picMkLst>
        </pc:picChg>
        <pc:cxnChg chg="add">
          <ac:chgData name="Medi Servat" userId="f387cf9d-4883-44d8-aada-f90097f5bc34" providerId="ADAL" clId="{108EE590-0DB1-4597-A79E-195F64B54B7E}" dt="2019-05-20T16:47:32.447" v="193" actId="26606"/>
          <ac:cxnSpMkLst>
            <pc:docMk/>
            <pc:sldMk cId="462614864" sldId="262"/>
            <ac:cxnSpMk id="8" creationId="{7E7C77BC-7138-40B1-A15B-20F57A494629}"/>
          </ac:cxnSpMkLst>
        </pc:cxnChg>
      </pc:sldChg>
      <pc:sldChg chg="addSp delSp modSp add mod setBg">
        <pc:chgData name="Medi Servat" userId="f387cf9d-4883-44d8-aada-f90097f5bc34" providerId="ADAL" clId="{108EE590-0DB1-4597-A79E-195F64B54B7E}" dt="2019-05-21T13:46:08.971" v="1161" actId="20577"/>
        <pc:sldMkLst>
          <pc:docMk/>
          <pc:sldMk cId="534119335" sldId="263"/>
        </pc:sldMkLst>
        <pc:spChg chg="mod">
          <ac:chgData name="Medi Servat" userId="f387cf9d-4883-44d8-aada-f90097f5bc34" providerId="ADAL" clId="{108EE590-0DB1-4597-A79E-195F64B54B7E}" dt="2019-05-20T16:48:22.292" v="210" actId="26606"/>
          <ac:spMkLst>
            <pc:docMk/>
            <pc:sldMk cId="534119335" sldId="263"/>
            <ac:spMk id="2" creationId="{6756BBFF-25B4-46BC-936A-2790B5976643}"/>
          </ac:spMkLst>
        </pc:spChg>
        <pc:spChg chg="del">
          <ac:chgData name="Medi Servat" userId="f387cf9d-4883-44d8-aada-f90097f5bc34" providerId="ADAL" clId="{108EE590-0DB1-4597-A79E-195F64B54B7E}" dt="2019-05-20T16:47:59.375" v="195"/>
          <ac:spMkLst>
            <pc:docMk/>
            <pc:sldMk cId="534119335" sldId="263"/>
            <ac:spMk id="3" creationId="{556E9031-A3D7-4C1C-9F5E-B2C80696077C}"/>
          </ac:spMkLst>
        </pc:spChg>
        <pc:spChg chg="add del">
          <ac:chgData name="Medi Servat" userId="f387cf9d-4883-44d8-aada-f90097f5bc34" providerId="ADAL" clId="{108EE590-0DB1-4597-A79E-195F64B54B7E}" dt="2019-05-20T16:48:20.245" v="207" actId="26606"/>
          <ac:spMkLst>
            <pc:docMk/>
            <pc:sldMk cId="534119335" sldId="263"/>
            <ac:spMk id="9" creationId="{96918796-2918-40D6-BE3A-4600C47FCD42}"/>
          </ac:spMkLst>
        </pc:spChg>
        <pc:spChg chg="add del">
          <ac:chgData name="Medi Servat" userId="f387cf9d-4883-44d8-aada-f90097f5bc34" providerId="ADAL" clId="{108EE590-0DB1-4597-A79E-195F64B54B7E}" dt="2019-05-20T16:48:22.274" v="209" actId="26606"/>
          <ac:spMkLst>
            <pc:docMk/>
            <pc:sldMk cId="534119335" sldId="263"/>
            <ac:spMk id="12" creationId="{823AC064-BC96-4F32-8AE1-B2FD38754823}"/>
          </ac:spMkLst>
        </pc:spChg>
        <pc:spChg chg="add">
          <ac:chgData name="Medi Servat" userId="f387cf9d-4883-44d8-aada-f90097f5bc34" providerId="ADAL" clId="{108EE590-0DB1-4597-A79E-195F64B54B7E}" dt="2019-05-20T16:48:22.292" v="210" actId="26606"/>
          <ac:spMkLst>
            <pc:docMk/>
            <pc:sldMk cId="534119335" sldId="263"/>
            <ac:spMk id="14" creationId="{823AC064-BC96-4F32-8AE1-B2FD38754823}"/>
          </ac:spMkLst>
        </pc:spChg>
        <pc:graphicFrameChg chg="add mod modGraphic">
          <ac:chgData name="Medi Servat" userId="f387cf9d-4883-44d8-aada-f90097f5bc34" providerId="ADAL" clId="{108EE590-0DB1-4597-A79E-195F64B54B7E}" dt="2019-05-21T13:46:08.971" v="1161" actId="20577"/>
          <ac:graphicFrameMkLst>
            <pc:docMk/>
            <pc:sldMk cId="534119335" sldId="263"/>
            <ac:graphicFrameMk id="4" creationId="{B36B02FC-6FF7-46CF-8EEC-714639644815}"/>
          </ac:graphicFrameMkLst>
        </pc:graphicFrameChg>
        <pc:cxnChg chg="add del">
          <ac:chgData name="Medi Servat" userId="f387cf9d-4883-44d8-aada-f90097f5bc34" providerId="ADAL" clId="{108EE590-0DB1-4597-A79E-195F64B54B7E}" dt="2019-05-20T16:48:22.274" v="209" actId="26606"/>
          <ac:cxnSpMkLst>
            <pc:docMk/>
            <pc:sldMk cId="534119335" sldId="263"/>
            <ac:cxnSpMk id="11" creationId="{7E7C77BC-7138-40B1-A15B-20F57A494629}"/>
          </ac:cxnSpMkLst>
        </pc:cxnChg>
        <pc:cxnChg chg="add">
          <ac:chgData name="Medi Servat" userId="f387cf9d-4883-44d8-aada-f90097f5bc34" providerId="ADAL" clId="{108EE590-0DB1-4597-A79E-195F64B54B7E}" dt="2019-05-20T16:48:22.292" v="210" actId="26606"/>
          <ac:cxnSpMkLst>
            <pc:docMk/>
            <pc:sldMk cId="534119335" sldId="263"/>
            <ac:cxnSpMk id="15" creationId="{7E7C77BC-7138-40B1-A15B-20F57A494629}"/>
          </ac:cxnSpMkLst>
        </pc:cxnChg>
      </pc:sldChg>
      <pc:sldChg chg="addSp delSp modSp add mod setBg setClrOvrMap">
        <pc:chgData name="Medi Servat" userId="f387cf9d-4883-44d8-aada-f90097f5bc34" providerId="ADAL" clId="{108EE590-0DB1-4597-A79E-195F64B54B7E}" dt="2019-05-20T16:54:33.723" v="238" actId="20577"/>
        <pc:sldMkLst>
          <pc:docMk/>
          <pc:sldMk cId="634952653" sldId="264"/>
        </pc:sldMkLst>
        <pc:spChg chg="mod">
          <ac:chgData name="Medi Servat" userId="f387cf9d-4883-44d8-aada-f90097f5bc34" providerId="ADAL" clId="{108EE590-0DB1-4597-A79E-195F64B54B7E}" dt="2019-05-20T16:54:33.723" v="238" actId="20577"/>
          <ac:spMkLst>
            <pc:docMk/>
            <pc:sldMk cId="634952653" sldId="264"/>
            <ac:spMk id="2" creationId="{1FCBAA5C-94BD-40DF-B1BC-01F599D91CF5}"/>
          </ac:spMkLst>
        </pc:spChg>
        <pc:spChg chg="del mod ord">
          <ac:chgData name="Medi Servat" userId="f387cf9d-4883-44d8-aada-f90097f5bc34" providerId="ADAL" clId="{108EE590-0DB1-4597-A79E-195F64B54B7E}" dt="2019-05-20T16:52:10.469" v="217" actId="26606"/>
          <ac:spMkLst>
            <pc:docMk/>
            <pc:sldMk cId="634952653" sldId="264"/>
            <ac:spMk id="3" creationId="{49CDB332-3C1C-40FF-8A5E-C4B805A24552}"/>
          </ac:spMkLst>
        </pc:spChg>
        <pc:spChg chg="add del">
          <ac:chgData name="Medi Servat" userId="f387cf9d-4883-44d8-aada-f90097f5bc34" providerId="ADAL" clId="{108EE590-0DB1-4597-A79E-195F64B54B7E}" dt="2019-05-20T16:52:08.946" v="214" actId="26606"/>
          <ac:spMkLst>
            <pc:docMk/>
            <pc:sldMk cId="634952653" sldId="264"/>
            <ac:spMk id="9" creationId="{42A5316D-ED2F-4F89-B4B4-8D9240B1A348}"/>
          </ac:spMkLst>
        </pc:spChg>
        <pc:spChg chg="add">
          <ac:chgData name="Medi Servat" userId="f387cf9d-4883-44d8-aada-f90097f5bc34" providerId="ADAL" clId="{108EE590-0DB1-4597-A79E-195F64B54B7E}" dt="2019-05-20T16:52:10.469" v="217" actId="26606"/>
          <ac:spMkLst>
            <pc:docMk/>
            <pc:sldMk cId="634952653" sldId="264"/>
            <ac:spMk id="10" creationId="{823AC064-BC96-4F32-8AE1-B2FD38754823}"/>
          </ac:spMkLst>
        </pc:spChg>
        <pc:picChg chg="add del mod">
          <ac:chgData name="Medi Servat" userId="f387cf9d-4883-44d8-aada-f90097f5bc34" providerId="ADAL" clId="{108EE590-0DB1-4597-A79E-195F64B54B7E}" dt="2019-05-20T16:52:10.469" v="217" actId="26606"/>
          <ac:picMkLst>
            <pc:docMk/>
            <pc:sldMk cId="634952653" sldId="264"/>
            <ac:picMk id="4" creationId="{484B1156-FC3B-4573-A6E5-C0837E37724C}"/>
          </ac:picMkLst>
        </pc:picChg>
        <pc:picChg chg="add mod">
          <ac:chgData name="Medi Servat" userId="f387cf9d-4883-44d8-aada-f90097f5bc34" providerId="ADAL" clId="{108EE590-0DB1-4597-A79E-195F64B54B7E}" dt="2019-05-20T16:52:19.483" v="220" actId="14100"/>
          <ac:picMkLst>
            <pc:docMk/>
            <pc:sldMk cId="634952653" sldId="264"/>
            <ac:picMk id="7" creationId="{484B1156-FC3B-4573-A6E5-C0837E37724C}"/>
          </ac:picMkLst>
        </pc:picChg>
        <pc:cxnChg chg="add">
          <ac:chgData name="Medi Servat" userId="f387cf9d-4883-44d8-aada-f90097f5bc34" providerId="ADAL" clId="{108EE590-0DB1-4597-A79E-195F64B54B7E}" dt="2019-05-20T16:52:10.469" v="217" actId="26606"/>
          <ac:cxnSpMkLst>
            <pc:docMk/>
            <pc:sldMk cId="634952653" sldId="264"/>
            <ac:cxnSpMk id="12" creationId="{7E7C77BC-7138-40B1-A15B-20F57A494629}"/>
          </ac:cxnSpMkLst>
        </pc:cxnChg>
      </pc:sldChg>
      <pc:sldChg chg="addSp delSp modSp add">
        <pc:chgData name="Medi Servat" userId="f387cf9d-4883-44d8-aada-f90097f5bc34" providerId="ADAL" clId="{108EE590-0DB1-4597-A79E-195F64B54B7E}" dt="2019-05-21T13:42:32.475" v="1117" actId="313"/>
        <pc:sldMkLst>
          <pc:docMk/>
          <pc:sldMk cId="796567977" sldId="265"/>
        </pc:sldMkLst>
        <pc:spChg chg="mod">
          <ac:chgData name="Medi Servat" userId="f387cf9d-4883-44d8-aada-f90097f5bc34" providerId="ADAL" clId="{108EE590-0DB1-4597-A79E-195F64B54B7E}" dt="2019-05-20T19:44:46.680" v="773" actId="20577"/>
          <ac:spMkLst>
            <pc:docMk/>
            <pc:sldMk cId="796567977" sldId="265"/>
            <ac:spMk id="2" creationId="{91A1D5E8-6CC4-4835-995A-13B5C32AD376}"/>
          </ac:spMkLst>
        </pc:spChg>
        <pc:spChg chg="add del mod">
          <ac:chgData name="Medi Servat" userId="f387cf9d-4883-44d8-aada-f90097f5bc34" providerId="ADAL" clId="{108EE590-0DB1-4597-A79E-195F64B54B7E}" dt="2019-05-21T13:42:32.475" v="1117" actId="313"/>
          <ac:spMkLst>
            <pc:docMk/>
            <pc:sldMk cId="796567977" sldId="265"/>
            <ac:spMk id="3" creationId="{03EAC663-42EF-4C77-A7A9-3B3A919970EC}"/>
          </ac:spMkLst>
        </pc:spChg>
        <pc:spChg chg="add mod">
          <ac:chgData name="Medi Servat" userId="f387cf9d-4883-44d8-aada-f90097f5bc34" providerId="ADAL" clId="{108EE590-0DB1-4597-A79E-195F64B54B7E}" dt="2019-05-20T19:58:28.011" v="1053" actId="14100"/>
          <ac:spMkLst>
            <pc:docMk/>
            <pc:sldMk cId="796567977" sldId="265"/>
            <ac:spMk id="4" creationId="{79C59A9B-F1C6-402C-98D0-5DEEE4275B15}"/>
          </ac:spMkLst>
        </pc:spChg>
        <pc:spChg chg="add del mod">
          <ac:chgData name="Medi Servat" userId="f387cf9d-4883-44d8-aada-f90097f5bc34" providerId="ADAL" clId="{108EE590-0DB1-4597-A79E-195F64B54B7E}" dt="2019-05-20T19:34:14.018" v="272"/>
          <ac:spMkLst>
            <pc:docMk/>
            <pc:sldMk cId="796567977" sldId="265"/>
            <ac:spMk id="5" creationId="{35ADA5C6-A330-4D0E-A404-FE7A79226548}"/>
          </ac:spMkLst>
        </pc:spChg>
        <pc:spChg chg="add mod">
          <ac:chgData name="Medi Servat" userId="f387cf9d-4883-44d8-aada-f90097f5bc34" providerId="ADAL" clId="{108EE590-0DB1-4597-A79E-195F64B54B7E}" dt="2019-05-20T20:00:40.565" v="1079" actId="1076"/>
          <ac:spMkLst>
            <pc:docMk/>
            <pc:sldMk cId="796567977" sldId="265"/>
            <ac:spMk id="6" creationId="{15B5010A-81AB-4DE9-A477-ABCB4ACD9EAC}"/>
          </ac:spMkLst>
        </pc:spChg>
        <pc:spChg chg="add mod">
          <ac:chgData name="Medi Servat" userId="f387cf9d-4883-44d8-aada-f90097f5bc34" providerId="ADAL" clId="{108EE590-0DB1-4597-A79E-195F64B54B7E}" dt="2019-05-20T19:58:28.011" v="1053" actId="14100"/>
          <ac:spMkLst>
            <pc:docMk/>
            <pc:sldMk cId="796567977" sldId="265"/>
            <ac:spMk id="7" creationId="{64942468-EF27-429D-9CB0-58743EED4604}"/>
          </ac:spMkLst>
        </pc:spChg>
        <pc:spChg chg="add mod">
          <ac:chgData name="Medi Servat" userId="f387cf9d-4883-44d8-aada-f90097f5bc34" providerId="ADAL" clId="{108EE590-0DB1-4597-A79E-195F64B54B7E}" dt="2019-05-20T19:58:28.011" v="1053" actId="14100"/>
          <ac:spMkLst>
            <pc:docMk/>
            <pc:sldMk cId="796567977" sldId="265"/>
            <ac:spMk id="8" creationId="{9BC507EF-3B67-42D9-AAAC-97CE4065066E}"/>
          </ac:spMkLst>
        </pc:spChg>
        <pc:spChg chg="add mod">
          <ac:chgData name="Medi Servat" userId="f387cf9d-4883-44d8-aada-f90097f5bc34" providerId="ADAL" clId="{108EE590-0DB1-4597-A79E-195F64B54B7E}" dt="2019-05-20T20:00:41.925" v="1080" actId="1076"/>
          <ac:spMkLst>
            <pc:docMk/>
            <pc:sldMk cId="796567977" sldId="265"/>
            <ac:spMk id="9" creationId="{08F18D57-B205-459A-A44E-95E8822B2587}"/>
          </ac:spMkLst>
        </pc:spChg>
        <pc:spChg chg="add mod">
          <ac:chgData name="Medi Servat" userId="f387cf9d-4883-44d8-aada-f90097f5bc34" providerId="ADAL" clId="{108EE590-0DB1-4597-A79E-195F64B54B7E}" dt="2019-05-20T20:00:38.049" v="1078" actId="1076"/>
          <ac:spMkLst>
            <pc:docMk/>
            <pc:sldMk cId="796567977" sldId="265"/>
            <ac:spMk id="10" creationId="{B9848AB2-7017-43BF-AC35-6F6112200DA0}"/>
          </ac:spMkLst>
        </pc:spChg>
        <pc:spChg chg="add mod">
          <ac:chgData name="Medi Servat" userId="f387cf9d-4883-44d8-aada-f90097f5bc34" providerId="ADAL" clId="{108EE590-0DB1-4597-A79E-195F64B54B7E}" dt="2019-05-20T20:00:34.709" v="1077" actId="1076"/>
          <ac:spMkLst>
            <pc:docMk/>
            <pc:sldMk cId="796567977" sldId="265"/>
            <ac:spMk id="11" creationId="{134FC0E6-C5ED-42F4-BD90-B6BB48B2103A}"/>
          </ac:spMkLst>
        </pc:spChg>
        <pc:spChg chg="add mod">
          <ac:chgData name="Medi Servat" userId="f387cf9d-4883-44d8-aada-f90097f5bc34" providerId="ADAL" clId="{108EE590-0DB1-4597-A79E-195F64B54B7E}" dt="2019-05-20T20:01:00.255" v="1081" actId="207"/>
          <ac:spMkLst>
            <pc:docMk/>
            <pc:sldMk cId="796567977" sldId="265"/>
            <ac:spMk id="12" creationId="{E013A137-AA44-42D3-970C-E562D63EEDED}"/>
          </ac:spMkLst>
        </pc:spChg>
        <pc:cxnChg chg="add mod">
          <ac:chgData name="Medi Servat" userId="f387cf9d-4883-44d8-aada-f90097f5bc34" providerId="ADAL" clId="{108EE590-0DB1-4597-A79E-195F64B54B7E}" dt="2019-05-20T19:58:28.011" v="1053" actId="14100"/>
          <ac:cxnSpMkLst>
            <pc:docMk/>
            <pc:sldMk cId="796567977" sldId="265"/>
            <ac:cxnSpMk id="14" creationId="{61C509F4-7136-45E3-9B88-41AEE6110A62}"/>
          </ac:cxnSpMkLst>
        </pc:cxnChg>
        <pc:cxnChg chg="add mod">
          <ac:chgData name="Medi Servat" userId="f387cf9d-4883-44d8-aada-f90097f5bc34" providerId="ADAL" clId="{108EE590-0DB1-4597-A79E-195F64B54B7E}" dt="2019-05-20T19:58:28.011" v="1053" actId="14100"/>
          <ac:cxnSpMkLst>
            <pc:docMk/>
            <pc:sldMk cId="796567977" sldId="265"/>
            <ac:cxnSpMk id="16" creationId="{D28528DC-FC87-4F1D-A9EA-6CEE6EDAAB28}"/>
          </ac:cxnSpMkLst>
        </pc:cxnChg>
        <pc:cxnChg chg="add del mod">
          <ac:chgData name="Medi Servat" userId="f387cf9d-4883-44d8-aada-f90097f5bc34" providerId="ADAL" clId="{108EE590-0DB1-4597-A79E-195F64B54B7E}" dt="2019-05-20T19:41:45.254" v="681" actId="478"/>
          <ac:cxnSpMkLst>
            <pc:docMk/>
            <pc:sldMk cId="796567977" sldId="265"/>
            <ac:cxnSpMk id="18" creationId="{DAE7CE7C-C6FE-43BD-B076-7E9DE93851BC}"/>
          </ac:cxnSpMkLst>
        </pc:cxnChg>
        <pc:cxnChg chg="add mod">
          <ac:chgData name="Medi Servat" userId="f387cf9d-4883-44d8-aada-f90097f5bc34" providerId="ADAL" clId="{108EE590-0DB1-4597-A79E-195F64B54B7E}" dt="2019-05-20T19:58:28.011" v="1053" actId="14100"/>
          <ac:cxnSpMkLst>
            <pc:docMk/>
            <pc:sldMk cId="796567977" sldId="265"/>
            <ac:cxnSpMk id="20" creationId="{3F1A2485-7F96-475B-84F7-650BC26D13C4}"/>
          </ac:cxnSpMkLst>
        </pc:cxnChg>
        <pc:cxnChg chg="add mod">
          <ac:chgData name="Medi Servat" userId="f387cf9d-4883-44d8-aada-f90097f5bc34" providerId="ADAL" clId="{108EE590-0DB1-4597-A79E-195F64B54B7E}" dt="2019-05-20T20:00:41.925" v="1080" actId="1076"/>
          <ac:cxnSpMkLst>
            <pc:docMk/>
            <pc:sldMk cId="796567977" sldId="265"/>
            <ac:cxnSpMk id="24" creationId="{D62402B0-A87E-470E-AD78-D238B2A18132}"/>
          </ac:cxnSpMkLst>
        </pc:cxnChg>
        <pc:cxnChg chg="add mod">
          <ac:chgData name="Medi Servat" userId="f387cf9d-4883-44d8-aada-f90097f5bc34" providerId="ADAL" clId="{108EE590-0DB1-4597-A79E-195F64B54B7E}" dt="2019-05-20T20:00:40.565" v="1079" actId="1076"/>
          <ac:cxnSpMkLst>
            <pc:docMk/>
            <pc:sldMk cId="796567977" sldId="265"/>
            <ac:cxnSpMk id="26" creationId="{01288BCB-B5D3-496F-8C9D-B56EEF069631}"/>
          </ac:cxnSpMkLst>
        </pc:cxnChg>
        <pc:cxnChg chg="add mod">
          <ac:chgData name="Medi Servat" userId="f387cf9d-4883-44d8-aada-f90097f5bc34" providerId="ADAL" clId="{108EE590-0DB1-4597-A79E-195F64B54B7E}" dt="2019-05-20T20:00:40.565" v="1079" actId="1076"/>
          <ac:cxnSpMkLst>
            <pc:docMk/>
            <pc:sldMk cId="796567977" sldId="265"/>
            <ac:cxnSpMk id="28" creationId="{2F692492-344B-4C90-8948-5BFCC0245F7E}"/>
          </ac:cxnSpMkLst>
        </pc:cxnChg>
        <pc:cxnChg chg="add mod">
          <ac:chgData name="Medi Servat" userId="f387cf9d-4883-44d8-aada-f90097f5bc34" providerId="ADAL" clId="{108EE590-0DB1-4597-A79E-195F64B54B7E}" dt="2019-05-20T20:00:41.925" v="1080" actId="1076"/>
          <ac:cxnSpMkLst>
            <pc:docMk/>
            <pc:sldMk cId="796567977" sldId="265"/>
            <ac:cxnSpMk id="30" creationId="{54B9880F-CFD8-4CE9-9688-EE9DA8D1D8E4}"/>
          </ac:cxnSpMkLst>
        </pc:cxnChg>
        <pc:cxnChg chg="add mod">
          <ac:chgData name="Medi Servat" userId="f387cf9d-4883-44d8-aada-f90097f5bc34" providerId="ADAL" clId="{108EE590-0DB1-4597-A79E-195F64B54B7E}" dt="2019-05-20T20:00:34.709" v="1077" actId="1076"/>
          <ac:cxnSpMkLst>
            <pc:docMk/>
            <pc:sldMk cId="796567977" sldId="265"/>
            <ac:cxnSpMk id="34" creationId="{96F8258E-A488-40DE-9537-5578231B9EAD}"/>
          </ac:cxnSpMkLst>
        </pc:cxnChg>
        <pc:cxnChg chg="add mod">
          <ac:chgData name="Medi Servat" userId="f387cf9d-4883-44d8-aada-f90097f5bc34" providerId="ADAL" clId="{108EE590-0DB1-4597-A79E-195F64B54B7E}" dt="2019-05-20T20:00:38.049" v="1078" actId="1076"/>
          <ac:cxnSpMkLst>
            <pc:docMk/>
            <pc:sldMk cId="796567977" sldId="265"/>
            <ac:cxnSpMk id="36" creationId="{7B0A2BCB-CA9E-4054-BDE2-2B8D8E7826CF}"/>
          </ac:cxnSpMkLst>
        </pc:cxnChg>
      </pc:sldChg>
      <pc:sldChg chg="addSp delSp modSp">
        <pc:chgData name="Medi Servat" userId="f387cf9d-4883-44d8-aada-f90097f5bc34" providerId="ADAL" clId="{108EE590-0DB1-4597-A79E-195F64B54B7E}" dt="2019-05-21T13:43:56.722" v="1147" actId="20577"/>
        <pc:sldMkLst>
          <pc:docMk/>
          <pc:sldMk cId="927052079" sldId="266"/>
        </pc:sldMkLst>
        <pc:spChg chg="mod">
          <ac:chgData name="Medi Servat" userId="f387cf9d-4883-44d8-aada-f90097f5bc34" providerId="ADAL" clId="{108EE590-0DB1-4597-A79E-195F64B54B7E}" dt="2019-05-21T13:43:31.969" v="1138" actId="20577"/>
          <ac:spMkLst>
            <pc:docMk/>
            <pc:sldMk cId="927052079" sldId="266"/>
            <ac:spMk id="2" creationId="{91A1D5E8-6CC4-4835-995A-13B5C32AD376}"/>
          </ac:spMkLst>
        </pc:spChg>
        <pc:spChg chg="mod">
          <ac:chgData name="Medi Servat" userId="f387cf9d-4883-44d8-aada-f90097f5bc34" providerId="ADAL" clId="{108EE590-0DB1-4597-A79E-195F64B54B7E}" dt="2019-05-21T13:43:13.580" v="1124" actId="313"/>
          <ac:spMkLst>
            <pc:docMk/>
            <pc:sldMk cId="927052079" sldId="266"/>
            <ac:spMk id="3" creationId="{03EAC663-42EF-4C77-A7A9-3B3A919970EC}"/>
          </ac:spMkLst>
        </pc:spChg>
        <pc:spChg chg="mod">
          <ac:chgData name="Medi Servat" userId="f387cf9d-4883-44d8-aada-f90097f5bc34" providerId="ADAL" clId="{108EE590-0DB1-4597-A79E-195F64B54B7E}" dt="2019-05-21T13:43:43.594" v="1143" actId="20577"/>
          <ac:spMkLst>
            <pc:docMk/>
            <pc:sldMk cId="927052079" sldId="266"/>
            <ac:spMk id="4" creationId="{79C59A9B-F1C6-402C-98D0-5DEEE4275B15}"/>
          </ac:spMkLst>
        </pc:spChg>
        <pc:spChg chg="mod">
          <ac:chgData name="Medi Servat" userId="f387cf9d-4883-44d8-aada-f90097f5bc34" providerId="ADAL" clId="{108EE590-0DB1-4597-A79E-195F64B54B7E}" dt="2019-05-20T20:01:33.114" v="1101" actId="313"/>
          <ac:spMkLst>
            <pc:docMk/>
            <pc:sldMk cId="927052079" sldId="266"/>
            <ac:spMk id="6" creationId="{15B5010A-81AB-4DE9-A477-ABCB4ACD9EAC}"/>
          </ac:spMkLst>
        </pc:spChg>
        <pc:spChg chg="mod">
          <ac:chgData name="Medi Servat" userId="f387cf9d-4883-44d8-aada-f90097f5bc34" providerId="ADAL" clId="{108EE590-0DB1-4597-A79E-195F64B54B7E}" dt="2019-05-20T19:56:31.780" v="1034" actId="1076"/>
          <ac:spMkLst>
            <pc:docMk/>
            <pc:sldMk cId="927052079" sldId="266"/>
            <ac:spMk id="7" creationId="{64942468-EF27-429D-9CB0-58743EED4604}"/>
          </ac:spMkLst>
        </pc:spChg>
        <pc:spChg chg="mod">
          <ac:chgData name="Medi Servat" userId="f387cf9d-4883-44d8-aada-f90097f5bc34" providerId="ADAL" clId="{108EE590-0DB1-4597-A79E-195F64B54B7E}" dt="2019-05-21T13:43:56.722" v="1147" actId="20577"/>
          <ac:spMkLst>
            <pc:docMk/>
            <pc:sldMk cId="927052079" sldId="266"/>
            <ac:spMk id="8" creationId="{9BC507EF-3B67-42D9-AAAC-97CE4065066E}"/>
          </ac:spMkLst>
        </pc:spChg>
        <pc:spChg chg="mod">
          <ac:chgData name="Medi Servat" userId="f387cf9d-4883-44d8-aada-f90097f5bc34" providerId="ADAL" clId="{108EE590-0DB1-4597-A79E-195F64B54B7E}" dt="2019-05-20T20:01:38.026" v="1105" actId="313"/>
          <ac:spMkLst>
            <pc:docMk/>
            <pc:sldMk cId="927052079" sldId="266"/>
            <ac:spMk id="9" creationId="{08F18D57-B205-459A-A44E-95E8822B2587}"/>
          </ac:spMkLst>
        </pc:spChg>
        <pc:spChg chg="del">
          <ac:chgData name="Medi Servat" userId="f387cf9d-4883-44d8-aada-f90097f5bc34" providerId="ADAL" clId="{108EE590-0DB1-4597-A79E-195F64B54B7E}" dt="2019-05-20T19:53:04.765" v="955" actId="478"/>
          <ac:spMkLst>
            <pc:docMk/>
            <pc:sldMk cId="927052079" sldId="266"/>
            <ac:spMk id="10" creationId="{B9848AB2-7017-43BF-AC35-6F6112200DA0}"/>
          </ac:spMkLst>
        </pc:spChg>
        <pc:spChg chg="mod">
          <ac:chgData name="Medi Servat" userId="f387cf9d-4883-44d8-aada-f90097f5bc34" providerId="ADAL" clId="{108EE590-0DB1-4597-A79E-195F64B54B7E}" dt="2019-05-20T20:01:42.492" v="1109" actId="313"/>
          <ac:spMkLst>
            <pc:docMk/>
            <pc:sldMk cId="927052079" sldId="266"/>
            <ac:spMk id="11" creationId="{134FC0E6-C5ED-42F4-BD90-B6BB48B2103A}"/>
          </ac:spMkLst>
        </pc:spChg>
        <pc:spChg chg="del">
          <ac:chgData name="Medi Servat" userId="f387cf9d-4883-44d8-aada-f90097f5bc34" providerId="ADAL" clId="{108EE590-0DB1-4597-A79E-195F64B54B7E}" dt="2019-05-20T19:53:05.756" v="956" actId="478"/>
          <ac:spMkLst>
            <pc:docMk/>
            <pc:sldMk cId="927052079" sldId="266"/>
            <ac:spMk id="12" creationId="{E013A137-AA44-42D3-970C-E562D63EEDED}"/>
          </ac:spMkLst>
        </pc:spChg>
        <pc:spChg chg="add mod">
          <ac:chgData name="Medi Servat" userId="f387cf9d-4883-44d8-aada-f90097f5bc34" providerId="ADAL" clId="{108EE590-0DB1-4597-A79E-195F64B54B7E}" dt="2019-05-20T19:57:26.618" v="1038" actId="1076"/>
          <ac:spMkLst>
            <pc:docMk/>
            <pc:sldMk cId="927052079" sldId="266"/>
            <ac:spMk id="37" creationId="{E4CD8BC7-018A-4D1E-A9D3-50C057B34CE3}"/>
          </ac:spMkLst>
        </pc:spChg>
        <pc:cxnChg chg="mod">
          <ac:chgData name="Medi Servat" userId="f387cf9d-4883-44d8-aada-f90097f5bc34" providerId="ADAL" clId="{108EE590-0DB1-4597-A79E-195F64B54B7E}" dt="2019-05-20T19:56:31.780" v="1034" actId="1076"/>
          <ac:cxnSpMkLst>
            <pc:docMk/>
            <pc:sldMk cId="927052079" sldId="266"/>
            <ac:cxnSpMk id="14" creationId="{61C509F4-7136-45E3-9B88-41AEE6110A62}"/>
          </ac:cxnSpMkLst>
        </pc:cxnChg>
        <pc:cxnChg chg="mod">
          <ac:chgData name="Medi Servat" userId="f387cf9d-4883-44d8-aada-f90097f5bc34" providerId="ADAL" clId="{108EE590-0DB1-4597-A79E-195F64B54B7E}" dt="2019-05-20T19:56:31.780" v="1034" actId="1076"/>
          <ac:cxnSpMkLst>
            <pc:docMk/>
            <pc:sldMk cId="927052079" sldId="266"/>
            <ac:cxnSpMk id="16" creationId="{D28528DC-FC87-4F1D-A9EA-6CEE6EDAAB28}"/>
          </ac:cxnSpMkLst>
        </pc:cxnChg>
        <pc:cxnChg chg="mod">
          <ac:chgData name="Medi Servat" userId="f387cf9d-4883-44d8-aada-f90097f5bc34" providerId="ADAL" clId="{108EE590-0DB1-4597-A79E-195F64B54B7E}" dt="2019-05-20T19:56:14.102" v="1027" actId="1076"/>
          <ac:cxnSpMkLst>
            <pc:docMk/>
            <pc:sldMk cId="927052079" sldId="266"/>
            <ac:cxnSpMk id="20" creationId="{3F1A2485-7F96-475B-84F7-650BC26D13C4}"/>
          </ac:cxnSpMkLst>
        </pc:cxnChg>
        <pc:cxnChg chg="mod">
          <ac:chgData name="Medi Servat" userId="f387cf9d-4883-44d8-aada-f90097f5bc34" providerId="ADAL" clId="{108EE590-0DB1-4597-A79E-195F64B54B7E}" dt="2019-05-20T19:56:43.141" v="1037" actId="1076"/>
          <ac:cxnSpMkLst>
            <pc:docMk/>
            <pc:sldMk cId="927052079" sldId="266"/>
            <ac:cxnSpMk id="24" creationId="{D62402B0-A87E-470E-AD78-D238B2A18132}"/>
          </ac:cxnSpMkLst>
        </pc:cxnChg>
        <pc:cxnChg chg="add mod">
          <ac:chgData name="Medi Servat" userId="f387cf9d-4883-44d8-aada-f90097f5bc34" providerId="ADAL" clId="{108EE590-0DB1-4597-A79E-195F64B54B7E}" dt="2019-05-20T19:56:43.141" v="1037" actId="1076"/>
          <ac:cxnSpMkLst>
            <pc:docMk/>
            <pc:sldMk cId="927052079" sldId="266"/>
            <ac:cxnSpMk id="25" creationId="{C6DDBE21-E35D-4B40-8D80-0C1F8CE966B3}"/>
          </ac:cxnSpMkLst>
        </pc:cxnChg>
        <pc:cxnChg chg="mod">
          <ac:chgData name="Medi Servat" userId="f387cf9d-4883-44d8-aada-f90097f5bc34" providerId="ADAL" clId="{108EE590-0DB1-4597-A79E-195F64B54B7E}" dt="2019-05-20T19:56:43.141" v="1037" actId="1076"/>
          <ac:cxnSpMkLst>
            <pc:docMk/>
            <pc:sldMk cId="927052079" sldId="266"/>
            <ac:cxnSpMk id="26" creationId="{01288BCB-B5D3-496F-8C9D-B56EEF069631}"/>
          </ac:cxnSpMkLst>
        </pc:cxnChg>
        <pc:cxnChg chg="del mod">
          <ac:chgData name="Medi Servat" userId="f387cf9d-4883-44d8-aada-f90097f5bc34" providerId="ADAL" clId="{108EE590-0DB1-4597-A79E-195F64B54B7E}" dt="2019-05-20T19:53:19.685" v="962" actId="478"/>
          <ac:cxnSpMkLst>
            <pc:docMk/>
            <pc:sldMk cId="927052079" sldId="266"/>
            <ac:cxnSpMk id="28" creationId="{2F692492-344B-4C90-8948-5BFCC0245F7E}"/>
          </ac:cxnSpMkLst>
        </pc:cxnChg>
        <pc:cxnChg chg="add del mod">
          <ac:chgData name="Medi Servat" userId="f387cf9d-4883-44d8-aada-f90097f5bc34" providerId="ADAL" clId="{108EE590-0DB1-4597-A79E-195F64B54B7E}" dt="2019-05-20T19:57:26.618" v="1038" actId="1076"/>
          <ac:cxnSpMkLst>
            <pc:docMk/>
            <pc:sldMk cId="927052079" sldId="266"/>
            <ac:cxnSpMk id="30" creationId="{54B9880F-CFD8-4CE9-9688-EE9DA8D1D8E4}"/>
          </ac:cxnSpMkLst>
        </pc:cxnChg>
        <pc:cxnChg chg="del mod">
          <ac:chgData name="Medi Servat" userId="f387cf9d-4883-44d8-aada-f90097f5bc34" providerId="ADAL" clId="{108EE590-0DB1-4597-A79E-195F64B54B7E}" dt="2019-05-20T19:53:06.733" v="957" actId="478"/>
          <ac:cxnSpMkLst>
            <pc:docMk/>
            <pc:sldMk cId="927052079" sldId="266"/>
            <ac:cxnSpMk id="34" creationId="{96F8258E-A488-40DE-9537-5578231B9EAD}"/>
          </ac:cxnSpMkLst>
        </pc:cxnChg>
        <pc:cxnChg chg="del mod">
          <ac:chgData name="Medi Servat" userId="f387cf9d-4883-44d8-aada-f90097f5bc34" providerId="ADAL" clId="{108EE590-0DB1-4597-A79E-195F64B54B7E}" dt="2019-05-20T19:53:07.445" v="958" actId="478"/>
          <ac:cxnSpMkLst>
            <pc:docMk/>
            <pc:sldMk cId="927052079" sldId="266"/>
            <ac:cxnSpMk id="36" creationId="{7B0A2BCB-CA9E-4054-BDE2-2B8D8E7826CF}"/>
          </ac:cxnSpMkLst>
        </pc:cxnChg>
        <pc:cxnChg chg="add mod">
          <ac:chgData name="Medi Servat" userId="f387cf9d-4883-44d8-aada-f90097f5bc34" providerId="ADAL" clId="{108EE590-0DB1-4597-A79E-195F64B54B7E}" dt="2019-05-20T19:57:26.618" v="1038" actId="1076"/>
          <ac:cxnSpMkLst>
            <pc:docMk/>
            <pc:sldMk cId="927052079" sldId="266"/>
            <ac:cxnSpMk id="39" creationId="{BA2EC544-FDE4-44FF-B1B9-2F64CA3F5321}"/>
          </ac:cxnSpMkLst>
        </pc:cxnChg>
        <pc:cxnChg chg="add mod">
          <ac:chgData name="Medi Servat" userId="f387cf9d-4883-44d8-aada-f90097f5bc34" providerId="ADAL" clId="{108EE590-0DB1-4597-A79E-195F64B54B7E}" dt="2019-05-20T19:57:26.618" v="1038" actId="1076"/>
          <ac:cxnSpMkLst>
            <pc:docMk/>
            <pc:sldMk cId="927052079" sldId="266"/>
            <ac:cxnSpMk id="41" creationId="{011B96B1-0938-4CC7-A31C-6F73308B874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3866-1A79-43B9-A047-99BB72697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1879E-F342-4B9B-8B79-29C10433F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721C-F768-4EAA-B2AB-A777F429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2D3D-BE02-4417-AF3A-8C6709EC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07F9-BBD3-4732-8681-7AC8DD1E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A21-156E-43C6-95AF-30C1A8B8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E7AE7-D0C2-4C7F-AC9B-C77B95E6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3C8F9-9283-4DA8-A9DC-9002E5AA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4E01-4A41-4A15-AC79-E055F2C9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BF93A-1733-4618-86FE-729300AF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27DCE-C1D1-4295-BFA9-5A45CF8FB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BF83-9963-4D4E-AFD2-48C999586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0CCE-2AFB-4BA3-804D-C08B8407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9DE9-1BF6-49CD-89BF-07DA6160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9CC2-C382-4014-A380-1044A76A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95D3-9898-473F-BEE0-C16A997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C22A-D6C3-4FF8-BE53-0DF3BBA7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1817-C5FF-4D63-A22A-85F6F0D9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89A8-6015-43EF-B5E6-12268678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136A-5F15-4661-8E9F-F26A1CC2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7D4F-8701-4F01-873F-1638C5B3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9858-A5BB-4E17-B312-685865F70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5EA6-F864-475C-8759-C3B81CAC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F6FE-6349-4F8C-B722-2FD14432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90AD-1DF2-4ECB-8A03-B7FC510B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0D98-A279-4937-93E2-401AD99A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33B0-0E18-43F5-890C-05B85CE2F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73B44-AF7C-40CE-90C6-BD07EE49E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9CE3E-114F-4E43-BCD6-440D20A5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C20BA-7F7E-4F9A-8D9C-F4AD789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7D731-2725-4DE6-BD6E-90A0E4B5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1215-8D4B-4292-BC33-BF131E99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30378-3CB7-4AEC-ACC1-8BE43755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B29F5-79E7-40DA-9BAA-7C2E58193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0FC01-9478-4830-9D45-5CE0EF858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215AA-F94C-494C-9023-7FC10DE96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9A114-C36F-42E7-ADF3-41C0D9F9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FC9D-379B-469A-8C47-01CA0916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2CC91-E35F-4F59-813C-9D2711A2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9102-5928-48EE-8DA9-9BCB4A4F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A0050-9994-45B0-B454-DE5AD203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E68DA-472F-4136-B79F-7407195A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A1597-DC87-48E0-8392-1AFD53C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C377E-9159-4F2B-A53B-C3326E66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696F7-B9B3-4250-906C-AA400ADC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3FE3-AF28-44B8-ABBC-857AC563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E22B-E1E4-4E69-B11C-ED351E61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7D3F-D4F8-4A72-B33C-255C37DB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B2F8-240B-4326-A925-CA40EE462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3B54-EB94-4BE9-B1B7-6C7547AE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379DA-2DA7-4045-9708-AFF52C38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C475-407E-4AF1-8FFF-9AF28CF2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3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620-D4EC-487E-B57C-618B89B5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824C3-D5E9-476D-A19B-6A58A1D78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D6194-19E1-40E1-97B0-7099AF82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1D48-4E97-450A-A886-3D837640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F75DE-0375-4C87-A74A-3030AB9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6EE62-B8D5-463D-BF86-F6F38A35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4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C8E08-3585-444C-AD69-4CA8F2E2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49BB-2F4D-4706-850C-7136AF83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B3D8-B402-4049-81E9-75F9A3E54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775E-E2A7-4518-8A8D-8654DB08ACAB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9329-2AE2-484A-86D3-F92FD7B88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3B27-B7F9-4EB1-99FF-5CB7293CA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F6C4-B257-44D8-9F3C-93252AAB3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C64A-F218-4E0E-9B1B-FFB221A13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Scenarios &amp; Test Cases</a:t>
            </a:r>
            <a:br>
              <a:rPr lang="en-US" dirty="0"/>
            </a:br>
            <a:r>
              <a:rPr lang="en-US" sz="4000" dirty="0"/>
              <a:t>Where to start?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AC536-CFC9-4CCA-8BEF-7A148641D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Loan Application Example</a:t>
            </a:r>
          </a:p>
          <a:p>
            <a:r>
              <a:rPr lang="en-US" dirty="0"/>
              <a:t>INFO6255 2019</a:t>
            </a:r>
          </a:p>
        </p:txBody>
      </p:sp>
    </p:spTree>
    <p:extLst>
      <p:ext uri="{BB962C8B-B14F-4D97-AF65-F5344CB8AC3E}">
        <p14:creationId xmlns:p14="http://schemas.microsoft.com/office/powerpoint/2010/main" val="340984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6BBFF-25B4-46BC-936A-2790B597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6B02FC-6FF7-46CF-8EEC-714639644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863233"/>
              </p:ext>
            </p:extLst>
          </p:nvPr>
        </p:nvGraphicFramePr>
        <p:xfrm>
          <a:off x="320040" y="2579282"/>
          <a:ext cx="11496824" cy="38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62">
                  <a:extLst>
                    <a:ext uri="{9D8B030D-6E8A-4147-A177-3AD203B41FA5}">
                      <a16:colId xmlns:a16="http://schemas.microsoft.com/office/drawing/2014/main" val="450554619"/>
                    </a:ext>
                  </a:extLst>
                </a:gridCol>
                <a:gridCol w="3088098">
                  <a:extLst>
                    <a:ext uri="{9D8B030D-6E8A-4147-A177-3AD203B41FA5}">
                      <a16:colId xmlns:a16="http://schemas.microsoft.com/office/drawing/2014/main" val="1335942541"/>
                    </a:ext>
                  </a:extLst>
                </a:gridCol>
                <a:gridCol w="606304">
                  <a:extLst>
                    <a:ext uri="{9D8B030D-6E8A-4147-A177-3AD203B41FA5}">
                      <a16:colId xmlns:a16="http://schemas.microsoft.com/office/drawing/2014/main" val="3002801164"/>
                    </a:ext>
                  </a:extLst>
                </a:gridCol>
                <a:gridCol w="2130449">
                  <a:extLst>
                    <a:ext uri="{9D8B030D-6E8A-4147-A177-3AD203B41FA5}">
                      <a16:colId xmlns:a16="http://schemas.microsoft.com/office/drawing/2014/main" val="1533102673"/>
                    </a:ext>
                  </a:extLst>
                </a:gridCol>
                <a:gridCol w="1985935">
                  <a:extLst>
                    <a:ext uri="{9D8B030D-6E8A-4147-A177-3AD203B41FA5}">
                      <a16:colId xmlns:a16="http://schemas.microsoft.com/office/drawing/2014/main" val="133143800"/>
                    </a:ext>
                  </a:extLst>
                </a:gridCol>
                <a:gridCol w="1868396">
                  <a:extLst>
                    <a:ext uri="{9D8B030D-6E8A-4147-A177-3AD203B41FA5}">
                      <a16:colId xmlns:a16="http://schemas.microsoft.com/office/drawing/2014/main" val="1906296281"/>
                    </a:ext>
                  </a:extLst>
                </a:gridCol>
                <a:gridCol w="762380">
                  <a:extLst>
                    <a:ext uri="{9D8B030D-6E8A-4147-A177-3AD203B41FA5}">
                      <a16:colId xmlns:a16="http://schemas.microsoft.com/office/drawing/2014/main" val="786659057"/>
                    </a:ext>
                  </a:extLst>
                </a:gridCol>
              </a:tblGrid>
              <a:tr h="572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Test #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Test Case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Step #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Test Step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Expected Results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Actual Results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Status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extLst>
                  <a:ext uri="{0D108BD9-81ED-4DB2-BD59-A6C34878D82A}">
                    <a16:rowId xmlns:a16="http://schemas.microsoft.com/office/drawing/2014/main" val="2628349202"/>
                  </a:ext>
                </a:extLst>
              </a:tr>
              <a:tr h="7943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TS_Loan_3.1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Verify that a New User can apply for a loan as a 'Guest' when the user fills out all of the required fields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user can continue to the loan process screen. There should be no prompts for password.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user successfully continued to the loan process screen with no prompts for password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extLst>
                  <a:ext uri="{0D108BD9-81ED-4DB2-BD59-A6C34878D82A}">
                    <a16:rowId xmlns:a16="http://schemas.microsoft.com/office/drawing/2014/main" val="1963716668"/>
                  </a:ext>
                </a:extLst>
              </a:tr>
              <a:tr h="424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Go into the Loan Application as a new user.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extLst>
                  <a:ext uri="{0D108BD9-81ED-4DB2-BD59-A6C34878D82A}">
                    <a16:rowId xmlns:a16="http://schemas.microsoft.com/office/drawing/2014/main" val="1101245182"/>
                  </a:ext>
                </a:extLst>
              </a:tr>
              <a:tr h="424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Click on the Apply Loan button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Register and Guest button appear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Guest Button appears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extLst>
                  <a:ext uri="{0D108BD9-81ED-4DB2-BD59-A6C34878D82A}">
                    <a16:rowId xmlns:a16="http://schemas.microsoft.com/office/drawing/2014/main" val="953362653"/>
                  </a:ext>
                </a:extLst>
              </a:tr>
              <a:tr h="424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Click on the Guest User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Guest User form appears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Guest User form appeared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extLst>
                  <a:ext uri="{0D108BD9-81ED-4DB2-BD59-A6C34878D82A}">
                    <a16:rowId xmlns:a16="http://schemas.microsoft.com/office/drawing/2014/main" val="1710162338"/>
                  </a:ext>
                </a:extLst>
              </a:tr>
              <a:tr h="7943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Fill out the following fields, First Name, Last Name, Address, DOB, eMail, and go in as a Guest user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user Loan Screen appears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Loan Screen appeared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extLst>
                  <a:ext uri="{0D108BD9-81ED-4DB2-BD59-A6C34878D82A}">
                    <a16:rowId xmlns:a16="http://schemas.microsoft.com/office/drawing/2014/main" val="820620118"/>
                  </a:ext>
                </a:extLst>
              </a:tr>
              <a:tr h="424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Submit a New Loan for this Guest User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loan successfully goes through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 loan submission was successful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Pass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7" marR="10077" marT="10077" marB="0" anchor="ctr"/>
                </a:tc>
                <a:extLst>
                  <a:ext uri="{0D108BD9-81ED-4DB2-BD59-A6C34878D82A}">
                    <a16:rowId xmlns:a16="http://schemas.microsoft.com/office/drawing/2014/main" val="351076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19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BAA5C-94BD-40DF-B1BC-01F599D9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Cases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84B1156-FC3B-4573-A6E5-C0837E37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0" y="2751438"/>
            <a:ext cx="11627391" cy="32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5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F7C7-BF81-4853-8D0B-14AA5122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C9BB-FF5C-4DEA-AD8E-7ED0B4DC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Read the Business Requirements (BRD)</a:t>
            </a:r>
          </a:p>
          <a:p>
            <a:pPr lvl="1"/>
            <a:r>
              <a:rPr lang="en-US" dirty="0"/>
              <a:t>Read and analyze the Functional Requirements (FRD)</a:t>
            </a:r>
          </a:p>
          <a:p>
            <a:pPr lvl="1"/>
            <a:r>
              <a:rPr lang="en-US" dirty="0"/>
              <a:t>Write the Test Plan/Test Strategy document</a:t>
            </a:r>
          </a:p>
          <a:p>
            <a:pPr lvl="1"/>
            <a:r>
              <a:rPr lang="en-US" dirty="0"/>
              <a:t>Create the Test Condition Matrix and come up with the test permutations</a:t>
            </a:r>
          </a:p>
          <a:p>
            <a:pPr lvl="1"/>
            <a:r>
              <a:rPr lang="en-US" dirty="0"/>
              <a:t>Perform the Equivalence Class Partitioning to reduce the test permutations</a:t>
            </a:r>
          </a:p>
          <a:p>
            <a:pPr lvl="1"/>
            <a:r>
              <a:rPr lang="en-US" dirty="0"/>
              <a:t>Create the test scenarios and link them to the Functional Requirements</a:t>
            </a:r>
          </a:p>
          <a:p>
            <a:pPr lvl="1"/>
            <a:r>
              <a:rPr lang="en-US" dirty="0"/>
              <a:t>Create the test cases with the test steps/expected results and actual results</a:t>
            </a:r>
          </a:p>
          <a:p>
            <a:pPr lvl="1"/>
            <a:r>
              <a:rPr lang="en-US" dirty="0"/>
              <a:t>Create the Traceability Matrix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0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D33C-6A71-4FC6-95E6-1F590D93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BRD/FSD/Test Condition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3E7E-E0DC-4D86-88A3-5594AD6B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Loan Application</a:t>
            </a:r>
          </a:p>
          <a:p>
            <a:pPr lvl="1"/>
            <a:r>
              <a:rPr lang="en-US" b="1" dirty="0"/>
              <a:t>The Business: </a:t>
            </a:r>
            <a:r>
              <a:rPr lang="en-US" dirty="0"/>
              <a:t>Delivered the Business Requirements</a:t>
            </a:r>
          </a:p>
          <a:p>
            <a:pPr lvl="1"/>
            <a:r>
              <a:rPr lang="en-US" b="1" dirty="0"/>
              <a:t>The BSA in IT: </a:t>
            </a:r>
            <a:r>
              <a:rPr lang="en-US" dirty="0"/>
              <a:t>Completed the Functional Requirements (Requirements or the Use Cases)</a:t>
            </a:r>
          </a:p>
          <a:p>
            <a:pPr lvl="1"/>
            <a:r>
              <a:rPr lang="en-US" b="1" dirty="0"/>
              <a:t>QA: </a:t>
            </a:r>
            <a:r>
              <a:rPr lang="en-US" dirty="0"/>
              <a:t>Created the Master Test Plan/Test Strategy document</a:t>
            </a:r>
          </a:p>
          <a:p>
            <a:pPr lvl="1"/>
            <a:r>
              <a:rPr lang="en-US" b="1" dirty="0"/>
              <a:t>QA: </a:t>
            </a:r>
            <a:r>
              <a:rPr lang="en-US" dirty="0"/>
              <a:t>Created the Test Condition Matrix</a:t>
            </a:r>
          </a:p>
          <a:p>
            <a:pPr lvl="1"/>
            <a:r>
              <a:rPr lang="en-US" b="1" dirty="0"/>
              <a:t>QA: </a:t>
            </a:r>
            <a:r>
              <a:rPr lang="en-US" dirty="0"/>
              <a:t>Created the Test Scenarios and the Test Cases</a:t>
            </a:r>
          </a:p>
          <a:p>
            <a:pPr lvl="1"/>
            <a:r>
              <a:rPr lang="en-US" b="1" dirty="0"/>
              <a:t>QA and the BSA: </a:t>
            </a:r>
            <a:r>
              <a:rPr lang="en-US" dirty="0"/>
              <a:t>Created the Traceability Matrix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D5E8-6CC4-4835-995A-13B5C32A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Loan Application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C663-42EF-4C77-A7A9-3B3A9199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Apply For a Loan as a New User - </a:t>
            </a:r>
            <a:r>
              <a:rPr lang="en-US" dirty="0"/>
              <a:t>The ‘New User’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59A9B-F1C6-402C-98D0-5DEEE4275B15}"/>
              </a:ext>
            </a:extLst>
          </p:cNvPr>
          <p:cNvSpPr/>
          <p:nvPr/>
        </p:nvSpPr>
        <p:spPr>
          <a:xfrm>
            <a:off x="776326" y="3422606"/>
            <a:ext cx="1485044" cy="687454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User accesses the bank’s URL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010A-81AB-4DE9-A477-ABCB4ACD9EAC}"/>
              </a:ext>
            </a:extLst>
          </p:cNvPr>
          <p:cNvSpPr/>
          <p:nvPr/>
        </p:nvSpPr>
        <p:spPr>
          <a:xfrm>
            <a:off x="6137688" y="2975719"/>
            <a:ext cx="1485044" cy="687454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REGISTERs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42468-EF27-429D-9CB0-58743EED4604}"/>
              </a:ext>
            </a:extLst>
          </p:cNvPr>
          <p:cNvSpPr/>
          <p:nvPr/>
        </p:nvSpPr>
        <p:spPr>
          <a:xfrm>
            <a:off x="2505858" y="3422606"/>
            <a:ext cx="1485044" cy="687454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clicks on the APPLY LOAN 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507EF-3B67-42D9-AAAC-97CE4065066E}"/>
              </a:ext>
            </a:extLst>
          </p:cNvPr>
          <p:cNvSpPr/>
          <p:nvPr/>
        </p:nvSpPr>
        <p:spPr>
          <a:xfrm>
            <a:off x="4235391" y="3422606"/>
            <a:ext cx="1485044" cy="687454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enters his/her Personal information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18D57-B205-459A-A44E-95E8822B2587}"/>
              </a:ext>
            </a:extLst>
          </p:cNvPr>
          <p:cNvSpPr/>
          <p:nvPr/>
        </p:nvSpPr>
        <p:spPr>
          <a:xfrm>
            <a:off x="6137688" y="3766333"/>
            <a:ext cx="1485044" cy="687454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continue as a GUEST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848AB2-7017-43BF-AC35-6F6112200DA0}"/>
              </a:ext>
            </a:extLst>
          </p:cNvPr>
          <p:cNvSpPr/>
          <p:nvPr/>
        </p:nvSpPr>
        <p:spPr>
          <a:xfrm>
            <a:off x="7973782" y="3766333"/>
            <a:ext cx="1485044" cy="687454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gets No Password Selection prompt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FC0E6-C5ED-42F4-BD90-B6BB48B2103A}"/>
              </a:ext>
            </a:extLst>
          </p:cNvPr>
          <p:cNvSpPr/>
          <p:nvPr/>
        </p:nvSpPr>
        <p:spPr>
          <a:xfrm>
            <a:off x="7973782" y="2975719"/>
            <a:ext cx="1485044" cy="687454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Selects a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13A137-AA44-42D3-970C-E562D63EEDED}"/>
              </a:ext>
            </a:extLst>
          </p:cNvPr>
          <p:cNvSpPr/>
          <p:nvPr/>
        </p:nvSpPr>
        <p:spPr>
          <a:xfrm>
            <a:off x="9868756" y="3319446"/>
            <a:ext cx="1485044" cy="6874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User Successfully applies for a loan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C509F4-7136-45E3-9B88-41AEE6110A6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261370" y="3766333"/>
            <a:ext cx="24448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8528DC-FC87-4F1D-A9EA-6CEE6EDAAB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990902" y="3766333"/>
            <a:ext cx="24448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F1A2485-7F96-475B-84F7-650BC26D13C4}"/>
              </a:ext>
            </a:extLst>
          </p:cNvPr>
          <p:cNvCxnSpPr>
            <a:cxnSpLocks/>
          </p:cNvCxnSpPr>
          <p:nvPr/>
        </p:nvCxnSpPr>
        <p:spPr>
          <a:xfrm rot="5400000">
            <a:off x="5544952" y="3852707"/>
            <a:ext cx="5794" cy="277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2402B0-A87E-470E-AD78-D238B2A1813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720435" y="3766333"/>
            <a:ext cx="417253" cy="34372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1288BCB-B5D3-496F-8C9D-B56EEF06963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5720435" y="3319446"/>
            <a:ext cx="417253" cy="44688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692492-344B-4C90-8948-5BFCC0245F7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7622732" y="3319446"/>
            <a:ext cx="35105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B9880F-CFD8-4CE9-9688-EE9DA8D1D8E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622732" y="4110060"/>
            <a:ext cx="35105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6F8258E-A488-40DE-9537-5578231B9EA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458826" y="3319446"/>
            <a:ext cx="409930" cy="34372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B0A2BCB-CA9E-4054-BDE2-2B8D8E7826C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9458826" y="3663173"/>
            <a:ext cx="409930" cy="44688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6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D5E8-6CC4-4835-995A-13B5C32A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Loan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C663-42EF-4C77-A7A9-3B3A9199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67" y="1560163"/>
            <a:ext cx="10515600" cy="4351338"/>
          </a:xfrm>
        </p:spPr>
        <p:txBody>
          <a:bodyPr/>
          <a:lstStyle/>
          <a:p>
            <a:r>
              <a:rPr lang="en-US" b="1" dirty="0"/>
              <a:t>Apply For a Loan as an Existing User</a:t>
            </a:r>
            <a:endParaRPr lang="en-US" dirty="0"/>
          </a:p>
          <a:p>
            <a:pPr lvl="1"/>
            <a:r>
              <a:rPr lang="en-US" dirty="0"/>
              <a:t>An ‘Existing User’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59A9B-F1C6-402C-98D0-5DEEE4275B15}"/>
              </a:ext>
            </a:extLst>
          </p:cNvPr>
          <p:cNvSpPr/>
          <p:nvPr/>
        </p:nvSpPr>
        <p:spPr>
          <a:xfrm>
            <a:off x="993453" y="3412626"/>
            <a:ext cx="1528124" cy="653078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 Existing User accesses the bank’s URL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5010A-81AB-4DE9-A477-ABCB4ACD9EAC}"/>
              </a:ext>
            </a:extLst>
          </p:cNvPr>
          <p:cNvSpPr/>
          <p:nvPr/>
        </p:nvSpPr>
        <p:spPr>
          <a:xfrm>
            <a:off x="7222145" y="2559187"/>
            <a:ext cx="1528124" cy="653078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“Sent for Review”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42468-EF27-429D-9CB0-58743EED4604}"/>
              </a:ext>
            </a:extLst>
          </p:cNvPr>
          <p:cNvSpPr/>
          <p:nvPr/>
        </p:nvSpPr>
        <p:spPr>
          <a:xfrm>
            <a:off x="3051201" y="3412626"/>
            <a:ext cx="1528124" cy="653078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Logs in with his/her user 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507EF-3B67-42D9-AAAC-97CE4065066E}"/>
              </a:ext>
            </a:extLst>
          </p:cNvPr>
          <p:cNvSpPr/>
          <p:nvPr/>
        </p:nvSpPr>
        <p:spPr>
          <a:xfrm>
            <a:off x="5103428" y="3412626"/>
            <a:ext cx="1451999" cy="653078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User should see one of the loan statuses: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18D57-B205-459A-A44E-95E8822B2587}"/>
              </a:ext>
            </a:extLst>
          </p:cNvPr>
          <p:cNvSpPr/>
          <p:nvPr/>
        </p:nvSpPr>
        <p:spPr>
          <a:xfrm>
            <a:off x="7264539" y="3418544"/>
            <a:ext cx="1528124" cy="653078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“Reviewed and Approved”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4FC0E6-C5ED-42F4-BD90-B6BB48B2103A}"/>
              </a:ext>
            </a:extLst>
          </p:cNvPr>
          <p:cNvSpPr/>
          <p:nvPr/>
        </p:nvSpPr>
        <p:spPr>
          <a:xfrm>
            <a:off x="7264538" y="4249798"/>
            <a:ext cx="1528124" cy="653078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“Reviewed and Deleted”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C509F4-7136-45E3-9B88-41AEE6110A6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521577" y="3739165"/>
            <a:ext cx="5296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8528DC-FC87-4F1D-A9EA-6CEE6EDAAB2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79325" y="3739165"/>
            <a:ext cx="52410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F1A2485-7F96-475B-84F7-650BC26D13C4}"/>
              </a:ext>
            </a:extLst>
          </p:cNvPr>
          <p:cNvCxnSpPr>
            <a:cxnSpLocks/>
          </p:cNvCxnSpPr>
          <p:nvPr/>
        </p:nvCxnSpPr>
        <p:spPr>
          <a:xfrm rot="5400000">
            <a:off x="6590880" y="3808492"/>
            <a:ext cx="5504" cy="285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2402B0-A87E-470E-AD78-D238B2A1813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55427" y="3739165"/>
            <a:ext cx="709112" cy="5918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1288BCB-B5D3-496F-8C9D-B56EEF06963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555427" y="2885726"/>
            <a:ext cx="666718" cy="8534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B9880F-CFD8-4CE9-9688-EE9DA8D1D8E4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>
          <a:xfrm flipV="1">
            <a:off x="8792663" y="3739165"/>
            <a:ext cx="813505" cy="59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DDBE21-E35D-4B40-8D80-0C1F8CE966B3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6555427" y="3739165"/>
            <a:ext cx="709111" cy="83717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4CD8BC7-018A-4D1E-A9D3-50C057B34CE3}"/>
              </a:ext>
            </a:extLst>
          </p:cNvPr>
          <p:cNvSpPr/>
          <p:nvPr/>
        </p:nvSpPr>
        <p:spPr>
          <a:xfrm>
            <a:off x="9606168" y="3412626"/>
            <a:ext cx="1451999" cy="653078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user logs off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2EC544-FDE4-44FF-B1B9-2F64CA3F5321}"/>
              </a:ext>
            </a:extLst>
          </p:cNvPr>
          <p:cNvCxnSpPr>
            <a:stCxn id="6" idx="3"/>
            <a:endCxn id="37" idx="1"/>
          </p:cNvCxnSpPr>
          <p:nvPr/>
        </p:nvCxnSpPr>
        <p:spPr>
          <a:xfrm>
            <a:off x="8750269" y="2885726"/>
            <a:ext cx="855899" cy="8534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11B96B1-0938-4CC7-A31C-6F73308B874A}"/>
              </a:ext>
            </a:extLst>
          </p:cNvPr>
          <p:cNvCxnSpPr>
            <a:stCxn id="11" idx="3"/>
            <a:endCxn id="37" idx="1"/>
          </p:cNvCxnSpPr>
          <p:nvPr/>
        </p:nvCxnSpPr>
        <p:spPr>
          <a:xfrm flipV="1">
            <a:off x="8792662" y="3739165"/>
            <a:ext cx="813506" cy="837172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5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B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3D2401D-2B82-441F-80B4-8CFDDEF7F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1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3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F59B73CA-6281-400B-BBD7-BC95CA408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7"/>
            <a:ext cx="10905066" cy="458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0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F12A-2285-48D3-AB1D-13465B11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AD5D-7C09-4984-8824-088EE2E7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3B6FA-1511-495A-9556-13839EE2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26" y="0"/>
            <a:ext cx="11564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CFF43-E165-40E7-9106-D19C63C6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Scenarios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8BCCF27-DD5A-4132-8F01-505A65D08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999771"/>
            <a:ext cx="11496821" cy="30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468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Test Scenarios &amp; Test Cases Where to start?</vt:lpstr>
      <vt:lpstr>Where to start?</vt:lpstr>
      <vt:lpstr>Example of BRD/FSD/Test Condition Matrix</vt:lpstr>
      <vt:lpstr>The Loan Application </vt:lpstr>
      <vt:lpstr>The Loan Application</vt:lpstr>
      <vt:lpstr>PowerPoint Presentation</vt:lpstr>
      <vt:lpstr>PowerPoint Presentation</vt:lpstr>
      <vt:lpstr>PowerPoint Presentation</vt:lpstr>
      <vt:lpstr>Test Scenarios</vt:lpstr>
      <vt:lpstr>Test Cases</vt:lpstr>
      <vt:lpstr>Test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Scenarios &amp; Test Cases Where to start?</dc:title>
  <dc:creator>Medi Servat</dc:creator>
  <cp:lastModifiedBy>Medi Servat</cp:lastModifiedBy>
  <cp:revision>2</cp:revision>
  <dcterms:created xsi:type="dcterms:W3CDTF">2019-05-20T16:53:58Z</dcterms:created>
  <dcterms:modified xsi:type="dcterms:W3CDTF">2019-09-18T20:01:31Z</dcterms:modified>
</cp:coreProperties>
</file>