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6" r:id="rId3"/>
    <p:sldId id="519" r:id="rId4"/>
    <p:sldId id="515" r:id="rId5"/>
    <p:sldId id="523" r:id="rId6"/>
    <p:sldId id="517" r:id="rId7"/>
    <p:sldId id="520" r:id="rId8"/>
    <p:sldId id="521" r:id="rId9"/>
    <p:sldId id="522" r:id="rId10"/>
    <p:sldId id="528" r:id="rId11"/>
    <p:sldId id="530" r:id="rId12"/>
    <p:sldId id="525" r:id="rId13"/>
    <p:sldId id="524" r:id="rId14"/>
    <p:sldId id="526" r:id="rId15"/>
    <p:sldId id="529" r:id="rId16"/>
    <p:sldId id="527" r:id="rId17"/>
    <p:sldId id="5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07ABB-B8CF-412C-A430-2A77FDC987BF}" v="7" dt="2019-09-19T14:36:57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AEC48DC4-F0F3-453F-B3AD-FCE9F50AF3BE}"/>
    <pc:docChg chg="undo custSel addSld modSld sldOrd">
      <pc:chgData name="Medi Servat" userId="f387cf9d-4883-44d8-aada-f90097f5bc34" providerId="ADAL" clId="{AEC48DC4-F0F3-453F-B3AD-FCE9F50AF3BE}" dt="2019-05-21T22:20:31.035" v="407" actId="255"/>
      <pc:docMkLst>
        <pc:docMk/>
      </pc:docMkLst>
      <pc:sldChg chg="modSp">
        <pc:chgData name="Medi Servat" userId="f387cf9d-4883-44d8-aada-f90097f5bc34" providerId="ADAL" clId="{AEC48DC4-F0F3-453F-B3AD-FCE9F50AF3BE}" dt="2019-05-21T22:20:31.035" v="407" actId="255"/>
        <pc:sldMkLst>
          <pc:docMk/>
          <pc:sldMk cId="4155685375" sldId="523"/>
        </pc:sldMkLst>
        <pc:spChg chg="mod">
          <ac:chgData name="Medi Servat" userId="f387cf9d-4883-44d8-aada-f90097f5bc34" providerId="ADAL" clId="{AEC48DC4-F0F3-453F-B3AD-FCE9F50AF3BE}" dt="2019-05-21T22:20:31.035" v="407" actId="255"/>
          <ac:spMkLst>
            <pc:docMk/>
            <pc:sldMk cId="4155685375" sldId="523"/>
            <ac:spMk id="3" creationId="{A108A4A4-1937-4D41-923A-5CA943665131}"/>
          </ac:spMkLst>
        </pc:spChg>
      </pc:sldChg>
      <pc:sldChg chg="modSp">
        <pc:chgData name="Medi Servat" userId="f387cf9d-4883-44d8-aada-f90097f5bc34" providerId="ADAL" clId="{AEC48DC4-F0F3-453F-B3AD-FCE9F50AF3BE}" dt="2019-05-20T20:15:36.026" v="314" actId="14100"/>
        <pc:sldMkLst>
          <pc:docMk/>
          <pc:sldMk cId="3880903236" sldId="525"/>
        </pc:sldMkLst>
        <pc:spChg chg="mod">
          <ac:chgData name="Medi Servat" userId="f387cf9d-4883-44d8-aada-f90097f5bc34" providerId="ADAL" clId="{AEC48DC4-F0F3-453F-B3AD-FCE9F50AF3BE}" dt="2019-05-20T20:15:36.026" v="314" actId="14100"/>
          <ac:spMkLst>
            <pc:docMk/>
            <pc:sldMk cId="3880903236" sldId="525"/>
            <ac:spMk id="3" creationId="{7E8547FF-2D59-4866-895F-344BAF625070}"/>
          </ac:spMkLst>
        </pc:spChg>
      </pc:sldChg>
      <pc:sldChg chg="ord">
        <pc:chgData name="Medi Servat" userId="f387cf9d-4883-44d8-aada-f90097f5bc34" providerId="ADAL" clId="{AEC48DC4-F0F3-453F-B3AD-FCE9F50AF3BE}" dt="2019-05-21T13:41:10.634" v="406"/>
        <pc:sldMkLst>
          <pc:docMk/>
          <pc:sldMk cId="582879565" sldId="529"/>
        </pc:sldMkLst>
      </pc:sldChg>
      <pc:sldChg chg="addSp delSp modSp add">
        <pc:chgData name="Medi Servat" userId="f387cf9d-4883-44d8-aada-f90097f5bc34" providerId="ADAL" clId="{AEC48DC4-F0F3-453F-B3AD-FCE9F50AF3BE}" dt="2019-05-21T13:40:17.987" v="405" actId="1076"/>
        <pc:sldMkLst>
          <pc:docMk/>
          <pc:sldMk cId="2421861289" sldId="530"/>
        </pc:sldMkLst>
        <pc:spChg chg="mod">
          <ac:chgData name="Medi Servat" userId="f387cf9d-4883-44d8-aada-f90097f5bc34" providerId="ADAL" clId="{AEC48DC4-F0F3-453F-B3AD-FCE9F50AF3BE}" dt="2019-05-21T13:39:20.757" v="341" actId="113"/>
          <ac:spMkLst>
            <pc:docMk/>
            <pc:sldMk cId="2421861289" sldId="530"/>
            <ac:spMk id="2" creationId="{83D63F35-BDF1-4BD9-9742-10D5FC64985A}"/>
          </ac:spMkLst>
        </pc:spChg>
        <pc:spChg chg="add del mod">
          <ac:chgData name="Medi Servat" userId="f387cf9d-4883-44d8-aada-f90097f5bc34" providerId="ADAL" clId="{AEC48DC4-F0F3-453F-B3AD-FCE9F50AF3BE}" dt="2019-05-21T13:39:48.759" v="403" actId="6549"/>
          <ac:spMkLst>
            <pc:docMk/>
            <pc:sldMk cId="2421861289" sldId="530"/>
            <ac:spMk id="3" creationId="{2A0333C7-175C-4E18-80D6-E7D42AF223BA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4" creationId="{172B77D0-0BDD-4360-B751-1A45DE8236E6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5" creationId="{D7BF94DE-8175-4A53-80DE-606AEA14A7FE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6" creationId="{40DBE5DE-31D6-4899-9429-1240556C7B3C}"/>
          </ac:spMkLst>
        </pc:spChg>
        <pc:spChg chg="add del mod">
          <ac:chgData name="Medi Servat" userId="f387cf9d-4883-44d8-aada-f90097f5bc34" providerId="ADAL" clId="{AEC48DC4-F0F3-453F-B3AD-FCE9F50AF3BE}" dt="2019-05-20T20:09:04.054" v="36"/>
          <ac:spMkLst>
            <pc:docMk/>
            <pc:sldMk cId="2421861289" sldId="530"/>
            <ac:spMk id="7" creationId="{920FDC9C-B7FC-4688-9D08-8F9F47767581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8" creationId="{1CF90939-FA7F-4C01-A421-28D655535A85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9" creationId="{4C23B760-B37B-403D-B161-58C98BAE0B1D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10" creationId="{0146173A-87C7-41F5-8AFE-F2483EB0627D}"/>
          </ac:spMkLst>
        </pc:spChg>
        <pc:spChg chg="add mod">
          <ac:chgData name="Medi Servat" userId="f387cf9d-4883-44d8-aada-f90097f5bc34" providerId="ADAL" clId="{AEC48DC4-F0F3-453F-B3AD-FCE9F50AF3BE}" dt="2019-05-21T13:40:17.987" v="405" actId="1076"/>
          <ac:spMkLst>
            <pc:docMk/>
            <pc:sldMk cId="2421861289" sldId="530"/>
            <ac:spMk id="11" creationId="{2BBE75BF-60F5-43DC-9DE7-1DEDA1766188}"/>
          </ac:spMkLst>
        </pc:spChg>
        <pc:cxnChg chg="add mod">
          <ac:chgData name="Medi Servat" userId="f387cf9d-4883-44d8-aada-f90097f5bc34" providerId="ADAL" clId="{AEC48DC4-F0F3-453F-B3AD-FCE9F50AF3BE}" dt="2019-05-21T13:40:17.987" v="405" actId="1076"/>
          <ac:cxnSpMkLst>
            <pc:docMk/>
            <pc:sldMk cId="2421861289" sldId="530"/>
            <ac:cxnSpMk id="13" creationId="{A8E46A94-E4BB-47FF-A1A8-9F3113C929A1}"/>
          </ac:cxnSpMkLst>
        </pc:cxnChg>
        <pc:cxnChg chg="add mod">
          <ac:chgData name="Medi Servat" userId="f387cf9d-4883-44d8-aada-f90097f5bc34" providerId="ADAL" clId="{AEC48DC4-F0F3-453F-B3AD-FCE9F50AF3BE}" dt="2019-05-21T13:40:17.987" v="405" actId="1076"/>
          <ac:cxnSpMkLst>
            <pc:docMk/>
            <pc:sldMk cId="2421861289" sldId="530"/>
            <ac:cxnSpMk id="15" creationId="{E6ABD7C6-4940-49E1-9539-F3671A244442}"/>
          </ac:cxnSpMkLst>
        </pc:cxnChg>
        <pc:cxnChg chg="add del mod">
          <ac:chgData name="Medi Servat" userId="f387cf9d-4883-44d8-aada-f90097f5bc34" providerId="ADAL" clId="{AEC48DC4-F0F3-453F-B3AD-FCE9F50AF3BE}" dt="2019-05-20T20:10:56.907" v="181" actId="478"/>
          <ac:cxnSpMkLst>
            <pc:docMk/>
            <pc:sldMk cId="2421861289" sldId="530"/>
            <ac:cxnSpMk id="17" creationId="{C528FF5D-5970-4FB2-B213-57E6B819E8C4}"/>
          </ac:cxnSpMkLst>
        </pc:cxnChg>
        <pc:cxnChg chg="add mod">
          <ac:chgData name="Medi Servat" userId="f387cf9d-4883-44d8-aada-f90097f5bc34" providerId="ADAL" clId="{AEC48DC4-F0F3-453F-B3AD-FCE9F50AF3BE}" dt="2019-05-21T13:40:17.987" v="405" actId="1076"/>
          <ac:cxnSpMkLst>
            <pc:docMk/>
            <pc:sldMk cId="2421861289" sldId="530"/>
            <ac:cxnSpMk id="19" creationId="{07C6DAF3-3EC2-4572-AC5C-ABB23A1A9D49}"/>
          </ac:cxnSpMkLst>
        </pc:cxnChg>
        <pc:cxnChg chg="add del mod">
          <ac:chgData name="Medi Servat" userId="f387cf9d-4883-44d8-aada-f90097f5bc34" providerId="ADAL" clId="{AEC48DC4-F0F3-453F-B3AD-FCE9F50AF3BE}" dt="2019-05-20T20:11:18.539" v="184" actId="478"/>
          <ac:cxnSpMkLst>
            <pc:docMk/>
            <pc:sldMk cId="2421861289" sldId="530"/>
            <ac:cxnSpMk id="21" creationId="{051EDC02-C925-438F-89C5-9E7C6A7836E9}"/>
          </ac:cxnSpMkLst>
        </pc:cxnChg>
        <pc:cxnChg chg="add mod">
          <ac:chgData name="Medi Servat" userId="f387cf9d-4883-44d8-aada-f90097f5bc34" providerId="ADAL" clId="{AEC48DC4-F0F3-453F-B3AD-FCE9F50AF3BE}" dt="2019-05-21T13:40:17.987" v="405" actId="1076"/>
          <ac:cxnSpMkLst>
            <pc:docMk/>
            <pc:sldMk cId="2421861289" sldId="530"/>
            <ac:cxnSpMk id="23" creationId="{730E39CB-5158-4249-9020-F2FAAC597230}"/>
          </ac:cxnSpMkLst>
        </pc:cxnChg>
      </pc:sldChg>
    </pc:docChg>
  </pc:docChgLst>
  <pc:docChgLst>
    <pc:chgData name="Medi Servat" userId="f387cf9d-4883-44d8-aada-f90097f5bc34" providerId="ADAL" clId="{40028558-A905-4B8F-BAA9-499B0277A964}"/>
    <pc:docChg chg="undo custSel mod modSld">
      <pc:chgData name="Medi Servat" userId="f387cf9d-4883-44d8-aada-f90097f5bc34" providerId="ADAL" clId="{40028558-A905-4B8F-BAA9-499B0277A964}" dt="2019-07-30T22:07:38.852" v="7" actId="26606"/>
      <pc:docMkLst>
        <pc:docMk/>
      </pc:docMkLst>
      <pc:sldChg chg="addSp delSp modSp mod setBg">
        <pc:chgData name="Medi Servat" userId="f387cf9d-4883-44d8-aada-f90097f5bc34" providerId="ADAL" clId="{40028558-A905-4B8F-BAA9-499B0277A964}" dt="2019-07-30T22:07:11.858" v="4" actId="26606"/>
        <pc:sldMkLst>
          <pc:docMk/>
          <pc:sldMk cId="2027532867" sldId="517"/>
        </pc:sldMkLst>
        <pc:spChg chg="mod">
          <ac:chgData name="Medi Servat" userId="f387cf9d-4883-44d8-aada-f90097f5bc34" providerId="ADAL" clId="{40028558-A905-4B8F-BAA9-499B0277A964}" dt="2019-07-30T22:07:11.858" v="4" actId="26606"/>
          <ac:spMkLst>
            <pc:docMk/>
            <pc:sldMk cId="2027532867" sldId="517"/>
            <ac:spMk id="2" creationId="{3FF15654-3436-4FD5-8BEF-5D9B4D69E9E6}"/>
          </ac:spMkLst>
        </pc:spChg>
        <pc:spChg chg="add del">
          <ac:chgData name="Medi Servat" userId="f387cf9d-4883-44d8-aada-f90097f5bc34" providerId="ADAL" clId="{40028558-A905-4B8F-BAA9-499B0277A964}" dt="2019-07-30T22:07:11.858" v="4" actId="26606"/>
          <ac:spMkLst>
            <pc:docMk/>
            <pc:sldMk cId="2027532867" sldId="517"/>
            <ac:spMk id="16" creationId="{4351DFE5-F63D-4BE0-BDA9-E3EB88F01AA5}"/>
          </ac:spMkLst>
        </pc:spChg>
        <pc:spChg chg="add del">
          <ac:chgData name="Medi Servat" userId="f387cf9d-4883-44d8-aada-f90097f5bc34" providerId="ADAL" clId="{40028558-A905-4B8F-BAA9-499B0277A964}" dt="2019-07-30T22:07:11.600" v="3" actId="26606"/>
          <ac:spMkLst>
            <pc:docMk/>
            <pc:sldMk cId="2027532867" sldId="517"/>
            <ac:spMk id="23" creationId="{46C2E80F-49A6-4372-B103-219D417A55ED}"/>
          </ac:spMkLst>
        </pc:spChg>
        <pc:graphicFrameChg chg="mod modGraphic">
          <ac:chgData name="Medi Servat" userId="f387cf9d-4883-44d8-aada-f90097f5bc34" providerId="ADAL" clId="{40028558-A905-4B8F-BAA9-499B0277A964}" dt="2019-07-30T22:07:11.858" v="4" actId="26606"/>
          <ac:graphicFrameMkLst>
            <pc:docMk/>
            <pc:sldMk cId="2027532867" sldId="517"/>
            <ac:graphicFrameMk id="18" creationId="{028110AA-824F-45E1-A5D6-AF5F6E89E344}"/>
          </ac:graphicFrameMkLst>
        </pc:graphicFrameChg>
        <pc:picChg chg="add del">
          <ac:chgData name="Medi Servat" userId="f387cf9d-4883-44d8-aada-f90097f5bc34" providerId="ADAL" clId="{40028558-A905-4B8F-BAA9-499B0277A964}" dt="2019-07-30T22:07:11.858" v="4" actId="26606"/>
          <ac:picMkLst>
            <pc:docMk/>
            <pc:sldMk cId="2027532867" sldId="517"/>
            <ac:picMk id="17" creationId="{02DD2BC0-6F29-4B4F-8D61-2DCF6D2E8E73}"/>
          </ac:picMkLst>
        </pc:picChg>
      </pc:sldChg>
      <pc:sldChg chg="delSp modSp mod setBg">
        <pc:chgData name="Medi Servat" userId="f387cf9d-4883-44d8-aada-f90097f5bc34" providerId="ADAL" clId="{40028558-A905-4B8F-BAA9-499B0277A964}" dt="2019-07-30T22:07:17.273" v="5" actId="26606"/>
        <pc:sldMkLst>
          <pc:docMk/>
          <pc:sldMk cId="1702568093" sldId="520"/>
        </pc:sldMkLst>
        <pc:spChg chg="mod">
          <ac:chgData name="Medi Servat" userId="f387cf9d-4883-44d8-aada-f90097f5bc34" providerId="ADAL" clId="{40028558-A905-4B8F-BAA9-499B0277A964}" dt="2019-07-30T22:07:17.273" v="5" actId="26606"/>
          <ac:spMkLst>
            <pc:docMk/>
            <pc:sldMk cId="1702568093" sldId="520"/>
            <ac:spMk id="2" creationId="{4AFCF7A9-5251-4148-8F33-76E04A24177D}"/>
          </ac:spMkLst>
        </pc:spChg>
        <pc:spChg chg="del">
          <ac:chgData name="Medi Servat" userId="f387cf9d-4883-44d8-aada-f90097f5bc34" providerId="ADAL" clId="{40028558-A905-4B8F-BAA9-499B0277A964}" dt="2019-07-30T22:07:17.273" v="5" actId="26606"/>
          <ac:spMkLst>
            <pc:docMk/>
            <pc:sldMk cId="1702568093" sldId="520"/>
            <ac:spMk id="10" creationId="{4351DFE5-F63D-4BE0-BDA9-E3EB88F01AA5}"/>
          </ac:spMkLst>
        </pc:spChg>
        <pc:graphicFrameChg chg="mod modGraphic">
          <ac:chgData name="Medi Servat" userId="f387cf9d-4883-44d8-aada-f90097f5bc34" providerId="ADAL" clId="{40028558-A905-4B8F-BAA9-499B0277A964}" dt="2019-07-30T22:07:17.273" v="5" actId="26606"/>
          <ac:graphicFrameMkLst>
            <pc:docMk/>
            <pc:sldMk cId="1702568093" sldId="520"/>
            <ac:graphicFrameMk id="5" creationId="{C12B7F55-5EED-4BD4-B935-A892120DEA9B}"/>
          </ac:graphicFrameMkLst>
        </pc:graphicFrameChg>
        <pc:picChg chg="del">
          <ac:chgData name="Medi Servat" userId="f387cf9d-4883-44d8-aada-f90097f5bc34" providerId="ADAL" clId="{40028558-A905-4B8F-BAA9-499B0277A964}" dt="2019-07-30T22:07:17.273" v="5" actId="26606"/>
          <ac:picMkLst>
            <pc:docMk/>
            <pc:sldMk cId="1702568093" sldId="520"/>
            <ac:picMk id="12" creationId="{02DD2BC0-6F29-4B4F-8D61-2DCF6D2E8E73}"/>
          </ac:picMkLst>
        </pc:picChg>
      </pc:sldChg>
      <pc:sldChg chg="addSp delSp modSp mod setBg">
        <pc:chgData name="Medi Servat" userId="f387cf9d-4883-44d8-aada-f90097f5bc34" providerId="ADAL" clId="{40028558-A905-4B8F-BAA9-499B0277A964}" dt="2019-07-30T22:07:31.383" v="6" actId="26606"/>
        <pc:sldMkLst>
          <pc:docMk/>
          <pc:sldMk cId="731890469" sldId="521"/>
        </pc:sldMkLst>
        <pc:spChg chg="mod">
          <ac:chgData name="Medi Servat" userId="f387cf9d-4883-44d8-aada-f90097f5bc34" providerId="ADAL" clId="{40028558-A905-4B8F-BAA9-499B0277A964}" dt="2019-07-30T22:07:31.383" v="6" actId="26606"/>
          <ac:spMkLst>
            <pc:docMk/>
            <pc:sldMk cId="731890469" sldId="521"/>
            <ac:spMk id="2" creationId="{96751C28-E2E9-429B-817E-8EB6C8B646E1}"/>
          </ac:spMkLst>
        </pc:spChg>
        <pc:spChg chg="del">
          <ac:chgData name="Medi Servat" userId="f387cf9d-4883-44d8-aada-f90097f5bc34" providerId="ADAL" clId="{40028558-A905-4B8F-BAA9-499B0277A964}" dt="2019-07-30T22:07:31.383" v="6" actId="26606"/>
          <ac:spMkLst>
            <pc:docMk/>
            <pc:sldMk cId="731890469" sldId="521"/>
            <ac:spMk id="10" creationId="{4351DFE5-F63D-4BE0-BDA9-E3EB88F01AA5}"/>
          </ac:spMkLst>
        </pc:spChg>
        <pc:spChg chg="add">
          <ac:chgData name="Medi Servat" userId="f387cf9d-4883-44d8-aada-f90097f5bc34" providerId="ADAL" clId="{40028558-A905-4B8F-BAA9-499B0277A964}" dt="2019-07-30T22:07:31.383" v="6" actId="26606"/>
          <ac:spMkLst>
            <pc:docMk/>
            <pc:sldMk cId="731890469" sldId="521"/>
            <ac:spMk id="17" creationId="{A5711A0E-A428-4ED1-96CB-33D69FD842E4}"/>
          </ac:spMkLst>
        </pc:spChg>
        <pc:graphicFrameChg chg="mod modGraphic">
          <ac:chgData name="Medi Servat" userId="f387cf9d-4883-44d8-aada-f90097f5bc34" providerId="ADAL" clId="{40028558-A905-4B8F-BAA9-499B0277A964}" dt="2019-07-30T22:07:31.383" v="6" actId="26606"/>
          <ac:graphicFrameMkLst>
            <pc:docMk/>
            <pc:sldMk cId="731890469" sldId="521"/>
            <ac:graphicFrameMk id="5" creationId="{49155103-1E1C-4EB1-86A3-02F1472735AC}"/>
          </ac:graphicFrameMkLst>
        </pc:graphicFrameChg>
        <pc:picChg chg="del">
          <ac:chgData name="Medi Servat" userId="f387cf9d-4883-44d8-aada-f90097f5bc34" providerId="ADAL" clId="{40028558-A905-4B8F-BAA9-499B0277A964}" dt="2019-07-30T22:07:31.383" v="6" actId="26606"/>
          <ac:picMkLst>
            <pc:docMk/>
            <pc:sldMk cId="731890469" sldId="521"/>
            <ac:picMk id="12" creationId="{02DD2BC0-6F29-4B4F-8D61-2DCF6D2E8E73}"/>
          </ac:picMkLst>
        </pc:picChg>
      </pc:sldChg>
      <pc:sldChg chg="addSp delSp modSp mod setBg">
        <pc:chgData name="Medi Servat" userId="f387cf9d-4883-44d8-aada-f90097f5bc34" providerId="ADAL" clId="{40028558-A905-4B8F-BAA9-499B0277A964}" dt="2019-07-30T22:07:38.852" v="7" actId="26606"/>
        <pc:sldMkLst>
          <pc:docMk/>
          <pc:sldMk cId="3908478358" sldId="522"/>
        </pc:sldMkLst>
        <pc:spChg chg="mod">
          <ac:chgData name="Medi Servat" userId="f387cf9d-4883-44d8-aada-f90097f5bc34" providerId="ADAL" clId="{40028558-A905-4B8F-BAA9-499B0277A964}" dt="2019-07-30T22:07:38.852" v="7" actId="26606"/>
          <ac:spMkLst>
            <pc:docMk/>
            <pc:sldMk cId="3908478358" sldId="522"/>
            <ac:spMk id="2" creationId="{6BB1BD8A-07EA-4B6E-BB2B-7A1FCB99321B}"/>
          </ac:spMkLst>
        </pc:spChg>
        <pc:spChg chg="del">
          <ac:chgData name="Medi Servat" userId="f387cf9d-4883-44d8-aada-f90097f5bc34" providerId="ADAL" clId="{40028558-A905-4B8F-BAA9-499B0277A964}" dt="2019-07-30T22:07:38.852" v="7" actId="26606"/>
          <ac:spMkLst>
            <pc:docMk/>
            <pc:sldMk cId="3908478358" sldId="522"/>
            <ac:spMk id="10" creationId="{4351DFE5-F63D-4BE0-BDA9-E3EB88F01AA5}"/>
          </ac:spMkLst>
        </pc:spChg>
        <pc:spChg chg="add">
          <ac:chgData name="Medi Servat" userId="f387cf9d-4883-44d8-aada-f90097f5bc34" providerId="ADAL" clId="{40028558-A905-4B8F-BAA9-499B0277A964}" dt="2019-07-30T22:07:38.852" v="7" actId="26606"/>
          <ac:spMkLst>
            <pc:docMk/>
            <pc:sldMk cId="3908478358" sldId="522"/>
            <ac:spMk id="17" creationId="{A5711A0E-A428-4ED1-96CB-33D69FD842E4}"/>
          </ac:spMkLst>
        </pc:spChg>
        <pc:graphicFrameChg chg="mod modGraphic">
          <ac:chgData name="Medi Servat" userId="f387cf9d-4883-44d8-aada-f90097f5bc34" providerId="ADAL" clId="{40028558-A905-4B8F-BAA9-499B0277A964}" dt="2019-07-30T22:07:38.852" v="7" actId="26606"/>
          <ac:graphicFrameMkLst>
            <pc:docMk/>
            <pc:sldMk cId="3908478358" sldId="522"/>
            <ac:graphicFrameMk id="5" creationId="{2CBD86D0-7130-4B37-BED0-31B1DE945C45}"/>
          </ac:graphicFrameMkLst>
        </pc:graphicFrameChg>
        <pc:picChg chg="del">
          <ac:chgData name="Medi Servat" userId="f387cf9d-4883-44d8-aada-f90097f5bc34" providerId="ADAL" clId="{40028558-A905-4B8F-BAA9-499B0277A964}" dt="2019-07-30T22:07:38.852" v="7" actId="26606"/>
          <ac:picMkLst>
            <pc:docMk/>
            <pc:sldMk cId="3908478358" sldId="522"/>
            <ac:picMk id="12" creationId="{02DD2BC0-6F29-4B4F-8D61-2DCF6D2E8E73}"/>
          </ac:picMkLst>
        </pc:picChg>
      </pc:sldChg>
    </pc:docChg>
  </pc:docChgLst>
  <pc:docChgLst>
    <pc:chgData name="Medi Servat" userId="f387cf9d-4883-44d8-aada-f90097f5bc34" providerId="ADAL" clId="{B855B404-81BC-4869-95F3-340A19B2E37D}"/>
  </pc:docChgLst>
  <pc:docChgLst>
    <pc:chgData name="Medi Servat" userId="f387cf9d-4883-44d8-aada-f90097f5bc34" providerId="ADAL" clId="{5FB07ABB-B8CF-412C-A430-2A77FDC987BF}"/>
    <pc:docChg chg="undo custSel mod addSld modSld">
      <pc:chgData name="Medi Servat" userId="f387cf9d-4883-44d8-aada-f90097f5bc34" providerId="ADAL" clId="{5FB07ABB-B8CF-412C-A430-2A77FDC987BF}" dt="2019-09-24T21:45:12.072" v="762" actId="26606"/>
      <pc:docMkLst>
        <pc:docMk/>
      </pc:docMkLst>
      <pc:sldChg chg="modSp">
        <pc:chgData name="Medi Servat" userId="f387cf9d-4883-44d8-aada-f90097f5bc34" providerId="ADAL" clId="{5FB07ABB-B8CF-412C-A430-2A77FDC987BF}" dt="2019-09-19T14:33:03.186" v="3" actId="6549"/>
        <pc:sldMkLst>
          <pc:docMk/>
          <pc:sldMk cId="790417464" sldId="256"/>
        </pc:sldMkLst>
        <pc:spChg chg="mod">
          <ac:chgData name="Medi Servat" userId="f387cf9d-4883-44d8-aada-f90097f5bc34" providerId="ADAL" clId="{5FB07ABB-B8CF-412C-A430-2A77FDC987BF}" dt="2019-09-19T14:33:03.186" v="3" actId="6549"/>
          <ac:spMkLst>
            <pc:docMk/>
            <pc:sldMk cId="790417464" sldId="256"/>
            <ac:spMk id="3" creationId="{E3482869-BCD5-4DF1-88BF-93669DE26B33}"/>
          </ac:spMkLst>
        </pc:spChg>
      </pc:sldChg>
      <pc:sldChg chg="addSp delSp modSp">
        <pc:chgData name="Medi Servat" userId="f387cf9d-4883-44d8-aada-f90097f5bc34" providerId="ADAL" clId="{5FB07ABB-B8CF-412C-A430-2A77FDC987BF}" dt="2019-09-19T14:33:33.786" v="4" actId="26606"/>
        <pc:sldMkLst>
          <pc:docMk/>
          <pc:sldMk cId="4036443127" sldId="516"/>
        </pc:sldMkLst>
        <pc:spChg chg="mod">
          <ac:chgData name="Medi Servat" userId="f387cf9d-4883-44d8-aada-f90097f5bc34" providerId="ADAL" clId="{5FB07ABB-B8CF-412C-A430-2A77FDC987BF}" dt="2019-09-19T14:33:33.786" v="4" actId="26606"/>
          <ac:spMkLst>
            <pc:docMk/>
            <pc:sldMk cId="4036443127" sldId="516"/>
            <ac:spMk id="2" creationId="{BA122C72-F0D6-40B6-A7AB-A648827CC280}"/>
          </ac:spMkLst>
        </pc:spChg>
        <pc:spChg chg="mod">
          <ac:chgData name="Medi Servat" userId="f387cf9d-4883-44d8-aada-f90097f5bc34" providerId="ADAL" clId="{5FB07ABB-B8CF-412C-A430-2A77FDC987BF}" dt="2019-09-19T14:33:33.786" v="4" actId="26606"/>
          <ac:spMkLst>
            <pc:docMk/>
            <pc:sldMk cId="4036443127" sldId="516"/>
            <ac:spMk id="3" creationId="{F8B01493-B401-4A05-BCB8-CB4021BF3C23}"/>
          </ac:spMkLst>
        </pc:spChg>
        <pc:spChg chg="del">
          <ac:chgData name="Medi Servat" userId="f387cf9d-4883-44d8-aada-f90097f5bc34" providerId="ADAL" clId="{5FB07ABB-B8CF-412C-A430-2A77FDC987BF}" dt="2019-09-19T14:33:33.786" v="4" actId="26606"/>
          <ac:spMkLst>
            <pc:docMk/>
            <pc:sldMk cId="4036443127" sldId="516"/>
            <ac:spMk id="8" creationId="{8D70B121-56F4-4848-B38B-182089D909FA}"/>
          </ac:spMkLst>
        </pc:spChg>
        <pc:spChg chg="add">
          <ac:chgData name="Medi Servat" userId="f387cf9d-4883-44d8-aada-f90097f5bc34" providerId="ADAL" clId="{5FB07ABB-B8CF-412C-A430-2A77FDC987BF}" dt="2019-09-19T14:33:33.786" v="4" actId="26606"/>
          <ac:spMkLst>
            <pc:docMk/>
            <pc:sldMk cId="4036443127" sldId="516"/>
            <ac:spMk id="15" creationId="{F98ED85F-DCEE-4B50-802E-71A6E3E12B04}"/>
          </ac:spMkLst>
        </pc:spChg>
        <pc:cxnChg chg="del">
          <ac:chgData name="Medi Servat" userId="f387cf9d-4883-44d8-aada-f90097f5bc34" providerId="ADAL" clId="{5FB07ABB-B8CF-412C-A430-2A77FDC987BF}" dt="2019-09-19T14:33:33.786" v="4" actId="26606"/>
          <ac:cxnSpMkLst>
            <pc:docMk/>
            <pc:sldMk cId="4036443127" sldId="516"/>
            <ac:cxnSpMk id="10" creationId="{2D72A2C9-F3CA-4216-8BAD-FA4C970C3C4E}"/>
          </ac:cxnSpMkLst>
        </pc:cxnChg>
      </pc:sldChg>
      <pc:sldChg chg="addSp delSp modSp">
        <pc:chgData name="Medi Servat" userId="f387cf9d-4883-44d8-aada-f90097f5bc34" providerId="ADAL" clId="{5FB07ABB-B8CF-412C-A430-2A77FDC987BF}" dt="2019-09-24T21:44:52.325" v="759" actId="26606"/>
        <pc:sldMkLst>
          <pc:docMk/>
          <pc:sldMk cId="2027532867" sldId="517"/>
        </pc:sldMkLst>
        <pc:spChg chg="mod">
          <ac:chgData name="Medi Servat" userId="f387cf9d-4883-44d8-aada-f90097f5bc34" providerId="ADAL" clId="{5FB07ABB-B8CF-412C-A430-2A77FDC987BF}" dt="2019-09-24T21:44:52.325" v="759" actId="26606"/>
          <ac:spMkLst>
            <pc:docMk/>
            <pc:sldMk cId="2027532867" sldId="517"/>
            <ac:spMk id="2" creationId="{3FF15654-3436-4FD5-8BEF-5D9B4D69E9E6}"/>
          </ac:spMkLst>
        </pc:spChg>
        <pc:spChg chg="add del">
          <ac:chgData name="Medi Servat" userId="f387cf9d-4883-44d8-aada-f90097f5bc34" providerId="ADAL" clId="{5FB07ABB-B8CF-412C-A430-2A77FDC987BF}" dt="2019-09-24T21:44:49.323" v="756" actId="26606"/>
          <ac:spMkLst>
            <pc:docMk/>
            <pc:sldMk cId="2027532867" sldId="517"/>
            <ac:spMk id="20" creationId="{BE95D989-81FA-4BAD-9AD5-E46CEDA91B36}"/>
          </ac:spMkLst>
        </pc:spChg>
        <pc:spChg chg="add del">
          <ac:chgData name="Medi Servat" userId="f387cf9d-4883-44d8-aada-f90097f5bc34" providerId="ADAL" clId="{5FB07ABB-B8CF-412C-A430-2A77FDC987BF}" dt="2019-09-24T21:44:49.323" v="756" actId="26606"/>
          <ac:spMkLst>
            <pc:docMk/>
            <pc:sldMk cId="2027532867" sldId="517"/>
            <ac:spMk id="25" creationId="{156189E5-8A3E-4CFD-B71B-CCD0F8495E56}"/>
          </ac:spMkLst>
        </pc:spChg>
        <pc:spChg chg="add del">
          <ac:chgData name="Medi Servat" userId="f387cf9d-4883-44d8-aada-f90097f5bc34" providerId="ADAL" clId="{5FB07ABB-B8CF-412C-A430-2A77FDC987BF}" dt="2019-09-24T21:44:52.009" v="758" actId="26606"/>
          <ac:spMkLst>
            <pc:docMk/>
            <pc:sldMk cId="2027532867" sldId="517"/>
            <ac:spMk id="27" creationId="{E4505C23-674B-4195-81D6-0C127FEAE3F8}"/>
          </ac:spMkLst>
        </pc:spChg>
        <pc:spChg chg="add del">
          <ac:chgData name="Medi Servat" userId="f387cf9d-4883-44d8-aada-f90097f5bc34" providerId="ADAL" clId="{5FB07ABB-B8CF-412C-A430-2A77FDC987BF}" dt="2019-09-24T21:44:52.009" v="758" actId="26606"/>
          <ac:spMkLst>
            <pc:docMk/>
            <pc:sldMk cId="2027532867" sldId="517"/>
            <ac:spMk id="28" creationId="{65C9B8F0-FF66-4C15-BD05-E86B87331846}"/>
          </ac:spMkLst>
        </pc:spChg>
        <pc:spChg chg="add">
          <ac:chgData name="Medi Servat" userId="f387cf9d-4883-44d8-aada-f90097f5bc34" providerId="ADAL" clId="{5FB07ABB-B8CF-412C-A430-2A77FDC987BF}" dt="2019-09-24T21:44:52.325" v="759" actId="26606"/>
          <ac:spMkLst>
            <pc:docMk/>
            <pc:sldMk cId="2027532867" sldId="517"/>
            <ac:spMk id="30" creationId="{BE95D989-81FA-4BAD-9AD5-E46CEDA91B36}"/>
          </ac:spMkLst>
        </pc:spChg>
        <pc:spChg chg="add">
          <ac:chgData name="Medi Servat" userId="f387cf9d-4883-44d8-aada-f90097f5bc34" providerId="ADAL" clId="{5FB07ABB-B8CF-412C-A430-2A77FDC987BF}" dt="2019-09-24T21:44:52.325" v="759" actId="26606"/>
          <ac:spMkLst>
            <pc:docMk/>
            <pc:sldMk cId="2027532867" sldId="517"/>
            <ac:spMk id="31" creationId="{156189E5-8A3E-4CFD-B71B-CCD0F8495E56}"/>
          </ac:spMkLst>
        </pc:spChg>
        <pc:graphicFrameChg chg="mod modGraphic">
          <ac:chgData name="Medi Servat" userId="f387cf9d-4883-44d8-aada-f90097f5bc34" providerId="ADAL" clId="{5FB07ABB-B8CF-412C-A430-2A77FDC987BF}" dt="2019-09-24T21:44:52.325" v="759" actId="26606"/>
          <ac:graphicFrameMkLst>
            <pc:docMk/>
            <pc:sldMk cId="2027532867" sldId="517"/>
            <ac:graphicFrameMk id="18" creationId="{028110AA-824F-45E1-A5D6-AF5F6E89E344}"/>
          </ac:graphicFrameMkLst>
        </pc:graphicFrameChg>
      </pc:sldChg>
      <pc:sldChg chg="addSp delSp modSp">
        <pc:chgData name="Medi Servat" userId="f387cf9d-4883-44d8-aada-f90097f5bc34" providerId="ADAL" clId="{5FB07ABB-B8CF-412C-A430-2A77FDC987BF}" dt="2019-09-19T14:33:41.336" v="5" actId="26606"/>
        <pc:sldMkLst>
          <pc:docMk/>
          <pc:sldMk cId="1650782629" sldId="519"/>
        </pc:sldMkLst>
        <pc:spChg chg="mod">
          <ac:chgData name="Medi Servat" userId="f387cf9d-4883-44d8-aada-f90097f5bc34" providerId="ADAL" clId="{5FB07ABB-B8CF-412C-A430-2A77FDC987BF}" dt="2019-09-19T14:33:41.336" v="5" actId="26606"/>
          <ac:spMkLst>
            <pc:docMk/>
            <pc:sldMk cId="1650782629" sldId="519"/>
            <ac:spMk id="2" creationId="{D7E10DC9-AF4C-4F7C-9B31-68B11A968B26}"/>
          </ac:spMkLst>
        </pc:spChg>
        <pc:spChg chg="mod">
          <ac:chgData name="Medi Servat" userId="f387cf9d-4883-44d8-aada-f90097f5bc34" providerId="ADAL" clId="{5FB07ABB-B8CF-412C-A430-2A77FDC987BF}" dt="2019-09-19T14:33:41.336" v="5" actId="26606"/>
          <ac:spMkLst>
            <pc:docMk/>
            <pc:sldMk cId="1650782629" sldId="519"/>
            <ac:spMk id="3" creationId="{95A2CF00-5F84-4B66-919C-9BEC2474F095}"/>
          </ac:spMkLst>
        </pc:spChg>
        <pc:spChg chg="del">
          <ac:chgData name="Medi Servat" userId="f387cf9d-4883-44d8-aada-f90097f5bc34" providerId="ADAL" clId="{5FB07ABB-B8CF-412C-A430-2A77FDC987BF}" dt="2019-09-19T14:33:41.336" v="5" actId="26606"/>
          <ac:spMkLst>
            <pc:docMk/>
            <pc:sldMk cId="1650782629" sldId="519"/>
            <ac:spMk id="8" creationId="{15911E3A-C35B-4EF7-A355-B84E9A14AF4D}"/>
          </ac:spMkLst>
        </pc:spChg>
        <pc:spChg chg="add">
          <ac:chgData name="Medi Servat" userId="f387cf9d-4883-44d8-aada-f90097f5bc34" providerId="ADAL" clId="{5FB07ABB-B8CF-412C-A430-2A77FDC987BF}" dt="2019-09-19T14:33:41.336" v="5" actId="26606"/>
          <ac:spMkLst>
            <pc:docMk/>
            <pc:sldMk cId="1650782629" sldId="519"/>
            <ac:spMk id="41" creationId="{F98ED85F-DCEE-4B50-802E-71A6E3E12B04}"/>
          </ac:spMkLst>
        </pc:spChg>
        <pc:grpChg chg="del">
          <ac:chgData name="Medi Servat" userId="f387cf9d-4883-44d8-aada-f90097f5bc34" providerId="ADAL" clId="{5FB07ABB-B8CF-412C-A430-2A77FDC987BF}" dt="2019-09-19T14:33:41.336" v="5" actId="26606"/>
          <ac:grpSpMkLst>
            <pc:docMk/>
            <pc:sldMk cId="1650782629" sldId="519"/>
            <ac:grpSpMk id="10" creationId="{E21ADB3D-AD65-44B4-847D-5E90E90A5D16}"/>
          </ac:grpSpMkLst>
        </pc:grpChg>
        <pc:grpChg chg="del">
          <ac:chgData name="Medi Servat" userId="f387cf9d-4883-44d8-aada-f90097f5bc34" providerId="ADAL" clId="{5FB07ABB-B8CF-412C-A430-2A77FDC987BF}" dt="2019-09-19T14:33:41.336" v="5" actId="26606"/>
          <ac:grpSpMkLst>
            <pc:docMk/>
            <pc:sldMk cId="1650782629" sldId="519"/>
            <ac:grpSpMk id="33" creationId="{5F8A7F7F-DD1A-4F41-98AC-B9CE2A620CDC}"/>
          </ac:grpSpMkLst>
        </pc:grpChg>
      </pc:sldChg>
      <pc:sldChg chg="addSp modSp">
        <pc:chgData name="Medi Servat" userId="f387cf9d-4883-44d8-aada-f90097f5bc34" providerId="ADAL" clId="{5FB07ABB-B8CF-412C-A430-2A77FDC987BF}" dt="2019-09-24T21:44:59.469" v="760" actId="26606"/>
        <pc:sldMkLst>
          <pc:docMk/>
          <pc:sldMk cId="1702568093" sldId="520"/>
        </pc:sldMkLst>
        <pc:spChg chg="mod">
          <ac:chgData name="Medi Servat" userId="f387cf9d-4883-44d8-aada-f90097f5bc34" providerId="ADAL" clId="{5FB07ABB-B8CF-412C-A430-2A77FDC987BF}" dt="2019-09-24T21:44:59.469" v="760" actId="26606"/>
          <ac:spMkLst>
            <pc:docMk/>
            <pc:sldMk cId="1702568093" sldId="520"/>
            <ac:spMk id="2" creationId="{4AFCF7A9-5251-4148-8F33-76E04A24177D}"/>
          </ac:spMkLst>
        </pc:spChg>
        <pc:spChg chg="add">
          <ac:chgData name="Medi Servat" userId="f387cf9d-4883-44d8-aada-f90097f5bc34" providerId="ADAL" clId="{5FB07ABB-B8CF-412C-A430-2A77FDC987BF}" dt="2019-09-24T21:44:59.469" v="760" actId="26606"/>
          <ac:spMkLst>
            <pc:docMk/>
            <pc:sldMk cId="1702568093" sldId="520"/>
            <ac:spMk id="7" creationId="{46C2E80F-49A6-4372-B103-219D417A55ED}"/>
          </ac:spMkLst>
        </pc:spChg>
        <pc:graphicFrameChg chg="mod modGraphic">
          <ac:chgData name="Medi Servat" userId="f387cf9d-4883-44d8-aada-f90097f5bc34" providerId="ADAL" clId="{5FB07ABB-B8CF-412C-A430-2A77FDC987BF}" dt="2019-09-24T21:44:59.469" v="760" actId="26606"/>
          <ac:graphicFrameMkLst>
            <pc:docMk/>
            <pc:sldMk cId="1702568093" sldId="520"/>
            <ac:graphicFrameMk id="5" creationId="{C12B7F55-5EED-4BD4-B935-A892120DEA9B}"/>
          </ac:graphicFrameMkLst>
        </pc:graphicFrameChg>
      </pc:sldChg>
      <pc:sldChg chg="addSp delSp modSp">
        <pc:chgData name="Medi Servat" userId="f387cf9d-4883-44d8-aada-f90097f5bc34" providerId="ADAL" clId="{5FB07ABB-B8CF-412C-A430-2A77FDC987BF}" dt="2019-09-24T21:45:06.563" v="761" actId="26606"/>
        <pc:sldMkLst>
          <pc:docMk/>
          <pc:sldMk cId="731890469" sldId="521"/>
        </pc:sldMkLst>
        <pc:spChg chg="mod">
          <ac:chgData name="Medi Servat" userId="f387cf9d-4883-44d8-aada-f90097f5bc34" providerId="ADAL" clId="{5FB07ABB-B8CF-412C-A430-2A77FDC987BF}" dt="2019-09-24T21:45:06.563" v="761" actId="26606"/>
          <ac:spMkLst>
            <pc:docMk/>
            <pc:sldMk cId="731890469" sldId="521"/>
            <ac:spMk id="2" creationId="{96751C28-E2E9-429B-817E-8EB6C8B646E1}"/>
          </ac:spMkLst>
        </pc:spChg>
        <pc:spChg chg="del">
          <ac:chgData name="Medi Servat" userId="f387cf9d-4883-44d8-aada-f90097f5bc34" providerId="ADAL" clId="{5FB07ABB-B8CF-412C-A430-2A77FDC987BF}" dt="2019-09-24T21:45:06.563" v="761" actId="26606"/>
          <ac:spMkLst>
            <pc:docMk/>
            <pc:sldMk cId="731890469" sldId="521"/>
            <ac:spMk id="17" creationId="{A5711A0E-A428-4ED1-96CB-33D69FD842E4}"/>
          </ac:spMkLst>
        </pc:spChg>
        <pc:spChg chg="add">
          <ac:chgData name="Medi Servat" userId="f387cf9d-4883-44d8-aada-f90097f5bc34" providerId="ADAL" clId="{5FB07ABB-B8CF-412C-A430-2A77FDC987BF}" dt="2019-09-24T21:45:06.563" v="761" actId="26606"/>
          <ac:spMkLst>
            <pc:docMk/>
            <pc:sldMk cId="731890469" sldId="521"/>
            <ac:spMk id="22" creationId="{08E89D5E-1885-4160-AC77-CC471DD1D0DB}"/>
          </ac:spMkLst>
        </pc:spChg>
        <pc:graphicFrameChg chg="mod modGraphic">
          <ac:chgData name="Medi Servat" userId="f387cf9d-4883-44d8-aada-f90097f5bc34" providerId="ADAL" clId="{5FB07ABB-B8CF-412C-A430-2A77FDC987BF}" dt="2019-09-24T21:45:06.563" v="761" actId="26606"/>
          <ac:graphicFrameMkLst>
            <pc:docMk/>
            <pc:sldMk cId="731890469" sldId="521"/>
            <ac:graphicFrameMk id="5" creationId="{49155103-1E1C-4EB1-86A3-02F1472735AC}"/>
          </ac:graphicFrameMkLst>
        </pc:graphicFrameChg>
        <pc:cxnChg chg="add">
          <ac:chgData name="Medi Servat" userId="f387cf9d-4883-44d8-aada-f90097f5bc34" providerId="ADAL" clId="{5FB07ABB-B8CF-412C-A430-2A77FDC987BF}" dt="2019-09-24T21:45:06.563" v="761" actId="26606"/>
          <ac:cxnSpMkLst>
            <pc:docMk/>
            <pc:sldMk cId="731890469" sldId="521"/>
            <ac:cxnSpMk id="24" creationId="{550D2BD1-98F9-412D-905B-3A843EF4078B}"/>
          </ac:cxnSpMkLst>
        </pc:cxnChg>
      </pc:sldChg>
      <pc:sldChg chg="addSp delSp modSp">
        <pc:chgData name="Medi Servat" userId="f387cf9d-4883-44d8-aada-f90097f5bc34" providerId="ADAL" clId="{5FB07ABB-B8CF-412C-A430-2A77FDC987BF}" dt="2019-09-24T21:45:12.072" v="762" actId="26606"/>
        <pc:sldMkLst>
          <pc:docMk/>
          <pc:sldMk cId="3908478358" sldId="522"/>
        </pc:sldMkLst>
        <pc:spChg chg="mod">
          <ac:chgData name="Medi Servat" userId="f387cf9d-4883-44d8-aada-f90097f5bc34" providerId="ADAL" clId="{5FB07ABB-B8CF-412C-A430-2A77FDC987BF}" dt="2019-09-24T21:45:12.072" v="762" actId="26606"/>
          <ac:spMkLst>
            <pc:docMk/>
            <pc:sldMk cId="3908478358" sldId="522"/>
            <ac:spMk id="2" creationId="{6BB1BD8A-07EA-4B6E-BB2B-7A1FCB99321B}"/>
          </ac:spMkLst>
        </pc:spChg>
        <pc:spChg chg="del">
          <ac:chgData name="Medi Servat" userId="f387cf9d-4883-44d8-aada-f90097f5bc34" providerId="ADAL" clId="{5FB07ABB-B8CF-412C-A430-2A77FDC987BF}" dt="2019-09-24T21:45:12.072" v="762" actId="26606"/>
          <ac:spMkLst>
            <pc:docMk/>
            <pc:sldMk cId="3908478358" sldId="522"/>
            <ac:spMk id="17" creationId="{A5711A0E-A428-4ED1-96CB-33D69FD842E4}"/>
          </ac:spMkLst>
        </pc:spChg>
        <pc:spChg chg="add">
          <ac:chgData name="Medi Servat" userId="f387cf9d-4883-44d8-aada-f90097f5bc34" providerId="ADAL" clId="{5FB07ABB-B8CF-412C-A430-2A77FDC987BF}" dt="2019-09-24T21:45:12.072" v="762" actId="26606"/>
          <ac:spMkLst>
            <pc:docMk/>
            <pc:sldMk cId="3908478358" sldId="522"/>
            <ac:spMk id="22" creationId="{68575C10-8187-4AC4-AD72-C754EAFD2867}"/>
          </ac:spMkLst>
        </pc:spChg>
        <pc:graphicFrameChg chg="mod modGraphic">
          <ac:chgData name="Medi Servat" userId="f387cf9d-4883-44d8-aada-f90097f5bc34" providerId="ADAL" clId="{5FB07ABB-B8CF-412C-A430-2A77FDC987BF}" dt="2019-09-24T21:45:12.072" v="762" actId="26606"/>
          <ac:graphicFrameMkLst>
            <pc:docMk/>
            <pc:sldMk cId="3908478358" sldId="522"/>
            <ac:graphicFrameMk id="5" creationId="{2CBD86D0-7130-4B37-BED0-31B1DE945C45}"/>
          </ac:graphicFrameMkLst>
        </pc:graphicFrameChg>
        <pc:cxnChg chg="add">
          <ac:chgData name="Medi Servat" userId="f387cf9d-4883-44d8-aada-f90097f5bc34" providerId="ADAL" clId="{5FB07ABB-B8CF-412C-A430-2A77FDC987BF}" dt="2019-09-24T21:45:12.072" v="762" actId="26606"/>
          <ac:cxnSpMkLst>
            <pc:docMk/>
            <pc:sldMk cId="3908478358" sldId="522"/>
            <ac:cxnSpMk id="24" creationId="{74E776C9-ED67-41B7-B3A3-4DF76EF3ACEE}"/>
          </ac:cxnSpMkLst>
        </pc:cxnChg>
      </pc:sldChg>
      <pc:sldChg chg="addSp delSp modSp">
        <pc:chgData name="Medi Servat" userId="f387cf9d-4883-44d8-aada-f90097f5bc34" providerId="ADAL" clId="{5FB07ABB-B8CF-412C-A430-2A77FDC987BF}" dt="2019-09-19T14:33:58.165" v="6" actId="26606"/>
        <pc:sldMkLst>
          <pc:docMk/>
          <pc:sldMk cId="4155685375" sldId="523"/>
        </pc:sldMkLst>
        <pc:spChg chg="mod">
          <ac:chgData name="Medi Servat" userId="f387cf9d-4883-44d8-aada-f90097f5bc34" providerId="ADAL" clId="{5FB07ABB-B8CF-412C-A430-2A77FDC987BF}" dt="2019-09-19T14:33:58.165" v="6" actId="26606"/>
          <ac:spMkLst>
            <pc:docMk/>
            <pc:sldMk cId="4155685375" sldId="523"/>
            <ac:spMk id="2" creationId="{0B0DFF1C-A5A4-468C-B707-524499E7F202}"/>
          </ac:spMkLst>
        </pc:spChg>
        <pc:spChg chg="mod">
          <ac:chgData name="Medi Servat" userId="f387cf9d-4883-44d8-aada-f90097f5bc34" providerId="ADAL" clId="{5FB07ABB-B8CF-412C-A430-2A77FDC987BF}" dt="2019-09-19T14:33:58.165" v="6" actId="26606"/>
          <ac:spMkLst>
            <pc:docMk/>
            <pc:sldMk cId="4155685375" sldId="523"/>
            <ac:spMk id="3" creationId="{A108A4A4-1937-4D41-923A-5CA943665131}"/>
          </ac:spMkLst>
        </pc:spChg>
        <pc:spChg chg="del">
          <ac:chgData name="Medi Servat" userId="f387cf9d-4883-44d8-aada-f90097f5bc34" providerId="ADAL" clId="{5FB07ABB-B8CF-412C-A430-2A77FDC987BF}" dt="2019-09-19T14:33:58.165" v="6" actId="26606"/>
          <ac:spMkLst>
            <pc:docMk/>
            <pc:sldMk cId="4155685375" sldId="523"/>
            <ac:spMk id="15" creationId="{8D70B121-56F4-4848-B38B-182089D909FA}"/>
          </ac:spMkLst>
        </pc:spChg>
        <pc:spChg chg="add">
          <ac:chgData name="Medi Servat" userId="f387cf9d-4883-44d8-aada-f90097f5bc34" providerId="ADAL" clId="{5FB07ABB-B8CF-412C-A430-2A77FDC987BF}" dt="2019-09-19T14:33:58.165" v="6" actId="26606"/>
          <ac:spMkLst>
            <pc:docMk/>
            <pc:sldMk cId="4155685375" sldId="523"/>
            <ac:spMk id="22" creationId="{F98ED85F-DCEE-4B50-802E-71A6E3E12B04}"/>
          </ac:spMkLst>
        </pc:spChg>
        <pc:cxnChg chg="del">
          <ac:chgData name="Medi Servat" userId="f387cf9d-4883-44d8-aada-f90097f5bc34" providerId="ADAL" clId="{5FB07ABB-B8CF-412C-A430-2A77FDC987BF}" dt="2019-09-19T14:33:58.165" v="6" actId="26606"/>
          <ac:cxnSpMkLst>
            <pc:docMk/>
            <pc:sldMk cId="4155685375" sldId="523"/>
            <ac:cxnSpMk id="17" creationId="{2D72A2C9-F3CA-4216-8BAD-FA4C970C3C4E}"/>
          </ac:cxnSpMkLst>
        </pc:cxnChg>
      </pc:sldChg>
      <pc:sldChg chg="addSp delSp modSp">
        <pc:chgData name="Medi Servat" userId="f387cf9d-4883-44d8-aada-f90097f5bc34" providerId="ADAL" clId="{5FB07ABB-B8CF-412C-A430-2A77FDC987BF}" dt="2019-09-19T14:36:10.435" v="13" actId="26606"/>
        <pc:sldMkLst>
          <pc:docMk/>
          <pc:sldMk cId="2672304324" sldId="524"/>
        </pc:sldMkLst>
        <pc:spChg chg="mod">
          <ac:chgData name="Medi Servat" userId="f387cf9d-4883-44d8-aada-f90097f5bc34" providerId="ADAL" clId="{5FB07ABB-B8CF-412C-A430-2A77FDC987BF}" dt="2019-09-19T14:36:10.435" v="13" actId="26606"/>
          <ac:spMkLst>
            <pc:docMk/>
            <pc:sldMk cId="2672304324" sldId="524"/>
            <ac:spMk id="2" creationId="{C7AEDF52-BFA3-4AC8-BAA2-D4BED78F0519}"/>
          </ac:spMkLst>
        </pc:spChg>
        <pc:spChg chg="mod">
          <ac:chgData name="Medi Servat" userId="f387cf9d-4883-44d8-aada-f90097f5bc34" providerId="ADAL" clId="{5FB07ABB-B8CF-412C-A430-2A77FDC987BF}" dt="2019-09-19T14:36:10.435" v="13" actId="26606"/>
          <ac:spMkLst>
            <pc:docMk/>
            <pc:sldMk cId="2672304324" sldId="524"/>
            <ac:spMk id="35" creationId="{9C42681B-5011-4DB2-9784-14A498458118}"/>
          </ac:spMkLst>
        </pc:spChg>
        <pc:spChg chg="del">
          <ac:chgData name="Medi Servat" userId="f387cf9d-4883-44d8-aada-f90097f5bc34" providerId="ADAL" clId="{5FB07ABB-B8CF-412C-A430-2A77FDC987BF}" dt="2019-09-19T14:36:10.435" v="13" actId="26606"/>
          <ac:spMkLst>
            <pc:docMk/>
            <pc:sldMk cId="2672304324" sldId="524"/>
            <ac:spMk id="40" creationId="{15911E3A-C35B-4EF7-A355-B84E9A14AF4D}"/>
          </ac:spMkLst>
        </pc:spChg>
        <pc:spChg chg="add">
          <ac:chgData name="Medi Servat" userId="f387cf9d-4883-44d8-aada-f90097f5bc34" providerId="ADAL" clId="{5FB07ABB-B8CF-412C-A430-2A77FDC987BF}" dt="2019-09-19T14:36:10.435" v="13" actId="26606"/>
          <ac:spMkLst>
            <pc:docMk/>
            <pc:sldMk cId="2672304324" sldId="524"/>
            <ac:spMk id="73" creationId="{F98ED85F-DCEE-4B50-802E-71A6E3E12B04}"/>
          </ac:spMkLst>
        </pc:spChg>
        <pc:grpChg chg="del">
          <ac:chgData name="Medi Servat" userId="f387cf9d-4883-44d8-aada-f90097f5bc34" providerId="ADAL" clId="{5FB07ABB-B8CF-412C-A430-2A77FDC987BF}" dt="2019-09-19T14:36:10.435" v="13" actId="26606"/>
          <ac:grpSpMkLst>
            <pc:docMk/>
            <pc:sldMk cId="2672304324" sldId="524"/>
            <ac:grpSpMk id="42" creationId="{E21ADB3D-AD65-44B4-847D-5E90E90A5D16}"/>
          </ac:grpSpMkLst>
        </pc:grpChg>
        <pc:grpChg chg="del">
          <ac:chgData name="Medi Servat" userId="f387cf9d-4883-44d8-aada-f90097f5bc34" providerId="ADAL" clId="{5FB07ABB-B8CF-412C-A430-2A77FDC987BF}" dt="2019-09-19T14:36:10.435" v="13" actId="26606"/>
          <ac:grpSpMkLst>
            <pc:docMk/>
            <pc:sldMk cId="2672304324" sldId="524"/>
            <ac:grpSpMk id="65" creationId="{5F8A7F7F-DD1A-4F41-98AC-B9CE2A620CDC}"/>
          </ac:grpSpMkLst>
        </pc:grpChg>
      </pc:sldChg>
      <pc:sldChg chg="addSp delSp modSp">
        <pc:chgData name="Medi Servat" userId="f387cf9d-4883-44d8-aada-f90097f5bc34" providerId="ADAL" clId="{5FB07ABB-B8CF-412C-A430-2A77FDC987BF}" dt="2019-09-19T14:35:48.215" v="12" actId="26606"/>
        <pc:sldMkLst>
          <pc:docMk/>
          <pc:sldMk cId="3880903236" sldId="525"/>
        </pc:sldMkLst>
        <pc:spChg chg="mod">
          <ac:chgData name="Medi Servat" userId="f387cf9d-4883-44d8-aada-f90097f5bc34" providerId="ADAL" clId="{5FB07ABB-B8CF-412C-A430-2A77FDC987BF}" dt="2019-09-19T14:35:48.215" v="12" actId="26606"/>
          <ac:spMkLst>
            <pc:docMk/>
            <pc:sldMk cId="3880903236" sldId="525"/>
            <ac:spMk id="2" creationId="{30CAEB00-B971-41E2-991C-C51BEDEBE8AF}"/>
          </ac:spMkLst>
        </pc:spChg>
        <pc:spChg chg="mod">
          <ac:chgData name="Medi Servat" userId="f387cf9d-4883-44d8-aada-f90097f5bc34" providerId="ADAL" clId="{5FB07ABB-B8CF-412C-A430-2A77FDC987BF}" dt="2019-09-19T14:35:48.215" v="12" actId="26606"/>
          <ac:spMkLst>
            <pc:docMk/>
            <pc:sldMk cId="3880903236" sldId="525"/>
            <ac:spMk id="3" creationId="{7E8547FF-2D59-4866-895F-344BAF625070}"/>
          </ac:spMkLst>
        </pc:spChg>
        <pc:spChg chg="del">
          <ac:chgData name="Medi Servat" userId="f387cf9d-4883-44d8-aada-f90097f5bc34" providerId="ADAL" clId="{5FB07ABB-B8CF-412C-A430-2A77FDC987BF}" dt="2019-09-19T14:35:48.215" v="12" actId="26606"/>
          <ac:spMkLst>
            <pc:docMk/>
            <pc:sldMk cId="3880903236" sldId="525"/>
            <ac:spMk id="48" creationId="{15911E3A-C35B-4EF7-A355-B84E9A14AF4D}"/>
          </ac:spMkLst>
        </pc:spChg>
        <pc:spChg chg="add">
          <ac:chgData name="Medi Servat" userId="f387cf9d-4883-44d8-aada-f90097f5bc34" providerId="ADAL" clId="{5FB07ABB-B8CF-412C-A430-2A77FDC987BF}" dt="2019-09-19T14:35:48.215" v="12" actId="26606"/>
          <ac:spMkLst>
            <pc:docMk/>
            <pc:sldMk cId="3880903236" sldId="525"/>
            <ac:spMk id="81" creationId="{F98ED85F-DCEE-4B50-802E-71A6E3E12B04}"/>
          </ac:spMkLst>
        </pc:spChg>
        <pc:grpChg chg="del">
          <ac:chgData name="Medi Servat" userId="f387cf9d-4883-44d8-aada-f90097f5bc34" providerId="ADAL" clId="{5FB07ABB-B8CF-412C-A430-2A77FDC987BF}" dt="2019-09-19T14:35:48.215" v="12" actId="26606"/>
          <ac:grpSpMkLst>
            <pc:docMk/>
            <pc:sldMk cId="3880903236" sldId="525"/>
            <ac:grpSpMk id="50" creationId="{E21ADB3D-AD65-44B4-847D-5E90E90A5D16}"/>
          </ac:grpSpMkLst>
        </pc:grpChg>
        <pc:grpChg chg="del">
          <ac:chgData name="Medi Servat" userId="f387cf9d-4883-44d8-aada-f90097f5bc34" providerId="ADAL" clId="{5FB07ABB-B8CF-412C-A430-2A77FDC987BF}" dt="2019-09-19T14:35:48.215" v="12" actId="26606"/>
          <ac:grpSpMkLst>
            <pc:docMk/>
            <pc:sldMk cId="3880903236" sldId="525"/>
            <ac:grpSpMk id="73" creationId="{5F8A7F7F-DD1A-4F41-98AC-B9CE2A620CDC}"/>
          </ac:grpSpMkLst>
        </pc:grpChg>
      </pc:sldChg>
      <pc:sldChg chg="addSp delSp modSp">
        <pc:chgData name="Medi Servat" userId="f387cf9d-4883-44d8-aada-f90097f5bc34" providerId="ADAL" clId="{5FB07ABB-B8CF-412C-A430-2A77FDC987BF}" dt="2019-09-19T14:35:25.148" v="11" actId="26606"/>
        <pc:sldMkLst>
          <pc:docMk/>
          <pc:sldMk cId="2643163628" sldId="528"/>
        </pc:sldMkLst>
        <pc:spChg chg="mod">
          <ac:chgData name="Medi Servat" userId="f387cf9d-4883-44d8-aada-f90097f5bc34" providerId="ADAL" clId="{5FB07ABB-B8CF-412C-A430-2A77FDC987BF}" dt="2019-09-19T14:35:25.148" v="11" actId="26606"/>
          <ac:spMkLst>
            <pc:docMk/>
            <pc:sldMk cId="2643163628" sldId="528"/>
            <ac:spMk id="2" creationId="{FE0333AB-8E80-4045-A258-B81DCF06A278}"/>
          </ac:spMkLst>
        </pc:spChg>
        <pc:spChg chg="mod">
          <ac:chgData name="Medi Servat" userId="f387cf9d-4883-44d8-aada-f90097f5bc34" providerId="ADAL" clId="{5FB07ABB-B8CF-412C-A430-2A77FDC987BF}" dt="2019-09-19T14:35:25.148" v="11" actId="26606"/>
          <ac:spMkLst>
            <pc:docMk/>
            <pc:sldMk cId="2643163628" sldId="528"/>
            <ac:spMk id="3" creationId="{E7C1AD6C-6606-4976-87FB-8A27D78619DF}"/>
          </ac:spMkLst>
        </pc:spChg>
        <pc:spChg chg="del">
          <ac:chgData name="Medi Servat" userId="f387cf9d-4883-44d8-aada-f90097f5bc34" providerId="ADAL" clId="{5FB07ABB-B8CF-412C-A430-2A77FDC987BF}" dt="2019-09-19T14:35:25.148" v="11" actId="26606"/>
          <ac:spMkLst>
            <pc:docMk/>
            <pc:sldMk cId="2643163628" sldId="528"/>
            <ac:spMk id="17" creationId="{4351DFE5-F63D-4BE0-BDA9-E3EB88F01AA5}"/>
          </ac:spMkLst>
        </pc:spChg>
        <pc:spChg chg="add">
          <ac:chgData name="Medi Servat" userId="f387cf9d-4883-44d8-aada-f90097f5bc34" providerId="ADAL" clId="{5FB07ABB-B8CF-412C-A430-2A77FDC987BF}" dt="2019-09-19T14:35:25.148" v="11" actId="26606"/>
          <ac:spMkLst>
            <pc:docMk/>
            <pc:sldMk cId="2643163628" sldId="528"/>
            <ac:spMk id="24" creationId="{F98ED85F-DCEE-4B50-802E-71A6E3E12B04}"/>
          </ac:spMkLst>
        </pc:spChg>
        <pc:picChg chg="del">
          <ac:chgData name="Medi Servat" userId="f387cf9d-4883-44d8-aada-f90097f5bc34" providerId="ADAL" clId="{5FB07ABB-B8CF-412C-A430-2A77FDC987BF}" dt="2019-09-19T14:35:25.148" v="11" actId="26606"/>
          <ac:picMkLst>
            <pc:docMk/>
            <pc:sldMk cId="2643163628" sldId="528"/>
            <ac:picMk id="19" creationId="{3AA16612-ACD2-4A16-8F2B-4514FD6BF28F}"/>
          </ac:picMkLst>
        </pc:picChg>
      </pc:sldChg>
      <pc:sldChg chg="modSp add">
        <pc:chgData name="Medi Servat" userId="f387cf9d-4883-44d8-aada-f90097f5bc34" providerId="ADAL" clId="{5FB07ABB-B8CF-412C-A430-2A77FDC987BF}" dt="2019-09-19T14:42:42.735" v="754" actId="20577"/>
        <pc:sldMkLst>
          <pc:docMk/>
          <pc:sldMk cId="2293823855" sldId="531"/>
        </pc:sldMkLst>
        <pc:spChg chg="mod">
          <ac:chgData name="Medi Servat" userId="f387cf9d-4883-44d8-aada-f90097f5bc34" providerId="ADAL" clId="{5FB07ABB-B8CF-412C-A430-2A77FDC987BF}" dt="2019-09-19T14:37:28.991" v="68" actId="20577"/>
          <ac:spMkLst>
            <pc:docMk/>
            <pc:sldMk cId="2293823855" sldId="531"/>
            <ac:spMk id="2" creationId="{D4CF908E-E0B0-40A8-8F2E-FF3623564BAD}"/>
          </ac:spMkLst>
        </pc:spChg>
        <pc:spChg chg="mod">
          <ac:chgData name="Medi Servat" userId="f387cf9d-4883-44d8-aada-f90097f5bc34" providerId="ADAL" clId="{5FB07ABB-B8CF-412C-A430-2A77FDC987BF}" dt="2019-09-19T14:42:42.735" v="754" actId="20577"/>
          <ac:spMkLst>
            <pc:docMk/>
            <pc:sldMk cId="2293823855" sldId="531"/>
            <ac:spMk id="3" creationId="{A44A33BB-AFC3-4E34-898E-746D4ACD0E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53001-CABF-4A1B-B056-619E2E373B0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C6A54-5AFA-45F7-948D-B9D6BD6E5B21}">
      <dgm:prSet/>
      <dgm:spPr/>
      <dgm:t>
        <a:bodyPr/>
        <a:lstStyle/>
        <a:p>
          <a:r>
            <a:rPr lang="en-US" b="1"/>
            <a:t>Scope of Testing: </a:t>
          </a:r>
          <a:endParaRPr lang="en-US"/>
        </a:p>
      </dgm:t>
    </dgm:pt>
    <dgm:pt modelId="{9C39B44D-F216-4055-B799-B38001F3B406}" type="parTrans" cxnId="{51072396-FF53-43BD-9DB8-CEAFA043BCBC}">
      <dgm:prSet/>
      <dgm:spPr/>
      <dgm:t>
        <a:bodyPr/>
        <a:lstStyle/>
        <a:p>
          <a:endParaRPr lang="en-US"/>
        </a:p>
      </dgm:t>
    </dgm:pt>
    <dgm:pt modelId="{66CC43C6-C16C-435B-A4EB-BE759E177745}" type="sibTrans" cxnId="{51072396-FF53-43BD-9DB8-CEAFA043BCBC}">
      <dgm:prSet/>
      <dgm:spPr/>
      <dgm:t>
        <a:bodyPr/>
        <a:lstStyle/>
        <a:p>
          <a:endParaRPr lang="en-US"/>
        </a:p>
      </dgm:t>
    </dgm:pt>
    <dgm:pt modelId="{C9D9E924-2A11-43A6-9CF8-B5D776C3AADE}">
      <dgm:prSet/>
      <dgm:spPr/>
      <dgm:t>
        <a:bodyPr/>
        <a:lstStyle/>
        <a:p>
          <a:r>
            <a:rPr lang="en-US" dirty="0"/>
            <a:t>This will be a </a:t>
          </a:r>
          <a:r>
            <a:rPr lang="en-US" b="1" dirty="0"/>
            <a:t>high level description </a:t>
          </a:r>
          <a:r>
            <a:rPr lang="en-US" dirty="0"/>
            <a:t>of what will be covered in the testing. It also includes the functions that will be tested and the areas that will not be tested.</a:t>
          </a:r>
        </a:p>
      </dgm:t>
    </dgm:pt>
    <dgm:pt modelId="{4C276B81-6D75-4783-8136-61E16C788C55}" type="parTrans" cxnId="{C922F747-9734-4E23-B849-7A4C89F31262}">
      <dgm:prSet/>
      <dgm:spPr/>
      <dgm:t>
        <a:bodyPr/>
        <a:lstStyle/>
        <a:p>
          <a:endParaRPr lang="en-US"/>
        </a:p>
      </dgm:t>
    </dgm:pt>
    <dgm:pt modelId="{F5F0AFA8-1CA1-4E00-9053-D5B5541BC867}" type="sibTrans" cxnId="{C922F747-9734-4E23-B849-7A4C89F31262}">
      <dgm:prSet/>
      <dgm:spPr/>
      <dgm:t>
        <a:bodyPr/>
        <a:lstStyle/>
        <a:p>
          <a:endParaRPr lang="en-US"/>
        </a:p>
      </dgm:t>
    </dgm:pt>
    <dgm:pt modelId="{59BCA3D6-EF3B-4C4D-8C81-FE8238BA4813}">
      <dgm:prSet/>
      <dgm:spPr/>
      <dgm:t>
        <a:bodyPr/>
        <a:lstStyle/>
        <a:p>
          <a:r>
            <a:rPr lang="en-US" b="1"/>
            <a:t>Testing Objectives: </a:t>
          </a:r>
          <a:endParaRPr lang="en-US"/>
        </a:p>
      </dgm:t>
    </dgm:pt>
    <dgm:pt modelId="{D182FE29-7107-4F5A-8C8B-4EFCC830CEEF}" type="parTrans" cxnId="{A6DC5DB4-BA00-46BD-8C0F-40D7A9672FB5}">
      <dgm:prSet/>
      <dgm:spPr/>
      <dgm:t>
        <a:bodyPr/>
        <a:lstStyle/>
        <a:p>
          <a:endParaRPr lang="en-US"/>
        </a:p>
      </dgm:t>
    </dgm:pt>
    <dgm:pt modelId="{6E3548E6-D7DB-4579-A2F3-351ED5FE55E3}" type="sibTrans" cxnId="{A6DC5DB4-BA00-46BD-8C0F-40D7A9672FB5}">
      <dgm:prSet/>
      <dgm:spPr/>
      <dgm:t>
        <a:bodyPr/>
        <a:lstStyle/>
        <a:p>
          <a:endParaRPr lang="en-US"/>
        </a:p>
      </dgm:t>
    </dgm:pt>
    <dgm:pt modelId="{B9516AD9-CFA0-45EE-B028-9FA660B19720}">
      <dgm:prSet/>
      <dgm:spPr/>
      <dgm:t>
        <a:bodyPr/>
        <a:lstStyle/>
        <a:p>
          <a:r>
            <a:rPr lang="en-US" dirty="0"/>
            <a:t>This will include the </a:t>
          </a:r>
          <a:r>
            <a:rPr lang="en-US" b="1" dirty="0"/>
            <a:t>goals and the objectives </a:t>
          </a:r>
          <a:r>
            <a:rPr lang="en-US" dirty="0"/>
            <a:t>of the testing. It helps the QA manager and the testers to focus on the areas that are needed for testing.</a:t>
          </a:r>
        </a:p>
      </dgm:t>
    </dgm:pt>
    <dgm:pt modelId="{4DADFE82-8C24-4BA5-99CC-0B202B6658DC}" type="parTrans" cxnId="{0E6E5ABE-BD50-41EF-9755-359D6DF2EA51}">
      <dgm:prSet/>
      <dgm:spPr/>
      <dgm:t>
        <a:bodyPr/>
        <a:lstStyle/>
        <a:p>
          <a:endParaRPr lang="en-US"/>
        </a:p>
      </dgm:t>
    </dgm:pt>
    <dgm:pt modelId="{4553F7F3-F05B-44CE-8F0E-E3D347C75758}" type="sibTrans" cxnId="{0E6E5ABE-BD50-41EF-9755-359D6DF2EA51}">
      <dgm:prSet/>
      <dgm:spPr/>
      <dgm:t>
        <a:bodyPr/>
        <a:lstStyle/>
        <a:p>
          <a:endParaRPr lang="en-US"/>
        </a:p>
      </dgm:t>
    </dgm:pt>
    <dgm:pt modelId="{24696B8D-5A5B-44CE-A259-7DE70A824E00}">
      <dgm:prSet/>
      <dgm:spPr/>
      <dgm:t>
        <a:bodyPr/>
        <a:lstStyle/>
        <a:p>
          <a:r>
            <a:rPr lang="en-US" b="1"/>
            <a:t>Testing Schedules: </a:t>
          </a:r>
          <a:endParaRPr lang="en-US"/>
        </a:p>
      </dgm:t>
    </dgm:pt>
    <dgm:pt modelId="{7BEB3707-EBD9-40A8-8233-5AFD24BF1D9A}" type="parTrans" cxnId="{E1A8CA69-76C9-4435-9463-D0886DFCE001}">
      <dgm:prSet/>
      <dgm:spPr/>
      <dgm:t>
        <a:bodyPr/>
        <a:lstStyle/>
        <a:p>
          <a:endParaRPr lang="en-US"/>
        </a:p>
      </dgm:t>
    </dgm:pt>
    <dgm:pt modelId="{8221E081-D950-4DA6-8C28-915C4A3F19FB}" type="sibTrans" cxnId="{E1A8CA69-76C9-4435-9463-D0886DFCE001}">
      <dgm:prSet/>
      <dgm:spPr/>
      <dgm:t>
        <a:bodyPr/>
        <a:lstStyle/>
        <a:p>
          <a:endParaRPr lang="en-US"/>
        </a:p>
      </dgm:t>
    </dgm:pt>
    <dgm:pt modelId="{B991590A-36A8-4351-9458-834421969982}">
      <dgm:prSet/>
      <dgm:spPr/>
      <dgm:t>
        <a:bodyPr/>
        <a:lstStyle/>
        <a:p>
          <a:r>
            <a:rPr lang="en-US" dirty="0"/>
            <a:t>This section confirms the </a:t>
          </a:r>
          <a:r>
            <a:rPr lang="en-US" b="1" dirty="0"/>
            <a:t>testing schedules </a:t>
          </a:r>
          <a:r>
            <a:rPr lang="en-US" dirty="0"/>
            <a:t>for all of the subset of testing. </a:t>
          </a:r>
          <a:r>
            <a:rPr lang="en-US" dirty="0" err="1"/>
            <a:t>E.g</a:t>
          </a:r>
          <a:r>
            <a:rPr lang="en-US" dirty="0"/>
            <a:t> </a:t>
          </a:r>
          <a:r>
            <a:rPr lang="en-US" b="1" dirty="0"/>
            <a:t>Functional, Integrations, End to End, Performance, and UAT </a:t>
          </a:r>
          <a:r>
            <a:rPr lang="en-US" dirty="0"/>
            <a:t>timelines.</a:t>
          </a:r>
        </a:p>
      </dgm:t>
    </dgm:pt>
    <dgm:pt modelId="{0B3A28E0-5BFF-44DD-8C15-E60C1C8B9929}" type="parTrans" cxnId="{27AA83E0-94A1-4FE2-BCF0-5EE823DE1408}">
      <dgm:prSet/>
      <dgm:spPr/>
      <dgm:t>
        <a:bodyPr/>
        <a:lstStyle/>
        <a:p>
          <a:endParaRPr lang="en-US"/>
        </a:p>
      </dgm:t>
    </dgm:pt>
    <dgm:pt modelId="{0E623194-ED98-4EA4-9C04-F2B90013CCDE}" type="sibTrans" cxnId="{27AA83E0-94A1-4FE2-BCF0-5EE823DE1408}">
      <dgm:prSet/>
      <dgm:spPr/>
      <dgm:t>
        <a:bodyPr/>
        <a:lstStyle/>
        <a:p>
          <a:endParaRPr lang="en-US"/>
        </a:p>
      </dgm:t>
    </dgm:pt>
    <dgm:pt modelId="{AD2BA31E-E384-474B-BE4E-64D345F328F7}" type="pres">
      <dgm:prSet presAssocID="{9F053001-CABF-4A1B-B056-619E2E373B07}" presName="linear" presStyleCnt="0">
        <dgm:presLayoutVars>
          <dgm:dir/>
          <dgm:animLvl val="lvl"/>
          <dgm:resizeHandles val="exact"/>
        </dgm:presLayoutVars>
      </dgm:prSet>
      <dgm:spPr/>
    </dgm:pt>
    <dgm:pt modelId="{414B9D56-6399-434F-BE0F-EE45B1F0763F}" type="pres">
      <dgm:prSet presAssocID="{740C6A54-5AFA-45F7-948D-B9D6BD6E5B21}" presName="parentLin" presStyleCnt="0"/>
      <dgm:spPr/>
    </dgm:pt>
    <dgm:pt modelId="{D05F6611-B81E-49C9-BB4B-3EBFA8B39120}" type="pres">
      <dgm:prSet presAssocID="{740C6A54-5AFA-45F7-948D-B9D6BD6E5B21}" presName="parentLeftMargin" presStyleLbl="node1" presStyleIdx="0" presStyleCnt="3"/>
      <dgm:spPr/>
    </dgm:pt>
    <dgm:pt modelId="{A71F45EC-E385-49FE-90C5-336D2775903C}" type="pres">
      <dgm:prSet presAssocID="{740C6A54-5AFA-45F7-948D-B9D6BD6E5B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7C4AA0-FC22-47D6-BD62-E1845EBC226B}" type="pres">
      <dgm:prSet presAssocID="{740C6A54-5AFA-45F7-948D-B9D6BD6E5B21}" presName="negativeSpace" presStyleCnt="0"/>
      <dgm:spPr/>
    </dgm:pt>
    <dgm:pt modelId="{4AAEA31C-EE74-42A8-8BA4-3ECE579F33C5}" type="pres">
      <dgm:prSet presAssocID="{740C6A54-5AFA-45F7-948D-B9D6BD6E5B21}" presName="childText" presStyleLbl="conFgAcc1" presStyleIdx="0" presStyleCnt="3">
        <dgm:presLayoutVars>
          <dgm:bulletEnabled val="1"/>
        </dgm:presLayoutVars>
      </dgm:prSet>
      <dgm:spPr/>
    </dgm:pt>
    <dgm:pt modelId="{4BF9AD33-C538-4F3B-8571-D81B64F201E7}" type="pres">
      <dgm:prSet presAssocID="{66CC43C6-C16C-435B-A4EB-BE759E177745}" presName="spaceBetweenRectangles" presStyleCnt="0"/>
      <dgm:spPr/>
    </dgm:pt>
    <dgm:pt modelId="{605A46CB-8038-4C83-B672-2274B089F59F}" type="pres">
      <dgm:prSet presAssocID="{59BCA3D6-EF3B-4C4D-8C81-FE8238BA4813}" presName="parentLin" presStyleCnt="0"/>
      <dgm:spPr/>
    </dgm:pt>
    <dgm:pt modelId="{4748E4FC-1576-44C4-847F-2D90C2AF956B}" type="pres">
      <dgm:prSet presAssocID="{59BCA3D6-EF3B-4C4D-8C81-FE8238BA4813}" presName="parentLeftMargin" presStyleLbl="node1" presStyleIdx="0" presStyleCnt="3"/>
      <dgm:spPr/>
    </dgm:pt>
    <dgm:pt modelId="{362151D2-0C2B-466C-867D-F8CCA572E97B}" type="pres">
      <dgm:prSet presAssocID="{59BCA3D6-EF3B-4C4D-8C81-FE8238BA48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79F747-EEC2-4221-80B4-47311B4284EE}" type="pres">
      <dgm:prSet presAssocID="{59BCA3D6-EF3B-4C4D-8C81-FE8238BA4813}" presName="negativeSpace" presStyleCnt="0"/>
      <dgm:spPr/>
    </dgm:pt>
    <dgm:pt modelId="{8026F13A-E9AC-4063-834D-5E61C98BCCD4}" type="pres">
      <dgm:prSet presAssocID="{59BCA3D6-EF3B-4C4D-8C81-FE8238BA4813}" presName="childText" presStyleLbl="conFgAcc1" presStyleIdx="1" presStyleCnt="3">
        <dgm:presLayoutVars>
          <dgm:bulletEnabled val="1"/>
        </dgm:presLayoutVars>
      </dgm:prSet>
      <dgm:spPr/>
    </dgm:pt>
    <dgm:pt modelId="{D1FC891E-BD60-485A-839A-CC156E6CA3D2}" type="pres">
      <dgm:prSet presAssocID="{6E3548E6-D7DB-4579-A2F3-351ED5FE55E3}" presName="spaceBetweenRectangles" presStyleCnt="0"/>
      <dgm:spPr/>
    </dgm:pt>
    <dgm:pt modelId="{603A9C5D-D653-4429-BB16-081425AB7C0E}" type="pres">
      <dgm:prSet presAssocID="{24696B8D-5A5B-44CE-A259-7DE70A824E00}" presName="parentLin" presStyleCnt="0"/>
      <dgm:spPr/>
    </dgm:pt>
    <dgm:pt modelId="{60EF0623-5373-4816-9332-8B2B3166A1F4}" type="pres">
      <dgm:prSet presAssocID="{24696B8D-5A5B-44CE-A259-7DE70A824E00}" presName="parentLeftMargin" presStyleLbl="node1" presStyleIdx="1" presStyleCnt="3"/>
      <dgm:spPr/>
    </dgm:pt>
    <dgm:pt modelId="{3B18E611-1F7C-434F-9318-9C8C44AEAD85}" type="pres">
      <dgm:prSet presAssocID="{24696B8D-5A5B-44CE-A259-7DE70A824E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A83CB6-E7CB-4D50-B2D0-69748338344D}" type="pres">
      <dgm:prSet presAssocID="{24696B8D-5A5B-44CE-A259-7DE70A824E00}" presName="negativeSpace" presStyleCnt="0"/>
      <dgm:spPr/>
    </dgm:pt>
    <dgm:pt modelId="{EEEF1757-64C4-429D-BC5F-20C3573FA10B}" type="pres">
      <dgm:prSet presAssocID="{24696B8D-5A5B-44CE-A259-7DE70A824E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33202-C20E-4616-9595-7247E4D6136F}" type="presOf" srcId="{B9516AD9-CFA0-45EE-B028-9FA660B19720}" destId="{8026F13A-E9AC-4063-834D-5E61C98BCCD4}" srcOrd="0" destOrd="0" presId="urn:microsoft.com/office/officeart/2005/8/layout/list1"/>
    <dgm:cxn modelId="{E0FBAD0E-D974-4C30-8E90-C2F7D69C3A2E}" type="presOf" srcId="{59BCA3D6-EF3B-4C4D-8C81-FE8238BA4813}" destId="{4748E4FC-1576-44C4-847F-2D90C2AF956B}" srcOrd="0" destOrd="0" presId="urn:microsoft.com/office/officeart/2005/8/layout/list1"/>
    <dgm:cxn modelId="{C922F747-9734-4E23-B849-7A4C89F31262}" srcId="{740C6A54-5AFA-45F7-948D-B9D6BD6E5B21}" destId="{C9D9E924-2A11-43A6-9CF8-B5D776C3AADE}" srcOrd="0" destOrd="0" parTransId="{4C276B81-6D75-4783-8136-61E16C788C55}" sibTransId="{F5F0AFA8-1CA1-4E00-9053-D5B5541BC867}"/>
    <dgm:cxn modelId="{E1A8CA69-76C9-4435-9463-D0886DFCE001}" srcId="{9F053001-CABF-4A1B-B056-619E2E373B07}" destId="{24696B8D-5A5B-44CE-A259-7DE70A824E00}" srcOrd="2" destOrd="0" parTransId="{7BEB3707-EBD9-40A8-8233-5AFD24BF1D9A}" sibTransId="{8221E081-D950-4DA6-8C28-915C4A3F19FB}"/>
    <dgm:cxn modelId="{42BBF249-6ABB-4968-A82B-43E09DC3F8D3}" type="presOf" srcId="{9F053001-CABF-4A1B-B056-619E2E373B07}" destId="{AD2BA31E-E384-474B-BE4E-64D345F328F7}" srcOrd="0" destOrd="0" presId="urn:microsoft.com/office/officeart/2005/8/layout/list1"/>
    <dgm:cxn modelId="{27525F8B-C1C5-4BE7-B003-DA1FB815479E}" type="presOf" srcId="{740C6A54-5AFA-45F7-948D-B9D6BD6E5B21}" destId="{A71F45EC-E385-49FE-90C5-336D2775903C}" srcOrd="1" destOrd="0" presId="urn:microsoft.com/office/officeart/2005/8/layout/list1"/>
    <dgm:cxn modelId="{51072396-FF53-43BD-9DB8-CEAFA043BCBC}" srcId="{9F053001-CABF-4A1B-B056-619E2E373B07}" destId="{740C6A54-5AFA-45F7-948D-B9D6BD6E5B21}" srcOrd="0" destOrd="0" parTransId="{9C39B44D-F216-4055-B799-B38001F3B406}" sibTransId="{66CC43C6-C16C-435B-A4EB-BE759E177745}"/>
    <dgm:cxn modelId="{107617B0-3F58-44DA-BF1B-EBD0A1D17285}" type="presOf" srcId="{740C6A54-5AFA-45F7-948D-B9D6BD6E5B21}" destId="{D05F6611-B81E-49C9-BB4B-3EBFA8B39120}" srcOrd="0" destOrd="0" presId="urn:microsoft.com/office/officeart/2005/8/layout/list1"/>
    <dgm:cxn modelId="{A6DC5DB4-BA00-46BD-8C0F-40D7A9672FB5}" srcId="{9F053001-CABF-4A1B-B056-619E2E373B07}" destId="{59BCA3D6-EF3B-4C4D-8C81-FE8238BA4813}" srcOrd="1" destOrd="0" parTransId="{D182FE29-7107-4F5A-8C8B-4EFCC830CEEF}" sibTransId="{6E3548E6-D7DB-4579-A2F3-351ED5FE55E3}"/>
    <dgm:cxn modelId="{0E6E5ABE-BD50-41EF-9755-359D6DF2EA51}" srcId="{59BCA3D6-EF3B-4C4D-8C81-FE8238BA4813}" destId="{B9516AD9-CFA0-45EE-B028-9FA660B19720}" srcOrd="0" destOrd="0" parTransId="{4DADFE82-8C24-4BA5-99CC-0B202B6658DC}" sibTransId="{4553F7F3-F05B-44CE-8F0E-E3D347C75758}"/>
    <dgm:cxn modelId="{F12A8DC6-D7C7-442F-8439-40E407AE0741}" type="presOf" srcId="{24696B8D-5A5B-44CE-A259-7DE70A824E00}" destId="{60EF0623-5373-4816-9332-8B2B3166A1F4}" srcOrd="0" destOrd="0" presId="urn:microsoft.com/office/officeart/2005/8/layout/list1"/>
    <dgm:cxn modelId="{AF7E9AD3-B903-4298-B47D-E4CC80F9AA6B}" type="presOf" srcId="{59BCA3D6-EF3B-4C4D-8C81-FE8238BA4813}" destId="{362151D2-0C2B-466C-867D-F8CCA572E97B}" srcOrd="1" destOrd="0" presId="urn:microsoft.com/office/officeart/2005/8/layout/list1"/>
    <dgm:cxn modelId="{7AC063D6-8268-4C09-8454-19D9EC2C687B}" type="presOf" srcId="{24696B8D-5A5B-44CE-A259-7DE70A824E00}" destId="{3B18E611-1F7C-434F-9318-9C8C44AEAD85}" srcOrd="1" destOrd="0" presId="urn:microsoft.com/office/officeart/2005/8/layout/list1"/>
    <dgm:cxn modelId="{171B2BD7-6436-415E-80CC-EE987AD2465B}" type="presOf" srcId="{C9D9E924-2A11-43A6-9CF8-B5D776C3AADE}" destId="{4AAEA31C-EE74-42A8-8BA4-3ECE579F33C5}" srcOrd="0" destOrd="0" presId="urn:microsoft.com/office/officeart/2005/8/layout/list1"/>
    <dgm:cxn modelId="{27AA83E0-94A1-4FE2-BCF0-5EE823DE1408}" srcId="{24696B8D-5A5B-44CE-A259-7DE70A824E00}" destId="{B991590A-36A8-4351-9458-834421969982}" srcOrd="0" destOrd="0" parTransId="{0B3A28E0-5BFF-44DD-8C15-E60C1C8B9929}" sibTransId="{0E623194-ED98-4EA4-9C04-F2B90013CCDE}"/>
    <dgm:cxn modelId="{D4406AE6-0DB5-4349-B6BC-9586115DABB0}" type="presOf" srcId="{B991590A-36A8-4351-9458-834421969982}" destId="{EEEF1757-64C4-429D-BC5F-20C3573FA10B}" srcOrd="0" destOrd="0" presId="urn:microsoft.com/office/officeart/2005/8/layout/list1"/>
    <dgm:cxn modelId="{6707FFBF-81B5-4A25-B059-BD44266D0AB8}" type="presParOf" srcId="{AD2BA31E-E384-474B-BE4E-64D345F328F7}" destId="{414B9D56-6399-434F-BE0F-EE45B1F0763F}" srcOrd="0" destOrd="0" presId="urn:microsoft.com/office/officeart/2005/8/layout/list1"/>
    <dgm:cxn modelId="{0C3CD096-284B-4025-901C-F28C62C7E4FF}" type="presParOf" srcId="{414B9D56-6399-434F-BE0F-EE45B1F0763F}" destId="{D05F6611-B81E-49C9-BB4B-3EBFA8B39120}" srcOrd="0" destOrd="0" presId="urn:microsoft.com/office/officeart/2005/8/layout/list1"/>
    <dgm:cxn modelId="{F3E15A66-E11E-459B-8AC6-8C22A19BEA79}" type="presParOf" srcId="{414B9D56-6399-434F-BE0F-EE45B1F0763F}" destId="{A71F45EC-E385-49FE-90C5-336D2775903C}" srcOrd="1" destOrd="0" presId="urn:microsoft.com/office/officeart/2005/8/layout/list1"/>
    <dgm:cxn modelId="{EA052294-02EC-4B75-ABB6-1447028FCD0D}" type="presParOf" srcId="{AD2BA31E-E384-474B-BE4E-64D345F328F7}" destId="{AC7C4AA0-FC22-47D6-BD62-E1845EBC226B}" srcOrd="1" destOrd="0" presId="urn:microsoft.com/office/officeart/2005/8/layout/list1"/>
    <dgm:cxn modelId="{5D837320-B8E1-47B7-9E9B-55C9597EB4B9}" type="presParOf" srcId="{AD2BA31E-E384-474B-BE4E-64D345F328F7}" destId="{4AAEA31C-EE74-42A8-8BA4-3ECE579F33C5}" srcOrd="2" destOrd="0" presId="urn:microsoft.com/office/officeart/2005/8/layout/list1"/>
    <dgm:cxn modelId="{BE27EE34-883D-4F48-B7FB-B28406A39E67}" type="presParOf" srcId="{AD2BA31E-E384-474B-BE4E-64D345F328F7}" destId="{4BF9AD33-C538-4F3B-8571-D81B64F201E7}" srcOrd="3" destOrd="0" presId="urn:microsoft.com/office/officeart/2005/8/layout/list1"/>
    <dgm:cxn modelId="{BFD9D604-C597-4ED9-A638-06D3DE305E14}" type="presParOf" srcId="{AD2BA31E-E384-474B-BE4E-64D345F328F7}" destId="{605A46CB-8038-4C83-B672-2274B089F59F}" srcOrd="4" destOrd="0" presId="urn:microsoft.com/office/officeart/2005/8/layout/list1"/>
    <dgm:cxn modelId="{8EA6C784-89FE-4459-9E69-65C66558F749}" type="presParOf" srcId="{605A46CB-8038-4C83-B672-2274B089F59F}" destId="{4748E4FC-1576-44C4-847F-2D90C2AF956B}" srcOrd="0" destOrd="0" presId="urn:microsoft.com/office/officeart/2005/8/layout/list1"/>
    <dgm:cxn modelId="{75E608BA-3A09-41D2-979C-E328C2E64264}" type="presParOf" srcId="{605A46CB-8038-4C83-B672-2274B089F59F}" destId="{362151D2-0C2B-466C-867D-F8CCA572E97B}" srcOrd="1" destOrd="0" presId="urn:microsoft.com/office/officeart/2005/8/layout/list1"/>
    <dgm:cxn modelId="{A591B8F8-D7D7-452D-98EC-A1C3C3036D23}" type="presParOf" srcId="{AD2BA31E-E384-474B-BE4E-64D345F328F7}" destId="{C979F747-EEC2-4221-80B4-47311B4284EE}" srcOrd="5" destOrd="0" presId="urn:microsoft.com/office/officeart/2005/8/layout/list1"/>
    <dgm:cxn modelId="{E55F737E-E4CE-4B72-B47C-83AF0BEE47E0}" type="presParOf" srcId="{AD2BA31E-E384-474B-BE4E-64D345F328F7}" destId="{8026F13A-E9AC-4063-834D-5E61C98BCCD4}" srcOrd="6" destOrd="0" presId="urn:microsoft.com/office/officeart/2005/8/layout/list1"/>
    <dgm:cxn modelId="{D7A65E25-7CDB-4F89-905A-50075E668390}" type="presParOf" srcId="{AD2BA31E-E384-474B-BE4E-64D345F328F7}" destId="{D1FC891E-BD60-485A-839A-CC156E6CA3D2}" srcOrd="7" destOrd="0" presId="urn:microsoft.com/office/officeart/2005/8/layout/list1"/>
    <dgm:cxn modelId="{3B51C137-5AC9-4086-AEC1-7AF1EA3A28EA}" type="presParOf" srcId="{AD2BA31E-E384-474B-BE4E-64D345F328F7}" destId="{603A9C5D-D653-4429-BB16-081425AB7C0E}" srcOrd="8" destOrd="0" presId="urn:microsoft.com/office/officeart/2005/8/layout/list1"/>
    <dgm:cxn modelId="{A0B69378-4E48-4E40-801A-2EC2A5EBCF3E}" type="presParOf" srcId="{603A9C5D-D653-4429-BB16-081425AB7C0E}" destId="{60EF0623-5373-4816-9332-8B2B3166A1F4}" srcOrd="0" destOrd="0" presId="urn:microsoft.com/office/officeart/2005/8/layout/list1"/>
    <dgm:cxn modelId="{6A530942-E37D-4055-8B4A-49D4A612B768}" type="presParOf" srcId="{603A9C5D-D653-4429-BB16-081425AB7C0E}" destId="{3B18E611-1F7C-434F-9318-9C8C44AEAD85}" srcOrd="1" destOrd="0" presId="urn:microsoft.com/office/officeart/2005/8/layout/list1"/>
    <dgm:cxn modelId="{AD63C764-4465-4DD5-9DF3-82D1D76A5061}" type="presParOf" srcId="{AD2BA31E-E384-474B-BE4E-64D345F328F7}" destId="{34A83CB6-E7CB-4D50-B2D0-69748338344D}" srcOrd="9" destOrd="0" presId="urn:microsoft.com/office/officeart/2005/8/layout/list1"/>
    <dgm:cxn modelId="{077DCD95-6E65-4A6D-866A-8F166DB2CDDB}" type="presParOf" srcId="{AD2BA31E-E384-474B-BE4E-64D345F328F7}" destId="{EEEF1757-64C4-429D-BC5F-20C3573FA1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1F834-A29A-4B75-97EF-ACA7AFA0F76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D978BA-A725-4BFE-9EF6-FBEEEBE73A7D}">
      <dgm:prSet/>
      <dgm:spPr/>
      <dgm:t>
        <a:bodyPr/>
        <a:lstStyle/>
        <a:p>
          <a:r>
            <a:rPr lang="en-US" b="1"/>
            <a:t>Roles and Responsibilities: </a:t>
          </a:r>
          <a:endParaRPr lang="en-US"/>
        </a:p>
      </dgm:t>
    </dgm:pt>
    <dgm:pt modelId="{0A04734B-09F4-4798-89D5-8D1734950D2A}" type="parTrans" cxnId="{69D827DF-1106-405C-AED0-34C9A90711E8}">
      <dgm:prSet/>
      <dgm:spPr/>
      <dgm:t>
        <a:bodyPr/>
        <a:lstStyle/>
        <a:p>
          <a:endParaRPr lang="en-US"/>
        </a:p>
      </dgm:t>
    </dgm:pt>
    <dgm:pt modelId="{C484F60D-62E2-4320-AE04-391556DDB727}" type="sibTrans" cxnId="{69D827DF-1106-405C-AED0-34C9A90711E8}">
      <dgm:prSet/>
      <dgm:spPr/>
      <dgm:t>
        <a:bodyPr/>
        <a:lstStyle/>
        <a:p>
          <a:endParaRPr lang="en-US"/>
        </a:p>
      </dgm:t>
    </dgm:pt>
    <dgm:pt modelId="{9A3003B7-0529-494F-B11E-305EA83E5850}">
      <dgm:prSet/>
      <dgm:spPr/>
      <dgm:t>
        <a:bodyPr/>
        <a:lstStyle/>
        <a:p>
          <a:r>
            <a:rPr lang="en-US"/>
            <a:t>It is important to specify who is responsible for which aspect of testing and the support associated with the testing.</a:t>
          </a:r>
        </a:p>
      </dgm:t>
    </dgm:pt>
    <dgm:pt modelId="{1C4E3F39-15C2-487F-A688-3D6BF4659E99}" type="parTrans" cxnId="{0242E56A-F05E-446E-81E2-AF1735DC5922}">
      <dgm:prSet/>
      <dgm:spPr/>
      <dgm:t>
        <a:bodyPr/>
        <a:lstStyle/>
        <a:p>
          <a:endParaRPr lang="en-US"/>
        </a:p>
      </dgm:t>
    </dgm:pt>
    <dgm:pt modelId="{835ED0C1-BE18-4E09-ABE2-22F2C7FCF919}" type="sibTrans" cxnId="{0242E56A-F05E-446E-81E2-AF1735DC5922}">
      <dgm:prSet/>
      <dgm:spPr/>
      <dgm:t>
        <a:bodyPr/>
        <a:lstStyle/>
        <a:p>
          <a:endParaRPr lang="en-US"/>
        </a:p>
      </dgm:t>
    </dgm:pt>
    <dgm:pt modelId="{D8A9BEBB-C3B9-44F1-8A9C-AC28CE844BE2}">
      <dgm:prSet/>
      <dgm:spPr/>
      <dgm:t>
        <a:bodyPr/>
        <a:lstStyle/>
        <a:p>
          <a:r>
            <a:rPr lang="en-US" b="1"/>
            <a:t>Testing Phases: </a:t>
          </a:r>
          <a:endParaRPr lang="en-US"/>
        </a:p>
      </dgm:t>
    </dgm:pt>
    <dgm:pt modelId="{7B8BAC1F-C1A5-4DFE-AA62-53EA1336BCD3}" type="parTrans" cxnId="{BA6A9AFC-8BF6-4C85-9CA3-0009DDC6CF89}">
      <dgm:prSet/>
      <dgm:spPr/>
      <dgm:t>
        <a:bodyPr/>
        <a:lstStyle/>
        <a:p>
          <a:endParaRPr lang="en-US"/>
        </a:p>
      </dgm:t>
    </dgm:pt>
    <dgm:pt modelId="{AF83B6F7-EB0A-4126-BEF9-BD047EAF9B48}" type="sibTrans" cxnId="{BA6A9AFC-8BF6-4C85-9CA3-0009DDC6CF89}">
      <dgm:prSet/>
      <dgm:spPr/>
      <dgm:t>
        <a:bodyPr/>
        <a:lstStyle/>
        <a:p>
          <a:endParaRPr lang="en-US"/>
        </a:p>
      </dgm:t>
    </dgm:pt>
    <dgm:pt modelId="{9235BC20-1CDD-4007-ADDC-AE1114E0A3CB}">
      <dgm:prSet/>
      <dgm:spPr/>
      <dgm:t>
        <a:bodyPr/>
        <a:lstStyle/>
        <a:p>
          <a:r>
            <a:rPr lang="en-US" b="1" dirty="0"/>
            <a:t>Re-iterate</a:t>
          </a:r>
          <a:r>
            <a:rPr lang="en-US" dirty="0"/>
            <a:t> the testing phases and the timelines associated with the entire testing life cycle. </a:t>
          </a:r>
        </a:p>
      </dgm:t>
    </dgm:pt>
    <dgm:pt modelId="{80A1871D-A2A5-4FDE-A946-2775F3AFAE3F}" type="parTrans" cxnId="{87341E14-DE73-4DE6-BB9C-B3A0FD61030F}">
      <dgm:prSet/>
      <dgm:spPr/>
      <dgm:t>
        <a:bodyPr/>
        <a:lstStyle/>
        <a:p>
          <a:endParaRPr lang="en-US"/>
        </a:p>
      </dgm:t>
    </dgm:pt>
    <dgm:pt modelId="{EE6F9E5E-617A-415B-8B49-5D23390FD7BD}" type="sibTrans" cxnId="{87341E14-DE73-4DE6-BB9C-B3A0FD61030F}">
      <dgm:prSet/>
      <dgm:spPr/>
      <dgm:t>
        <a:bodyPr/>
        <a:lstStyle/>
        <a:p>
          <a:endParaRPr lang="en-US"/>
        </a:p>
      </dgm:t>
    </dgm:pt>
    <dgm:pt modelId="{B8E2AC29-0A8D-40F3-A9D6-73262E70F8AD}">
      <dgm:prSet/>
      <dgm:spPr/>
      <dgm:t>
        <a:bodyPr/>
        <a:lstStyle/>
        <a:p>
          <a:r>
            <a:rPr lang="en-US" b="1" dirty="0"/>
            <a:t>Show</a:t>
          </a:r>
          <a:r>
            <a:rPr lang="en-US" dirty="0"/>
            <a:t> the sequence of testing and the dependency with other projects.</a:t>
          </a:r>
        </a:p>
      </dgm:t>
    </dgm:pt>
    <dgm:pt modelId="{7B75235A-C4C1-4571-B8A3-F4A62EC6C837}" type="parTrans" cxnId="{B8729254-FB10-4197-B67B-EEB937E8DD72}">
      <dgm:prSet/>
      <dgm:spPr/>
      <dgm:t>
        <a:bodyPr/>
        <a:lstStyle/>
        <a:p>
          <a:endParaRPr lang="en-US"/>
        </a:p>
      </dgm:t>
    </dgm:pt>
    <dgm:pt modelId="{12A69178-D129-4ED7-831B-06D7B7B9B8FE}" type="sibTrans" cxnId="{B8729254-FB10-4197-B67B-EEB937E8DD72}">
      <dgm:prSet/>
      <dgm:spPr/>
      <dgm:t>
        <a:bodyPr/>
        <a:lstStyle/>
        <a:p>
          <a:endParaRPr lang="en-US"/>
        </a:p>
      </dgm:t>
    </dgm:pt>
    <dgm:pt modelId="{6269E2F9-E2E5-4D57-AAE7-14AD21BDD12E}">
      <dgm:prSet/>
      <dgm:spPr/>
      <dgm:t>
        <a:bodyPr/>
        <a:lstStyle/>
        <a:p>
          <a:r>
            <a:rPr lang="en-US" b="1" dirty="0"/>
            <a:t>State the requirements </a:t>
          </a:r>
          <a:r>
            <a:rPr lang="en-US" dirty="0"/>
            <a:t>for Performance and load testing and the required SLAs.</a:t>
          </a:r>
        </a:p>
      </dgm:t>
    </dgm:pt>
    <dgm:pt modelId="{6E768981-E48F-4B37-B3FC-CD0A9C695C20}" type="parTrans" cxnId="{EC8E088B-80A9-42C4-8A44-771899CD3407}">
      <dgm:prSet/>
      <dgm:spPr/>
      <dgm:t>
        <a:bodyPr/>
        <a:lstStyle/>
        <a:p>
          <a:endParaRPr lang="en-US"/>
        </a:p>
      </dgm:t>
    </dgm:pt>
    <dgm:pt modelId="{B213A347-4761-458A-A028-B4F65F8B8614}" type="sibTrans" cxnId="{EC8E088B-80A9-42C4-8A44-771899CD3407}">
      <dgm:prSet/>
      <dgm:spPr/>
      <dgm:t>
        <a:bodyPr/>
        <a:lstStyle/>
        <a:p>
          <a:endParaRPr lang="en-US"/>
        </a:p>
      </dgm:t>
    </dgm:pt>
    <dgm:pt modelId="{E104E93D-A054-4AB1-9460-1DEDF0D8DCB8}">
      <dgm:prSet/>
      <dgm:spPr/>
      <dgm:t>
        <a:bodyPr/>
        <a:lstStyle/>
        <a:p>
          <a:r>
            <a:rPr lang="en-US" b="1"/>
            <a:t>In Scope/Out of Scope: </a:t>
          </a:r>
          <a:endParaRPr lang="en-US"/>
        </a:p>
      </dgm:t>
    </dgm:pt>
    <dgm:pt modelId="{C8C783BE-100D-4220-A716-C3BEB984F46F}" type="parTrans" cxnId="{4303AA65-EF7C-4AEB-BDBC-C1437A0DD35C}">
      <dgm:prSet/>
      <dgm:spPr/>
      <dgm:t>
        <a:bodyPr/>
        <a:lstStyle/>
        <a:p>
          <a:endParaRPr lang="en-US"/>
        </a:p>
      </dgm:t>
    </dgm:pt>
    <dgm:pt modelId="{7EA2B7D7-EC7C-49DC-AE7D-F5B1EEA26EBC}" type="sibTrans" cxnId="{4303AA65-EF7C-4AEB-BDBC-C1437A0DD35C}">
      <dgm:prSet/>
      <dgm:spPr/>
      <dgm:t>
        <a:bodyPr/>
        <a:lstStyle/>
        <a:p>
          <a:endParaRPr lang="en-US"/>
        </a:p>
      </dgm:t>
    </dgm:pt>
    <dgm:pt modelId="{63C68CC4-3502-4059-9EF7-F5BE4DED1759}">
      <dgm:prSet/>
      <dgm:spPr/>
      <dgm:t>
        <a:bodyPr/>
        <a:lstStyle/>
        <a:p>
          <a:r>
            <a:rPr lang="en-US" b="1" dirty="0"/>
            <a:t>Specify </a:t>
          </a:r>
          <a:r>
            <a:rPr lang="en-US" dirty="0"/>
            <a:t>the features that will be part of testing and the features that will not be in the scope of testing. Explain the reasoning why for both.</a:t>
          </a:r>
        </a:p>
      </dgm:t>
    </dgm:pt>
    <dgm:pt modelId="{72EBB892-461A-4D19-945D-86B21CC0ED86}" type="parTrans" cxnId="{4205F59C-4523-47CC-8079-51C9970D91ED}">
      <dgm:prSet/>
      <dgm:spPr/>
      <dgm:t>
        <a:bodyPr/>
        <a:lstStyle/>
        <a:p>
          <a:endParaRPr lang="en-US"/>
        </a:p>
      </dgm:t>
    </dgm:pt>
    <dgm:pt modelId="{35DD89F3-1E17-4263-93D5-8DAF888DE6E8}" type="sibTrans" cxnId="{4205F59C-4523-47CC-8079-51C9970D91ED}">
      <dgm:prSet/>
      <dgm:spPr/>
      <dgm:t>
        <a:bodyPr/>
        <a:lstStyle/>
        <a:p>
          <a:endParaRPr lang="en-US"/>
        </a:p>
      </dgm:t>
    </dgm:pt>
    <dgm:pt modelId="{017BB4EA-7C5D-484D-95D0-9BE2AFE3A6B0}" type="pres">
      <dgm:prSet presAssocID="{6181F834-A29A-4B75-97EF-ACA7AFA0F762}" presName="linear" presStyleCnt="0">
        <dgm:presLayoutVars>
          <dgm:dir/>
          <dgm:animLvl val="lvl"/>
          <dgm:resizeHandles val="exact"/>
        </dgm:presLayoutVars>
      </dgm:prSet>
      <dgm:spPr/>
    </dgm:pt>
    <dgm:pt modelId="{1568EB27-8A7F-4ABD-8E63-4895C0A04866}" type="pres">
      <dgm:prSet presAssocID="{3FD978BA-A725-4BFE-9EF6-FBEEEBE73A7D}" presName="parentLin" presStyleCnt="0"/>
      <dgm:spPr/>
    </dgm:pt>
    <dgm:pt modelId="{14CA1080-8DB5-4242-8123-E897ABA5442F}" type="pres">
      <dgm:prSet presAssocID="{3FD978BA-A725-4BFE-9EF6-FBEEEBE73A7D}" presName="parentLeftMargin" presStyleLbl="node1" presStyleIdx="0" presStyleCnt="3"/>
      <dgm:spPr/>
    </dgm:pt>
    <dgm:pt modelId="{BAB17C98-0F34-46BB-B54C-EB64D561BB53}" type="pres">
      <dgm:prSet presAssocID="{3FD978BA-A725-4BFE-9EF6-FBEEEBE73A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C0FC28-E807-4978-8EA2-E7CB8948DA0C}" type="pres">
      <dgm:prSet presAssocID="{3FD978BA-A725-4BFE-9EF6-FBEEEBE73A7D}" presName="negativeSpace" presStyleCnt="0"/>
      <dgm:spPr/>
    </dgm:pt>
    <dgm:pt modelId="{059DDC56-6AE6-43B0-A67E-CA50BF1FFC95}" type="pres">
      <dgm:prSet presAssocID="{3FD978BA-A725-4BFE-9EF6-FBEEEBE73A7D}" presName="childText" presStyleLbl="conFgAcc1" presStyleIdx="0" presStyleCnt="3">
        <dgm:presLayoutVars>
          <dgm:bulletEnabled val="1"/>
        </dgm:presLayoutVars>
      </dgm:prSet>
      <dgm:spPr/>
    </dgm:pt>
    <dgm:pt modelId="{A4494A32-E1D1-47BD-B6DB-15C43AD1746D}" type="pres">
      <dgm:prSet presAssocID="{C484F60D-62E2-4320-AE04-391556DDB727}" presName="spaceBetweenRectangles" presStyleCnt="0"/>
      <dgm:spPr/>
    </dgm:pt>
    <dgm:pt modelId="{E350220C-333F-4016-806C-9BACAD7E7E60}" type="pres">
      <dgm:prSet presAssocID="{D8A9BEBB-C3B9-44F1-8A9C-AC28CE844BE2}" presName="parentLin" presStyleCnt="0"/>
      <dgm:spPr/>
    </dgm:pt>
    <dgm:pt modelId="{8EE9BD7C-8547-42A6-825F-93A23C2931A7}" type="pres">
      <dgm:prSet presAssocID="{D8A9BEBB-C3B9-44F1-8A9C-AC28CE844BE2}" presName="parentLeftMargin" presStyleLbl="node1" presStyleIdx="0" presStyleCnt="3"/>
      <dgm:spPr/>
    </dgm:pt>
    <dgm:pt modelId="{841278F5-DE33-4F95-92C9-C0FE3B923DAE}" type="pres">
      <dgm:prSet presAssocID="{D8A9BEBB-C3B9-44F1-8A9C-AC28CE844B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D494A2-147D-4FB2-B59A-D65C5CC60D83}" type="pres">
      <dgm:prSet presAssocID="{D8A9BEBB-C3B9-44F1-8A9C-AC28CE844BE2}" presName="negativeSpace" presStyleCnt="0"/>
      <dgm:spPr/>
    </dgm:pt>
    <dgm:pt modelId="{C01370DB-11A8-44FF-8484-003739895CDC}" type="pres">
      <dgm:prSet presAssocID="{D8A9BEBB-C3B9-44F1-8A9C-AC28CE844BE2}" presName="childText" presStyleLbl="conFgAcc1" presStyleIdx="1" presStyleCnt="3">
        <dgm:presLayoutVars>
          <dgm:bulletEnabled val="1"/>
        </dgm:presLayoutVars>
      </dgm:prSet>
      <dgm:spPr/>
    </dgm:pt>
    <dgm:pt modelId="{2FAA280F-65B1-4F91-95F5-8D35D647963B}" type="pres">
      <dgm:prSet presAssocID="{AF83B6F7-EB0A-4126-BEF9-BD047EAF9B48}" presName="spaceBetweenRectangles" presStyleCnt="0"/>
      <dgm:spPr/>
    </dgm:pt>
    <dgm:pt modelId="{788BA121-9B49-4751-8171-374F69D835BE}" type="pres">
      <dgm:prSet presAssocID="{E104E93D-A054-4AB1-9460-1DEDF0D8DCB8}" presName="parentLin" presStyleCnt="0"/>
      <dgm:spPr/>
    </dgm:pt>
    <dgm:pt modelId="{608E1996-64D1-4F9E-ADE7-88F08EDAD3F5}" type="pres">
      <dgm:prSet presAssocID="{E104E93D-A054-4AB1-9460-1DEDF0D8DCB8}" presName="parentLeftMargin" presStyleLbl="node1" presStyleIdx="1" presStyleCnt="3"/>
      <dgm:spPr/>
    </dgm:pt>
    <dgm:pt modelId="{C31D0815-4AB7-41FB-9B3A-C856DEE3229C}" type="pres">
      <dgm:prSet presAssocID="{E104E93D-A054-4AB1-9460-1DEDF0D8DC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C3FA93-480F-44CF-877F-BDFF3E3171B1}" type="pres">
      <dgm:prSet presAssocID="{E104E93D-A054-4AB1-9460-1DEDF0D8DCB8}" presName="negativeSpace" presStyleCnt="0"/>
      <dgm:spPr/>
    </dgm:pt>
    <dgm:pt modelId="{B7878234-2109-48FC-8300-DB0FA0507491}" type="pres">
      <dgm:prSet presAssocID="{E104E93D-A054-4AB1-9460-1DEDF0D8DC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341E14-DE73-4DE6-BB9C-B3A0FD61030F}" srcId="{D8A9BEBB-C3B9-44F1-8A9C-AC28CE844BE2}" destId="{9235BC20-1CDD-4007-ADDC-AE1114E0A3CB}" srcOrd="0" destOrd="0" parTransId="{80A1871D-A2A5-4FDE-A946-2775F3AFAE3F}" sibTransId="{EE6F9E5E-617A-415B-8B49-5D23390FD7BD}"/>
    <dgm:cxn modelId="{393CEF17-8ED4-4261-AC77-3AD01014867E}" type="presOf" srcId="{D8A9BEBB-C3B9-44F1-8A9C-AC28CE844BE2}" destId="{841278F5-DE33-4F95-92C9-C0FE3B923DAE}" srcOrd="1" destOrd="0" presId="urn:microsoft.com/office/officeart/2005/8/layout/list1"/>
    <dgm:cxn modelId="{6C2D9723-45C3-4AAA-AB08-1B4D43E6CEA3}" type="presOf" srcId="{3FD978BA-A725-4BFE-9EF6-FBEEEBE73A7D}" destId="{BAB17C98-0F34-46BB-B54C-EB64D561BB53}" srcOrd="1" destOrd="0" presId="urn:microsoft.com/office/officeart/2005/8/layout/list1"/>
    <dgm:cxn modelId="{FEE59325-DF58-40DE-A616-0020325C8319}" type="presOf" srcId="{E104E93D-A054-4AB1-9460-1DEDF0D8DCB8}" destId="{608E1996-64D1-4F9E-ADE7-88F08EDAD3F5}" srcOrd="0" destOrd="0" presId="urn:microsoft.com/office/officeart/2005/8/layout/list1"/>
    <dgm:cxn modelId="{BF840532-EAA6-453E-BEDA-5E3C6E99181C}" type="presOf" srcId="{B8E2AC29-0A8D-40F3-A9D6-73262E70F8AD}" destId="{C01370DB-11A8-44FF-8484-003739895CDC}" srcOrd="0" destOrd="1" presId="urn:microsoft.com/office/officeart/2005/8/layout/list1"/>
    <dgm:cxn modelId="{4303AA65-EF7C-4AEB-BDBC-C1437A0DD35C}" srcId="{6181F834-A29A-4B75-97EF-ACA7AFA0F762}" destId="{E104E93D-A054-4AB1-9460-1DEDF0D8DCB8}" srcOrd="2" destOrd="0" parTransId="{C8C783BE-100D-4220-A716-C3BEB984F46F}" sibTransId="{7EA2B7D7-EC7C-49DC-AE7D-F5B1EEA26EBC}"/>
    <dgm:cxn modelId="{E8EA6E67-623A-482F-87C2-1755CEBD73CC}" type="presOf" srcId="{D8A9BEBB-C3B9-44F1-8A9C-AC28CE844BE2}" destId="{8EE9BD7C-8547-42A6-825F-93A23C2931A7}" srcOrd="0" destOrd="0" presId="urn:microsoft.com/office/officeart/2005/8/layout/list1"/>
    <dgm:cxn modelId="{36482769-B4A5-41C6-8CC9-828D6DE07BC2}" type="presOf" srcId="{9235BC20-1CDD-4007-ADDC-AE1114E0A3CB}" destId="{C01370DB-11A8-44FF-8484-003739895CDC}" srcOrd="0" destOrd="0" presId="urn:microsoft.com/office/officeart/2005/8/layout/list1"/>
    <dgm:cxn modelId="{0242E56A-F05E-446E-81E2-AF1735DC5922}" srcId="{3FD978BA-A725-4BFE-9EF6-FBEEEBE73A7D}" destId="{9A3003B7-0529-494F-B11E-305EA83E5850}" srcOrd="0" destOrd="0" parTransId="{1C4E3F39-15C2-487F-A688-3D6BF4659E99}" sibTransId="{835ED0C1-BE18-4E09-ABE2-22F2C7FCF919}"/>
    <dgm:cxn modelId="{09CDD44F-4D6F-479B-9E14-0C7EA1202ED0}" type="presOf" srcId="{6269E2F9-E2E5-4D57-AAE7-14AD21BDD12E}" destId="{C01370DB-11A8-44FF-8484-003739895CDC}" srcOrd="0" destOrd="2" presId="urn:microsoft.com/office/officeart/2005/8/layout/list1"/>
    <dgm:cxn modelId="{B8729254-FB10-4197-B67B-EEB937E8DD72}" srcId="{D8A9BEBB-C3B9-44F1-8A9C-AC28CE844BE2}" destId="{B8E2AC29-0A8D-40F3-A9D6-73262E70F8AD}" srcOrd="1" destOrd="0" parTransId="{7B75235A-C4C1-4571-B8A3-F4A62EC6C837}" sibTransId="{12A69178-D129-4ED7-831B-06D7B7B9B8FE}"/>
    <dgm:cxn modelId="{E9D2317F-7E1E-45B5-9F5E-0F566DEAA064}" type="presOf" srcId="{E104E93D-A054-4AB1-9460-1DEDF0D8DCB8}" destId="{C31D0815-4AB7-41FB-9B3A-C856DEE3229C}" srcOrd="1" destOrd="0" presId="urn:microsoft.com/office/officeart/2005/8/layout/list1"/>
    <dgm:cxn modelId="{EC8E088B-80A9-42C4-8A44-771899CD3407}" srcId="{D8A9BEBB-C3B9-44F1-8A9C-AC28CE844BE2}" destId="{6269E2F9-E2E5-4D57-AAE7-14AD21BDD12E}" srcOrd="2" destOrd="0" parTransId="{6E768981-E48F-4B37-B3FC-CD0A9C695C20}" sibTransId="{B213A347-4761-458A-A028-B4F65F8B8614}"/>
    <dgm:cxn modelId="{6CA6268B-3DE7-4FB0-A5F1-779947E82B07}" type="presOf" srcId="{9A3003B7-0529-494F-B11E-305EA83E5850}" destId="{059DDC56-6AE6-43B0-A67E-CA50BF1FFC95}" srcOrd="0" destOrd="0" presId="urn:microsoft.com/office/officeart/2005/8/layout/list1"/>
    <dgm:cxn modelId="{4205F59C-4523-47CC-8079-51C9970D91ED}" srcId="{E104E93D-A054-4AB1-9460-1DEDF0D8DCB8}" destId="{63C68CC4-3502-4059-9EF7-F5BE4DED1759}" srcOrd="0" destOrd="0" parTransId="{72EBB892-461A-4D19-945D-86B21CC0ED86}" sibTransId="{35DD89F3-1E17-4263-93D5-8DAF888DE6E8}"/>
    <dgm:cxn modelId="{69D827DF-1106-405C-AED0-34C9A90711E8}" srcId="{6181F834-A29A-4B75-97EF-ACA7AFA0F762}" destId="{3FD978BA-A725-4BFE-9EF6-FBEEEBE73A7D}" srcOrd="0" destOrd="0" parTransId="{0A04734B-09F4-4798-89D5-8D1734950D2A}" sibTransId="{C484F60D-62E2-4320-AE04-391556DDB727}"/>
    <dgm:cxn modelId="{F6CD2CE2-86D7-4F7D-BE28-BA25CF2A1BE7}" type="presOf" srcId="{6181F834-A29A-4B75-97EF-ACA7AFA0F762}" destId="{017BB4EA-7C5D-484D-95D0-9BE2AFE3A6B0}" srcOrd="0" destOrd="0" presId="urn:microsoft.com/office/officeart/2005/8/layout/list1"/>
    <dgm:cxn modelId="{D57122F6-33E2-4DA3-8C6F-8ADB0E9DDBC9}" type="presOf" srcId="{3FD978BA-A725-4BFE-9EF6-FBEEEBE73A7D}" destId="{14CA1080-8DB5-4242-8123-E897ABA5442F}" srcOrd="0" destOrd="0" presId="urn:microsoft.com/office/officeart/2005/8/layout/list1"/>
    <dgm:cxn modelId="{BA6A9AFC-8BF6-4C85-9CA3-0009DDC6CF89}" srcId="{6181F834-A29A-4B75-97EF-ACA7AFA0F762}" destId="{D8A9BEBB-C3B9-44F1-8A9C-AC28CE844BE2}" srcOrd="1" destOrd="0" parTransId="{7B8BAC1F-C1A5-4DFE-AA62-53EA1336BCD3}" sibTransId="{AF83B6F7-EB0A-4126-BEF9-BD047EAF9B48}"/>
    <dgm:cxn modelId="{D650A0FD-BE21-4FD6-A460-059DBB542B95}" type="presOf" srcId="{63C68CC4-3502-4059-9EF7-F5BE4DED1759}" destId="{B7878234-2109-48FC-8300-DB0FA0507491}" srcOrd="0" destOrd="0" presId="urn:microsoft.com/office/officeart/2005/8/layout/list1"/>
    <dgm:cxn modelId="{88FC596D-9E05-4B74-9CC1-74E4BA6FDC09}" type="presParOf" srcId="{017BB4EA-7C5D-484D-95D0-9BE2AFE3A6B0}" destId="{1568EB27-8A7F-4ABD-8E63-4895C0A04866}" srcOrd="0" destOrd="0" presId="urn:microsoft.com/office/officeart/2005/8/layout/list1"/>
    <dgm:cxn modelId="{50C1E904-F022-4E76-BC43-912D67004B57}" type="presParOf" srcId="{1568EB27-8A7F-4ABD-8E63-4895C0A04866}" destId="{14CA1080-8DB5-4242-8123-E897ABA5442F}" srcOrd="0" destOrd="0" presId="urn:microsoft.com/office/officeart/2005/8/layout/list1"/>
    <dgm:cxn modelId="{CFFFF6F5-FBCE-4AD4-98FE-F1101C795FF0}" type="presParOf" srcId="{1568EB27-8A7F-4ABD-8E63-4895C0A04866}" destId="{BAB17C98-0F34-46BB-B54C-EB64D561BB53}" srcOrd="1" destOrd="0" presId="urn:microsoft.com/office/officeart/2005/8/layout/list1"/>
    <dgm:cxn modelId="{7CF5F6FB-1219-4E72-93A3-EC34C01BD40E}" type="presParOf" srcId="{017BB4EA-7C5D-484D-95D0-9BE2AFE3A6B0}" destId="{F3C0FC28-E807-4978-8EA2-E7CB8948DA0C}" srcOrd="1" destOrd="0" presId="urn:microsoft.com/office/officeart/2005/8/layout/list1"/>
    <dgm:cxn modelId="{8129FB49-A274-43DD-87F7-BC55E283619C}" type="presParOf" srcId="{017BB4EA-7C5D-484D-95D0-9BE2AFE3A6B0}" destId="{059DDC56-6AE6-43B0-A67E-CA50BF1FFC95}" srcOrd="2" destOrd="0" presId="urn:microsoft.com/office/officeart/2005/8/layout/list1"/>
    <dgm:cxn modelId="{F4C0E0D5-A9B2-4029-8038-101DFACF1AE5}" type="presParOf" srcId="{017BB4EA-7C5D-484D-95D0-9BE2AFE3A6B0}" destId="{A4494A32-E1D1-47BD-B6DB-15C43AD1746D}" srcOrd="3" destOrd="0" presId="urn:microsoft.com/office/officeart/2005/8/layout/list1"/>
    <dgm:cxn modelId="{D046FBD7-6A21-4103-B283-4A8A861AAA2E}" type="presParOf" srcId="{017BB4EA-7C5D-484D-95D0-9BE2AFE3A6B0}" destId="{E350220C-333F-4016-806C-9BACAD7E7E60}" srcOrd="4" destOrd="0" presId="urn:microsoft.com/office/officeart/2005/8/layout/list1"/>
    <dgm:cxn modelId="{8AC560E0-20F5-4651-9043-83ED85F87C62}" type="presParOf" srcId="{E350220C-333F-4016-806C-9BACAD7E7E60}" destId="{8EE9BD7C-8547-42A6-825F-93A23C2931A7}" srcOrd="0" destOrd="0" presId="urn:microsoft.com/office/officeart/2005/8/layout/list1"/>
    <dgm:cxn modelId="{0CB96B3B-AF20-483B-808F-F8BA0DEEAC45}" type="presParOf" srcId="{E350220C-333F-4016-806C-9BACAD7E7E60}" destId="{841278F5-DE33-4F95-92C9-C0FE3B923DAE}" srcOrd="1" destOrd="0" presId="urn:microsoft.com/office/officeart/2005/8/layout/list1"/>
    <dgm:cxn modelId="{BDD146CB-F3BD-4240-8D76-1A99D268CC6F}" type="presParOf" srcId="{017BB4EA-7C5D-484D-95D0-9BE2AFE3A6B0}" destId="{CCD494A2-147D-4FB2-B59A-D65C5CC60D83}" srcOrd="5" destOrd="0" presId="urn:microsoft.com/office/officeart/2005/8/layout/list1"/>
    <dgm:cxn modelId="{7A766FA4-961B-46CB-BBF6-C06009754607}" type="presParOf" srcId="{017BB4EA-7C5D-484D-95D0-9BE2AFE3A6B0}" destId="{C01370DB-11A8-44FF-8484-003739895CDC}" srcOrd="6" destOrd="0" presId="urn:microsoft.com/office/officeart/2005/8/layout/list1"/>
    <dgm:cxn modelId="{28F8B6B2-0539-43EA-B2C1-9AA994003470}" type="presParOf" srcId="{017BB4EA-7C5D-484D-95D0-9BE2AFE3A6B0}" destId="{2FAA280F-65B1-4F91-95F5-8D35D647963B}" srcOrd="7" destOrd="0" presId="urn:microsoft.com/office/officeart/2005/8/layout/list1"/>
    <dgm:cxn modelId="{5CF36728-8559-4999-8D99-4904A64A3485}" type="presParOf" srcId="{017BB4EA-7C5D-484D-95D0-9BE2AFE3A6B0}" destId="{788BA121-9B49-4751-8171-374F69D835BE}" srcOrd="8" destOrd="0" presId="urn:microsoft.com/office/officeart/2005/8/layout/list1"/>
    <dgm:cxn modelId="{81C2CF99-BBA5-430D-A06C-82A0D918CBC6}" type="presParOf" srcId="{788BA121-9B49-4751-8171-374F69D835BE}" destId="{608E1996-64D1-4F9E-ADE7-88F08EDAD3F5}" srcOrd="0" destOrd="0" presId="urn:microsoft.com/office/officeart/2005/8/layout/list1"/>
    <dgm:cxn modelId="{8EC7AB73-F269-46F2-B91D-896816964773}" type="presParOf" srcId="{788BA121-9B49-4751-8171-374F69D835BE}" destId="{C31D0815-4AB7-41FB-9B3A-C856DEE3229C}" srcOrd="1" destOrd="0" presId="urn:microsoft.com/office/officeart/2005/8/layout/list1"/>
    <dgm:cxn modelId="{8FBB24C2-B846-4F0B-8D1C-5D03DA81FF8D}" type="presParOf" srcId="{017BB4EA-7C5D-484D-95D0-9BE2AFE3A6B0}" destId="{2AC3FA93-480F-44CF-877F-BDFF3E3171B1}" srcOrd="9" destOrd="0" presId="urn:microsoft.com/office/officeart/2005/8/layout/list1"/>
    <dgm:cxn modelId="{206EEFA4-CB58-40EC-90E5-33EA5BFB127C}" type="presParOf" srcId="{017BB4EA-7C5D-484D-95D0-9BE2AFE3A6B0}" destId="{B7878234-2109-48FC-8300-DB0FA05074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75706-682A-444E-8809-6D173D9267E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4304B9-981A-44C8-8AF2-5426B03CF0FC}">
      <dgm:prSet/>
      <dgm:spPr/>
      <dgm:t>
        <a:bodyPr/>
        <a:lstStyle/>
        <a:p>
          <a:r>
            <a:rPr lang="en-US" b="1"/>
            <a:t>QA Entrance/Exit Criteria: </a:t>
          </a:r>
          <a:endParaRPr lang="en-US"/>
        </a:p>
      </dgm:t>
    </dgm:pt>
    <dgm:pt modelId="{7B016574-51AA-43E0-B3A9-E2C6A18CA3D9}" type="parTrans" cxnId="{85D1695C-9E69-417F-8E53-5308A7224A4F}">
      <dgm:prSet/>
      <dgm:spPr/>
      <dgm:t>
        <a:bodyPr/>
        <a:lstStyle/>
        <a:p>
          <a:endParaRPr lang="en-US"/>
        </a:p>
      </dgm:t>
    </dgm:pt>
    <dgm:pt modelId="{5F830C98-2125-4419-B820-1D08D4FC0A93}" type="sibTrans" cxnId="{85D1695C-9E69-417F-8E53-5308A7224A4F}">
      <dgm:prSet/>
      <dgm:spPr/>
      <dgm:t>
        <a:bodyPr/>
        <a:lstStyle/>
        <a:p>
          <a:endParaRPr lang="en-US"/>
        </a:p>
      </dgm:t>
    </dgm:pt>
    <dgm:pt modelId="{69CEB2B4-2C9A-4088-BF6C-4182C83C8550}">
      <dgm:prSet/>
      <dgm:spPr/>
      <dgm:t>
        <a:bodyPr/>
        <a:lstStyle/>
        <a:p>
          <a:r>
            <a:rPr lang="en-US" dirty="0"/>
            <a:t>Each phase of testing should have an </a:t>
          </a:r>
          <a:r>
            <a:rPr lang="en-US" b="1" dirty="0"/>
            <a:t>entrance and exit criteria</a:t>
          </a:r>
          <a:r>
            <a:rPr lang="en-US" dirty="0"/>
            <a:t> to ensure that the objectives are met before the start or ending each phase of the testing. </a:t>
          </a:r>
        </a:p>
      </dgm:t>
    </dgm:pt>
    <dgm:pt modelId="{F0AB0665-AE24-422D-8EDB-6F5880101824}" type="parTrans" cxnId="{669A2388-3338-4F65-9548-0FA8B1F42706}">
      <dgm:prSet/>
      <dgm:spPr/>
      <dgm:t>
        <a:bodyPr/>
        <a:lstStyle/>
        <a:p>
          <a:endParaRPr lang="en-US"/>
        </a:p>
      </dgm:t>
    </dgm:pt>
    <dgm:pt modelId="{837BF5FB-7F5E-485D-9B46-12729EAA46F0}" type="sibTrans" cxnId="{669A2388-3338-4F65-9548-0FA8B1F42706}">
      <dgm:prSet/>
      <dgm:spPr/>
      <dgm:t>
        <a:bodyPr/>
        <a:lstStyle/>
        <a:p>
          <a:endParaRPr lang="en-US"/>
        </a:p>
      </dgm:t>
    </dgm:pt>
    <dgm:pt modelId="{302C7C16-5AB3-4033-A2D7-55F9B843523E}">
      <dgm:prSet/>
      <dgm:spPr/>
      <dgm:t>
        <a:bodyPr/>
        <a:lstStyle/>
        <a:p>
          <a:r>
            <a:rPr lang="en-US" dirty="0"/>
            <a:t>A complete </a:t>
          </a:r>
          <a:r>
            <a:rPr lang="en-US" b="1" dirty="0"/>
            <a:t>Code Freeze prior to start of Functional Testing </a:t>
          </a:r>
          <a:r>
            <a:rPr lang="en-US" dirty="0"/>
            <a:t>(Entrance Criteria)</a:t>
          </a:r>
        </a:p>
      </dgm:t>
    </dgm:pt>
    <dgm:pt modelId="{BD335C0B-45EB-4B3B-943D-EB30537D9667}" type="parTrans" cxnId="{AD5A3ACB-1E82-4CA5-B71C-B25997B162B3}">
      <dgm:prSet/>
      <dgm:spPr/>
      <dgm:t>
        <a:bodyPr/>
        <a:lstStyle/>
        <a:p>
          <a:endParaRPr lang="en-US"/>
        </a:p>
      </dgm:t>
    </dgm:pt>
    <dgm:pt modelId="{A95556E2-9B69-4D61-9651-919E29841A9B}" type="sibTrans" cxnId="{AD5A3ACB-1E82-4CA5-B71C-B25997B162B3}">
      <dgm:prSet/>
      <dgm:spPr/>
      <dgm:t>
        <a:bodyPr/>
        <a:lstStyle/>
        <a:p>
          <a:endParaRPr lang="en-US"/>
        </a:p>
      </dgm:t>
    </dgm:pt>
    <dgm:pt modelId="{17D230FB-2E2B-48B3-B3DE-4D572F2CBB0C}">
      <dgm:prSet/>
      <dgm:spPr/>
      <dgm:t>
        <a:bodyPr/>
        <a:lstStyle/>
        <a:p>
          <a:r>
            <a:rPr lang="en-US" b="1" dirty="0"/>
            <a:t>No Open major defects </a:t>
          </a:r>
          <a:r>
            <a:rPr lang="en-US" dirty="0"/>
            <a:t>open upon completion of the End to End testing (Exit Criteria)</a:t>
          </a:r>
        </a:p>
      </dgm:t>
    </dgm:pt>
    <dgm:pt modelId="{C43F3358-9D22-4674-A07C-A4B84BF6B8FB}" type="parTrans" cxnId="{B7B167E8-9600-4A8F-92EB-FF5B5295187E}">
      <dgm:prSet/>
      <dgm:spPr/>
      <dgm:t>
        <a:bodyPr/>
        <a:lstStyle/>
        <a:p>
          <a:endParaRPr lang="en-US"/>
        </a:p>
      </dgm:t>
    </dgm:pt>
    <dgm:pt modelId="{3D6D7EDD-19A6-4717-A560-DAD0224E7913}" type="sibTrans" cxnId="{B7B167E8-9600-4A8F-92EB-FF5B5295187E}">
      <dgm:prSet/>
      <dgm:spPr/>
      <dgm:t>
        <a:bodyPr/>
        <a:lstStyle/>
        <a:p>
          <a:endParaRPr lang="en-US"/>
        </a:p>
      </dgm:t>
    </dgm:pt>
    <dgm:pt modelId="{74648BDF-B8D7-4BF2-888F-BDD8DED39E97}">
      <dgm:prSet/>
      <dgm:spPr/>
      <dgm:t>
        <a:bodyPr/>
        <a:lstStyle/>
        <a:p>
          <a:r>
            <a:rPr lang="en-US" b="1"/>
            <a:t>Dependencies:</a:t>
          </a:r>
          <a:endParaRPr lang="en-US"/>
        </a:p>
      </dgm:t>
    </dgm:pt>
    <dgm:pt modelId="{699E8BC6-686D-4C39-9A76-F6147A7266F5}" type="parTrans" cxnId="{C64B9D26-F69A-498F-A933-9D2B66A1C9D8}">
      <dgm:prSet/>
      <dgm:spPr/>
      <dgm:t>
        <a:bodyPr/>
        <a:lstStyle/>
        <a:p>
          <a:endParaRPr lang="en-US"/>
        </a:p>
      </dgm:t>
    </dgm:pt>
    <dgm:pt modelId="{9658D999-E79F-432A-A37E-37B9BEE03BDD}" type="sibTrans" cxnId="{C64B9D26-F69A-498F-A933-9D2B66A1C9D8}">
      <dgm:prSet/>
      <dgm:spPr/>
      <dgm:t>
        <a:bodyPr/>
        <a:lstStyle/>
        <a:p>
          <a:endParaRPr lang="en-US"/>
        </a:p>
      </dgm:t>
    </dgm:pt>
    <dgm:pt modelId="{83FBACC8-F911-4D87-BC39-24910B48B1EF}">
      <dgm:prSet/>
      <dgm:spPr/>
      <dgm:t>
        <a:bodyPr/>
        <a:lstStyle/>
        <a:p>
          <a:r>
            <a:rPr lang="en-US" dirty="0"/>
            <a:t>State any testing </a:t>
          </a:r>
          <a:r>
            <a:rPr lang="en-US" b="1" dirty="0"/>
            <a:t>dependencies to any external systems</a:t>
          </a:r>
          <a:r>
            <a:rPr lang="en-US" dirty="0"/>
            <a:t>, or any other </a:t>
          </a:r>
          <a:r>
            <a:rPr lang="en-US" b="1" dirty="0"/>
            <a:t>test equipment</a:t>
          </a:r>
          <a:r>
            <a:rPr lang="en-US" dirty="0"/>
            <a:t>, or resources in other groups creating input/output data for the testing.</a:t>
          </a:r>
        </a:p>
      </dgm:t>
    </dgm:pt>
    <dgm:pt modelId="{49394621-85BD-49EB-8560-77A6BF6570F0}" type="parTrans" cxnId="{057C0789-CAD8-42D0-ACB3-DA28901E2B79}">
      <dgm:prSet/>
      <dgm:spPr/>
      <dgm:t>
        <a:bodyPr/>
        <a:lstStyle/>
        <a:p>
          <a:endParaRPr lang="en-US"/>
        </a:p>
      </dgm:t>
    </dgm:pt>
    <dgm:pt modelId="{657D8F61-498D-4990-B501-9DD085C6E568}" type="sibTrans" cxnId="{057C0789-CAD8-42D0-ACB3-DA28901E2B79}">
      <dgm:prSet/>
      <dgm:spPr/>
      <dgm:t>
        <a:bodyPr/>
        <a:lstStyle/>
        <a:p>
          <a:endParaRPr lang="en-US"/>
        </a:p>
      </dgm:t>
    </dgm:pt>
    <dgm:pt modelId="{446EEC16-9C72-4E5C-A791-2B2BD04FE96F}">
      <dgm:prSet/>
      <dgm:spPr/>
      <dgm:t>
        <a:bodyPr/>
        <a:lstStyle/>
        <a:p>
          <a:r>
            <a:rPr lang="en-US" b="1"/>
            <a:t>Risks and Assumptions: </a:t>
          </a:r>
          <a:endParaRPr lang="en-US"/>
        </a:p>
      </dgm:t>
    </dgm:pt>
    <dgm:pt modelId="{9CEC8330-CBA2-4775-8BE4-C0AC04B67E7A}" type="parTrans" cxnId="{06DC7C4F-15EF-4F30-BFF4-BBD09DA82B92}">
      <dgm:prSet/>
      <dgm:spPr/>
      <dgm:t>
        <a:bodyPr/>
        <a:lstStyle/>
        <a:p>
          <a:endParaRPr lang="en-US"/>
        </a:p>
      </dgm:t>
    </dgm:pt>
    <dgm:pt modelId="{4A7D561E-2866-4968-9DED-1771833658AF}" type="sibTrans" cxnId="{06DC7C4F-15EF-4F30-BFF4-BBD09DA82B92}">
      <dgm:prSet/>
      <dgm:spPr/>
      <dgm:t>
        <a:bodyPr/>
        <a:lstStyle/>
        <a:p>
          <a:endParaRPr lang="en-US"/>
        </a:p>
      </dgm:t>
    </dgm:pt>
    <dgm:pt modelId="{EA0B93A5-752C-4542-8EA0-7FB425040E06}">
      <dgm:prSet/>
      <dgm:spPr/>
      <dgm:t>
        <a:bodyPr/>
        <a:lstStyle/>
        <a:p>
          <a:r>
            <a:rPr lang="en-US" dirty="0"/>
            <a:t>Enter </a:t>
          </a:r>
          <a:r>
            <a:rPr lang="en-US" b="1" dirty="0"/>
            <a:t>any risks that could jeopardize the time lines </a:t>
          </a:r>
          <a:r>
            <a:rPr lang="en-US" dirty="0"/>
            <a:t>or any assumptions that is taken into considerations during the testing. </a:t>
          </a:r>
        </a:p>
      </dgm:t>
    </dgm:pt>
    <dgm:pt modelId="{86C4BDAC-29A1-49E1-B9AB-8C220FD9428F}" type="parTrans" cxnId="{1E9C8326-4531-4A98-BE39-D4EFF846A5F0}">
      <dgm:prSet/>
      <dgm:spPr/>
      <dgm:t>
        <a:bodyPr/>
        <a:lstStyle/>
        <a:p>
          <a:endParaRPr lang="en-US"/>
        </a:p>
      </dgm:t>
    </dgm:pt>
    <dgm:pt modelId="{549F947B-4C46-4B43-83B7-32ADA2E19F8F}" type="sibTrans" cxnId="{1E9C8326-4531-4A98-BE39-D4EFF846A5F0}">
      <dgm:prSet/>
      <dgm:spPr/>
      <dgm:t>
        <a:bodyPr/>
        <a:lstStyle/>
        <a:p>
          <a:endParaRPr lang="en-US"/>
        </a:p>
      </dgm:t>
    </dgm:pt>
    <dgm:pt modelId="{4D3AD625-D487-4C85-A9C1-2379CE7D7ACA}">
      <dgm:prSet/>
      <dgm:spPr/>
      <dgm:t>
        <a:bodyPr/>
        <a:lstStyle/>
        <a:p>
          <a:r>
            <a:rPr lang="en-US" dirty="0"/>
            <a:t>It includes any assumptions about the testing or the </a:t>
          </a:r>
          <a:r>
            <a:rPr lang="en-US" b="1" dirty="0"/>
            <a:t>development resources</a:t>
          </a:r>
          <a:r>
            <a:rPr lang="en-US" dirty="0"/>
            <a:t>, testing tools and/or the downstream test environments availability.</a:t>
          </a:r>
        </a:p>
      </dgm:t>
    </dgm:pt>
    <dgm:pt modelId="{878B182D-FF8E-4249-9CC5-A884C186699E}" type="parTrans" cxnId="{095BA7AD-4E73-43B7-B221-5EAE49533B2E}">
      <dgm:prSet/>
      <dgm:spPr/>
      <dgm:t>
        <a:bodyPr/>
        <a:lstStyle/>
        <a:p>
          <a:endParaRPr lang="en-US"/>
        </a:p>
      </dgm:t>
    </dgm:pt>
    <dgm:pt modelId="{87A8BFAC-CDCC-43DE-883A-C7E2E879CA72}" type="sibTrans" cxnId="{095BA7AD-4E73-43B7-B221-5EAE49533B2E}">
      <dgm:prSet/>
      <dgm:spPr/>
      <dgm:t>
        <a:bodyPr/>
        <a:lstStyle/>
        <a:p>
          <a:endParaRPr lang="en-US"/>
        </a:p>
      </dgm:t>
    </dgm:pt>
    <dgm:pt modelId="{25EF35C0-5C71-4449-9AB1-564CC0B85CD4}" type="pres">
      <dgm:prSet presAssocID="{BEB75706-682A-444E-8809-6D173D9267E4}" presName="linear" presStyleCnt="0">
        <dgm:presLayoutVars>
          <dgm:dir/>
          <dgm:animLvl val="lvl"/>
          <dgm:resizeHandles val="exact"/>
        </dgm:presLayoutVars>
      </dgm:prSet>
      <dgm:spPr/>
    </dgm:pt>
    <dgm:pt modelId="{9448305A-E0D1-4905-AF9C-C6CCE8F69CFB}" type="pres">
      <dgm:prSet presAssocID="{CC4304B9-981A-44C8-8AF2-5426B03CF0FC}" presName="parentLin" presStyleCnt="0"/>
      <dgm:spPr/>
    </dgm:pt>
    <dgm:pt modelId="{0EEEF213-0A5F-46B2-A4D3-27C193E99E95}" type="pres">
      <dgm:prSet presAssocID="{CC4304B9-981A-44C8-8AF2-5426B03CF0FC}" presName="parentLeftMargin" presStyleLbl="node1" presStyleIdx="0" presStyleCnt="3"/>
      <dgm:spPr/>
    </dgm:pt>
    <dgm:pt modelId="{A7FE5ABD-3F19-4C38-917A-5DA724FF39BB}" type="pres">
      <dgm:prSet presAssocID="{CC4304B9-981A-44C8-8AF2-5426B03CF0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6A010F-E276-47E3-81BF-32CD2D9C3DDB}" type="pres">
      <dgm:prSet presAssocID="{CC4304B9-981A-44C8-8AF2-5426B03CF0FC}" presName="negativeSpace" presStyleCnt="0"/>
      <dgm:spPr/>
    </dgm:pt>
    <dgm:pt modelId="{80138A7E-8CE0-48E0-AC7E-D5EFBCE755C9}" type="pres">
      <dgm:prSet presAssocID="{CC4304B9-981A-44C8-8AF2-5426B03CF0FC}" presName="childText" presStyleLbl="conFgAcc1" presStyleIdx="0" presStyleCnt="3">
        <dgm:presLayoutVars>
          <dgm:bulletEnabled val="1"/>
        </dgm:presLayoutVars>
      </dgm:prSet>
      <dgm:spPr/>
    </dgm:pt>
    <dgm:pt modelId="{F530F5C4-F57A-4BB5-8A40-CA8CDCE56D5F}" type="pres">
      <dgm:prSet presAssocID="{5F830C98-2125-4419-B820-1D08D4FC0A93}" presName="spaceBetweenRectangles" presStyleCnt="0"/>
      <dgm:spPr/>
    </dgm:pt>
    <dgm:pt modelId="{4F1B7F44-FF05-4662-993D-9B0595E4088D}" type="pres">
      <dgm:prSet presAssocID="{74648BDF-B8D7-4BF2-888F-BDD8DED39E97}" presName="parentLin" presStyleCnt="0"/>
      <dgm:spPr/>
    </dgm:pt>
    <dgm:pt modelId="{D0FA0E2C-FB92-4E48-B528-0A6B763AFF8B}" type="pres">
      <dgm:prSet presAssocID="{74648BDF-B8D7-4BF2-888F-BDD8DED39E97}" presName="parentLeftMargin" presStyleLbl="node1" presStyleIdx="0" presStyleCnt="3"/>
      <dgm:spPr/>
    </dgm:pt>
    <dgm:pt modelId="{F2CB40C3-04C6-474D-B4B5-2DECFD70C69C}" type="pres">
      <dgm:prSet presAssocID="{74648BDF-B8D7-4BF2-888F-BDD8DED39E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D5399-A641-42C5-8AC7-8F0228CD4C0D}" type="pres">
      <dgm:prSet presAssocID="{74648BDF-B8D7-4BF2-888F-BDD8DED39E97}" presName="negativeSpace" presStyleCnt="0"/>
      <dgm:spPr/>
    </dgm:pt>
    <dgm:pt modelId="{802A7FBC-0E8E-4C04-957E-B964950CCBFD}" type="pres">
      <dgm:prSet presAssocID="{74648BDF-B8D7-4BF2-888F-BDD8DED39E97}" presName="childText" presStyleLbl="conFgAcc1" presStyleIdx="1" presStyleCnt="3">
        <dgm:presLayoutVars>
          <dgm:bulletEnabled val="1"/>
        </dgm:presLayoutVars>
      </dgm:prSet>
      <dgm:spPr/>
    </dgm:pt>
    <dgm:pt modelId="{98F5AB12-C2BA-409B-A7EB-0A832E5EFB50}" type="pres">
      <dgm:prSet presAssocID="{9658D999-E79F-432A-A37E-37B9BEE03BDD}" presName="spaceBetweenRectangles" presStyleCnt="0"/>
      <dgm:spPr/>
    </dgm:pt>
    <dgm:pt modelId="{0BE4A477-CA60-47BD-99E4-3C1CB4F08527}" type="pres">
      <dgm:prSet presAssocID="{446EEC16-9C72-4E5C-A791-2B2BD04FE96F}" presName="parentLin" presStyleCnt="0"/>
      <dgm:spPr/>
    </dgm:pt>
    <dgm:pt modelId="{61F4F017-3730-4ECC-96B3-013F6BDA08E0}" type="pres">
      <dgm:prSet presAssocID="{446EEC16-9C72-4E5C-A791-2B2BD04FE96F}" presName="parentLeftMargin" presStyleLbl="node1" presStyleIdx="1" presStyleCnt="3"/>
      <dgm:spPr/>
    </dgm:pt>
    <dgm:pt modelId="{CFA3149C-18CB-4224-A2C1-7F123BA1BD95}" type="pres">
      <dgm:prSet presAssocID="{446EEC16-9C72-4E5C-A791-2B2BD04FE96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7F471D-4FB5-432B-B1BF-A7026016AF84}" type="pres">
      <dgm:prSet presAssocID="{446EEC16-9C72-4E5C-A791-2B2BD04FE96F}" presName="negativeSpace" presStyleCnt="0"/>
      <dgm:spPr/>
    </dgm:pt>
    <dgm:pt modelId="{CCF31A2D-5AB6-4FEB-AE80-542EA48EE71E}" type="pres">
      <dgm:prSet presAssocID="{446EEC16-9C72-4E5C-A791-2B2BD04FE9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DE9923-2CD5-4C32-8747-09E4282A796A}" type="presOf" srcId="{CC4304B9-981A-44C8-8AF2-5426B03CF0FC}" destId="{0EEEF213-0A5F-46B2-A4D3-27C193E99E95}" srcOrd="0" destOrd="0" presId="urn:microsoft.com/office/officeart/2005/8/layout/list1"/>
    <dgm:cxn modelId="{722CBF23-5BAB-4629-859F-7D25EC84BBD9}" type="presOf" srcId="{74648BDF-B8D7-4BF2-888F-BDD8DED39E97}" destId="{D0FA0E2C-FB92-4E48-B528-0A6B763AFF8B}" srcOrd="0" destOrd="0" presId="urn:microsoft.com/office/officeart/2005/8/layout/list1"/>
    <dgm:cxn modelId="{1E9C8326-4531-4A98-BE39-D4EFF846A5F0}" srcId="{446EEC16-9C72-4E5C-A791-2B2BD04FE96F}" destId="{EA0B93A5-752C-4542-8EA0-7FB425040E06}" srcOrd="0" destOrd="0" parTransId="{86C4BDAC-29A1-49E1-B9AB-8C220FD9428F}" sibTransId="{549F947B-4C46-4B43-83B7-32ADA2E19F8F}"/>
    <dgm:cxn modelId="{C64B9D26-F69A-498F-A933-9D2B66A1C9D8}" srcId="{BEB75706-682A-444E-8809-6D173D9267E4}" destId="{74648BDF-B8D7-4BF2-888F-BDD8DED39E97}" srcOrd="1" destOrd="0" parTransId="{699E8BC6-686D-4C39-9A76-F6147A7266F5}" sibTransId="{9658D999-E79F-432A-A37E-37B9BEE03BDD}"/>
    <dgm:cxn modelId="{95A71E27-9951-448C-8EC0-C2CD3519D140}" type="presOf" srcId="{EA0B93A5-752C-4542-8EA0-7FB425040E06}" destId="{CCF31A2D-5AB6-4FEB-AE80-542EA48EE71E}" srcOrd="0" destOrd="0" presId="urn:microsoft.com/office/officeart/2005/8/layout/list1"/>
    <dgm:cxn modelId="{70A75B27-DD7E-4C54-BBD2-6F1C90F94E9E}" type="presOf" srcId="{446EEC16-9C72-4E5C-A791-2B2BD04FE96F}" destId="{61F4F017-3730-4ECC-96B3-013F6BDA08E0}" srcOrd="0" destOrd="0" presId="urn:microsoft.com/office/officeart/2005/8/layout/list1"/>
    <dgm:cxn modelId="{85D1695C-9E69-417F-8E53-5308A7224A4F}" srcId="{BEB75706-682A-444E-8809-6D173D9267E4}" destId="{CC4304B9-981A-44C8-8AF2-5426B03CF0FC}" srcOrd="0" destOrd="0" parTransId="{7B016574-51AA-43E0-B3A9-E2C6A18CA3D9}" sibTransId="{5F830C98-2125-4419-B820-1D08D4FC0A93}"/>
    <dgm:cxn modelId="{7DEFC962-19EF-4EA2-AE2F-5BDE1C525BB0}" type="presOf" srcId="{4D3AD625-D487-4C85-A9C1-2379CE7D7ACA}" destId="{CCF31A2D-5AB6-4FEB-AE80-542EA48EE71E}" srcOrd="0" destOrd="1" presId="urn:microsoft.com/office/officeart/2005/8/layout/list1"/>
    <dgm:cxn modelId="{5D5FCE4D-F41D-4418-B031-FB45B43AF8C8}" type="presOf" srcId="{17D230FB-2E2B-48B3-B3DE-4D572F2CBB0C}" destId="{80138A7E-8CE0-48E0-AC7E-D5EFBCE755C9}" srcOrd="0" destOrd="2" presId="urn:microsoft.com/office/officeart/2005/8/layout/list1"/>
    <dgm:cxn modelId="{06DC7C4F-15EF-4F30-BFF4-BBD09DA82B92}" srcId="{BEB75706-682A-444E-8809-6D173D9267E4}" destId="{446EEC16-9C72-4E5C-A791-2B2BD04FE96F}" srcOrd="2" destOrd="0" parTransId="{9CEC8330-CBA2-4775-8BE4-C0AC04B67E7A}" sibTransId="{4A7D561E-2866-4968-9DED-1771833658AF}"/>
    <dgm:cxn modelId="{A4D8C481-2180-49B9-8B1F-B1675C59DE42}" type="presOf" srcId="{69CEB2B4-2C9A-4088-BF6C-4182C83C8550}" destId="{80138A7E-8CE0-48E0-AC7E-D5EFBCE755C9}" srcOrd="0" destOrd="0" presId="urn:microsoft.com/office/officeart/2005/8/layout/list1"/>
    <dgm:cxn modelId="{F211B286-7868-466E-B988-1DCDF963C4F5}" type="presOf" srcId="{446EEC16-9C72-4E5C-A791-2B2BD04FE96F}" destId="{CFA3149C-18CB-4224-A2C1-7F123BA1BD95}" srcOrd="1" destOrd="0" presId="urn:microsoft.com/office/officeart/2005/8/layout/list1"/>
    <dgm:cxn modelId="{D085D787-722B-4E02-A011-B16B84E291BA}" type="presOf" srcId="{CC4304B9-981A-44C8-8AF2-5426B03CF0FC}" destId="{A7FE5ABD-3F19-4C38-917A-5DA724FF39BB}" srcOrd="1" destOrd="0" presId="urn:microsoft.com/office/officeart/2005/8/layout/list1"/>
    <dgm:cxn modelId="{669A2388-3338-4F65-9548-0FA8B1F42706}" srcId="{CC4304B9-981A-44C8-8AF2-5426B03CF0FC}" destId="{69CEB2B4-2C9A-4088-BF6C-4182C83C8550}" srcOrd="0" destOrd="0" parTransId="{F0AB0665-AE24-422D-8EDB-6F5880101824}" sibTransId="{837BF5FB-7F5E-485D-9B46-12729EAA46F0}"/>
    <dgm:cxn modelId="{057C0789-CAD8-42D0-ACB3-DA28901E2B79}" srcId="{74648BDF-B8D7-4BF2-888F-BDD8DED39E97}" destId="{83FBACC8-F911-4D87-BC39-24910B48B1EF}" srcOrd="0" destOrd="0" parTransId="{49394621-85BD-49EB-8560-77A6BF6570F0}" sibTransId="{657D8F61-498D-4990-B501-9DD085C6E568}"/>
    <dgm:cxn modelId="{2551FF9E-9C02-4B86-804C-F2BF044E11F2}" type="presOf" srcId="{74648BDF-B8D7-4BF2-888F-BDD8DED39E97}" destId="{F2CB40C3-04C6-474D-B4B5-2DECFD70C69C}" srcOrd="1" destOrd="0" presId="urn:microsoft.com/office/officeart/2005/8/layout/list1"/>
    <dgm:cxn modelId="{095BA7AD-4E73-43B7-B221-5EAE49533B2E}" srcId="{446EEC16-9C72-4E5C-A791-2B2BD04FE96F}" destId="{4D3AD625-D487-4C85-A9C1-2379CE7D7ACA}" srcOrd="1" destOrd="0" parTransId="{878B182D-FF8E-4249-9CC5-A884C186699E}" sibTransId="{87A8BFAC-CDCC-43DE-883A-C7E2E879CA72}"/>
    <dgm:cxn modelId="{F0C624B1-5C94-4F47-997C-1490A76789B5}" type="presOf" srcId="{302C7C16-5AB3-4033-A2D7-55F9B843523E}" destId="{80138A7E-8CE0-48E0-AC7E-D5EFBCE755C9}" srcOrd="0" destOrd="1" presId="urn:microsoft.com/office/officeart/2005/8/layout/list1"/>
    <dgm:cxn modelId="{AD5A3ACB-1E82-4CA5-B71C-B25997B162B3}" srcId="{CC4304B9-981A-44C8-8AF2-5426B03CF0FC}" destId="{302C7C16-5AB3-4033-A2D7-55F9B843523E}" srcOrd="1" destOrd="0" parTransId="{BD335C0B-45EB-4B3B-943D-EB30537D9667}" sibTransId="{A95556E2-9B69-4D61-9651-919E29841A9B}"/>
    <dgm:cxn modelId="{B7B167E8-9600-4A8F-92EB-FF5B5295187E}" srcId="{CC4304B9-981A-44C8-8AF2-5426B03CF0FC}" destId="{17D230FB-2E2B-48B3-B3DE-4D572F2CBB0C}" srcOrd="2" destOrd="0" parTransId="{C43F3358-9D22-4674-A07C-A4B84BF6B8FB}" sibTransId="{3D6D7EDD-19A6-4717-A560-DAD0224E7913}"/>
    <dgm:cxn modelId="{072DE9F9-C553-4B2E-8C24-67C09A7F2706}" type="presOf" srcId="{BEB75706-682A-444E-8809-6D173D9267E4}" destId="{25EF35C0-5C71-4449-9AB1-564CC0B85CD4}" srcOrd="0" destOrd="0" presId="urn:microsoft.com/office/officeart/2005/8/layout/list1"/>
    <dgm:cxn modelId="{B7B085FF-8D5F-4BC6-873A-E25194A10A62}" type="presOf" srcId="{83FBACC8-F911-4D87-BC39-24910B48B1EF}" destId="{802A7FBC-0E8E-4C04-957E-B964950CCBFD}" srcOrd="0" destOrd="0" presId="urn:microsoft.com/office/officeart/2005/8/layout/list1"/>
    <dgm:cxn modelId="{FC264519-CDDF-4984-9F66-BBDB03C2F1C5}" type="presParOf" srcId="{25EF35C0-5C71-4449-9AB1-564CC0B85CD4}" destId="{9448305A-E0D1-4905-AF9C-C6CCE8F69CFB}" srcOrd="0" destOrd="0" presId="urn:microsoft.com/office/officeart/2005/8/layout/list1"/>
    <dgm:cxn modelId="{6B38843A-D72B-4982-8C82-296487639373}" type="presParOf" srcId="{9448305A-E0D1-4905-AF9C-C6CCE8F69CFB}" destId="{0EEEF213-0A5F-46B2-A4D3-27C193E99E95}" srcOrd="0" destOrd="0" presId="urn:microsoft.com/office/officeart/2005/8/layout/list1"/>
    <dgm:cxn modelId="{105D8616-A361-4DF7-B0BF-0EA0F0650C2F}" type="presParOf" srcId="{9448305A-E0D1-4905-AF9C-C6CCE8F69CFB}" destId="{A7FE5ABD-3F19-4C38-917A-5DA724FF39BB}" srcOrd="1" destOrd="0" presId="urn:microsoft.com/office/officeart/2005/8/layout/list1"/>
    <dgm:cxn modelId="{7DC978A8-A12C-4270-BBDA-6BFADAFEE004}" type="presParOf" srcId="{25EF35C0-5C71-4449-9AB1-564CC0B85CD4}" destId="{836A010F-E276-47E3-81BF-32CD2D9C3DDB}" srcOrd="1" destOrd="0" presId="urn:microsoft.com/office/officeart/2005/8/layout/list1"/>
    <dgm:cxn modelId="{E8FB1776-54D0-4EB7-B669-823B5D022CFA}" type="presParOf" srcId="{25EF35C0-5C71-4449-9AB1-564CC0B85CD4}" destId="{80138A7E-8CE0-48E0-AC7E-D5EFBCE755C9}" srcOrd="2" destOrd="0" presId="urn:microsoft.com/office/officeart/2005/8/layout/list1"/>
    <dgm:cxn modelId="{60C4A2C0-34B3-424B-95E3-36CB956FC400}" type="presParOf" srcId="{25EF35C0-5C71-4449-9AB1-564CC0B85CD4}" destId="{F530F5C4-F57A-4BB5-8A40-CA8CDCE56D5F}" srcOrd="3" destOrd="0" presId="urn:microsoft.com/office/officeart/2005/8/layout/list1"/>
    <dgm:cxn modelId="{A1B71D2F-D3EA-49E0-AAE2-D25CB68E0816}" type="presParOf" srcId="{25EF35C0-5C71-4449-9AB1-564CC0B85CD4}" destId="{4F1B7F44-FF05-4662-993D-9B0595E4088D}" srcOrd="4" destOrd="0" presId="urn:microsoft.com/office/officeart/2005/8/layout/list1"/>
    <dgm:cxn modelId="{37A350CF-BD78-4303-BFA0-1F9510A9B329}" type="presParOf" srcId="{4F1B7F44-FF05-4662-993D-9B0595E4088D}" destId="{D0FA0E2C-FB92-4E48-B528-0A6B763AFF8B}" srcOrd="0" destOrd="0" presId="urn:microsoft.com/office/officeart/2005/8/layout/list1"/>
    <dgm:cxn modelId="{A90EE2D8-4DCC-416E-A79F-E4005C588514}" type="presParOf" srcId="{4F1B7F44-FF05-4662-993D-9B0595E4088D}" destId="{F2CB40C3-04C6-474D-B4B5-2DECFD70C69C}" srcOrd="1" destOrd="0" presId="urn:microsoft.com/office/officeart/2005/8/layout/list1"/>
    <dgm:cxn modelId="{D3FDFD9E-B8DC-4340-8B26-0A2418C81872}" type="presParOf" srcId="{25EF35C0-5C71-4449-9AB1-564CC0B85CD4}" destId="{2C7D5399-A641-42C5-8AC7-8F0228CD4C0D}" srcOrd="5" destOrd="0" presId="urn:microsoft.com/office/officeart/2005/8/layout/list1"/>
    <dgm:cxn modelId="{66267CF1-6B32-484A-A3F2-B4B58D24675A}" type="presParOf" srcId="{25EF35C0-5C71-4449-9AB1-564CC0B85CD4}" destId="{802A7FBC-0E8E-4C04-957E-B964950CCBFD}" srcOrd="6" destOrd="0" presId="urn:microsoft.com/office/officeart/2005/8/layout/list1"/>
    <dgm:cxn modelId="{39235D59-C498-417E-85DB-6F1B695CC103}" type="presParOf" srcId="{25EF35C0-5C71-4449-9AB1-564CC0B85CD4}" destId="{98F5AB12-C2BA-409B-A7EB-0A832E5EFB50}" srcOrd="7" destOrd="0" presId="urn:microsoft.com/office/officeart/2005/8/layout/list1"/>
    <dgm:cxn modelId="{3B62FB22-4B7B-4B75-94FD-D8082FEB177C}" type="presParOf" srcId="{25EF35C0-5C71-4449-9AB1-564CC0B85CD4}" destId="{0BE4A477-CA60-47BD-99E4-3C1CB4F08527}" srcOrd="8" destOrd="0" presId="urn:microsoft.com/office/officeart/2005/8/layout/list1"/>
    <dgm:cxn modelId="{798C80A5-C548-4F4D-93C0-0C35CDC4FA86}" type="presParOf" srcId="{0BE4A477-CA60-47BD-99E4-3C1CB4F08527}" destId="{61F4F017-3730-4ECC-96B3-013F6BDA08E0}" srcOrd="0" destOrd="0" presId="urn:microsoft.com/office/officeart/2005/8/layout/list1"/>
    <dgm:cxn modelId="{55E8BF5B-E81D-47AF-9A4A-6C978BFBF6D4}" type="presParOf" srcId="{0BE4A477-CA60-47BD-99E4-3C1CB4F08527}" destId="{CFA3149C-18CB-4224-A2C1-7F123BA1BD95}" srcOrd="1" destOrd="0" presId="urn:microsoft.com/office/officeart/2005/8/layout/list1"/>
    <dgm:cxn modelId="{67FFBD39-DC34-4574-A566-741608F4A030}" type="presParOf" srcId="{25EF35C0-5C71-4449-9AB1-564CC0B85CD4}" destId="{6B7F471D-4FB5-432B-B1BF-A7026016AF84}" srcOrd="9" destOrd="0" presId="urn:microsoft.com/office/officeart/2005/8/layout/list1"/>
    <dgm:cxn modelId="{BB9FEA9D-F802-48A5-97FD-8B6839B8DDC8}" type="presParOf" srcId="{25EF35C0-5C71-4449-9AB1-564CC0B85CD4}" destId="{CCF31A2D-5AB6-4FEB-AE80-542EA48EE7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5F6CFB-00B1-4B91-8DF3-8AD7F1CD93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FAE1C4-7F5E-419B-8860-7ABA7B50764B}">
      <dgm:prSet/>
      <dgm:spPr/>
      <dgm:t>
        <a:bodyPr/>
        <a:lstStyle/>
        <a:p>
          <a:r>
            <a:rPr lang="en-US" b="1"/>
            <a:t>Test Environment: </a:t>
          </a:r>
          <a:endParaRPr lang="en-US"/>
        </a:p>
      </dgm:t>
    </dgm:pt>
    <dgm:pt modelId="{6078125A-13BA-42FE-9823-0C1156E53953}" type="parTrans" cxnId="{E06020DF-7CD6-4FE3-A497-BF5CCE63FC7A}">
      <dgm:prSet/>
      <dgm:spPr/>
      <dgm:t>
        <a:bodyPr/>
        <a:lstStyle/>
        <a:p>
          <a:endParaRPr lang="en-US"/>
        </a:p>
      </dgm:t>
    </dgm:pt>
    <dgm:pt modelId="{5A25AD4C-AAD9-446C-BAB8-E15EA13EDAEE}" type="sibTrans" cxnId="{E06020DF-7CD6-4FE3-A497-BF5CCE63FC7A}">
      <dgm:prSet/>
      <dgm:spPr/>
      <dgm:t>
        <a:bodyPr/>
        <a:lstStyle/>
        <a:p>
          <a:endParaRPr lang="en-US"/>
        </a:p>
      </dgm:t>
    </dgm:pt>
    <dgm:pt modelId="{DB3402FF-851A-4BCA-BCF1-2EBF60A327D3}">
      <dgm:prSet/>
      <dgm:spPr/>
      <dgm:t>
        <a:bodyPr/>
        <a:lstStyle/>
        <a:p>
          <a:r>
            <a:rPr lang="en-US" b="1" dirty="0"/>
            <a:t>State any hardware requirements </a:t>
          </a:r>
          <a:r>
            <a:rPr lang="en-US" dirty="0"/>
            <a:t>or any peripheral test equipment needed in the test environment.</a:t>
          </a:r>
        </a:p>
      </dgm:t>
    </dgm:pt>
    <dgm:pt modelId="{D8EA7D49-E5B7-4AA8-84E6-6177CE2F9E58}" type="parTrans" cxnId="{DB934DC4-ED58-4598-BF4A-5738477ADD12}">
      <dgm:prSet/>
      <dgm:spPr/>
      <dgm:t>
        <a:bodyPr/>
        <a:lstStyle/>
        <a:p>
          <a:endParaRPr lang="en-US"/>
        </a:p>
      </dgm:t>
    </dgm:pt>
    <dgm:pt modelId="{FD9494D7-4A16-42B7-B316-AEF905A7857B}" type="sibTrans" cxnId="{DB934DC4-ED58-4598-BF4A-5738477ADD12}">
      <dgm:prSet/>
      <dgm:spPr/>
      <dgm:t>
        <a:bodyPr/>
        <a:lstStyle/>
        <a:p>
          <a:endParaRPr lang="en-US"/>
        </a:p>
      </dgm:t>
    </dgm:pt>
    <dgm:pt modelId="{BC0AF9E6-80F5-4C5E-81B1-FFCDD0398749}">
      <dgm:prSet/>
      <dgm:spPr/>
      <dgm:t>
        <a:bodyPr/>
        <a:lstStyle/>
        <a:p>
          <a:r>
            <a:rPr lang="en-US" dirty="0"/>
            <a:t>State any requirements for the </a:t>
          </a:r>
          <a:r>
            <a:rPr lang="en-US" b="1" dirty="0"/>
            <a:t>test configuration </a:t>
          </a:r>
          <a:r>
            <a:rPr lang="en-US" dirty="0"/>
            <a:t>or any particular test data needed for testing. </a:t>
          </a:r>
        </a:p>
      </dgm:t>
    </dgm:pt>
    <dgm:pt modelId="{106F32CC-931B-4FE4-8695-456C247DB659}" type="parTrans" cxnId="{6D36ACBD-CEB9-4CE3-860F-D919DED92504}">
      <dgm:prSet/>
      <dgm:spPr/>
      <dgm:t>
        <a:bodyPr/>
        <a:lstStyle/>
        <a:p>
          <a:endParaRPr lang="en-US"/>
        </a:p>
      </dgm:t>
    </dgm:pt>
    <dgm:pt modelId="{07D50B33-9307-40E3-8652-E93BA460184C}" type="sibTrans" cxnId="{6D36ACBD-CEB9-4CE3-860F-D919DED92504}">
      <dgm:prSet/>
      <dgm:spPr/>
      <dgm:t>
        <a:bodyPr/>
        <a:lstStyle/>
        <a:p>
          <a:endParaRPr lang="en-US"/>
        </a:p>
      </dgm:t>
    </dgm:pt>
    <dgm:pt modelId="{692333AF-2BC0-4D61-AF29-5F7461113522}">
      <dgm:prSet/>
      <dgm:spPr/>
      <dgm:t>
        <a:bodyPr/>
        <a:lstStyle/>
        <a:p>
          <a:r>
            <a:rPr lang="en-US" dirty="0"/>
            <a:t>State the </a:t>
          </a:r>
          <a:r>
            <a:rPr lang="en-US" b="1" dirty="0"/>
            <a:t>Release Management process </a:t>
          </a:r>
          <a:r>
            <a:rPr lang="en-US" dirty="0"/>
            <a:t>during testing and how each release should get deployed in QA for testing.</a:t>
          </a:r>
        </a:p>
      </dgm:t>
    </dgm:pt>
    <dgm:pt modelId="{1E505045-876C-45F7-ACF4-CB1977023670}" type="parTrans" cxnId="{520E9838-0519-4406-8328-6676A0A177C4}">
      <dgm:prSet/>
      <dgm:spPr/>
      <dgm:t>
        <a:bodyPr/>
        <a:lstStyle/>
        <a:p>
          <a:endParaRPr lang="en-US"/>
        </a:p>
      </dgm:t>
    </dgm:pt>
    <dgm:pt modelId="{D3726C73-90A0-4847-98DB-26132726AA81}" type="sibTrans" cxnId="{520E9838-0519-4406-8328-6676A0A177C4}">
      <dgm:prSet/>
      <dgm:spPr/>
      <dgm:t>
        <a:bodyPr/>
        <a:lstStyle/>
        <a:p>
          <a:endParaRPr lang="en-US"/>
        </a:p>
      </dgm:t>
    </dgm:pt>
    <dgm:pt modelId="{07922738-9C04-415A-801E-A49ED3A28850}">
      <dgm:prSet/>
      <dgm:spPr/>
      <dgm:t>
        <a:bodyPr/>
        <a:lstStyle/>
        <a:p>
          <a:r>
            <a:rPr lang="en-US" b="1"/>
            <a:t>Defect Tracking Guidelines:</a:t>
          </a:r>
          <a:endParaRPr lang="en-US"/>
        </a:p>
      </dgm:t>
    </dgm:pt>
    <dgm:pt modelId="{6076F158-82A4-4F2D-898E-095C5D39D03D}" type="parTrans" cxnId="{9F879DEB-8BE2-40B4-A17B-DACE1AE0CA7C}">
      <dgm:prSet/>
      <dgm:spPr/>
      <dgm:t>
        <a:bodyPr/>
        <a:lstStyle/>
        <a:p>
          <a:endParaRPr lang="en-US"/>
        </a:p>
      </dgm:t>
    </dgm:pt>
    <dgm:pt modelId="{45A9934C-6891-4AB4-A50A-04EB7522F9B0}" type="sibTrans" cxnId="{9F879DEB-8BE2-40B4-A17B-DACE1AE0CA7C}">
      <dgm:prSet/>
      <dgm:spPr/>
      <dgm:t>
        <a:bodyPr/>
        <a:lstStyle/>
        <a:p>
          <a:endParaRPr lang="en-US"/>
        </a:p>
      </dgm:t>
    </dgm:pt>
    <dgm:pt modelId="{03BB2FDD-1904-4C2D-8C87-D2A83E728000}">
      <dgm:prSet/>
      <dgm:spPr/>
      <dgm:t>
        <a:bodyPr/>
        <a:lstStyle/>
        <a:p>
          <a:r>
            <a:rPr lang="en-US" b="1" dirty="0"/>
            <a:t>Re-iterate the Defect Tracking processes </a:t>
          </a:r>
          <a:r>
            <a:rPr lang="en-US" dirty="0"/>
            <a:t>and the Defect Severities. </a:t>
          </a:r>
        </a:p>
      </dgm:t>
    </dgm:pt>
    <dgm:pt modelId="{9C06759A-0F5C-436D-988E-FE41FC5093F0}" type="parTrans" cxnId="{6B6BFA68-DD81-4CAE-ABD2-2269A619377C}">
      <dgm:prSet/>
      <dgm:spPr/>
      <dgm:t>
        <a:bodyPr/>
        <a:lstStyle/>
        <a:p>
          <a:endParaRPr lang="en-US"/>
        </a:p>
      </dgm:t>
    </dgm:pt>
    <dgm:pt modelId="{EECBF511-5AE5-456C-BD8F-52E84F43E1D3}" type="sibTrans" cxnId="{6B6BFA68-DD81-4CAE-ABD2-2269A619377C}">
      <dgm:prSet/>
      <dgm:spPr/>
      <dgm:t>
        <a:bodyPr/>
        <a:lstStyle/>
        <a:p>
          <a:endParaRPr lang="en-US"/>
        </a:p>
      </dgm:t>
    </dgm:pt>
    <dgm:pt modelId="{EE156C76-B477-414D-AD70-6953279AD7B1}">
      <dgm:prSet/>
      <dgm:spPr/>
      <dgm:t>
        <a:bodyPr/>
        <a:lstStyle/>
        <a:p>
          <a:r>
            <a:rPr lang="en-US" b="1" dirty="0"/>
            <a:t>Responsibilities of the Development, Test Lead and QA </a:t>
          </a:r>
          <a:r>
            <a:rPr lang="en-US" dirty="0"/>
            <a:t>in regards to the defect management.</a:t>
          </a:r>
        </a:p>
      </dgm:t>
    </dgm:pt>
    <dgm:pt modelId="{69E56B83-F3C9-493F-B36A-25E956A50BDA}" type="parTrans" cxnId="{0FA0B0FD-1833-479E-A2AE-521D22FE2AD8}">
      <dgm:prSet/>
      <dgm:spPr/>
      <dgm:t>
        <a:bodyPr/>
        <a:lstStyle/>
        <a:p>
          <a:endParaRPr lang="en-US"/>
        </a:p>
      </dgm:t>
    </dgm:pt>
    <dgm:pt modelId="{22C8468D-C5C5-49E8-AA6D-1A17F43B951B}" type="sibTrans" cxnId="{0FA0B0FD-1833-479E-A2AE-521D22FE2AD8}">
      <dgm:prSet/>
      <dgm:spPr/>
      <dgm:t>
        <a:bodyPr/>
        <a:lstStyle/>
        <a:p>
          <a:endParaRPr lang="en-US"/>
        </a:p>
      </dgm:t>
    </dgm:pt>
    <dgm:pt modelId="{DBBD67C9-31E8-4E76-90A3-BEF01D9EB043}" type="pres">
      <dgm:prSet presAssocID="{BE5F6CFB-00B1-4B91-8DF3-8AD7F1CD9321}" presName="linear" presStyleCnt="0">
        <dgm:presLayoutVars>
          <dgm:dir/>
          <dgm:animLvl val="lvl"/>
          <dgm:resizeHandles val="exact"/>
        </dgm:presLayoutVars>
      </dgm:prSet>
      <dgm:spPr/>
    </dgm:pt>
    <dgm:pt modelId="{47C925C0-0A6E-45C0-805F-1968F8DA8BEC}" type="pres">
      <dgm:prSet presAssocID="{D8FAE1C4-7F5E-419B-8860-7ABA7B50764B}" presName="parentLin" presStyleCnt="0"/>
      <dgm:spPr/>
    </dgm:pt>
    <dgm:pt modelId="{32404F54-E99D-4004-BCD5-A8A80B727D69}" type="pres">
      <dgm:prSet presAssocID="{D8FAE1C4-7F5E-419B-8860-7ABA7B50764B}" presName="parentLeftMargin" presStyleLbl="node1" presStyleIdx="0" presStyleCnt="2"/>
      <dgm:spPr/>
    </dgm:pt>
    <dgm:pt modelId="{70580937-B125-4761-A3C4-54A693E0ED92}" type="pres">
      <dgm:prSet presAssocID="{D8FAE1C4-7F5E-419B-8860-7ABA7B5076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6C75B6-C415-49A1-A64C-0DAD6030C1A5}" type="pres">
      <dgm:prSet presAssocID="{D8FAE1C4-7F5E-419B-8860-7ABA7B50764B}" presName="negativeSpace" presStyleCnt="0"/>
      <dgm:spPr/>
    </dgm:pt>
    <dgm:pt modelId="{DC6483F9-9714-4650-89D4-39298C669E92}" type="pres">
      <dgm:prSet presAssocID="{D8FAE1C4-7F5E-419B-8860-7ABA7B50764B}" presName="childText" presStyleLbl="conFgAcc1" presStyleIdx="0" presStyleCnt="2">
        <dgm:presLayoutVars>
          <dgm:bulletEnabled val="1"/>
        </dgm:presLayoutVars>
      </dgm:prSet>
      <dgm:spPr/>
    </dgm:pt>
    <dgm:pt modelId="{F73361C9-B754-4EBB-9BD5-D72D954CB58E}" type="pres">
      <dgm:prSet presAssocID="{5A25AD4C-AAD9-446C-BAB8-E15EA13EDAEE}" presName="spaceBetweenRectangles" presStyleCnt="0"/>
      <dgm:spPr/>
    </dgm:pt>
    <dgm:pt modelId="{EF36EF32-A0A2-4007-A40D-0C612C61304F}" type="pres">
      <dgm:prSet presAssocID="{07922738-9C04-415A-801E-A49ED3A28850}" presName="parentLin" presStyleCnt="0"/>
      <dgm:spPr/>
    </dgm:pt>
    <dgm:pt modelId="{397219E9-18E9-4703-99DE-CD7F2C08C422}" type="pres">
      <dgm:prSet presAssocID="{07922738-9C04-415A-801E-A49ED3A28850}" presName="parentLeftMargin" presStyleLbl="node1" presStyleIdx="0" presStyleCnt="2"/>
      <dgm:spPr/>
    </dgm:pt>
    <dgm:pt modelId="{A4338193-B073-499E-87E3-31AB24C3F2F2}" type="pres">
      <dgm:prSet presAssocID="{07922738-9C04-415A-801E-A49ED3A288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5BA5DF-EFAC-43C9-9828-FB87FE3CC594}" type="pres">
      <dgm:prSet presAssocID="{07922738-9C04-415A-801E-A49ED3A28850}" presName="negativeSpace" presStyleCnt="0"/>
      <dgm:spPr/>
    </dgm:pt>
    <dgm:pt modelId="{F19A177A-CA00-4B83-9525-0E5AC76229FE}" type="pres">
      <dgm:prSet presAssocID="{07922738-9C04-415A-801E-A49ED3A2885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2DDE1F-E10B-4B6B-9648-6D55688A8ACE}" type="presOf" srcId="{692333AF-2BC0-4D61-AF29-5F7461113522}" destId="{DC6483F9-9714-4650-89D4-39298C669E92}" srcOrd="0" destOrd="2" presId="urn:microsoft.com/office/officeart/2005/8/layout/list1"/>
    <dgm:cxn modelId="{FE396636-2848-4652-B240-979544CF3443}" type="presOf" srcId="{BE5F6CFB-00B1-4B91-8DF3-8AD7F1CD9321}" destId="{DBBD67C9-31E8-4E76-90A3-BEF01D9EB043}" srcOrd="0" destOrd="0" presId="urn:microsoft.com/office/officeart/2005/8/layout/list1"/>
    <dgm:cxn modelId="{520E9838-0519-4406-8328-6676A0A177C4}" srcId="{D8FAE1C4-7F5E-419B-8860-7ABA7B50764B}" destId="{692333AF-2BC0-4D61-AF29-5F7461113522}" srcOrd="2" destOrd="0" parTransId="{1E505045-876C-45F7-ACF4-CB1977023670}" sibTransId="{D3726C73-90A0-4847-98DB-26132726AA81}"/>
    <dgm:cxn modelId="{A9EB213B-03BB-487A-BA89-3F6C2AC81B61}" type="presOf" srcId="{D8FAE1C4-7F5E-419B-8860-7ABA7B50764B}" destId="{32404F54-E99D-4004-BCD5-A8A80B727D69}" srcOrd="0" destOrd="0" presId="urn:microsoft.com/office/officeart/2005/8/layout/list1"/>
    <dgm:cxn modelId="{6B6BFA68-DD81-4CAE-ABD2-2269A619377C}" srcId="{07922738-9C04-415A-801E-A49ED3A28850}" destId="{03BB2FDD-1904-4C2D-8C87-D2A83E728000}" srcOrd="0" destOrd="0" parTransId="{9C06759A-0F5C-436D-988E-FE41FC5093F0}" sibTransId="{EECBF511-5AE5-456C-BD8F-52E84F43E1D3}"/>
    <dgm:cxn modelId="{5F0CCC72-9AAF-4B24-90A6-85AD6937A84E}" type="presOf" srcId="{BC0AF9E6-80F5-4C5E-81B1-FFCDD0398749}" destId="{DC6483F9-9714-4650-89D4-39298C669E92}" srcOrd="0" destOrd="1" presId="urn:microsoft.com/office/officeart/2005/8/layout/list1"/>
    <dgm:cxn modelId="{AE071375-3C32-43E0-AFA6-3043E2A30A71}" type="presOf" srcId="{DB3402FF-851A-4BCA-BCF1-2EBF60A327D3}" destId="{DC6483F9-9714-4650-89D4-39298C669E92}" srcOrd="0" destOrd="0" presId="urn:microsoft.com/office/officeart/2005/8/layout/list1"/>
    <dgm:cxn modelId="{C698F18A-2005-48C9-BD14-76F5D2199DAB}" type="presOf" srcId="{D8FAE1C4-7F5E-419B-8860-7ABA7B50764B}" destId="{70580937-B125-4761-A3C4-54A693E0ED92}" srcOrd="1" destOrd="0" presId="urn:microsoft.com/office/officeart/2005/8/layout/list1"/>
    <dgm:cxn modelId="{0D71FC9F-1FFA-4E59-A845-450C1566DFA0}" type="presOf" srcId="{03BB2FDD-1904-4C2D-8C87-D2A83E728000}" destId="{F19A177A-CA00-4B83-9525-0E5AC76229FE}" srcOrd="0" destOrd="0" presId="urn:microsoft.com/office/officeart/2005/8/layout/list1"/>
    <dgm:cxn modelId="{602302A4-7FA5-4D3E-BFC6-53CC83893AE8}" type="presOf" srcId="{07922738-9C04-415A-801E-A49ED3A28850}" destId="{397219E9-18E9-4703-99DE-CD7F2C08C422}" srcOrd="0" destOrd="0" presId="urn:microsoft.com/office/officeart/2005/8/layout/list1"/>
    <dgm:cxn modelId="{6D36ACBD-CEB9-4CE3-860F-D919DED92504}" srcId="{D8FAE1C4-7F5E-419B-8860-7ABA7B50764B}" destId="{BC0AF9E6-80F5-4C5E-81B1-FFCDD0398749}" srcOrd="1" destOrd="0" parTransId="{106F32CC-931B-4FE4-8695-456C247DB659}" sibTransId="{07D50B33-9307-40E3-8652-E93BA460184C}"/>
    <dgm:cxn modelId="{DB934DC4-ED58-4598-BF4A-5738477ADD12}" srcId="{D8FAE1C4-7F5E-419B-8860-7ABA7B50764B}" destId="{DB3402FF-851A-4BCA-BCF1-2EBF60A327D3}" srcOrd="0" destOrd="0" parTransId="{D8EA7D49-E5B7-4AA8-84E6-6177CE2F9E58}" sibTransId="{FD9494D7-4A16-42B7-B316-AEF905A7857B}"/>
    <dgm:cxn modelId="{E80511CB-5C4D-4C41-AA3A-869F573BF31D}" type="presOf" srcId="{07922738-9C04-415A-801E-A49ED3A28850}" destId="{A4338193-B073-499E-87E3-31AB24C3F2F2}" srcOrd="1" destOrd="0" presId="urn:microsoft.com/office/officeart/2005/8/layout/list1"/>
    <dgm:cxn modelId="{E06020DF-7CD6-4FE3-A497-BF5CCE63FC7A}" srcId="{BE5F6CFB-00B1-4B91-8DF3-8AD7F1CD9321}" destId="{D8FAE1C4-7F5E-419B-8860-7ABA7B50764B}" srcOrd="0" destOrd="0" parTransId="{6078125A-13BA-42FE-9823-0C1156E53953}" sibTransId="{5A25AD4C-AAD9-446C-BAB8-E15EA13EDAEE}"/>
    <dgm:cxn modelId="{9F879DEB-8BE2-40B4-A17B-DACE1AE0CA7C}" srcId="{BE5F6CFB-00B1-4B91-8DF3-8AD7F1CD9321}" destId="{07922738-9C04-415A-801E-A49ED3A28850}" srcOrd="1" destOrd="0" parTransId="{6076F158-82A4-4F2D-898E-095C5D39D03D}" sibTransId="{45A9934C-6891-4AB4-A50A-04EB7522F9B0}"/>
    <dgm:cxn modelId="{5FAE6FFA-AAFB-43AB-8287-05504852FCDC}" type="presOf" srcId="{EE156C76-B477-414D-AD70-6953279AD7B1}" destId="{F19A177A-CA00-4B83-9525-0E5AC76229FE}" srcOrd="0" destOrd="1" presId="urn:microsoft.com/office/officeart/2005/8/layout/list1"/>
    <dgm:cxn modelId="{0FA0B0FD-1833-479E-A2AE-521D22FE2AD8}" srcId="{07922738-9C04-415A-801E-A49ED3A28850}" destId="{EE156C76-B477-414D-AD70-6953279AD7B1}" srcOrd="1" destOrd="0" parTransId="{69E56B83-F3C9-493F-B36A-25E956A50BDA}" sibTransId="{22C8468D-C5C5-49E8-AA6D-1A17F43B951B}"/>
    <dgm:cxn modelId="{857FD183-2D92-435A-82C9-8FE1F21B4A4C}" type="presParOf" srcId="{DBBD67C9-31E8-4E76-90A3-BEF01D9EB043}" destId="{47C925C0-0A6E-45C0-805F-1968F8DA8BEC}" srcOrd="0" destOrd="0" presId="urn:microsoft.com/office/officeart/2005/8/layout/list1"/>
    <dgm:cxn modelId="{737684EA-457B-4488-86AC-5D07C0BFF645}" type="presParOf" srcId="{47C925C0-0A6E-45C0-805F-1968F8DA8BEC}" destId="{32404F54-E99D-4004-BCD5-A8A80B727D69}" srcOrd="0" destOrd="0" presId="urn:microsoft.com/office/officeart/2005/8/layout/list1"/>
    <dgm:cxn modelId="{BACCCD5B-6CBA-4201-8F67-6B14101D744A}" type="presParOf" srcId="{47C925C0-0A6E-45C0-805F-1968F8DA8BEC}" destId="{70580937-B125-4761-A3C4-54A693E0ED92}" srcOrd="1" destOrd="0" presId="urn:microsoft.com/office/officeart/2005/8/layout/list1"/>
    <dgm:cxn modelId="{4829AEE1-2913-4E60-A380-C62F818714D7}" type="presParOf" srcId="{DBBD67C9-31E8-4E76-90A3-BEF01D9EB043}" destId="{986C75B6-C415-49A1-A64C-0DAD6030C1A5}" srcOrd="1" destOrd="0" presId="urn:microsoft.com/office/officeart/2005/8/layout/list1"/>
    <dgm:cxn modelId="{67FECCEB-DDEA-4C73-AB1C-27DA8EB27905}" type="presParOf" srcId="{DBBD67C9-31E8-4E76-90A3-BEF01D9EB043}" destId="{DC6483F9-9714-4650-89D4-39298C669E92}" srcOrd="2" destOrd="0" presId="urn:microsoft.com/office/officeart/2005/8/layout/list1"/>
    <dgm:cxn modelId="{BEE3DEA9-1AB7-4D39-A711-683654C54C2C}" type="presParOf" srcId="{DBBD67C9-31E8-4E76-90A3-BEF01D9EB043}" destId="{F73361C9-B754-4EBB-9BD5-D72D954CB58E}" srcOrd="3" destOrd="0" presId="urn:microsoft.com/office/officeart/2005/8/layout/list1"/>
    <dgm:cxn modelId="{8C497353-89C6-40B4-9B7B-D851ED6EC2F4}" type="presParOf" srcId="{DBBD67C9-31E8-4E76-90A3-BEF01D9EB043}" destId="{EF36EF32-A0A2-4007-A40D-0C612C61304F}" srcOrd="4" destOrd="0" presId="urn:microsoft.com/office/officeart/2005/8/layout/list1"/>
    <dgm:cxn modelId="{0B443618-91DF-4E19-84C1-CE6AD4AE76EC}" type="presParOf" srcId="{EF36EF32-A0A2-4007-A40D-0C612C61304F}" destId="{397219E9-18E9-4703-99DE-CD7F2C08C422}" srcOrd="0" destOrd="0" presId="urn:microsoft.com/office/officeart/2005/8/layout/list1"/>
    <dgm:cxn modelId="{8C8E3BC7-81C7-486E-9A01-2B4621664078}" type="presParOf" srcId="{EF36EF32-A0A2-4007-A40D-0C612C61304F}" destId="{A4338193-B073-499E-87E3-31AB24C3F2F2}" srcOrd="1" destOrd="0" presId="urn:microsoft.com/office/officeart/2005/8/layout/list1"/>
    <dgm:cxn modelId="{85AFD917-435F-41FD-865E-7529CB984F6F}" type="presParOf" srcId="{DBBD67C9-31E8-4E76-90A3-BEF01D9EB043}" destId="{345BA5DF-EFAC-43C9-9828-FB87FE3CC594}" srcOrd="5" destOrd="0" presId="urn:microsoft.com/office/officeart/2005/8/layout/list1"/>
    <dgm:cxn modelId="{00297792-0B2A-4726-8991-187C01C2E972}" type="presParOf" srcId="{DBBD67C9-31E8-4E76-90A3-BEF01D9EB043}" destId="{F19A177A-CA00-4B83-9525-0E5AC76229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EA31C-EE74-42A8-8BA4-3ECE579F33C5}">
      <dsp:nvSpPr>
        <dsp:cNvPr id="0" name=""/>
        <dsp:cNvSpPr/>
      </dsp:nvSpPr>
      <dsp:spPr>
        <a:xfrm>
          <a:off x="0" y="514822"/>
          <a:ext cx="608965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74904" rIns="4726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will be a </a:t>
          </a:r>
          <a:r>
            <a:rPr lang="en-US" sz="1800" b="1" kern="1200" dirty="0"/>
            <a:t>high level description </a:t>
          </a:r>
          <a:r>
            <a:rPr lang="en-US" sz="1800" kern="1200" dirty="0"/>
            <a:t>of what will be covered in the testing. It also includes the functions that will be tested and the areas that will not be tested.</a:t>
          </a:r>
        </a:p>
      </dsp:txBody>
      <dsp:txXfrm>
        <a:off x="0" y="514822"/>
        <a:ext cx="6089650" cy="1530900"/>
      </dsp:txXfrm>
    </dsp:sp>
    <dsp:sp modelId="{A71F45EC-E385-49FE-90C5-336D2775903C}">
      <dsp:nvSpPr>
        <dsp:cNvPr id="0" name=""/>
        <dsp:cNvSpPr/>
      </dsp:nvSpPr>
      <dsp:spPr>
        <a:xfrm>
          <a:off x="304482" y="249142"/>
          <a:ext cx="426275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Scope of Testing: </a:t>
          </a:r>
          <a:endParaRPr lang="en-US" sz="1800" kern="1200"/>
        </a:p>
      </dsp:txBody>
      <dsp:txXfrm>
        <a:off x="330421" y="275081"/>
        <a:ext cx="4210877" cy="479482"/>
      </dsp:txXfrm>
    </dsp:sp>
    <dsp:sp modelId="{8026F13A-E9AC-4063-834D-5E61C98BCCD4}">
      <dsp:nvSpPr>
        <dsp:cNvPr id="0" name=""/>
        <dsp:cNvSpPr/>
      </dsp:nvSpPr>
      <dsp:spPr>
        <a:xfrm>
          <a:off x="0" y="2408602"/>
          <a:ext cx="608965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74904" rIns="4726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will include the </a:t>
          </a:r>
          <a:r>
            <a:rPr lang="en-US" sz="1800" b="1" kern="1200" dirty="0"/>
            <a:t>goals and the objectives </a:t>
          </a:r>
          <a:r>
            <a:rPr lang="en-US" sz="1800" kern="1200" dirty="0"/>
            <a:t>of the testing. It helps the QA manager and the testers to focus on the areas that are needed for testing.</a:t>
          </a:r>
        </a:p>
      </dsp:txBody>
      <dsp:txXfrm>
        <a:off x="0" y="2408602"/>
        <a:ext cx="6089650" cy="1275750"/>
      </dsp:txXfrm>
    </dsp:sp>
    <dsp:sp modelId="{362151D2-0C2B-466C-867D-F8CCA572E97B}">
      <dsp:nvSpPr>
        <dsp:cNvPr id="0" name=""/>
        <dsp:cNvSpPr/>
      </dsp:nvSpPr>
      <dsp:spPr>
        <a:xfrm>
          <a:off x="304482" y="2142922"/>
          <a:ext cx="4262755" cy="531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Testing Objectives: </a:t>
          </a:r>
          <a:endParaRPr lang="en-US" sz="1800" kern="1200"/>
        </a:p>
      </dsp:txBody>
      <dsp:txXfrm>
        <a:off x="330421" y="2168861"/>
        <a:ext cx="4210877" cy="479482"/>
      </dsp:txXfrm>
    </dsp:sp>
    <dsp:sp modelId="{EEEF1757-64C4-429D-BC5F-20C3573FA10B}">
      <dsp:nvSpPr>
        <dsp:cNvPr id="0" name=""/>
        <dsp:cNvSpPr/>
      </dsp:nvSpPr>
      <dsp:spPr>
        <a:xfrm>
          <a:off x="0" y="4047232"/>
          <a:ext cx="608965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625" tIns="374904" rIns="4726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section confirms the </a:t>
          </a:r>
          <a:r>
            <a:rPr lang="en-US" sz="1800" b="1" kern="1200" dirty="0"/>
            <a:t>testing schedules </a:t>
          </a:r>
          <a:r>
            <a:rPr lang="en-US" sz="1800" kern="1200" dirty="0"/>
            <a:t>for all of the subset of testing. </a:t>
          </a:r>
          <a:r>
            <a:rPr lang="en-US" sz="1800" kern="1200" dirty="0" err="1"/>
            <a:t>E.g</a:t>
          </a:r>
          <a:r>
            <a:rPr lang="en-US" sz="1800" kern="1200" dirty="0"/>
            <a:t> </a:t>
          </a:r>
          <a:r>
            <a:rPr lang="en-US" sz="1800" b="1" kern="1200" dirty="0"/>
            <a:t>Functional, Integrations, End to End, Performance, and UAT </a:t>
          </a:r>
          <a:r>
            <a:rPr lang="en-US" sz="1800" kern="1200" dirty="0"/>
            <a:t>timelines.</a:t>
          </a:r>
        </a:p>
      </dsp:txBody>
      <dsp:txXfrm>
        <a:off x="0" y="4047232"/>
        <a:ext cx="6089650" cy="1275750"/>
      </dsp:txXfrm>
    </dsp:sp>
    <dsp:sp modelId="{3B18E611-1F7C-434F-9318-9C8C44AEAD85}">
      <dsp:nvSpPr>
        <dsp:cNvPr id="0" name=""/>
        <dsp:cNvSpPr/>
      </dsp:nvSpPr>
      <dsp:spPr>
        <a:xfrm>
          <a:off x="304482" y="3781552"/>
          <a:ext cx="4262755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Testing Schedules: </a:t>
          </a:r>
          <a:endParaRPr lang="en-US" sz="1800" kern="1200"/>
        </a:p>
      </dsp:txBody>
      <dsp:txXfrm>
        <a:off x="330421" y="3807491"/>
        <a:ext cx="421087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DDC56-6AE6-43B0-A67E-CA50BF1FFC95}">
      <dsp:nvSpPr>
        <dsp:cNvPr id="0" name=""/>
        <dsp:cNvSpPr/>
      </dsp:nvSpPr>
      <dsp:spPr>
        <a:xfrm>
          <a:off x="0" y="387972"/>
          <a:ext cx="651360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It is important to specify who is responsible for which aspect of testing and the support associated with the testing.</a:t>
          </a:r>
        </a:p>
      </dsp:txBody>
      <dsp:txXfrm>
        <a:off x="0" y="387972"/>
        <a:ext cx="6513603" cy="1275750"/>
      </dsp:txXfrm>
    </dsp:sp>
    <dsp:sp modelId="{BAB17C98-0F34-46BB-B54C-EB64D561BB53}">
      <dsp:nvSpPr>
        <dsp:cNvPr id="0" name=""/>
        <dsp:cNvSpPr/>
      </dsp:nvSpPr>
      <dsp:spPr>
        <a:xfrm>
          <a:off x="325680" y="122292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Roles and Responsibilities: </a:t>
          </a:r>
          <a:endParaRPr lang="en-US" sz="1800" kern="1200"/>
        </a:p>
      </dsp:txBody>
      <dsp:txXfrm>
        <a:off x="351619" y="148231"/>
        <a:ext cx="4507644" cy="479482"/>
      </dsp:txXfrm>
    </dsp:sp>
    <dsp:sp modelId="{C01370DB-11A8-44FF-8484-003739895CDC}">
      <dsp:nvSpPr>
        <dsp:cNvPr id="0" name=""/>
        <dsp:cNvSpPr/>
      </dsp:nvSpPr>
      <dsp:spPr>
        <a:xfrm>
          <a:off x="0" y="2026603"/>
          <a:ext cx="651360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Re-iterate</a:t>
          </a:r>
          <a:r>
            <a:rPr lang="en-US" sz="1800" kern="1200" dirty="0"/>
            <a:t> the testing phases and the timelines associated with the entire testing life cycle.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Show</a:t>
          </a:r>
          <a:r>
            <a:rPr lang="en-US" sz="1800" kern="1200" dirty="0"/>
            <a:t> the sequence of testing and the dependency with other projects.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State the requirements </a:t>
          </a:r>
          <a:r>
            <a:rPr lang="en-US" sz="1800" kern="1200" dirty="0"/>
            <a:t>for Performance and load testing and the required SLAs.</a:t>
          </a:r>
        </a:p>
      </dsp:txBody>
      <dsp:txXfrm>
        <a:off x="0" y="2026603"/>
        <a:ext cx="6513603" cy="2097900"/>
      </dsp:txXfrm>
    </dsp:sp>
    <dsp:sp modelId="{841278F5-DE33-4F95-92C9-C0FE3B923DAE}">
      <dsp:nvSpPr>
        <dsp:cNvPr id="0" name=""/>
        <dsp:cNvSpPr/>
      </dsp:nvSpPr>
      <dsp:spPr>
        <a:xfrm>
          <a:off x="325680" y="1760923"/>
          <a:ext cx="4559522" cy="531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Testing Phases: </a:t>
          </a:r>
          <a:endParaRPr lang="en-US" sz="1800" kern="1200"/>
        </a:p>
      </dsp:txBody>
      <dsp:txXfrm>
        <a:off x="351619" y="1786862"/>
        <a:ext cx="4507644" cy="479482"/>
      </dsp:txXfrm>
    </dsp:sp>
    <dsp:sp modelId="{B7878234-2109-48FC-8300-DB0FA0507491}">
      <dsp:nvSpPr>
        <dsp:cNvPr id="0" name=""/>
        <dsp:cNvSpPr/>
      </dsp:nvSpPr>
      <dsp:spPr>
        <a:xfrm>
          <a:off x="0" y="4487383"/>
          <a:ext cx="651360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Specify </a:t>
          </a:r>
          <a:r>
            <a:rPr lang="en-US" sz="1800" kern="1200" dirty="0"/>
            <a:t>the features that will be part of testing and the features that will not be in the scope of testing. Explain the reasoning why for both.</a:t>
          </a:r>
        </a:p>
      </dsp:txBody>
      <dsp:txXfrm>
        <a:off x="0" y="4487383"/>
        <a:ext cx="6513603" cy="1275750"/>
      </dsp:txXfrm>
    </dsp:sp>
    <dsp:sp modelId="{C31D0815-4AB7-41FB-9B3A-C856DEE3229C}">
      <dsp:nvSpPr>
        <dsp:cNvPr id="0" name=""/>
        <dsp:cNvSpPr/>
      </dsp:nvSpPr>
      <dsp:spPr>
        <a:xfrm>
          <a:off x="325680" y="4221703"/>
          <a:ext cx="4559522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 Scope/Out of Scope: </a:t>
          </a:r>
          <a:endParaRPr lang="en-US" sz="1800" kern="1200"/>
        </a:p>
      </dsp:txBody>
      <dsp:txXfrm>
        <a:off x="351619" y="4247642"/>
        <a:ext cx="4507644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38A7E-8CE0-48E0-AC7E-D5EFBCE755C9}">
      <dsp:nvSpPr>
        <dsp:cNvPr id="0" name=""/>
        <dsp:cNvSpPr/>
      </dsp:nvSpPr>
      <dsp:spPr>
        <a:xfrm>
          <a:off x="0" y="314549"/>
          <a:ext cx="6269038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Each phase of testing should have an </a:t>
          </a:r>
          <a:r>
            <a:rPr lang="en-US" sz="1500" b="1" kern="1200" dirty="0"/>
            <a:t>entrance and exit criteria</a:t>
          </a:r>
          <a:r>
            <a:rPr lang="en-US" sz="1500" kern="1200" dirty="0"/>
            <a:t> to ensure that the objectives are met before the start or ending each phase of the testing.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complete </a:t>
          </a:r>
          <a:r>
            <a:rPr lang="en-US" sz="1500" b="1" kern="1200" dirty="0"/>
            <a:t>Code Freeze prior to start of Functional Testing </a:t>
          </a:r>
          <a:r>
            <a:rPr lang="en-US" sz="1500" kern="1200" dirty="0"/>
            <a:t>(Entrance Criteria)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No Open major defects </a:t>
          </a:r>
          <a:r>
            <a:rPr lang="en-US" sz="1500" kern="1200" dirty="0"/>
            <a:t>open upon completion of the End to End testing (Exit Criteria)</a:t>
          </a:r>
        </a:p>
      </dsp:txBody>
      <dsp:txXfrm>
        <a:off x="0" y="314549"/>
        <a:ext cx="6269038" cy="1984500"/>
      </dsp:txXfrm>
    </dsp:sp>
    <dsp:sp modelId="{A7FE5ABD-3F19-4C38-917A-5DA724FF39BB}">
      <dsp:nvSpPr>
        <dsp:cNvPr id="0" name=""/>
        <dsp:cNvSpPr/>
      </dsp:nvSpPr>
      <dsp:spPr>
        <a:xfrm>
          <a:off x="313451" y="93149"/>
          <a:ext cx="4388326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QA Entrance/Exit Criteria: </a:t>
          </a:r>
          <a:endParaRPr lang="en-US" sz="1500" kern="1200"/>
        </a:p>
      </dsp:txBody>
      <dsp:txXfrm>
        <a:off x="335067" y="114765"/>
        <a:ext cx="4345094" cy="399568"/>
      </dsp:txXfrm>
    </dsp:sp>
    <dsp:sp modelId="{802A7FBC-0E8E-4C04-957E-B964950CCBFD}">
      <dsp:nvSpPr>
        <dsp:cNvPr id="0" name=""/>
        <dsp:cNvSpPr/>
      </dsp:nvSpPr>
      <dsp:spPr>
        <a:xfrm>
          <a:off x="0" y="2601450"/>
          <a:ext cx="626903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State any testing </a:t>
          </a:r>
          <a:r>
            <a:rPr lang="en-US" sz="1500" b="1" kern="1200" dirty="0"/>
            <a:t>dependencies to any external systems</a:t>
          </a:r>
          <a:r>
            <a:rPr lang="en-US" sz="1500" kern="1200" dirty="0"/>
            <a:t>, or any other </a:t>
          </a:r>
          <a:r>
            <a:rPr lang="en-US" sz="1500" b="1" kern="1200" dirty="0"/>
            <a:t>test equipment</a:t>
          </a:r>
          <a:r>
            <a:rPr lang="en-US" sz="1500" kern="1200" dirty="0"/>
            <a:t>, or resources in other groups creating input/output data for the testing.</a:t>
          </a:r>
        </a:p>
      </dsp:txBody>
      <dsp:txXfrm>
        <a:off x="0" y="2601450"/>
        <a:ext cx="6269038" cy="1063125"/>
      </dsp:txXfrm>
    </dsp:sp>
    <dsp:sp modelId="{F2CB40C3-04C6-474D-B4B5-2DECFD70C69C}">
      <dsp:nvSpPr>
        <dsp:cNvPr id="0" name=""/>
        <dsp:cNvSpPr/>
      </dsp:nvSpPr>
      <dsp:spPr>
        <a:xfrm>
          <a:off x="313451" y="2380050"/>
          <a:ext cx="4388326" cy="442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Dependencies:</a:t>
          </a:r>
          <a:endParaRPr lang="en-US" sz="1500" kern="1200"/>
        </a:p>
      </dsp:txBody>
      <dsp:txXfrm>
        <a:off x="335067" y="2401666"/>
        <a:ext cx="4345094" cy="399568"/>
      </dsp:txXfrm>
    </dsp:sp>
    <dsp:sp modelId="{CCF31A2D-5AB6-4FEB-AE80-542EA48EE71E}">
      <dsp:nvSpPr>
        <dsp:cNvPr id="0" name=""/>
        <dsp:cNvSpPr/>
      </dsp:nvSpPr>
      <dsp:spPr>
        <a:xfrm>
          <a:off x="0" y="3966975"/>
          <a:ext cx="626903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Enter </a:t>
          </a:r>
          <a:r>
            <a:rPr lang="en-US" sz="1500" b="1" kern="1200" dirty="0"/>
            <a:t>any risks that could jeopardize the time lines </a:t>
          </a:r>
          <a:r>
            <a:rPr lang="en-US" sz="1500" kern="1200" dirty="0"/>
            <a:t>or any assumptions that is taken into considerations during the testing.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includes any assumptions about the testing or the </a:t>
          </a:r>
          <a:r>
            <a:rPr lang="en-US" sz="1500" b="1" kern="1200" dirty="0"/>
            <a:t>development resources</a:t>
          </a:r>
          <a:r>
            <a:rPr lang="en-US" sz="1500" kern="1200" dirty="0"/>
            <a:t>, testing tools and/or the downstream test environments availability.</a:t>
          </a:r>
        </a:p>
      </dsp:txBody>
      <dsp:txXfrm>
        <a:off x="0" y="3966975"/>
        <a:ext cx="6269038" cy="1512000"/>
      </dsp:txXfrm>
    </dsp:sp>
    <dsp:sp modelId="{CFA3149C-18CB-4224-A2C1-7F123BA1BD95}">
      <dsp:nvSpPr>
        <dsp:cNvPr id="0" name=""/>
        <dsp:cNvSpPr/>
      </dsp:nvSpPr>
      <dsp:spPr>
        <a:xfrm>
          <a:off x="313451" y="3745575"/>
          <a:ext cx="4388326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Risks and Assumptions: </a:t>
          </a:r>
          <a:endParaRPr lang="en-US" sz="1500" kern="1200"/>
        </a:p>
      </dsp:txBody>
      <dsp:txXfrm>
        <a:off x="335067" y="3767191"/>
        <a:ext cx="4345094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483F9-9714-4650-89D4-39298C669E92}">
      <dsp:nvSpPr>
        <dsp:cNvPr id="0" name=""/>
        <dsp:cNvSpPr/>
      </dsp:nvSpPr>
      <dsp:spPr>
        <a:xfrm>
          <a:off x="0" y="301381"/>
          <a:ext cx="6248400" cy="321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16560" rIns="48494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State any hardware requirements </a:t>
          </a:r>
          <a:r>
            <a:rPr lang="en-US" sz="2000" kern="1200" dirty="0"/>
            <a:t>or any peripheral test equipment needed in the test environment.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State any requirements for the </a:t>
          </a:r>
          <a:r>
            <a:rPr lang="en-US" sz="2000" b="1" kern="1200" dirty="0"/>
            <a:t>test configuration </a:t>
          </a:r>
          <a:r>
            <a:rPr lang="en-US" sz="2000" kern="1200" dirty="0"/>
            <a:t>or any particular test data needed for testing.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State the </a:t>
          </a:r>
          <a:r>
            <a:rPr lang="en-US" sz="2000" b="1" kern="1200" dirty="0"/>
            <a:t>Release Management process </a:t>
          </a:r>
          <a:r>
            <a:rPr lang="en-US" sz="2000" kern="1200" dirty="0"/>
            <a:t>during testing and how each release should get deployed in QA for testing.</a:t>
          </a:r>
        </a:p>
      </dsp:txBody>
      <dsp:txXfrm>
        <a:off x="0" y="301381"/>
        <a:ext cx="6248400" cy="3213000"/>
      </dsp:txXfrm>
    </dsp:sp>
    <dsp:sp modelId="{70580937-B125-4761-A3C4-54A693E0ED92}">
      <dsp:nvSpPr>
        <dsp:cNvPr id="0" name=""/>
        <dsp:cNvSpPr/>
      </dsp:nvSpPr>
      <dsp:spPr>
        <a:xfrm>
          <a:off x="312420" y="6181"/>
          <a:ext cx="437388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Test Environment: </a:t>
          </a:r>
          <a:endParaRPr lang="en-US" sz="2000" kern="1200"/>
        </a:p>
      </dsp:txBody>
      <dsp:txXfrm>
        <a:off x="341241" y="35002"/>
        <a:ext cx="4316238" cy="532758"/>
      </dsp:txXfrm>
    </dsp:sp>
    <dsp:sp modelId="{F19A177A-CA00-4B83-9525-0E5AC76229FE}">
      <dsp:nvSpPr>
        <dsp:cNvPr id="0" name=""/>
        <dsp:cNvSpPr/>
      </dsp:nvSpPr>
      <dsp:spPr>
        <a:xfrm>
          <a:off x="0" y="3917581"/>
          <a:ext cx="62484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416560" rIns="48494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Re-iterate the Defect Tracking processes </a:t>
          </a:r>
          <a:r>
            <a:rPr lang="en-US" sz="2000" kern="1200" dirty="0"/>
            <a:t>and the Defect Severities.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Responsibilities of the Development, Test Lead and QA </a:t>
          </a:r>
          <a:r>
            <a:rPr lang="en-US" sz="2000" kern="1200" dirty="0"/>
            <a:t>in regards to the defect management.</a:t>
          </a:r>
        </a:p>
      </dsp:txBody>
      <dsp:txXfrm>
        <a:off x="0" y="3917581"/>
        <a:ext cx="6248400" cy="1732500"/>
      </dsp:txXfrm>
    </dsp:sp>
    <dsp:sp modelId="{A4338193-B073-499E-87E3-31AB24C3F2F2}">
      <dsp:nvSpPr>
        <dsp:cNvPr id="0" name=""/>
        <dsp:cNvSpPr/>
      </dsp:nvSpPr>
      <dsp:spPr>
        <a:xfrm>
          <a:off x="312420" y="3622381"/>
          <a:ext cx="4373880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Defect Tracking Guidelines:</a:t>
          </a:r>
          <a:endParaRPr lang="en-US" sz="2000" kern="1200"/>
        </a:p>
      </dsp:txBody>
      <dsp:txXfrm>
        <a:off x="341241" y="3651202"/>
        <a:ext cx="43162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B75A-7770-4A5E-A19D-FE7A69602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465E-0240-41A9-8FD5-532C4DD44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EBB-386B-4393-82C3-2DB5AE47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5B4A-4D31-4CCD-AD5F-BCFE049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D84F-6062-4DF2-AEB7-B407633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04B4-6D3B-4A4D-86FC-06971B66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A6D2-F726-4739-A13C-39F32BEB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2339-43DB-4A3F-99A4-A13BE7B4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537B-9C79-4AE5-A7B9-7FC1CAE2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054CD-56E7-4232-85F2-F1E474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E9E13-B1C2-445E-A31D-DA63DF85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FAED-674C-443F-A03B-EE138978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BE9D-2B37-4207-B28A-20FE7D6A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C57B-BAC6-4961-9570-DAA4F3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6376-2A64-497D-ABB8-9E9D59C3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45E-CAAE-4A51-A29E-44112E8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4E9E-6195-49E2-A4E6-10F209E2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0820-7957-4485-9913-4B0E9428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14D1-173C-4899-A114-FB04CEC7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833C-AA30-4014-B4B7-A2671CD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E75B-FF88-4F87-8CF3-AD893761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06FFB-8083-4981-8862-ACE952C1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63F1-54DB-456F-9B0D-F207BA74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4938-8B68-4B03-B11D-27F0D1A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F592-7253-40FA-B80A-5BF32B4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338D-8B97-4D3A-B28B-DAA4C90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04C4-0E84-471A-B3CD-2120BD33E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ED160-431E-4D66-ABDA-CF1A11D09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88B2-2D0D-443E-8888-54300B98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6C268-1C8C-4A32-9AB4-C762031B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C308-D35E-4E39-B9A5-6774A551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00CB-FFB6-4AB9-9A48-D157A665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A7D3-06C8-42FD-8347-F6EE80F4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1369-3694-4109-8B19-5655885A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642E2-8A2C-4601-A83C-AE07A927E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54C2C-FCA6-4BC1-B4B8-C2A80D466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4D517-1CFE-4F40-AE06-A74C37D8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7FA5E-7177-4B90-865B-0733933E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99FA4-0C99-4151-AAE1-392B340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B702-C76B-459F-BA4F-1E54FFC3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D759D-96FB-4A86-A44B-C27C75DC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DF44C-5BC0-46C7-86F3-05FE836A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9548F-38E9-4496-AA33-6450E5B6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F3791-B661-4D52-9184-C947FAB4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0C5-646A-4556-959D-D0682433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E7552-4BFA-4294-BF41-DC287B56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B031-CFFC-444B-B8FF-E920BE0E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19D3-DE24-4C7A-81F7-EADAB849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A7B8A-5241-4B66-AA76-6A9126D9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06DF-9DA6-4ECC-B116-A9DDBA85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74-3917-4998-BA87-CB5DD923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2BB94-C096-46AF-B1B3-60E1F63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5CE9-7130-4ABF-89F0-BE716608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AA587-B461-41A0-A923-F6CEAD392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C20A-4F12-4BC9-BDFC-DF64DD3B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E6FB-FE06-45B3-8036-D590C642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7CC1-E9CE-41AF-A681-1AF9735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A9204-02FF-445A-A925-4FAF78AD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D0D79-444C-4373-B8E0-928DFEC3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125D-5E57-475C-A2E9-4314F5CA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8C37-40BF-46F2-84C2-0DB310E37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CFA6-E456-49B0-BE1A-FF518913DF1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956-3159-4E6A-BAB3-D61E1BA94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B2AA-57A1-4E3D-9D75-25F06B33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8E81-0467-44D9-92E5-92C7D46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estlodge.com/how-to-write-test-cases-for-software-with-samp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A8645-5204-472F-BA3A-6A80DC798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Anatomies of a Test Plan &amp;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82869-BCD5-4DF1-88BF-93669DE26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Medi Servat</a:t>
            </a:r>
          </a:p>
          <a:p>
            <a:r>
              <a:rPr lang="en-US" sz="1300" dirty="0">
                <a:solidFill>
                  <a:srgbClr val="FFFFFF"/>
                </a:solidFill>
              </a:rPr>
              <a:t>INFO6255 – Quality Management</a:t>
            </a:r>
          </a:p>
          <a:p>
            <a:r>
              <a:rPr lang="en-US" sz="1300" dirty="0">
                <a:solidFill>
                  <a:srgbClr val="FFFFFF"/>
                </a:solidFill>
              </a:rPr>
              <a:t>NU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9041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333AB-8E80-4045-A258-B81DCF0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Test Scenarios vs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AD6C-6606-4976-87FB-8A27D786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/>
              <a:t>A</a:t>
            </a:r>
            <a:r>
              <a:rPr lang="en-US" sz="2000" b="1"/>
              <a:t> Test Scenario </a:t>
            </a:r>
            <a:r>
              <a:rPr lang="en-US" sz="2000"/>
              <a:t>is a high level description of the Test Case(s). </a:t>
            </a:r>
          </a:p>
          <a:p>
            <a:pPr lvl="1"/>
            <a:r>
              <a:rPr lang="en-US" sz="2000"/>
              <a:t>It covers a wide range of possibilities </a:t>
            </a:r>
          </a:p>
          <a:p>
            <a:pPr lvl="1"/>
            <a:r>
              <a:rPr lang="en-US" sz="2000"/>
              <a:t>It is a high level description of the test area</a:t>
            </a:r>
          </a:p>
          <a:p>
            <a:pPr lvl="1"/>
            <a:r>
              <a:rPr lang="en-US" sz="2000"/>
              <a:t>There are One to One or One to Many relationships (One Test Scenario to Many Test Cases)</a:t>
            </a:r>
          </a:p>
          <a:p>
            <a:r>
              <a:rPr lang="en-US" sz="2000" b="1"/>
              <a:t>Example: </a:t>
            </a:r>
          </a:p>
          <a:p>
            <a:pPr lvl="1"/>
            <a:r>
              <a:rPr lang="en-US" sz="2000"/>
              <a:t>Test Scenario: </a:t>
            </a:r>
            <a:r>
              <a:rPr lang="en-US" sz="2000" b="1" i="1"/>
              <a:t>Check the Login Functionality to Google.Com</a:t>
            </a:r>
          </a:p>
          <a:p>
            <a:pPr lvl="1"/>
            <a:r>
              <a:rPr lang="en-US" sz="2000"/>
              <a:t>Test Cases:</a:t>
            </a:r>
          </a:p>
          <a:p>
            <a:pPr lvl="2"/>
            <a:r>
              <a:rPr lang="en-US"/>
              <a:t>Test Case 1: </a:t>
            </a:r>
            <a:r>
              <a:rPr lang="en-US" b="1" i="1"/>
              <a:t>Check for Valid user id and password (Positive Test Case)</a:t>
            </a:r>
          </a:p>
          <a:p>
            <a:pPr lvl="2"/>
            <a:r>
              <a:rPr lang="en-US"/>
              <a:t>Test Case 2: </a:t>
            </a:r>
            <a:r>
              <a:rPr lang="en-US" b="1" i="1"/>
              <a:t>Check for invalid user id and password (Negative Test Case)</a:t>
            </a:r>
          </a:p>
          <a:p>
            <a:pPr lvl="2"/>
            <a:r>
              <a:rPr lang="en-US"/>
              <a:t>Test Case 3: </a:t>
            </a:r>
            <a:r>
              <a:rPr lang="en-US" b="1" i="1"/>
              <a:t>Check for Null values for User id and Password (Negative Test Case)</a:t>
            </a:r>
          </a:p>
        </p:txBody>
      </p:sp>
    </p:spTree>
    <p:extLst>
      <p:ext uri="{BB962C8B-B14F-4D97-AF65-F5344CB8AC3E}">
        <p14:creationId xmlns:p14="http://schemas.microsoft.com/office/powerpoint/2010/main" val="26431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3F35-BDF1-4BD9-9742-10D5FC64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250"/>
            <a:ext cx="10515600" cy="1325563"/>
          </a:xfrm>
        </p:spPr>
        <p:txBody>
          <a:bodyPr/>
          <a:lstStyle/>
          <a:p>
            <a:r>
              <a:rPr lang="en-US" b="1" dirty="0"/>
              <a:t>Relationship of the Test Scenarios with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33C7-175C-4E18-80D6-E7D42AF2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 Scenario maps to one or Many Test Cases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B77D0-0BDD-4360-B751-1A45DE8236E6}"/>
              </a:ext>
            </a:extLst>
          </p:cNvPr>
          <p:cNvSpPr txBox="1"/>
          <p:nvPr/>
        </p:nvSpPr>
        <p:spPr>
          <a:xfrm>
            <a:off x="4946411" y="2638471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F94DE-8175-4A53-80DE-606AEA14A7FE}"/>
              </a:ext>
            </a:extLst>
          </p:cNvPr>
          <p:cNvSpPr/>
          <p:nvPr/>
        </p:nvSpPr>
        <p:spPr>
          <a:xfrm>
            <a:off x="5953913" y="2777087"/>
            <a:ext cx="2076307" cy="6050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Test Case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BE5DE-31D6-4899-9429-1240556C7B3C}"/>
              </a:ext>
            </a:extLst>
          </p:cNvPr>
          <p:cNvSpPr/>
          <p:nvPr/>
        </p:nvSpPr>
        <p:spPr>
          <a:xfrm>
            <a:off x="5953912" y="3551429"/>
            <a:ext cx="2076307" cy="6050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Test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90939-FA7F-4C01-A421-28D655535A85}"/>
              </a:ext>
            </a:extLst>
          </p:cNvPr>
          <p:cNvSpPr/>
          <p:nvPr/>
        </p:nvSpPr>
        <p:spPr>
          <a:xfrm>
            <a:off x="5953911" y="4325771"/>
            <a:ext cx="2076307" cy="6050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Test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3B760-B37B-403D-B161-58C98BAE0B1D}"/>
              </a:ext>
            </a:extLst>
          </p:cNvPr>
          <p:cNvSpPr/>
          <p:nvPr/>
        </p:nvSpPr>
        <p:spPr>
          <a:xfrm>
            <a:off x="2588221" y="3879679"/>
            <a:ext cx="2076307" cy="6050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One Test Scenario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6173A-87C7-41F5-8AFE-F2483EB0627D}"/>
              </a:ext>
            </a:extLst>
          </p:cNvPr>
          <p:cNvSpPr/>
          <p:nvPr/>
        </p:nvSpPr>
        <p:spPr>
          <a:xfrm>
            <a:off x="5953910" y="5571947"/>
            <a:ext cx="2076307" cy="60501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Test Case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E75BF-60F5-43DC-9DE7-1DEDA1766188}"/>
              </a:ext>
            </a:extLst>
          </p:cNvPr>
          <p:cNvSpPr txBox="1"/>
          <p:nvPr/>
        </p:nvSpPr>
        <p:spPr>
          <a:xfrm>
            <a:off x="6126941" y="5038273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......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8E46A94-E4BB-47FF-A1A8-9F3113C929A1}"/>
              </a:ext>
            </a:extLst>
          </p:cNvPr>
          <p:cNvCxnSpPr>
            <a:endCxn id="5" idx="1"/>
          </p:cNvCxnSpPr>
          <p:nvPr/>
        </p:nvCxnSpPr>
        <p:spPr>
          <a:xfrm flipV="1">
            <a:off x="4675128" y="3079595"/>
            <a:ext cx="1278785" cy="1076850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ABD7C6-4940-49E1-9539-F3671A244442}"/>
              </a:ext>
            </a:extLst>
          </p:cNvPr>
          <p:cNvCxnSpPr>
            <a:endCxn id="6" idx="1"/>
          </p:cNvCxnSpPr>
          <p:nvPr/>
        </p:nvCxnSpPr>
        <p:spPr>
          <a:xfrm flipV="1">
            <a:off x="4664528" y="3853937"/>
            <a:ext cx="1289384" cy="328250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C6DAF3-3EC2-4572-AC5C-ABB23A1A9D49}"/>
              </a:ext>
            </a:extLst>
          </p:cNvPr>
          <p:cNvCxnSpPr>
            <a:endCxn id="8" idx="1"/>
          </p:cNvCxnSpPr>
          <p:nvPr/>
        </p:nvCxnSpPr>
        <p:spPr>
          <a:xfrm>
            <a:off x="4675128" y="4182187"/>
            <a:ext cx="1278783" cy="446092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30E39CB-5158-4249-9020-F2FAAC59723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664528" y="4182187"/>
            <a:ext cx="1289382" cy="1692268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6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AEB00-B971-41E2-991C-C51BEDEB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Anatomy of a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47FF-2D59-4866-895F-344BAF62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/>
              <a:t>A </a:t>
            </a:r>
            <a:r>
              <a:rPr lang="en-US" sz="2000" b="1"/>
              <a:t>Test Case </a:t>
            </a:r>
            <a:r>
              <a:rPr lang="en-US" sz="2000"/>
              <a:t>contains the following:</a:t>
            </a:r>
          </a:p>
          <a:p>
            <a:pPr lvl="1"/>
            <a:r>
              <a:rPr lang="en-US" sz="2000" b="1" dirty="0"/>
              <a:t>Test Case Description: </a:t>
            </a:r>
            <a:r>
              <a:rPr lang="en-US" sz="2000" dirty="0"/>
              <a:t>A clear test description in one sentence.</a:t>
            </a:r>
          </a:p>
          <a:p>
            <a:pPr lvl="1"/>
            <a:r>
              <a:rPr lang="en-US" sz="2000" b="1" dirty="0"/>
              <a:t>Pre-Conditions: </a:t>
            </a:r>
            <a:r>
              <a:rPr lang="en-US" sz="2000" dirty="0"/>
              <a:t>Any assumptions or pre-requisites needed for this test case.</a:t>
            </a:r>
          </a:p>
          <a:p>
            <a:pPr lvl="1"/>
            <a:r>
              <a:rPr lang="en-US" sz="2000" b="1" dirty="0"/>
              <a:t>Test Steps: </a:t>
            </a:r>
            <a:r>
              <a:rPr lang="en-US" sz="2000" dirty="0"/>
              <a:t>1 to 7 Test Steps</a:t>
            </a:r>
          </a:p>
          <a:p>
            <a:pPr lvl="1"/>
            <a:r>
              <a:rPr lang="en-US" sz="2000" b="1" dirty="0"/>
              <a:t>Expected Results: </a:t>
            </a:r>
            <a:r>
              <a:rPr lang="en-US" sz="2000" dirty="0"/>
              <a:t>What the tester should experience or see during the execution of the steps:</a:t>
            </a:r>
          </a:p>
          <a:p>
            <a:pPr lvl="2"/>
            <a:r>
              <a:rPr lang="en-US" b="1" dirty="0"/>
              <a:t>If all test steps yield the correct Expected Results</a:t>
            </a:r>
            <a:r>
              <a:rPr lang="en-US" dirty="0"/>
              <a:t>, </a:t>
            </a:r>
            <a:r>
              <a:rPr lang="en-US" b="1" dirty="0">
                <a:highlight>
                  <a:srgbClr val="00FF00"/>
                </a:highlight>
              </a:rPr>
              <a:t>The Test Case Passes</a:t>
            </a:r>
            <a:endParaRPr lang="en-US" b="1" dirty="0"/>
          </a:p>
          <a:p>
            <a:pPr lvl="2"/>
            <a:r>
              <a:rPr lang="en-US" b="1" dirty="0"/>
              <a:t>If not all test steps yield the correct Expected Results</a:t>
            </a:r>
            <a:r>
              <a:rPr lang="en-US" dirty="0"/>
              <a:t>, two conditions exist:</a:t>
            </a:r>
          </a:p>
          <a:p>
            <a:pPr lvl="3"/>
            <a:r>
              <a:rPr lang="en-US" sz="2000" b="1" dirty="0">
                <a:highlight>
                  <a:srgbClr val="FF0000"/>
                </a:highlight>
              </a:rPr>
              <a:t>The Test Case Fails  </a:t>
            </a:r>
            <a:r>
              <a:rPr lang="en-US" sz="2000" dirty="0"/>
              <a:t>with a Medium/High/Major defect </a:t>
            </a:r>
          </a:p>
          <a:p>
            <a:pPr lvl="3"/>
            <a:r>
              <a:rPr lang="en-US" sz="2000" b="1" dirty="0">
                <a:highlight>
                  <a:srgbClr val="00FF00"/>
                </a:highlight>
              </a:rPr>
              <a:t>The Test Case Passes </a:t>
            </a:r>
            <a:r>
              <a:rPr lang="en-US" sz="2000" dirty="0"/>
              <a:t>with a minor defect(s) </a:t>
            </a:r>
          </a:p>
          <a:p>
            <a:pPr lvl="2"/>
            <a:r>
              <a:rPr lang="en-US"/>
              <a:t>The </a:t>
            </a:r>
            <a:r>
              <a:rPr lang="en-US" b="1"/>
              <a:t>Actual Result </a:t>
            </a:r>
            <a:r>
              <a:rPr lang="en-US"/>
              <a:t>is what the tester observes, and compares with the </a:t>
            </a:r>
            <a:r>
              <a:rPr lang="en-US" b="1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8809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EDF52-BFA3-4AC8-BAA2-D4BED78F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Test Cases Requirements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C42681B-5011-4DB2-9784-14A49845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Test Cases </a:t>
            </a:r>
            <a:r>
              <a:rPr lang="en-US" sz="2400" dirty="0"/>
              <a:t>should be written in such away that </a:t>
            </a:r>
            <a:r>
              <a:rPr lang="en-US" sz="2400" u="sng" dirty="0"/>
              <a:t>other testers can execute </a:t>
            </a:r>
            <a:r>
              <a:rPr lang="en-US" sz="2400" dirty="0"/>
              <a:t>without any questions.</a:t>
            </a:r>
          </a:p>
          <a:p>
            <a:r>
              <a:rPr lang="en-US" sz="2400" dirty="0"/>
              <a:t>The Test Case </a:t>
            </a:r>
            <a:r>
              <a:rPr lang="en-US" sz="2400" b="1" dirty="0"/>
              <a:t>description</a:t>
            </a:r>
            <a:r>
              <a:rPr lang="en-US" sz="2400" dirty="0"/>
              <a:t> should be very clear.</a:t>
            </a:r>
          </a:p>
          <a:p>
            <a:pPr lvl="1"/>
            <a:r>
              <a:rPr lang="en-US" dirty="0"/>
              <a:t>Example: </a:t>
            </a:r>
            <a:r>
              <a:rPr lang="en-US" b="1" i="1" dirty="0"/>
              <a:t>A Registered User should be able to successfully login to the site using valid user id &amp; pw.</a:t>
            </a:r>
          </a:p>
          <a:p>
            <a:r>
              <a:rPr lang="en-US" sz="2400" dirty="0"/>
              <a:t>The test steps need to be clear and be ‘</a:t>
            </a:r>
            <a:r>
              <a:rPr lang="en-US" sz="2400" b="1" dirty="0"/>
              <a:t>Action Driven’ </a:t>
            </a:r>
            <a:r>
              <a:rPr lang="en-US" sz="2400" dirty="0"/>
              <a:t>using</a:t>
            </a:r>
            <a:r>
              <a:rPr lang="en-US" sz="2400" b="1" dirty="0"/>
              <a:t> ‘Action Words’, </a:t>
            </a:r>
            <a:r>
              <a:rPr lang="en-US" sz="2400" dirty="0"/>
              <a:t> like </a:t>
            </a:r>
            <a:r>
              <a:rPr lang="en-US" sz="2400"/>
              <a:t>‘Click on’, ‘Navigate’, ‘Enter’, ‘Verify’, and etc.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Expected Results </a:t>
            </a:r>
            <a:r>
              <a:rPr lang="en-US" sz="2400" dirty="0"/>
              <a:t>should clearly describe what the tester should </a:t>
            </a:r>
            <a:r>
              <a:rPr lang="en-US" sz="2400" b="1" dirty="0"/>
              <a:t>expect</a:t>
            </a:r>
            <a:r>
              <a:rPr lang="en-US" sz="2400" dirty="0"/>
              <a:t> during the step execution.</a:t>
            </a:r>
          </a:p>
        </p:txBody>
      </p:sp>
    </p:spTree>
    <p:extLst>
      <p:ext uri="{BB962C8B-B14F-4D97-AF65-F5344CB8AC3E}">
        <p14:creationId xmlns:p14="http://schemas.microsoft.com/office/powerpoint/2010/main" val="267230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2E05C-4A88-4507-BC15-0591785E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0830-9009-4E6A-A073-4855CE66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443" y="804672"/>
            <a:ext cx="7081332" cy="5248656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Description: </a:t>
            </a:r>
            <a:r>
              <a:rPr lang="en-US" sz="2400" i="1" dirty="0"/>
              <a:t>A registered user should be able to successfully login to the gmail.com web site.</a:t>
            </a:r>
          </a:p>
          <a:p>
            <a:r>
              <a:rPr lang="en-US" sz="2400" b="1" dirty="0"/>
              <a:t>Precondition:</a:t>
            </a:r>
            <a:r>
              <a:rPr lang="en-US" sz="2400" dirty="0"/>
              <a:t> </a:t>
            </a:r>
            <a:r>
              <a:rPr lang="en-US" sz="2400" i="1" dirty="0"/>
              <a:t>the user must already be registered with an email address and password.</a:t>
            </a:r>
          </a:p>
          <a:p>
            <a:r>
              <a:rPr lang="en-US" sz="2400" b="1" dirty="0"/>
              <a:t>Assumption:</a:t>
            </a:r>
            <a:r>
              <a:rPr lang="en-US" sz="2400" dirty="0"/>
              <a:t> </a:t>
            </a:r>
            <a:r>
              <a:rPr lang="en-US" sz="2400" i="1" dirty="0"/>
              <a:t>a supported browser is being used</a:t>
            </a:r>
            <a:r>
              <a:rPr lang="en-US" sz="2400" dirty="0"/>
              <a:t>.</a:t>
            </a:r>
          </a:p>
          <a:p>
            <a:r>
              <a:rPr lang="en-US" sz="2400" b="1" dirty="0"/>
              <a:t>Test Steps:</a:t>
            </a:r>
            <a:endParaRPr lang="en-US" sz="2400" dirty="0"/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Step 1: Navigate to gmail.com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Step 2: In the ’email’ field, enter the email address of the registered user.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Step 3: Click the ‘Next’ button.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Step 4: Enter the password of the registered user</a:t>
            </a:r>
          </a:p>
          <a:p>
            <a:pPr lvl="1"/>
            <a:r>
              <a:rPr lang="en-US" b="1" i="1" dirty="0">
                <a:highlight>
                  <a:srgbClr val="C0C0C0"/>
                </a:highlight>
              </a:rPr>
              <a:t>Step 5: Click ‘Sign In’</a:t>
            </a:r>
          </a:p>
          <a:p>
            <a:r>
              <a:rPr lang="en-US" sz="2400" b="1" dirty="0"/>
              <a:t>Expected Result: </a:t>
            </a:r>
            <a:r>
              <a:rPr lang="en-US" sz="2400" i="1" dirty="0"/>
              <a:t>A page displaying the users ‘inbox email should load, showing any new messages.</a:t>
            </a:r>
          </a:p>
          <a:p>
            <a:pPr lvl="1"/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8BF1-3737-43E3-8956-F98F00789F80}"/>
              </a:ext>
            </a:extLst>
          </p:cNvPr>
          <p:cNvSpPr txBox="1"/>
          <p:nvPr/>
        </p:nvSpPr>
        <p:spPr>
          <a:xfrm>
            <a:off x="3775622" y="6339840"/>
            <a:ext cx="7734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2"/>
              </a:rPr>
              <a:t>https://blog.testlodge.com/how-to-write-test-cases-for-software-with-sample/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686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4DFD-38D3-4CB1-995B-FB8F4F5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Sample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7BA2-3141-41CC-9795-721E5E5A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DDDEF-4A74-4523-BD6E-AD6145D3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84976" cy="4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7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5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74C55-7F8B-4891-BD0D-9AF941E7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9" y="1583377"/>
            <a:ext cx="10938681" cy="456732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E471DFF-B562-4439-9710-3E72326B1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5540" y="607856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 dirty="0"/>
              <a:t>Loan Application Test Cases</a:t>
            </a:r>
          </a:p>
        </p:txBody>
      </p:sp>
    </p:spTree>
    <p:extLst>
      <p:ext uri="{BB962C8B-B14F-4D97-AF65-F5344CB8AC3E}">
        <p14:creationId xmlns:p14="http://schemas.microsoft.com/office/powerpoint/2010/main" val="10163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908E-E0B0-40A8-8F2E-FF362356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and the testing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33BB-AFC3-4E34-898E-746D4ACD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testing screen shots may be captured and recorded.</a:t>
            </a:r>
          </a:p>
          <a:p>
            <a:r>
              <a:rPr lang="en-US" dirty="0"/>
              <a:t>During testing the database may have to get restored multiple times.</a:t>
            </a:r>
          </a:p>
          <a:p>
            <a:r>
              <a:rPr lang="en-US" dirty="0"/>
              <a:t>Test Stubs may have to be written to be able to execute more test cases.</a:t>
            </a:r>
          </a:p>
          <a:p>
            <a:r>
              <a:rPr lang="en-US" dirty="0"/>
              <a:t>Multiple rounds of regression testing may have to be performed.</a:t>
            </a:r>
          </a:p>
          <a:p>
            <a:r>
              <a:rPr lang="en-US" dirty="0"/>
              <a:t>Automation testing should be written to speed up the testing.</a:t>
            </a:r>
          </a:p>
          <a:p>
            <a:r>
              <a:rPr lang="en-US" dirty="0"/>
              <a:t>All test cases have to be in the test management system before execution.</a:t>
            </a:r>
          </a:p>
          <a:p>
            <a:r>
              <a:rPr lang="en-US" dirty="0"/>
              <a:t>Test reports should show the clear execution status. Passed, Failed</a:t>
            </a:r>
            <a:r>
              <a:rPr lang="en-US"/>
              <a:t>, Executed.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22C72-F0D6-40B6-A7AB-A648827C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Test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1493-B401-4A05-BCB8-CB4021BF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A </a:t>
            </a:r>
            <a:r>
              <a:rPr lang="en-US" sz="2200" b="1"/>
              <a:t>Test Plan </a:t>
            </a:r>
            <a:r>
              <a:rPr lang="en-US" sz="2200"/>
              <a:t>describes the testing scope and the approach.</a:t>
            </a:r>
          </a:p>
          <a:p>
            <a:r>
              <a:rPr lang="en-US" sz="2200"/>
              <a:t>Defines the objectives of the testing clearly.</a:t>
            </a:r>
          </a:p>
          <a:p>
            <a:r>
              <a:rPr lang="en-US" sz="2200"/>
              <a:t>It </a:t>
            </a:r>
            <a:r>
              <a:rPr lang="en-US" sz="2200" b="1"/>
              <a:t>summarizes</a:t>
            </a:r>
            <a:r>
              <a:rPr lang="en-US" sz="2200"/>
              <a:t> the testing scope and specifies all aspects of the testing including the testing </a:t>
            </a:r>
            <a:r>
              <a:rPr lang="en-US" sz="2200" b="1"/>
              <a:t>roadmap</a:t>
            </a:r>
            <a:r>
              <a:rPr lang="en-US" sz="2200"/>
              <a:t>.</a:t>
            </a:r>
          </a:p>
          <a:p>
            <a:r>
              <a:rPr lang="en-US" sz="2200"/>
              <a:t>It sets the </a:t>
            </a:r>
            <a:r>
              <a:rPr lang="en-US" sz="2200" b="1"/>
              <a:t>conditions for testing </a:t>
            </a:r>
            <a:r>
              <a:rPr lang="en-US" sz="2200"/>
              <a:t>by defining the testing activities and the testing dependencies.</a:t>
            </a:r>
          </a:p>
          <a:p>
            <a:r>
              <a:rPr lang="en-US" sz="2200"/>
              <a:t>It identifies </a:t>
            </a:r>
            <a:r>
              <a:rPr lang="en-US" sz="2200" b="1"/>
              <a:t>the tools, the resources, the timelines, the risks and the entrance/exit criteria</a:t>
            </a:r>
            <a:r>
              <a:rPr lang="en-US" sz="2200"/>
              <a:t> for testing.</a:t>
            </a:r>
          </a:p>
          <a:p>
            <a:r>
              <a:rPr lang="en-US" sz="2200"/>
              <a:t>The </a:t>
            </a:r>
            <a:r>
              <a:rPr lang="en-US" sz="2200" b="1"/>
              <a:t>Test Plan is a testing contract </a:t>
            </a:r>
            <a:r>
              <a:rPr lang="en-US" sz="2200"/>
              <a:t>that will have to be reviewed and </a:t>
            </a:r>
            <a:r>
              <a:rPr lang="en-US" sz="2200" b="1"/>
              <a:t>approved</a:t>
            </a:r>
            <a:r>
              <a:rPr lang="en-US" sz="2200"/>
              <a:t> by all of the project stake holders.</a:t>
            </a:r>
          </a:p>
        </p:txBody>
      </p:sp>
    </p:spTree>
    <p:extLst>
      <p:ext uri="{BB962C8B-B14F-4D97-AF65-F5344CB8AC3E}">
        <p14:creationId xmlns:p14="http://schemas.microsoft.com/office/powerpoint/2010/main" val="403644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10DC9-AF4C-4F7C-9B31-68B11A96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Test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CF00-5F84-4B66-919C-9BEC2474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Test Plan </a:t>
            </a:r>
            <a:r>
              <a:rPr lang="en-US" sz="2400" dirty="0"/>
              <a:t>goes through many iterations before completion.</a:t>
            </a:r>
          </a:p>
          <a:p>
            <a:r>
              <a:rPr lang="en-US" sz="2400" dirty="0"/>
              <a:t>The Test Plan </a:t>
            </a:r>
            <a:r>
              <a:rPr lang="en-US" sz="2400" b="1" dirty="0"/>
              <a:t>starts early </a:t>
            </a:r>
            <a:r>
              <a:rPr lang="en-US" sz="2400" dirty="0"/>
              <a:t>in the project and gets completed before the testing starts.</a:t>
            </a:r>
          </a:p>
          <a:p>
            <a:r>
              <a:rPr lang="en-US" sz="2400" dirty="0"/>
              <a:t>There are many different </a:t>
            </a:r>
            <a:r>
              <a:rPr lang="en-US" sz="2400" b="1" dirty="0"/>
              <a:t>test plan formats</a:t>
            </a:r>
            <a:r>
              <a:rPr lang="en-US" sz="2400" dirty="0"/>
              <a:t>. The </a:t>
            </a:r>
            <a:r>
              <a:rPr lang="en-US" sz="2400" b="1" dirty="0"/>
              <a:t>Test Plan </a:t>
            </a:r>
            <a:r>
              <a:rPr lang="en-US" sz="2400" dirty="0"/>
              <a:t>outline should be flexible and should fit the project.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test plan reviews </a:t>
            </a:r>
            <a:r>
              <a:rPr lang="en-US" sz="2400" dirty="0"/>
              <a:t>allow more fact findings and yields great results.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test plan </a:t>
            </a:r>
            <a:r>
              <a:rPr lang="en-US" sz="2400" dirty="0"/>
              <a:t>should be </a:t>
            </a:r>
            <a:r>
              <a:rPr lang="en-US" sz="2400" b="1" dirty="0"/>
              <a:t>clear, concise </a:t>
            </a:r>
            <a:r>
              <a:rPr lang="en-US" sz="2400" dirty="0"/>
              <a:t>and to the point.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test plan </a:t>
            </a:r>
            <a:r>
              <a:rPr lang="en-US" sz="2400" dirty="0"/>
              <a:t>is one of the important </a:t>
            </a:r>
            <a:r>
              <a:rPr lang="en-US" sz="2400" b="1" dirty="0"/>
              <a:t>testing artifacts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7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6AF9E81A-F007-4D76-B5AC-CDF6A253D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6226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 dirty="0"/>
              <a:t>Test Plan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CD2B3D1-9420-4048-B061-284AB0FD1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50260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Plan/ Test Strategy i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 a document that outlines the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Scope of testing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Objectives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Schedules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Testing Phases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Features to be Tested (in scope)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Features not to be tested (out of scope)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QA Entrance Criteria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QA Exist Criteria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Environments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Risks &amp; Assumptions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Defect Severities/Processes</a:t>
            </a:r>
          </a:p>
          <a:p>
            <a:pPr marL="685800" lvl="2" indent="0">
              <a:buNone/>
              <a:defRPr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0">
              <a:buNone/>
              <a:defRPr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Developed by the QA or the Lead QA, reviewed by all members on the project team. Approved by the managers. </a:t>
            </a:r>
          </a:p>
          <a:p>
            <a:pPr lvl="2" eaLnBrk="1" hangingPunct="1">
              <a:buFont typeface="Wingdings" panose="05000000000000000000" pitchFamily="2" charset="2"/>
              <a:buChar char="q"/>
              <a:defRPr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92973C7-162E-4732-8F55-49F2480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29FA1B-86AD-4F12-A0A5-EF5BD100FD6E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1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1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1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1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1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1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1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1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/>
      <p:bldP spid="531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DFF1C-A5A4-468C-B707-524499E7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Document Version Control &amp; 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A4A4-1937-4D41-923A-5CA94366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The </a:t>
            </a:r>
            <a:r>
              <a:rPr lang="en-US" sz="2400" b="1"/>
              <a:t>Test Plan </a:t>
            </a:r>
            <a:r>
              <a:rPr lang="en-US" sz="2400"/>
              <a:t>document should have </a:t>
            </a:r>
            <a:r>
              <a:rPr lang="en-US" sz="2400" b="1"/>
              <a:t>version numbers, Author, and dates</a:t>
            </a:r>
            <a:r>
              <a:rPr lang="en-US" sz="2400"/>
              <a:t> associated with the last updates to the document</a:t>
            </a:r>
          </a:p>
          <a:p>
            <a:r>
              <a:rPr lang="en-US" sz="2400"/>
              <a:t>References to Test Case documentations must exist in the </a:t>
            </a:r>
            <a:r>
              <a:rPr lang="en-US" sz="2400" b="1"/>
              <a:t>appendices</a:t>
            </a:r>
          </a:p>
          <a:p>
            <a:r>
              <a:rPr lang="en-US" sz="2400"/>
              <a:t>Include any user roles list, and technical details information  in the Appendices as well </a:t>
            </a:r>
          </a:p>
        </p:txBody>
      </p:sp>
    </p:spTree>
    <p:extLst>
      <p:ext uri="{BB962C8B-B14F-4D97-AF65-F5344CB8AC3E}">
        <p14:creationId xmlns:p14="http://schemas.microsoft.com/office/powerpoint/2010/main" val="415568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5654-3436-4FD5-8BEF-5D9B4D69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 Sections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28110AA-824F-45E1-A5D6-AF5F6E89E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5206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53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F7A9-5251-4148-8F33-76E04A24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 Sections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B7F55-5EED-4BD4-B935-A892120DE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6099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56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1C28-E2E9-429B-817E-8EB6C8B6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 Sections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55103-1E1C-4EB1-86A3-02F147273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5662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9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BD8A-07EA-4B6E-BB2B-7A1FCB99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 Plan Sections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D86D0-7130-4B37-BED0-31B1DE945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02836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4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Anatomies of a Test Plan &amp; Test Cases</vt:lpstr>
      <vt:lpstr>What is a Test Plan?</vt:lpstr>
      <vt:lpstr>What is a Test Plan?</vt:lpstr>
      <vt:lpstr>Test Plan</vt:lpstr>
      <vt:lpstr>Document Version Control &amp; Appendices</vt:lpstr>
      <vt:lpstr>Test Plan Sections</vt:lpstr>
      <vt:lpstr>Test Plan Sections</vt:lpstr>
      <vt:lpstr>Test Plan Sections</vt:lpstr>
      <vt:lpstr>Test Plan Sections</vt:lpstr>
      <vt:lpstr>Test Scenarios vs Test Cases</vt:lpstr>
      <vt:lpstr>Relationship of the Test Scenarios with Test Cases</vt:lpstr>
      <vt:lpstr>Anatomy of a Test Case</vt:lpstr>
      <vt:lpstr>Test Cases Requirements</vt:lpstr>
      <vt:lpstr>Test Case Example</vt:lpstr>
      <vt:lpstr>A Sample Test Case</vt:lpstr>
      <vt:lpstr>Loan Application Test Cases</vt:lpstr>
      <vt:lpstr>Test Results and the testing 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Anatomies of a Test Plan &amp; Test Cases</dc:title>
  <dc:creator>Medi Servat</dc:creator>
  <cp:lastModifiedBy>Medi Servat</cp:lastModifiedBy>
  <cp:revision>1</cp:revision>
  <dcterms:created xsi:type="dcterms:W3CDTF">2019-09-24T21:45:11Z</dcterms:created>
  <dcterms:modified xsi:type="dcterms:W3CDTF">2019-09-24T21:45:15Z</dcterms:modified>
</cp:coreProperties>
</file>