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364" r:id="rId5"/>
    <p:sldId id="259" r:id="rId6"/>
    <p:sldId id="268" r:id="rId7"/>
    <p:sldId id="269" r:id="rId8"/>
    <p:sldId id="355" r:id="rId9"/>
    <p:sldId id="357" r:id="rId10"/>
    <p:sldId id="358" r:id="rId11"/>
    <p:sldId id="270" r:id="rId12"/>
    <p:sldId id="271" r:id="rId13"/>
    <p:sldId id="273" r:id="rId14"/>
    <p:sldId id="272" r:id="rId15"/>
    <p:sldId id="353" r:id="rId16"/>
    <p:sldId id="274" r:id="rId17"/>
    <p:sldId id="275" r:id="rId18"/>
    <p:sldId id="360" r:id="rId19"/>
    <p:sldId id="351" r:id="rId20"/>
    <p:sldId id="352" r:id="rId21"/>
    <p:sldId id="359" r:id="rId22"/>
    <p:sldId id="361" r:id="rId23"/>
    <p:sldId id="354" r:id="rId24"/>
    <p:sldId id="362" r:id="rId25"/>
    <p:sldId id="267" r:id="rId26"/>
    <p:sldId id="363" r:id="rId27"/>
    <p:sldId id="35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1CB17-4DB4-4551-B884-BDA06DA1AE48}" v="3" dt="2019-09-19T17:40:1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9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96E1CB17-4DB4-4551-B884-BDA06DA1AE48}"/>
    <pc:docChg chg="undo custSel mod modSld">
      <pc:chgData name="Medi Servat" userId="f387cf9d-4883-44d8-aada-f90097f5bc34" providerId="ADAL" clId="{96E1CB17-4DB4-4551-B884-BDA06DA1AE48}" dt="2019-09-19T19:14:19.464" v="62" actId="27636"/>
      <pc:docMkLst>
        <pc:docMk/>
      </pc:docMkLst>
      <pc:sldChg chg="addSp delSp modSp mod setBg">
        <pc:chgData name="Medi Servat" userId="f387cf9d-4883-44d8-aada-f90097f5bc34" providerId="ADAL" clId="{96E1CB17-4DB4-4551-B884-BDA06DA1AE48}" dt="2019-09-19T19:09:50.958" v="28" actId="26606"/>
        <pc:sldMkLst>
          <pc:docMk/>
          <pc:sldMk cId="0" sldId="259"/>
        </pc:sldMkLst>
        <pc:spChg chg="mod">
          <ac:chgData name="Medi Servat" userId="f387cf9d-4883-44d8-aada-f90097f5bc34" providerId="ADAL" clId="{96E1CB17-4DB4-4551-B884-BDA06DA1AE48}" dt="2019-09-19T19:09:50.958" v="28" actId="26606"/>
          <ac:spMkLst>
            <pc:docMk/>
            <pc:sldMk cId="0" sldId="259"/>
            <ac:spMk id="2" creationId="{BDC60CA9-FED0-4C05-ABF3-E2FBA1EAC628}"/>
          </ac:spMkLst>
        </pc:spChg>
        <pc:spChg chg="mod">
          <ac:chgData name="Medi Servat" userId="f387cf9d-4883-44d8-aada-f90097f5bc34" providerId="ADAL" clId="{96E1CB17-4DB4-4551-B884-BDA06DA1AE48}" dt="2019-09-19T19:09:50.958" v="28" actId="26606"/>
          <ac:spMkLst>
            <pc:docMk/>
            <pc:sldMk cId="0" sldId="259"/>
            <ac:spMk id="91" creationId="{00000000-0000-0000-0000-000000000000}"/>
          </ac:spMkLst>
        </pc:spChg>
        <pc:spChg chg="mod">
          <ac:chgData name="Medi Servat" userId="f387cf9d-4883-44d8-aada-f90097f5bc34" providerId="ADAL" clId="{96E1CB17-4DB4-4551-B884-BDA06DA1AE48}" dt="2019-09-19T19:09:50.958" v="28" actId="26606"/>
          <ac:spMkLst>
            <pc:docMk/>
            <pc:sldMk cId="0" sldId="259"/>
            <ac:spMk id="92" creationId="{00000000-0000-0000-0000-000000000000}"/>
          </ac:spMkLst>
        </pc:spChg>
        <pc:spChg chg="add del">
          <ac:chgData name="Medi Servat" userId="f387cf9d-4883-44d8-aada-f90097f5bc34" providerId="ADAL" clId="{96E1CB17-4DB4-4551-B884-BDA06DA1AE48}" dt="2019-09-19T19:09:48.589" v="25" actId="26606"/>
          <ac:spMkLst>
            <pc:docMk/>
            <pc:sldMk cId="0" sldId="259"/>
            <ac:spMk id="97" creationId="{F98ED85F-DCEE-4B50-802E-71A6E3E12B04}"/>
          </ac:spMkLst>
        </pc:spChg>
        <pc:spChg chg="add del">
          <ac:chgData name="Medi Servat" userId="f387cf9d-4883-44d8-aada-f90097f5bc34" providerId="ADAL" clId="{96E1CB17-4DB4-4551-B884-BDA06DA1AE48}" dt="2019-09-19T19:09:50.946" v="27" actId="26606"/>
          <ac:spMkLst>
            <pc:docMk/>
            <pc:sldMk cId="0" sldId="259"/>
            <ac:spMk id="100" creationId="{8D70B121-56F4-4848-B38B-182089D909FA}"/>
          </ac:spMkLst>
        </pc:spChg>
        <pc:spChg chg="add">
          <ac:chgData name="Medi Servat" userId="f387cf9d-4883-44d8-aada-f90097f5bc34" providerId="ADAL" clId="{96E1CB17-4DB4-4551-B884-BDA06DA1AE48}" dt="2019-09-19T19:09:50.958" v="28" actId="26606"/>
          <ac:spMkLst>
            <pc:docMk/>
            <pc:sldMk cId="0" sldId="259"/>
            <ac:spMk id="102" creationId="{F98ED85F-DCEE-4B50-802E-71A6E3E12B04}"/>
          </ac:spMkLst>
        </pc:spChg>
        <pc:cxnChg chg="add del">
          <ac:chgData name="Medi Servat" userId="f387cf9d-4883-44d8-aada-f90097f5bc34" providerId="ADAL" clId="{96E1CB17-4DB4-4551-B884-BDA06DA1AE48}" dt="2019-09-19T19:09:50.946" v="27" actId="26606"/>
          <ac:cxnSpMkLst>
            <pc:docMk/>
            <pc:sldMk cId="0" sldId="259"/>
            <ac:cxnSpMk id="99" creationId="{2D72A2C9-F3CA-4216-8BAD-FA4C970C3C4E}"/>
          </ac:cxnSpMkLst>
        </pc:cxnChg>
      </pc:sldChg>
      <pc:sldChg chg="addSp delSp modSp">
        <pc:chgData name="Medi Servat" userId="f387cf9d-4883-44d8-aada-f90097f5bc34" providerId="ADAL" clId="{96E1CB17-4DB4-4551-B884-BDA06DA1AE48}" dt="2019-09-19T17:43:12.139" v="23" actId="26606"/>
        <pc:sldMkLst>
          <pc:docMk/>
          <pc:sldMk cId="1532444108" sldId="268"/>
        </pc:sldMkLst>
        <pc:spChg chg="mod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2" creationId="{B9C81BED-6864-48AE-BB37-EAA87DA8BAFA}"/>
          </ac:spMkLst>
        </pc:spChg>
        <pc:spChg chg="mod ord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3" creationId="{6C2A83B4-A02A-4774-89AB-38A01E3E02D0}"/>
          </ac:spMkLst>
        </pc:spChg>
        <pc:spChg chg="mod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4" creationId="{7CBF5636-9C80-43CD-B72C-F52D7AC8336F}"/>
          </ac:spMkLst>
        </pc:spChg>
        <pc:spChg chg="mod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5" creationId="{29BC82E9-563F-4F18-B0C6-4644AE2D10EF}"/>
          </ac:spMkLst>
        </pc:spChg>
        <pc:spChg chg="add del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9" creationId="{15911E3A-C35B-4EF7-A355-B84E9A14AF4D}"/>
          </ac:spMkLst>
        </pc:spChg>
        <pc:spChg chg="add del">
          <ac:chgData name="Medi Servat" userId="f387cf9d-4883-44d8-aada-f90097f5bc34" providerId="ADAL" clId="{96E1CB17-4DB4-4551-B884-BDA06DA1AE48}" dt="2019-09-19T17:43:01.995" v="19" actId="26606"/>
          <ac:spMkLst>
            <pc:docMk/>
            <pc:sldMk cId="1532444108" sldId="268"/>
            <ac:spMk id="42" creationId="{F98ED85F-DCEE-4B50-802E-71A6E3E12B04}"/>
          </ac:spMkLst>
        </pc:spChg>
        <pc:spChg chg="add del">
          <ac:chgData name="Medi Servat" userId="f387cf9d-4883-44d8-aada-f90097f5bc34" providerId="ADAL" clId="{96E1CB17-4DB4-4551-B884-BDA06DA1AE48}" dt="2019-09-19T17:43:05.206" v="21" actId="26606"/>
          <ac:spMkLst>
            <pc:docMk/>
            <pc:sldMk cId="1532444108" sldId="268"/>
            <ac:spMk id="45" creationId="{8D70B121-56F4-4848-B38B-182089D909FA}"/>
          </ac:spMkLst>
        </pc:spChg>
        <pc:spChg chg="add del">
          <ac:chgData name="Medi Servat" userId="f387cf9d-4883-44d8-aada-f90097f5bc34" providerId="ADAL" clId="{96E1CB17-4DB4-4551-B884-BDA06DA1AE48}" dt="2019-09-19T17:43:12.139" v="23" actId="26606"/>
          <ac:spMkLst>
            <pc:docMk/>
            <pc:sldMk cId="1532444108" sldId="268"/>
            <ac:spMk id="47" creationId="{F98ED85F-DCEE-4B50-802E-71A6E3E12B04}"/>
          </ac:spMkLst>
        </pc:spChg>
        <pc:grpChg chg="add del">
          <ac:chgData name="Medi Servat" userId="f387cf9d-4883-44d8-aada-f90097f5bc34" providerId="ADAL" clId="{96E1CB17-4DB4-4551-B884-BDA06DA1AE48}" dt="2019-09-19T17:43:12.139" v="23" actId="26606"/>
          <ac:grpSpMkLst>
            <pc:docMk/>
            <pc:sldMk cId="1532444108" sldId="268"/>
            <ac:grpSpMk id="11" creationId="{E21ADB3D-AD65-44B4-847D-5E90E90A5D16}"/>
          </ac:grpSpMkLst>
        </pc:grpChg>
        <pc:grpChg chg="add del">
          <ac:chgData name="Medi Servat" userId="f387cf9d-4883-44d8-aada-f90097f5bc34" providerId="ADAL" clId="{96E1CB17-4DB4-4551-B884-BDA06DA1AE48}" dt="2019-09-19T17:43:12.139" v="23" actId="26606"/>
          <ac:grpSpMkLst>
            <pc:docMk/>
            <pc:sldMk cId="1532444108" sldId="268"/>
            <ac:grpSpMk id="34" creationId="{5F8A7F7F-DD1A-4F41-98AC-B9CE2A620CDC}"/>
          </ac:grpSpMkLst>
        </pc:grpChg>
        <pc:cxnChg chg="add del">
          <ac:chgData name="Medi Servat" userId="f387cf9d-4883-44d8-aada-f90097f5bc34" providerId="ADAL" clId="{96E1CB17-4DB4-4551-B884-BDA06DA1AE48}" dt="2019-09-19T17:43:05.206" v="21" actId="26606"/>
          <ac:cxnSpMkLst>
            <pc:docMk/>
            <pc:sldMk cId="1532444108" sldId="268"/>
            <ac:cxnSpMk id="44" creationId="{2D72A2C9-F3CA-4216-8BAD-FA4C970C3C4E}"/>
          </ac:cxnSpMkLst>
        </pc:cxnChg>
      </pc:sldChg>
      <pc:sldChg chg="addSp modSp mod setBg setClrOvrMap">
        <pc:chgData name="Medi Servat" userId="f387cf9d-4883-44d8-aada-f90097f5bc34" providerId="ADAL" clId="{96E1CB17-4DB4-4551-B884-BDA06DA1AE48}" dt="2019-09-19T19:14:19.464" v="62" actId="27636"/>
        <pc:sldMkLst>
          <pc:docMk/>
          <pc:sldMk cId="2746520023" sldId="274"/>
        </pc:sldMkLst>
        <pc:spChg chg="mod">
          <ac:chgData name="Medi Servat" userId="f387cf9d-4883-44d8-aada-f90097f5bc34" providerId="ADAL" clId="{96E1CB17-4DB4-4551-B884-BDA06DA1AE48}" dt="2019-09-19T19:13:24.445" v="53" actId="26606"/>
          <ac:spMkLst>
            <pc:docMk/>
            <pc:sldMk cId="2746520023" sldId="274"/>
            <ac:spMk id="2" creationId="{C9931776-DD71-4FF9-973B-87BF3086B9BF}"/>
          </ac:spMkLst>
        </pc:spChg>
        <pc:spChg chg="mod">
          <ac:chgData name="Medi Servat" userId="f387cf9d-4883-44d8-aada-f90097f5bc34" providerId="ADAL" clId="{96E1CB17-4DB4-4551-B884-BDA06DA1AE48}" dt="2019-09-19T19:14:19.464" v="62" actId="27636"/>
          <ac:spMkLst>
            <pc:docMk/>
            <pc:sldMk cId="2746520023" sldId="274"/>
            <ac:spMk id="3" creationId="{688B29D3-BA2E-4ADA-9708-B4C0D3AD27AC}"/>
          </ac:spMkLst>
        </pc:spChg>
        <pc:spChg chg="mod">
          <ac:chgData name="Medi Servat" userId="f387cf9d-4883-44d8-aada-f90097f5bc34" providerId="ADAL" clId="{96E1CB17-4DB4-4551-B884-BDA06DA1AE48}" dt="2019-09-19T19:13:24.445" v="53" actId="26606"/>
          <ac:spMkLst>
            <pc:docMk/>
            <pc:sldMk cId="2746520023" sldId="274"/>
            <ac:spMk id="4" creationId="{85E5F7E4-D7CF-4D2B-BA01-ADB826C62AA5}"/>
          </ac:spMkLst>
        </pc:spChg>
        <pc:spChg chg="add">
          <ac:chgData name="Medi Servat" userId="f387cf9d-4883-44d8-aada-f90097f5bc34" providerId="ADAL" clId="{96E1CB17-4DB4-4551-B884-BDA06DA1AE48}" dt="2019-09-19T19:13:24.445" v="53" actId="26606"/>
          <ac:spMkLst>
            <pc:docMk/>
            <pc:sldMk cId="2746520023" sldId="274"/>
            <ac:spMk id="10" creationId="{9228552E-C8B1-4A80-8448-0787CE0FC704}"/>
          </ac:spMkLst>
        </pc:spChg>
        <pc:picChg chg="mod ord">
          <ac:chgData name="Medi Servat" userId="f387cf9d-4883-44d8-aada-f90097f5bc34" providerId="ADAL" clId="{96E1CB17-4DB4-4551-B884-BDA06DA1AE48}" dt="2019-09-19T19:13:24.445" v="53" actId="26606"/>
          <ac:picMkLst>
            <pc:docMk/>
            <pc:sldMk cId="2746520023" sldId="274"/>
            <ac:picMk id="5" creationId="{74A8B743-9DC1-4D9E-9ECC-CCD12C27C629}"/>
          </ac:picMkLst>
        </pc:picChg>
      </pc:sldChg>
      <pc:sldChg chg="addSp delSp modSp mod setBg setClrOvrMap">
        <pc:chgData name="Medi Servat" userId="f387cf9d-4883-44d8-aada-f90097f5bc34" providerId="ADAL" clId="{96E1CB17-4DB4-4551-B884-BDA06DA1AE48}" dt="2019-09-19T19:10:18.115" v="29" actId="26606"/>
        <pc:sldMkLst>
          <pc:docMk/>
          <pc:sldMk cId="2956389792" sldId="275"/>
        </pc:sldMkLst>
        <pc:spChg chg="mo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2" creationId="{147B5594-C6F4-4217-B0AF-B98D2CB19DD3}"/>
          </ac:spMkLst>
        </pc:spChg>
        <pc:spChg chg="mo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3" creationId="{56679970-6492-40AC-BEDD-09887A6777E8}"/>
          </ac:spMkLst>
        </pc:spChg>
        <pc:spChg chg="mo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4" creationId="{8FED87F9-053B-4BBC-B726-7BFBA854B67D}"/>
          </ac:spMkLst>
        </pc:spChg>
        <pc:spChg chg="del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9" creationId="{3B854194-185D-494D-905C-7C7CB2E30F6E}"/>
          </ac:spMkLst>
        </pc:spChg>
        <pc:spChg chg="del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11" creationId="{B4F5FA0D-0104-4987-8241-EFF7C85B88DE}"/>
          </ac:spMkLst>
        </pc:spChg>
        <pc:spChg chg="ad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18" creationId="{EA67B5B4-3A24-436E-B663-1B2EBFF8A0CD}"/>
          </ac:spMkLst>
        </pc:spChg>
        <pc:spChg chg="ad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20" creationId="{987FDF89-C993-41F4-A1B8-DBAFF16008A9}"/>
          </ac:spMkLst>
        </pc:spChg>
        <pc:spChg chg="add">
          <ac:chgData name="Medi Servat" userId="f387cf9d-4883-44d8-aada-f90097f5bc34" providerId="ADAL" clId="{96E1CB17-4DB4-4551-B884-BDA06DA1AE48}" dt="2019-09-19T19:10:18.115" v="29" actId="26606"/>
          <ac:spMkLst>
            <pc:docMk/>
            <pc:sldMk cId="2956389792" sldId="275"/>
            <ac:spMk id="22" creationId="{64E585EA-75FD-4025-8270-F66A58A15CDA}"/>
          </ac:spMkLst>
        </pc:spChg>
        <pc:picChg chg="del">
          <ac:chgData name="Medi Servat" userId="f387cf9d-4883-44d8-aada-f90097f5bc34" providerId="ADAL" clId="{96E1CB17-4DB4-4551-B884-BDA06DA1AE48}" dt="2019-09-19T19:10:18.115" v="29" actId="26606"/>
          <ac:picMkLst>
            <pc:docMk/>
            <pc:sldMk cId="2956389792" sldId="275"/>
            <ac:picMk id="13" creationId="{2897127E-6CEF-446C-BE87-93B7C46E49D1}"/>
          </ac:picMkLst>
        </pc:picChg>
      </pc:sldChg>
      <pc:sldChg chg="addSp delSp modSp">
        <pc:chgData name="Medi Servat" userId="f387cf9d-4883-44d8-aada-f90097f5bc34" providerId="ADAL" clId="{96E1CB17-4DB4-4551-B884-BDA06DA1AE48}" dt="2019-09-19T19:12:15.931" v="43" actId="20577"/>
        <pc:sldMkLst>
          <pc:docMk/>
          <pc:sldMk cId="3302716638" sldId="354"/>
        </pc:sldMkLst>
        <pc:spChg chg="mod">
          <ac:chgData name="Medi Servat" userId="f387cf9d-4883-44d8-aada-f90097f5bc34" providerId="ADAL" clId="{96E1CB17-4DB4-4551-B884-BDA06DA1AE48}" dt="2019-09-19T19:10:56.301" v="32" actId="26606"/>
          <ac:spMkLst>
            <pc:docMk/>
            <pc:sldMk cId="3302716638" sldId="354"/>
            <ac:spMk id="2" creationId="{7B731E78-0EC2-4380-90C1-D3D6CB2F3A92}"/>
          </ac:spMkLst>
        </pc:spChg>
        <pc:spChg chg="mod ord">
          <ac:chgData name="Medi Servat" userId="f387cf9d-4883-44d8-aada-f90097f5bc34" providerId="ADAL" clId="{96E1CB17-4DB4-4551-B884-BDA06DA1AE48}" dt="2019-09-19T19:12:15.931" v="43" actId="20577"/>
          <ac:spMkLst>
            <pc:docMk/>
            <pc:sldMk cId="3302716638" sldId="354"/>
            <ac:spMk id="3" creationId="{646A938D-3A25-4BEA-B2BA-58E89D1DD172}"/>
          </ac:spMkLst>
        </pc:spChg>
        <pc:spChg chg="mod">
          <ac:chgData name="Medi Servat" userId="f387cf9d-4883-44d8-aada-f90097f5bc34" providerId="ADAL" clId="{96E1CB17-4DB4-4551-B884-BDA06DA1AE48}" dt="2019-09-19T19:10:56.301" v="32" actId="26606"/>
          <ac:spMkLst>
            <pc:docMk/>
            <pc:sldMk cId="3302716638" sldId="354"/>
            <ac:spMk id="4" creationId="{A744796C-5886-4D61-818C-FAEC499045A4}"/>
          </ac:spMkLst>
        </pc:spChg>
        <pc:spChg chg="mod">
          <ac:chgData name="Medi Servat" userId="f387cf9d-4883-44d8-aada-f90097f5bc34" providerId="ADAL" clId="{96E1CB17-4DB4-4551-B884-BDA06DA1AE48}" dt="2019-09-19T19:10:56.301" v="32" actId="26606"/>
          <ac:spMkLst>
            <pc:docMk/>
            <pc:sldMk cId="3302716638" sldId="354"/>
            <ac:spMk id="5" creationId="{271FD701-CF03-4A45-ADCB-EB60D48335CC}"/>
          </ac:spMkLst>
        </pc:spChg>
        <pc:spChg chg="del">
          <ac:chgData name="Medi Servat" userId="f387cf9d-4883-44d8-aada-f90097f5bc34" providerId="ADAL" clId="{96E1CB17-4DB4-4551-B884-BDA06DA1AE48}" dt="2019-09-19T19:10:56.301" v="32" actId="26606"/>
          <ac:spMkLst>
            <pc:docMk/>
            <pc:sldMk cId="3302716638" sldId="354"/>
            <ac:spMk id="10" creationId="{15911E3A-C35B-4EF7-A355-B84E9A14AF4D}"/>
          </ac:spMkLst>
        </pc:spChg>
        <pc:spChg chg="add">
          <ac:chgData name="Medi Servat" userId="f387cf9d-4883-44d8-aada-f90097f5bc34" providerId="ADAL" clId="{96E1CB17-4DB4-4551-B884-BDA06DA1AE48}" dt="2019-09-19T19:10:56.301" v="32" actId="26606"/>
          <ac:spMkLst>
            <pc:docMk/>
            <pc:sldMk cId="3302716638" sldId="354"/>
            <ac:spMk id="43" creationId="{F98ED85F-DCEE-4B50-802E-71A6E3E12B04}"/>
          </ac:spMkLst>
        </pc:spChg>
        <pc:grpChg chg="del">
          <ac:chgData name="Medi Servat" userId="f387cf9d-4883-44d8-aada-f90097f5bc34" providerId="ADAL" clId="{96E1CB17-4DB4-4551-B884-BDA06DA1AE48}" dt="2019-09-19T19:10:56.301" v="32" actId="26606"/>
          <ac:grpSpMkLst>
            <pc:docMk/>
            <pc:sldMk cId="3302716638" sldId="354"/>
            <ac:grpSpMk id="12" creationId="{E21ADB3D-AD65-44B4-847D-5E90E90A5D16}"/>
          </ac:grpSpMkLst>
        </pc:grpChg>
        <pc:grpChg chg="del">
          <ac:chgData name="Medi Servat" userId="f387cf9d-4883-44d8-aada-f90097f5bc34" providerId="ADAL" clId="{96E1CB17-4DB4-4551-B884-BDA06DA1AE48}" dt="2019-09-19T19:10:56.301" v="32" actId="26606"/>
          <ac:grpSpMkLst>
            <pc:docMk/>
            <pc:sldMk cId="3302716638" sldId="354"/>
            <ac:grpSpMk id="35" creationId="{5F8A7F7F-DD1A-4F41-98AC-B9CE2A620CDC}"/>
          </ac:grpSpMkLst>
        </pc:grpChg>
      </pc:sldChg>
      <pc:sldChg chg="addSp delSp modSp">
        <pc:chgData name="Medi Servat" userId="f387cf9d-4883-44d8-aada-f90097f5bc34" providerId="ADAL" clId="{96E1CB17-4DB4-4551-B884-BDA06DA1AE48}" dt="2019-09-19T19:11:37.375" v="37" actId="122"/>
        <pc:sldMkLst>
          <pc:docMk/>
          <pc:sldMk cId="2763227157" sldId="356"/>
        </pc:sldMkLst>
        <pc:spChg chg="mod">
          <ac:chgData name="Medi Servat" userId="f387cf9d-4883-44d8-aada-f90097f5bc34" providerId="ADAL" clId="{96E1CB17-4DB4-4551-B884-BDA06DA1AE48}" dt="2019-09-19T19:11:26.603" v="35" actId="26606"/>
          <ac:spMkLst>
            <pc:docMk/>
            <pc:sldMk cId="2763227157" sldId="356"/>
            <ac:spMk id="2" creationId="{9CF2E595-1BD2-4DB1-8A4B-C31D29FE6DF2}"/>
          </ac:spMkLst>
        </pc:spChg>
        <pc:spChg chg="mod">
          <ac:chgData name="Medi Servat" userId="f387cf9d-4883-44d8-aada-f90097f5bc34" providerId="ADAL" clId="{96E1CB17-4DB4-4551-B884-BDA06DA1AE48}" dt="2019-09-19T19:11:37.375" v="37" actId="122"/>
          <ac:spMkLst>
            <pc:docMk/>
            <pc:sldMk cId="2763227157" sldId="356"/>
            <ac:spMk id="3" creationId="{9579BDA1-BA5A-4D9C-86D6-FB7C401C57EF}"/>
          </ac:spMkLst>
        </pc:spChg>
        <pc:spChg chg="mod">
          <ac:chgData name="Medi Servat" userId="f387cf9d-4883-44d8-aada-f90097f5bc34" providerId="ADAL" clId="{96E1CB17-4DB4-4551-B884-BDA06DA1AE48}" dt="2019-09-19T19:11:26.603" v="35" actId="26606"/>
          <ac:spMkLst>
            <pc:docMk/>
            <pc:sldMk cId="2763227157" sldId="356"/>
            <ac:spMk id="4" creationId="{C1C401DD-3947-410C-A11B-B101109356BF}"/>
          </ac:spMkLst>
        </pc:spChg>
        <pc:spChg chg="del">
          <ac:chgData name="Medi Servat" userId="f387cf9d-4883-44d8-aada-f90097f5bc34" providerId="ADAL" clId="{96E1CB17-4DB4-4551-B884-BDA06DA1AE48}" dt="2019-09-19T19:11:26.603" v="35" actId="26606"/>
          <ac:spMkLst>
            <pc:docMk/>
            <pc:sldMk cId="2763227157" sldId="356"/>
            <ac:spMk id="7" creationId="{B4F5FA0D-0104-4987-8241-EFF7C85B88DE}"/>
          </ac:spMkLst>
        </pc:spChg>
        <pc:spChg chg="del">
          <ac:chgData name="Medi Servat" userId="f387cf9d-4883-44d8-aada-f90097f5bc34" providerId="ADAL" clId="{96E1CB17-4DB4-4551-B884-BDA06DA1AE48}" dt="2019-09-19T19:11:26.603" v="35" actId="26606"/>
          <ac:spMkLst>
            <pc:docMk/>
            <pc:sldMk cId="2763227157" sldId="356"/>
            <ac:spMk id="9" creationId="{3B854194-185D-494D-905C-7C7CB2E30F6E}"/>
          </ac:spMkLst>
        </pc:spChg>
        <pc:spChg chg="add">
          <ac:chgData name="Medi Servat" userId="f387cf9d-4883-44d8-aada-f90097f5bc34" providerId="ADAL" clId="{96E1CB17-4DB4-4551-B884-BDA06DA1AE48}" dt="2019-09-19T19:11:26.603" v="35" actId="26606"/>
          <ac:spMkLst>
            <pc:docMk/>
            <pc:sldMk cId="2763227157" sldId="356"/>
            <ac:spMk id="14" creationId="{F98ED85F-DCEE-4B50-802E-71A6E3E12B04}"/>
          </ac:spMkLst>
        </pc:spChg>
        <pc:picChg chg="del">
          <ac:chgData name="Medi Servat" userId="f387cf9d-4883-44d8-aada-f90097f5bc34" providerId="ADAL" clId="{96E1CB17-4DB4-4551-B884-BDA06DA1AE48}" dt="2019-09-19T19:11:26.603" v="35" actId="26606"/>
          <ac:picMkLst>
            <pc:docMk/>
            <pc:sldMk cId="2763227157" sldId="356"/>
            <ac:picMk id="8" creationId="{2897127E-6CEF-446C-BE87-93B7C46E49D1}"/>
          </ac:picMkLst>
        </pc:picChg>
      </pc:sldChg>
      <pc:sldChg chg="addSp delSp modSp mod setBg setClrOvrMap">
        <pc:chgData name="Medi Servat" userId="f387cf9d-4883-44d8-aada-f90097f5bc34" providerId="ADAL" clId="{96E1CB17-4DB4-4551-B884-BDA06DA1AE48}" dt="2019-09-19T19:12:50.061" v="50" actId="403"/>
        <pc:sldMkLst>
          <pc:docMk/>
          <pc:sldMk cId="111221412" sldId="360"/>
        </pc:sldMkLst>
        <pc:spChg chg="mod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2" creationId="{9F416AE8-21E8-4B0D-8A5D-AEA5CB3A94E7}"/>
          </ac:spMkLst>
        </pc:spChg>
        <pc:spChg chg="mod">
          <ac:chgData name="Medi Servat" userId="f387cf9d-4883-44d8-aada-f90097f5bc34" providerId="ADAL" clId="{96E1CB17-4DB4-4551-B884-BDA06DA1AE48}" dt="2019-09-19T19:12:50.061" v="50" actId="403"/>
          <ac:spMkLst>
            <pc:docMk/>
            <pc:sldMk cId="111221412" sldId="360"/>
            <ac:spMk id="3" creationId="{5E052440-9A62-4706-A143-B32E36E58207}"/>
          </ac:spMkLst>
        </pc:spChg>
        <pc:spChg chg="mod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4" creationId="{6BA1EE4C-2E5A-48A6-856E-C107D72DFDB3}"/>
          </ac:spMkLst>
        </pc:spChg>
        <pc:spChg chg="del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9" creationId="{B4F5FA0D-0104-4987-8241-EFF7C85B88DE}"/>
          </ac:spMkLst>
        </pc:spChg>
        <pc:spChg chg="add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16" creationId="{EA67B5B4-3A24-436E-B663-1B2EBFF8A0CD}"/>
          </ac:spMkLst>
        </pc:spChg>
        <pc:spChg chg="add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18" creationId="{987FDF89-C993-41F4-A1B8-DBAFF16008A9}"/>
          </ac:spMkLst>
        </pc:spChg>
        <pc:spChg chg="add">
          <ac:chgData name="Medi Servat" userId="f387cf9d-4883-44d8-aada-f90097f5bc34" providerId="ADAL" clId="{96E1CB17-4DB4-4551-B884-BDA06DA1AE48}" dt="2019-09-19T19:10:31.021" v="30" actId="26606"/>
          <ac:spMkLst>
            <pc:docMk/>
            <pc:sldMk cId="111221412" sldId="360"/>
            <ac:spMk id="20" creationId="{64E585EA-75FD-4025-8270-F66A58A15CDA}"/>
          </ac:spMkLst>
        </pc:spChg>
        <pc:picChg chg="del">
          <ac:chgData name="Medi Servat" userId="f387cf9d-4883-44d8-aada-f90097f5bc34" providerId="ADAL" clId="{96E1CB17-4DB4-4551-B884-BDA06DA1AE48}" dt="2019-09-19T19:10:31.021" v="30" actId="26606"/>
          <ac:picMkLst>
            <pc:docMk/>
            <pc:sldMk cId="111221412" sldId="360"/>
            <ac:picMk id="11" creationId="{2897127E-6CEF-446C-BE87-93B7C46E49D1}"/>
          </ac:picMkLst>
        </pc:picChg>
      </pc:sldChg>
      <pc:sldChg chg="addSp delSp modSp mod setBg setClrOvrMap">
        <pc:chgData name="Medi Servat" userId="f387cf9d-4883-44d8-aada-f90097f5bc34" providerId="ADAL" clId="{96E1CB17-4DB4-4551-B884-BDA06DA1AE48}" dt="2019-09-19T19:12:31.034" v="48" actId="404"/>
        <pc:sldMkLst>
          <pc:docMk/>
          <pc:sldMk cId="1297914823" sldId="361"/>
        </pc:sldMkLst>
        <pc:spChg chg="mo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2" creationId="{12BFD7CC-4DBC-4AEF-B4BE-4A1A2CB71707}"/>
          </ac:spMkLst>
        </pc:spChg>
        <pc:spChg chg="mod">
          <ac:chgData name="Medi Servat" userId="f387cf9d-4883-44d8-aada-f90097f5bc34" providerId="ADAL" clId="{96E1CB17-4DB4-4551-B884-BDA06DA1AE48}" dt="2019-09-19T19:12:31.034" v="48" actId="404"/>
          <ac:spMkLst>
            <pc:docMk/>
            <pc:sldMk cId="1297914823" sldId="361"/>
            <ac:spMk id="3" creationId="{6064A9C3-3BB7-4FCF-B7D3-AB606A94A691}"/>
          </ac:spMkLst>
        </pc:spChg>
        <pc:spChg chg="mod or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4" creationId="{BF69B2A9-40BF-4A33-8DD7-B4030AFD30BD}"/>
          </ac:spMkLst>
        </pc:spChg>
        <pc:spChg chg="mo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5" creationId="{DB0FD408-7F5E-4B73-855E-C52847C6950A}"/>
          </ac:spMkLst>
        </pc:spChg>
        <pc:spChg chg="del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10" creationId="{B4F5FA0D-0104-4987-8241-EFF7C85B88DE}"/>
          </ac:spMkLst>
        </pc:spChg>
        <pc:spChg chg="ad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17" creationId="{EA67B5B4-3A24-436E-B663-1B2EBFF8A0CD}"/>
          </ac:spMkLst>
        </pc:spChg>
        <pc:spChg chg="ad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19" creationId="{987FDF89-C993-41F4-A1B8-DBAFF16008A9}"/>
          </ac:spMkLst>
        </pc:spChg>
        <pc:spChg chg="add">
          <ac:chgData name="Medi Servat" userId="f387cf9d-4883-44d8-aada-f90097f5bc34" providerId="ADAL" clId="{96E1CB17-4DB4-4551-B884-BDA06DA1AE48}" dt="2019-09-19T19:10:45.445" v="31" actId="26606"/>
          <ac:spMkLst>
            <pc:docMk/>
            <pc:sldMk cId="1297914823" sldId="361"/>
            <ac:spMk id="21" creationId="{64E585EA-75FD-4025-8270-F66A58A15CDA}"/>
          </ac:spMkLst>
        </pc:spChg>
        <pc:picChg chg="del">
          <ac:chgData name="Medi Servat" userId="f387cf9d-4883-44d8-aada-f90097f5bc34" providerId="ADAL" clId="{96E1CB17-4DB4-4551-B884-BDA06DA1AE48}" dt="2019-09-19T19:10:45.445" v="31" actId="26606"/>
          <ac:picMkLst>
            <pc:docMk/>
            <pc:sldMk cId="1297914823" sldId="361"/>
            <ac:picMk id="12" creationId="{2897127E-6CEF-446C-BE87-93B7C46E49D1}"/>
          </ac:picMkLst>
        </pc:picChg>
      </pc:sldChg>
      <pc:sldChg chg="addSp delSp modSp mod setBg setClrOvrMap">
        <pc:chgData name="Medi Servat" userId="f387cf9d-4883-44d8-aada-f90097f5bc34" providerId="ADAL" clId="{96E1CB17-4DB4-4551-B884-BDA06DA1AE48}" dt="2019-09-19T19:12:00.817" v="39" actId="403"/>
        <pc:sldMkLst>
          <pc:docMk/>
          <pc:sldMk cId="636943719" sldId="362"/>
        </pc:sldMkLst>
        <pc:spChg chg="mo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2" creationId="{EB3E66D0-5665-48E3-A7D8-5CF8159D84CC}"/>
          </ac:spMkLst>
        </pc:spChg>
        <pc:spChg chg="mod">
          <ac:chgData name="Medi Servat" userId="f387cf9d-4883-44d8-aada-f90097f5bc34" providerId="ADAL" clId="{96E1CB17-4DB4-4551-B884-BDA06DA1AE48}" dt="2019-09-19T19:12:00.817" v="39" actId="403"/>
          <ac:spMkLst>
            <pc:docMk/>
            <pc:sldMk cId="636943719" sldId="362"/>
            <ac:spMk id="3" creationId="{A76A0933-8880-40D1-845B-71D1BE95D914}"/>
          </ac:spMkLst>
        </pc:spChg>
        <pc:spChg chg="mod or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4" creationId="{6D4B08FC-B9FE-456A-8BC5-7DC08AD0A04F}"/>
          </ac:spMkLst>
        </pc:spChg>
        <pc:spChg chg="mo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5" creationId="{C54DCBAA-1C70-4F09-94DC-77B98B92FA6B}"/>
          </ac:spMkLst>
        </pc:spChg>
        <pc:spChg chg="del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10" creationId="{B4F5FA0D-0104-4987-8241-EFF7C85B88DE}"/>
          </ac:spMkLst>
        </pc:spChg>
        <pc:spChg chg="ad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17" creationId="{EA67B5B4-3A24-436E-B663-1B2EBFF8A0CD}"/>
          </ac:spMkLst>
        </pc:spChg>
        <pc:spChg chg="ad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19" creationId="{987FDF89-C993-41F4-A1B8-DBAFF16008A9}"/>
          </ac:spMkLst>
        </pc:spChg>
        <pc:spChg chg="add">
          <ac:chgData name="Medi Servat" userId="f387cf9d-4883-44d8-aada-f90097f5bc34" providerId="ADAL" clId="{96E1CB17-4DB4-4551-B884-BDA06DA1AE48}" dt="2019-09-19T19:11:03.552" v="33" actId="26606"/>
          <ac:spMkLst>
            <pc:docMk/>
            <pc:sldMk cId="636943719" sldId="362"/>
            <ac:spMk id="21" creationId="{64E585EA-75FD-4025-8270-F66A58A15CDA}"/>
          </ac:spMkLst>
        </pc:spChg>
        <pc:picChg chg="del">
          <ac:chgData name="Medi Servat" userId="f387cf9d-4883-44d8-aada-f90097f5bc34" providerId="ADAL" clId="{96E1CB17-4DB4-4551-B884-BDA06DA1AE48}" dt="2019-09-19T19:11:03.552" v="33" actId="26606"/>
          <ac:picMkLst>
            <pc:docMk/>
            <pc:sldMk cId="636943719" sldId="362"/>
            <ac:picMk id="12" creationId="{2897127E-6CEF-446C-BE87-93B7C46E49D1}"/>
          </ac:picMkLst>
        </pc:picChg>
      </pc:sldChg>
      <pc:sldChg chg="addSp delSp modSp mod setBg setClrOvrMap">
        <pc:chgData name="Medi Servat" userId="f387cf9d-4883-44d8-aada-f90097f5bc34" providerId="ADAL" clId="{96E1CB17-4DB4-4551-B884-BDA06DA1AE48}" dt="2019-09-19T19:11:19.003" v="34" actId="26606"/>
        <pc:sldMkLst>
          <pc:docMk/>
          <pc:sldMk cId="3766951457" sldId="363"/>
        </pc:sldMkLst>
        <pc:spChg chg="mo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2" creationId="{9F38270A-1C1F-4D5A-85CB-F54A29329A25}"/>
          </ac:spMkLst>
        </pc:spChg>
        <pc:spChg chg="mo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3" creationId="{03233C70-0AF7-4726-AC05-23687558A4EB}"/>
          </ac:spMkLst>
        </pc:spChg>
        <pc:spChg chg="mo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4" creationId="{546F9A26-E780-49F4-B76D-183061BD9225}"/>
          </ac:spMkLst>
        </pc:spChg>
        <pc:spChg chg="del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11" creationId="{AFA67CD3-AB4E-4A7A-BEB8-53C445D8C44E}"/>
          </ac:spMkLst>
        </pc:spChg>
        <pc:spChg chg="del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15" creationId="{339C8D78-A644-462F-B674-F440635E5353}"/>
          </ac:spMkLst>
        </pc:spChg>
        <pc:spChg chg="ad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20" creationId="{EE1FC7B4-E4A7-4452-B413-1A623E3A7230}"/>
          </ac:spMkLst>
        </pc:spChg>
        <pc:spChg chg="ad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22" creationId="{E0709AF0-24F0-4486-B189-BE6386BDB198}"/>
          </ac:spMkLst>
        </pc:spChg>
        <pc:spChg chg="add">
          <ac:chgData name="Medi Servat" userId="f387cf9d-4883-44d8-aada-f90097f5bc34" providerId="ADAL" clId="{96E1CB17-4DB4-4551-B884-BDA06DA1AE48}" dt="2019-09-19T19:11:19.003" v="34" actId="26606"/>
          <ac:spMkLst>
            <pc:docMk/>
            <pc:sldMk cId="3766951457" sldId="363"/>
            <ac:spMk id="24" creationId="{FBE3B62F-5853-4A3C-B050-6186351A7176}"/>
          </ac:spMkLst>
        </pc:spChg>
        <pc:picChg chg="mod ord">
          <ac:chgData name="Medi Servat" userId="f387cf9d-4883-44d8-aada-f90097f5bc34" providerId="ADAL" clId="{96E1CB17-4DB4-4551-B884-BDA06DA1AE48}" dt="2019-09-19T19:11:19.003" v="34" actId="26606"/>
          <ac:picMkLst>
            <pc:docMk/>
            <pc:sldMk cId="3766951457" sldId="363"/>
            <ac:picMk id="8" creationId="{E64E4249-0781-4CC5-82E8-1B50098E2B2A}"/>
          </ac:picMkLst>
        </pc:picChg>
        <pc:picChg chg="del">
          <ac:chgData name="Medi Servat" userId="f387cf9d-4883-44d8-aada-f90097f5bc34" providerId="ADAL" clId="{96E1CB17-4DB4-4551-B884-BDA06DA1AE48}" dt="2019-09-19T19:11:19.003" v="34" actId="26606"/>
          <ac:picMkLst>
            <pc:docMk/>
            <pc:sldMk cId="3766951457" sldId="363"/>
            <ac:picMk id="13" creationId="{07CF545F-9C2E-4446-97CD-AD92990C2B68}"/>
          </ac:picMkLst>
        </pc:picChg>
      </pc:sldChg>
      <pc:sldChg chg="addSp modSp">
        <pc:chgData name="Medi Servat" userId="f387cf9d-4883-44d8-aada-f90097f5bc34" providerId="ADAL" clId="{96E1CB17-4DB4-4551-B884-BDA06DA1AE48}" dt="2019-09-19T17:42:38.571" v="17" actId="14100"/>
        <pc:sldMkLst>
          <pc:docMk/>
          <pc:sldMk cId="605871987" sldId="364"/>
        </pc:sldMkLst>
        <pc:spChg chg="mod">
          <ac:chgData name="Medi Servat" userId="f387cf9d-4883-44d8-aada-f90097f5bc34" providerId="ADAL" clId="{96E1CB17-4DB4-4551-B884-BDA06DA1AE48}" dt="2019-09-19T17:38:05.510" v="6" actId="20577"/>
          <ac:spMkLst>
            <pc:docMk/>
            <pc:sldMk cId="605871987" sldId="364"/>
            <ac:spMk id="2" creationId="{A39A2750-5851-4CE4-9B00-E2DC18F1FC8D}"/>
          </ac:spMkLst>
        </pc:spChg>
        <pc:spChg chg="add mod">
          <ac:chgData name="Medi Servat" userId="f387cf9d-4883-44d8-aada-f90097f5bc34" providerId="ADAL" clId="{96E1CB17-4DB4-4551-B884-BDA06DA1AE48}" dt="2019-09-19T17:41:04.540" v="13" actId="1076"/>
          <ac:spMkLst>
            <pc:docMk/>
            <pc:sldMk cId="605871987" sldId="364"/>
            <ac:spMk id="6" creationId="{FA254820-6A30-4681-B36E-58B7C4D55167}"/>
          </ac:spMkLst>
        </pc:spChg>
        <pc:picChg chg="add mod">
          <ac:chgData name="Medi Servat" userId="f387cf9d-4883-44d8-aada-f90097f5bc34" providerId="ADAL" clId="{96E1CB17-4DB4-4551-B884-BDA06DA1AE48}" dt="2019-09-19T17:42:38.571" v="17" actId="14100"/>
          <ac:picMkLst>
            <pc:docMk/>
            <pc:sldMk cId="605871987" sldId="364"/>
            <ac:picMk id="5" creationId="{D5219FA2-12E2-4350-B9E8-21266B1109CA}"/>
          </ac:picMkLst>
        </pc:picChg>
      </pc:sldChg>
    </pc:docChg>
  </pc:docChgLst>
  <pc:docChgLst>
    <pc:chgData name="Medi Servat" userId="f387cf9d-4883-44d8-aada-f90097f5bc34" providerId="ADAL" clId="{1938929F-3024-4A1F-B86B-028D7EEA0CD6}"/>
    <pc:docChg chg="addSld modSld">
      <pc:chgData name="Medi Servat" userId="f387cf9d-4883-44d8-aada-f90097f5bc34" providerId="ADAL" clId="{1938929F-3024-4A1F-B86B-028D7EEA0CD6}" dt="2019-09-13T16:00:17.976" v="47" actId="14100"/>
      <pc:docMkLst>
        <pc:docMk/>
      </pc:docMkLst>
      <pc:sldChg chg="modSp add">
        <pc:chgData name="Medi Servat" userId="f387cf9d-4883-44d8-aada-f90097f5bc34" providerId="ADAL" clId="{1938929F-3024-4A1F-B86B-028D7EEA0CD6}" dt="2019-09-13T16:00:17.976" v="47" actId="14100"/>
        <pc:sldMkLst>
          <pc:docMk/>
          <pc:sldMk cId="605871987" sldId="364"/>
        </pc:sldMkLst>
        <pc:spChg chg="mod">
          <ac:chgData name="Medi Servat" userId="f387cf9d-4883-44d8-aada-f90097f5bc34" providerId="ADAL" clId="{1938929F-3024-4A1F-B86B-028D7EEA0CD6}" dt="2019-09-13T16:00:11.810" v="46" actId="14100"/>
          <ac:spMkLst>
            <pc:docMk/>
            <pc:sldMk cId="605871987" sldId="364"/>
            <ac:spMk id="2" creationId="{A39A2750-5851-4CE4-9B00-E2DC18F1FC8D}"/>
          </ac:spMkLst>
        </pc:spChg>
        <pc:spChg chg="mod">
          <ac:chgData name="Medi Servat" userId="f387cf9d-4883-44d8-aada-f90097f5bc34" providerId="ADAL" clId="{1938929F-3024-4A1F-B86B-028D7EEA0CD6}" dt="2019-09-13T16:00:17.976" v="47" actId="14100"/>
          <ac:spMkLst>
            <pc:docMk/>
            <pc:sldMk cId="605871987" sldId="364"/>
            <ac:spMk id="3" creationId="{E39AFFD8-A92E-4F57-BD7D-FE9B795204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833b8d0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833b8d0a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833b8d0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833b8d0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833b8d0a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833b8d0a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833b8d0a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833b8d0a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BC1C-01B3-4168-9CC2-2D0AA3895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12D0-CDB7-42C5-A9A5-4DD9C6EEA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206-6F2E-494D-B858-32FE14E9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8B18-A6C2-40A8-840D-9D62810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1B08-96E3-49AD-848B-3E1B0026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10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ECC-3058-40AC-8E64-82E34263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47C0-CE4E-4D19-8255-F45C05C1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1598-1517-4A12-90A7-1CB9806D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0070-FA5C-499E-8967-24454F1B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ACEB-3290-4400-9411-1DB0EFED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5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ACD14-BC09-4944-9BDE-6FC90EAA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B18EC-1EF0-4671-919A-87617207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0A49-4E53-4330-ABC0-D7286008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8887-A59B-4C29-9E3A-D7E6445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BDBC-B3D6-41F0-A839-8569329E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602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064600" y="1548600"/>
            <a:ext cx="4862400" cy="25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49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11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98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317F-4B30-46A6-8EBA-1B2A78A2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6DB4-C983-4049-95BB-9811AA26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53CC-58B8-41AB-B71A-83E309D6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7D19-66A3-4BA9-80E0-0C62C9AE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B813-99FD-4C2E-8BC8-800A2681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45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EEAA-0785-4F45-AF7A-9E171CF3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19A5-4C1E-4F97-B870-05B88E47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51D73-9C95-4106-A6D4-C3B532E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2CA9-F6A5-4313-B7A0-4BBF6A42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27AF-924C-489F-A5B8-A756F166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6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5163-1EA3-4807-A317-2055C94C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E3F-69C9-4548-A194-7C6F0B929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5B39-3C5C-4C3A-ACEA-146A9E18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F2BF-9693-4F2F-A0CE-8C7ACF95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2F52F-AB52-434E-B874-6314CCDD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A251-58B6-48BF-986F-CD0DD5D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06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F0A1-1270-4B74-9898-64680D13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EB47-AA7D-4078-9782-DA27D3A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AC22-BB6B-4F7F-8E99-A211835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2961E-E00A-4990-892E-9C382C59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2497D-E227-4BA3-8A84-BB5A05F4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2787-E0A4-4096-BB33-DB3C405E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BB8CE-893E-44AB-930C-A171CEE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23A16-D6B2-43F4-86AF-0FF0C3BC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7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E3E1-CA1A-44F7-8E14-950CBC4B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11FE-76F1-475B-A2C3-5594F195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DD652-EFFA-4040-94D1-6DF7F23D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DD0EB-3338-43E2-A51B-44D1920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62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F2941-3B56-4B87-AE1F-00B5037B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FCBB-6910-4115-B11E-932CA300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316A3-0DF7-4C03-B8A7-DAB51140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9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FEC2-FB05-4BD0-A6C2-34BA81F5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0246-A072-4D12-8B26-C9439EE7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43A1-769C-4324-954B-60D53127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354D3-0405-4CB6-A3BF-94B3397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7D88-D6D9-4A77-84BE-B00F7F04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2762-9BDD-4F5C-92DB-DB7A3EBE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3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B1BA-F714-483E-A6CE-16A70A01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0F88E-6FD9-45B4-8403-B30C51906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D156-BD25-46A9-91E4-40EEB4AA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53E1-6BB2-4289-B7F4-DF0814F8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12C1-3408-4F0B-A4B1-CBA5D934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7A53-FF2D-4282-A5F8-3FC9E396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8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CE30A-65E1-4E94-A835-980A3ED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D1E9-5FBD-4F3B-9FA6-89610545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5044-E9EE-4183-A1CE-4EEDC18A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3DB0-E459-4E60-927C-8CFA91161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6B41-B102-4ACF-80F4-59C350A1B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1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gi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agilemanifesto.org/" TargetMode="External"/><Relationship Id="rId5" Type="http://schemas.openxmlformats.org/officeDocument/2006/relationships/hyperlink" Target="https://scrum.org/" TargetMode="External"/><Relationship Id="rId4" Type="http://schemas.openxmlformats.org/officeDocument/2006/relationships/hyperlink" Target="http://info.thoughtworks.com/rs/thoughtworks2/images/ebook-agile-software-testing.pdf?aliId=2695153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veo.com/blog/agile-vs-waterfall-project-manag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gile.ht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gile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gile.html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1146985" y="1201003"/>
            <a:ext cx="5053500" cy="709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tx1"/>
                </a:solidFill>
              </a:rPr>
              <a:t>Northeastern University</a:t>
            </a:r>
            <a:endParaRPr sz="3400" dirty="0">
              <a:solidFill>
                <a:schemeClr val="tx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146985" y="2296650"/>
            <a:ext cx="5489100" cy="93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Software</a:t>
            </a:r>
            <a:r>
              <a:rPr lang="en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QA &amp; </a:t>
            </a:r>
            <a:r>
              <a:rPr lang="en" sz="2200" dirty="0">
                <a:solidFill>
                  <a:schemeClr val="tx1"/>
                </a:solidFill>
              </a:rPr>
              <a:t>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Fundamental of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Fall </a:t>
            </a:r>
            <a:r>
              <a:rPr lang="en" sz="2200" dirty="0">
                <a:solidFill>
                  <a:schemeClr val="tx1"/>
                </a:solidFill>
              </a:rPr>
              <a:t>2019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498E5-BB3C-4E67-8E43-49D6EB457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F062-BA04-450A-8390-088C65DBB67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/>
              <a:t>More on Scrum Factors and Core Team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72A9-E5DD-42F7-9827-3F2A4E9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2" y="1204118"/>
            <a:ext cx="3501125" cy="3476728"/>
          </a:xfr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1600" b="1" dirty="0"/>
              <a:t>3 Important Factors of Scrum:</a:t>
            </a:r>
          </a:p>
          <a:p>
            <a:pPr lvl="1"/>
            <a:r>
              <a:rPr lang="en-US" sz="1600" b="1" dirty="0"/>
              <a:t>Transparency</a:t>
            </a:r>
            <a:r>
              <a:rPr lang="en-US" sz="1600" dirty="0"/>
              <a:t> of the Process</a:t>
            </a:r>
          </a:p>
          <a:p>
            <a:pPr lvl="1"/>
            <a:r>
              <a:rPr lang="en-US" sz="1600" dirty="0"/>
              <a:t>Frequent </a:t>
            </a:r>
            <a:r>
              <a:rPr lang="en-US" sz="1600" b="1" dirty="0"/>
              <a:t>Inspection</a:t>
            </a:r>
            <a:r>
              <a:rPr lang="en-US" sz="1600" dirty="0"/>
              <a:t> of the Artifacts</a:t>
            </a:r>
          </a:p>
          <a:p>
            <a:pPr lvl="1"/>
            <a:r>
              <a:rPr lang="en-US" sz="1600" b="1" dirty="0"/>
              <a:t>Adaptation</a:t>
            </a:r>
            <a:r>
              <a:rPr lang="en-US" sz="1600" dirty="0"/>
              <a:t>, or making adjustments after inspection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81E4E4-C446-40AE-BF24-636E97F27351}"/>
              </a:ext>
            </a:extLst>
          </p:cNvPr>
          <p:cNvSpPr txBox="1">
            <a:spLocks/>
          </p:cNvSpPr>
          <p:nvPr/>
        </p:nvSpPr>
        <p:spPr>
          <a:xfrm>
            <a:off x="4733365" y="1221747"/>
            <a:ext cx="3501125" cy="34414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b="1"/>
            </a:lvl1pPr>
            <a:lvl2pPr marL="914400" lvl="1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</a:lvl2pPr>
            <a:lvl3pPr marL="1371600" lvl="2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/>
            </a:lvl3pPr>
            <a:lvl4pPr marL="1828800" lvl="3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4pPr>
            <a:lvl5pPr marL="2286000" lvl="4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5pPr>
            <a:lvl6pPr marL="2743200" lvl="5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/>
            </a:lvl6pPr>
            <a:lvl7pPr marL="3200400" lvl="6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7pPr>
            <a:lvl8pPr marL="3657600" lvl="7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8pPr>
            <a:lvl9pPr marL="4114800" lvl="8" indent="-317500" defTabSz="68580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/>
            </a:lvl9pPr>
          </a:lstStyle>
          <a:p>
            <a:r>
              <a:rPr lang="en-US" sz="1400" dirty="0"/>
              <a:t>Core Team Values of Scrum</a:t>
            </a:r>
          </a:p>
          <a:p>
            <a:pPr lvl="1"/>
            <a:r>
              <a:rPr lang="en-US" sz="1400" dirty="0"/>
              <a:t>Team </a:t>
            </a:r>
            <a:r>
              <a:rPr lang="en-US" sz="1400" b="1" dirty="0"/>
              <a:t>Commitment</a:t>
            </a:r>
            <a:r>
              <a:rPr lang="en-US" sz="1400" dirty="0"/>
              <a:t> to meet the goals</a:t>
            </a:r>
          </a:p>
          <a:p>
            <a:pPr lvl="1"/>
            <a:r>
              <a:rPr lang="en-US" sz="1400" dirty="0"/>
              <a:t>Value </a:t>
            </a:r>
            <a:r>
              <a:rPr lang="en-US" sz="1400" b="1" dirty="0"/>
              <a:t>Focus</a:t>
            </a:r>
            <a:r>
              <a:rPr lang="en-US" sz="1400" dirty="0"/>
              <a:t> to deliver better quality, faster</a:t>
            </a:r>
          </a:p>
          <a:p>
            <a:pPr lvl="1"/>
            <a:r>
              <a:rPr lang="en-US" sz="1400" b="1" dirty="0"/>
              <a:t>Openness</a:t>
            </a:r>
            <a:r>
              <a:rPr lang="en-US" sz="1400" dirty="0"/>
              <a:t> with the team members to adapt better</a:t>
            </a:r>
          </a:p>
          <a:p>
            <a:pPr lvl="1"/>
            <a:r>
              <a:rPr lang="en-US" sz="1400" b="1" dirty="0"/>
              <a:t>Respect</a:t>
            </a:r>
            <a:r>
              <a:rPr lang="en-US" sz="1400" dirty="0"/>
              <a:t> the team to allow them voicing concerns</a:t>
            </a:r>
          </a:p>
          <a:p>
            <a:pPr lvl="1"/>
            <a:r>
              <a:rPr lang="en-US" sz="1400" dirty="0"/>
              <a:t>Value </a:t>
            </a:r>
            <a:r>
              <a:rPr lang="en-US" sz="1400" b="1" dirty="0"/>
              <a:t>Courage</a:t>
            </a:r>
            <a:r>
              <a:rPr lang="en-US" sz="1400" dirty="0"/>
              <a:t> to allow greater challenge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F23F1-E388-4BDC-B450-461ABA8BC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16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DD7-D304-4282-8B34-02537E18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Scrum Roles</a:t>
            </a:r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EF1A-DB36-4973-B7B5-4AD988B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29" y="1742232"/>
            <a:ext cx="3917646" cy="283598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b="1" dirty="0"/>
              <a:t>Here are the Scrum roles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dirty="0"/>
              <a:t>“The Team”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QA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Developers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BSA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A6745-2E9C-4F0F-9B33-369EDF36E2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206365" y="4767262"/>
            <a:ext cx="87439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sz="7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9162D-32B3-4352-BC3F-65F7637D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7" r="14194" b="2"/>
          <a:stretch/>
        </p:blipFill>
        <p:spPr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310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C212-65B6-4071-91A9-3928ECA6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/>
              <a:t>Scrum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8673-E242-406A-B6B6-2FBD0DEA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US" b="1">
                <a:solidFill>
                  <a:srgbClr val="00B050"/>
                </a:solidFill>
              </a:rPr>
              <a:t>The Scrum Master is responsible for the project’s success</a:t>
            </a:r>
          </a:p>
          <a:p>
            <a:endParaRPr lang="en-US"/>
          </a:p>
          <a:p>
            <a:r>
              <a:rPr lang="en-US"/>
              <a:t>Role of the Scrum Master</a:t>
            </a:r>
          </a:p>
          <a:p>
            <a:pPr lvl="1"/>
            <a:r>
              <a:rPr lang="en-US" b="1"/>
              <a:t>Represent</a:t>
            </a:r>
            <a:r>
              <a:rPr lang="en-US"/>
              <a:t> management and the project</a:t>
            </a:r>
          </a:p>
          <a:p>
            <a:pPr lvl="1"/>
            <a:r>
              <a:rPr lang="en-US" b="1"/>
              <a:t>Responsible</a:t>
            </a:r>
            <a:r>
              <a:rPr lang="en-US"/>
              <a:t> for enacting Scrum values and practices</a:t>
            </a:r>
          </a:p>
          <a:p>
            <a:pPr lvl="1"/>
            <a:r>
              <a:rPr lang="en-US" b="1"/>
              <a:t>Remove</a:t>
            </a:r>
            <a:r>
              <a:rPr lang="en-US"/>
              <a:t> impediments</a:t>
            </a:r>
          </a:p>
          <a:p>
            <a:pPr lvl="1"/>
            <a:r>
              <a:rPr lang="en-US" b="1"/>
              <a:t>Ensure</a:t>
            </a:r>
            <a:r>
              <a:rPr lang="en-US"/>
              <a:t> that the team is productive</a:t>
            </a:r>
          </a:p>
          <a:p>
            <a:pPr lvl="1"/>
            <a:r>
              <a:rPr lang="en-US" b="1"/>
              <a:t>Enable</a:t>
            </a:r>
            <a:r>
              <a:rPr lang="en-US"/>
              <a:t> close cooperation across all roles and functions</a:t>
            </a:r>
          </a:p>
          <a:p>
            <a:pPr lvl="1"/>
            <a:r>
              <a:rPr lang="en-US" b="1"/>
              <a:t>Shield</a:t>
            </a:r>
            <a:r>
              <a:rPr lang="en-US"/>
              <a:t> the team for external influences</a:t>
            </a:r>
          </a:p>
          <a:p>
            <a:pPr lvl="1"/>
            <a:r>
              <a:rPr lang="en-US"/>
              <a:t>Is a </a:t>
            </a:r>
            <a:r>
              <a:rPr lang="en-US" b="1"/>
              <a:t>Servant Leader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646C-DCCD-4945-877F-3AB846BC62D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A01F0-5499-4EFE-A5DF-0B51B54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04" y="1799462"/>
            <a:ext cx="2957592" cy="22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6418-9117-4BA4-8547-6338F6E4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Scrum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BC99-00BB-4ABA-9BBC-D7281C15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103" y="1369218"/>
            <a:ext cx="4277817" cy="3263504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Does not </a:t>
            </a:r>
            <a:r>
              <a:rPr lang="en-US" sz="2000" dirty="0"/>
              <a:t>own the product decisions on product owner’s behalf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Does not </a:t>
            </a:r>
            <a:r>
              <a:rPr lang="en-US" sz="2000" dirty="0"/>
              <a:t>Make estimates on team’s behalf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Does not </a:t>
            </a:r>
            <a:r>
              <a:rPr lang="en-US" sz="2000" dirty="0"/>
              <a:t>Make technology decisions' on team’s behalf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Does not </a:t>
            </a:r>
            <a:r>
              <a:rPr lang="en-US" sz="2000" dirty="0"/>
              <a:t>Assign the tasks to the team members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Does not </a:t>
            </a:r>
            <a:r>
              <a:rPr lang="en-US" sz="2000" dirty="0"/>
              <a:t>manage the team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C2CEF-50A1-4486-ACBB-B179C6FA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" r="-1" b="28542"/>
          <a:stretch/>
        </p:blipFill>
        <p:spPr>
          <a:xfrm>
            <a:off x="4478994" y="1310225"/>
            <a:ext cx="4204492" cy="3094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A9D0-C099-4EE4-8CB0-C96D758959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sz="7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817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1BDC-2804-40FB-8855-E56B7035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232" y="103874"/>
            <a:ext cx="4817137" cy="125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Servant Leadership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777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363474"/>
            <a:ext cx="2750058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7DED093D-F1D5-44B5-9018-BDE89B5E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74" y="602286"/>
            <a:ext cx="1853058" cy="1853058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2648A-306A-473C-8A24-A6705371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2863459"/>
            <a:ext cx="2269997" cy="12938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96DE-CEEB-4A7E-90B3-DF6E1504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032" y="1145569"/>
            <a:ext cx="5453541" cy="395555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b="1" dirty="0"/>
              <a:t>What is a Servant Leadership?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Change from a </a:t>
            </a:r>
            <a:r>
              <a:rPr lang="en-US" sz="1400" b="1" dirty="0"/>
              <a:t>traditional leadership </a:t>
            </a:r>
            <a:r>
              <a:rPr lang="en-US" sz="1400" dirty="0"/>
              <a:t>(workers need to be monitored closely)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It is based on</a:t>
            </a:r>
            <a:r>
              <a:rPr lang="en-US" sz="1400" b="1" dirty="0"/>
              <a:t> trust </a:t>
            </a:r>
            <a:r>
              <a:rPr lang="en-US" sz="1400" dirty="0"/>
              <a:t>(the team members to be self-motivated)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The Servant Leader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Protects the team from outside </a:t>
            </a:r>
            <a:r>
              <a:rPr lang="en-US" sz="1400" b="1" dirty="0"/>
              <a:t>distractions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400" b="1" dirty="0"/>
              <a:t>Removes impediments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400" b="1" dirty="0"/>
              <a:t>Facilitates </a:t>
            </a:r>
            <a:r>
              <a:rPr lang="en-US" sz="1400" dirty="0"/>
              <a:t>the team to address the tasks and resolve problems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400" b="1" dirty="0"/>
              <a:t>Removes obstacles </a:t>
            </a:r>
            <a:r>
              <a:rPr lang="en-US" sz="1400" dirty="0"/>
              <a:t>that would prevent the team providing business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68CE-31A3-458E-A317-1646C49C69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46329" y="4766310"/>
            <a:ext cx="51435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rgbClr val="404040"/>
                </a:solidFill>
              </a:rPr>
              <a:pPr lvl="0" indent="0" algn="l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7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9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DCD-85C1-407C-8EF4-9B65BEAD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5D85-C772-4D1C-B58F-4E237D77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0894"/>
            <a:ext cx="7886700" cy="36218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Scrum is a framework within which people can address complex adaptive problems, while productively and creatively delivering products of highest possible value</a:t>
            </a:r>
          </a:p>
          <a:p>
            <a:r>
              <a:rPr lang="en-US" dirty="0"/>
              <a:t>The scrum meetings criteria:</a:t>
            </a:r>
          </a:p>
          <a:p>
            <a:pPr lvl="1"/>
            <a:r>
              <a:rPr lang="en-US" b="1" dirty="0"/>
              <a:t>Daily</a:t>
            </a:r>
          </a:p>
          <a:p>
            <a:pPr lvl="1"/>
            <a:r>
              <a:rPr lang="en-US" b="1" dirty="0"/>
              <a:t>Same Time</a:t>
            </a:r>
          </a:p>
          <a:p>
            <a:pPr lvl="1"/>
            <a:r>
              <a:rPr lang="en-US" b="1" dirty="0"/>
              <a:t>Same Place</a:t>
            </a:r>
          </a:p>
          <a:p>
            <a:pPr lvl="1"/>
            <a:r>
              <a:rPr lang="en-US" b="1" dirty="0"/>
              <a:t>Stand up</a:t>
            </a:r>
          </a:p>
          <a:p>
            <a:r>
              <a:rPr lang="en-US" dirty="0"/>
              <a:t>Everyone is invited, however only the </a:t>
            </a:r>
          </a:p>
          <a:p>
            <a:pPr marL="0" indent="0">
              <a:buNone/>
            </a:pPr>
            <a:r>
              <a:rPr lang="en-US" dirty="0"/>
              <a:t>team members and the scrum master </a:t>
            </a:r>
          </a:p>
          <a:p>
            <a:pPr marL="0" indent="0">
              <a:buNone/>
            </a:pPr>
            <a:r>
              <a:rPr lang="en-US" dirty="0"/>
              <a:t>can talk.</a:t>
            </a:r>
          </a:p>
          <a:p>
            <a:r>
              <a:rPr lang="en-US" dirty="0"/>
              <a:t>3 Questions:	</a:t>
            </a:r>
          </a:p>
          <a:p>
            <a:pPr lvl="1"/>
            <a:r>
              <a:rPr lang="en-US" b="1" dirty="0"/>
              <a:t>What did you do yesterday?</a:t>
            </a:r>
          </a:p>
          <a:p>
            <a:pPr lvl="1"/>
            <a:r>
              <a:rPr lang="en-US" b="1" dirty="0"/>
              <a:t>What will you do today?</a:t>
            </a:r>
          </a:p>
          <a:p>
            <a:pPr lvl="1"/>
            <a:r>
              <a:rPr lang="en-US" b="1" dirty="0"/>
              <a:t>Is anything blocking you??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175F-7CC3-4197-9268-F90906A4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CDE5-56D4-4893-BEAA-1840F32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4B458-F341-4685-B3C2-78836CFB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03" y="1986900"/>
            <a:ext cx="3717710" cy="21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2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8B743-9DC1-4D9E-9ECC-CCD12C27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970" r="19807" b="-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31776-DD71-4FF9-973B-87BF3086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Product Owner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29D3-BA2E-4ADA-9708-B4C0D3AD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 defTabSz="914400">
              <a:buNone/>
            </a:pPr>
            <a:r>
              <a:rPr lang="en-US" sz="1800" b="1" dirty="0">
                <a:solidFill>
                  <a:srgbClr val="FFFFFF"/>
                </a:solidFill>
                <a:highlight>
                  <a:srgbClr val="00FF00"/>
                </a:highlight>
              </a:rPr>
              <a:t>The Product owner is responsible for the product success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The </a:t>
            </a:r>
            <a:r>
              <a:rPr lang="en-US" sz="1800" dirty="0">
                <a:solidFill>
                  <a:srgbClr val="FFFFFF"/>
                </a:solidFill>
              </a:rPr>
              <a:t>Product Owner role is filled by one person who has a vested interest in the product: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Is the Subject Matter Expert (SME): </a:t>
            </a:r>
            <a:r>
              <a:rPr lang="en-US" dirty="0">
                <a:solidFill>
                  <a:srgbClr val="FFFFFF"/>
                </a:solidFill>
              </a:rPr>
              <a:t>Understands the domain well enough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End User and Customer advocate: </a:t>
            </a:r>
            <a:r>
              <a:rPr lang="en-US" dirty="0">
                <a:solidFill>
                  <a:srgbClr val="FFFFFF"/>
                </a:solidFill>
              </a:rPr>
              <a:t>Describes the product with understanding of the users and the functionality of the product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Business Advocate: </a:t>
            </a:r>
            <a:r>
              <a:rPr lang="en-US" dirty="0">
                <a:solidFill>
                  <a:srgbClr val="FFFFFF"/>
                </a:solidFill>
              </a:rPr>
              <a:t>Understands the needs of the organization for the product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Communicator: </a:t>
            </a:r>
            <a:r>
              <a:rPr lang="en-US" dirty="0">
                <a:solidFill>
                  <a:srgbClr val="FFFFFF"/>
                </a:solidFill>
              </a:rPr>
              <a:t>Capable of communicating vision and intent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Decision Maker: </a:t>
            </a:r>
            <a:r>
              <a:rPr lang="en-US" dirty="0">
                <a:solidFill>
                  <a:srgbClr val="FFFFFF"/>
                </a:solidFill>
              </a:rPr>
              <a:t>Be the final decision maker for hard product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5F7E4-D7CF-4D2B-BA01-ADB826C62A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sz="7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652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B5594-C6F4-4217-B0AF-B98D2CB1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273843"/>
            <a:ext cx="789052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Owner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9970-6492-40AC-BEDD-09887A67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16950"/>
            <a:ext cx="7886699" cy="31157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Defines</a:t>
            </a:r>
            <a:r>
              <a:rPr lang="en-US" sz="1500">
                <a:solidFill>
                  <a:srgbClr val="FFFFFF"/>
                </a:solidFill>
              </a:rPr>
              <a:t> the features of the product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Decides</a:t>
            </a:r>
            <a:r>
              <a:rPr lang="en-US" sz="1500">
                <a:solidFill>
                  <a:srgbClr val="FFFFFF"/>
                </a:solidFill>
              </a:rPr>
              <a:t> on Release dates and contents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Is </a:t>
            </a:r>
            <a:r>
              <a:rPr lang="en-US" sz="1500" b="1">
                <a:solidFill>
                  <a:srgbClr val="FFFFFF"/>
                </a:solidFill>
              </a:rPr>
              <a:t>responsible</a:t>
            </a:r>
            <a:r>
              <a:rPr lang="en-US" sz="1500">
                <a:solidFill>
                  <a:srgbClr val="FFFFFF"/>
                </a:solidFill>
              </a:rPr>
              <a:t> for the </a:t>
            </a:r>
            <a:r>
              <a:rPr lang="en-US" sz="1500" b="1">
                <a:solidFill>
                  <a:srgbClr val="FFFFFF"/>
                </a:solidFill>
              </a:rPr>
              <a:t>Total Cost of Ownership </a:t>
            </a:r>
            <a:r>
              <a:rPr lang="en-US" sz="1500">
                <a:solidFill>
                  <a:srgbClr val="FFFFFF"/>
                </a:solidFill>
              </a:rPr>
              <a:t>and the Profitability of the Product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Orders</a:t>
            </a:r>
            <a:r>
              <a:rPr lang="en-US" sz="1500">
                <a:solidFill>
                  <a:srgbClr val="FFFFFF"/>
                </a:solidFill>
              </a:rPr>
              <a:t> features according to Market value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Adjusts</a:t>
            </a:r>
            <a:r>
              <a:rPr lang="en-US" sz="1500">
                <a:solidFill>
                  <a:srgbClr val="FFFFFF"/>
                </a:solidFill>
              </a:rPr>
              <a:t> features and priority every sprint as needed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Available</a:t>
            </a:r>
            <a:r>
              <a:rPr lang="en-US" sz="1500">
                <a:solidFill>
                  <a:srgbClr val="FFFFFF"/>
                </a:solidFill>
              </a:rPr>
              <a:t> daily to answer questions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Inspects</a:t>
            </a:r>
            <a:r>
              <a:rPr lang="en-US" sz="1500">
                <a:solidFill>
                  <a:srgbClr val="FFFFFF"/>
                </a:solidFill>
              </a:rPr>
              <a:t> product progress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Does not choose </a:t>
            </a:r>
            <a:r>
              <a:rPr lang="en-US" sz="1500">
                <a:solidFill>
                  <a:srgbClr val="FFFFFF"/>
                </a:solidFill>
              </a:rPr>
              <a:t>how much work will be accomplished in the Sprint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rgbClr val="FFFFFF"/>
                </a:solidFill>
              </a:rPr>
              <a:t>Does not change </a:t>
            </a:r>
            <a:r>
              <a:rPr lang="en-US" sz="1500">
                <a:solidFill>
                  <a:srgbClr val="FFFFFF"/>
                </a:solidFill>
              </a:rPr>
              <a:t>anything within the Sprint once it has started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87F9-053B-4BBC-B726-7BFBA854B6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sz="7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6AE8-21E8-4B0D-8A5D-AEA5CB3A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273843"/>
            <a:ext cx="789052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“Team”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2440-9A62-4706-A143-B32E36E5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16950"/>
            <a:ext cx="7886699" cy="31157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The team’s Dos and Don’ts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Self organizing </a:t>
            </a:r>
            <a:r>
              <a:rPr lang="en-US" dirty="0">
                <a:solidFill>
                  <a:srgbClr val="FFFFFF"/>
                </a:solidFill>
              </a:rPr>
              <a:t>(Self empowered, Responsible with no individual egos)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Should include </a:t>
            </a:r>
            <a:r>
              <a:rPr lang="en-US" b="1" dirty="0">
                <a:solidFill>
                  <a:srgbClr val="FFFFFF"/>
                </a:solidFill>
              </a:rPr>
              <a:t>developers, testers, UI designers</a:t>
            </a:r>
            <a:r>
              <a:rPr lang="en-US" dirty="0">
                <a:solidFill>
                  <a:srgbClr val="FFFFFF"/>
                </a:solidFill>
              </a:rPr>
              <a:t>, etc.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Full Time (FTEs)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Should not change </a:t>
            </a:r>
            <a:r>
              <a:rPr lang="en-US" dirty="0">
                <a:solidFill>
                  <a:srgbClr val="FFFFFF"/>
                </a:solidFill>
              </a:rPr>
              <a:t>during Sprints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Should not skip </a:t>
            </a:r>
            <a:r>
              <a:rPr lang="en-US" dirty="0">
                <a:solidFill>
                  <a:srgbClr val="FFFFFF"/>
                </a:solidFill>
              </a:rPr>
              <a:t>meetings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Should not stop </a:t>
            </a:r>
            <a:r>
              <a:rPr lang="en-US" dirty="0">
                <a:solidFill>
                  <a:srgbClr val="FFFFFF"/>
                </a:solidFill>
              </a:rPr>
              <a:t>working when they hit roadblock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1EE4C-2E5A-48A6-856E-C107D72DFD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 sz="7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16F59CE0-4ABE-49FF-8F8B-52737F12EFDA}"/>
              </a:ext>
            </a:extLst>
          </p:cNvPr>
          <p:cNvGrpSpPr>
            <a:grpSpLocks/>
          </p:cNvGrpSpPr>
          <p:nvPr/>
        </p:nvGrpSpPr>
        <p:grpSpPr bwMode="auto">
          <a:xfrm>
            <a:off x="4379269" y="2626822"/>
            <a:ext cx="1911668" cy="1603058"/>
            <a:chOff x="0" y="0"/>
            <a:chExt cx="1784" cy="1496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FB4296F2-776A-408F-AED6-246A01E45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84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45514C8E-88F6-43A2-8E60-369EFDBBC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76"/>
              <a:ext cx="79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1620" dirty="0">
                  <a:solidFill>
                    <a:schemeClr val="tx1"/>
                  </a:solidFill>
                </a:rPr>
                <a:t>Sprint</a:t>
              </a:r>
            </a:p>
            <a:p>
              <a:pPr eaLnBrk="1" hangingPunct="1"/>
              <a:r>
                <a:rPr lang="en-US" altLang="en-US" sz="1620" dirty="0">
                  <a:solidFill>
                    <a:schemeClr val="tx1"/>
                  </a:solidFill>
                </a:rPr>
                <a:t>2-4 weeks</a:t>
              </a:r>
            </a:p>
          </p:txBody>
        </p: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5B63A81B-61F3-4120-B754-0CF2D1F3DEE3}"/>
              </a:ext>
            </a:extLst>
          </p:cNvPr>
          <p:cNvGrpSpPr>
            <a:grpSpLocks/>
          </p:cNvGrpSpPr>
          <p:nvPr/>
        </p:nvGrpSpPr>
        <p:grpSpPr bwMode="auto">
          <a:xfrm>
            <a:off x="2430126" y="3152423"/>
            <a:ext cx="2004893" cy="1015842"/>
            <a:chOff x="-284" y="-580"/>
            <a:chExt cx="1871" cy="94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AFFD2A8F-E43B-4998-AC05-CF3B7410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" y="0"/>
              <a:ext cx="14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1F0D6125-74D3-4371-AF7A-2CCDFD166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-580"/>
              <a:ext cx="1319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1620" dirty="0">
                  <a:solidFill>
                    <a:schemeClr val="tx1"/>
                  </a:solidFill>
                </a:rPr>
                <a:t>Sprint planning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93C5C7-E6CB-48BB-A974-B9951A084D03}"/>
              </a:ext>
            </a:extLst>
          </p:cNvPr>
          <p:cNvGrpSpPr/>
          <p:nvPr/>
        </p:nvGrpSpPr>
        <p:grpSpPr>
          <a:xfrm>
            <a:off x="807808" y="3603229"/>
            <a:ext cx="1496633" cy="626651"/>
            <a:chOff x="1634490" y="2969895"/>
            <a:chExt cx="1995510" cy="835534"/>
          </a:xfrm>
        </p:grpSpPr>
        <p:pic>
          <p:nvPicPr>
            <p:cNvPr id="15" name="Picture 9">
              <a:extLst>
                <a:ext uri="{FF2B5EF4-FFF2-40B4-BE49-F238E27FC236}">
                  <a16:creationId xmlns:a16="http://schemas.microsoft.com/office/drawing/2014/main" id="{9E152D11-1AD4-4B3B-BD4A-1F3BE6E1A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490" y="2969895"/>
              <a:ext cx="1508760" cy="560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>
              <a:extLst>
                <a:ext uri="{FF2B5EF4-FFF2-40B4-BE49-F238E27FC236}">
                  <a16:creationId xmlns:a16="http://schemas.microsoft.com/office/drawing/2014/main" id="{E7C5D27A-428D-4970-A4EF-07618A277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49" y="3112169"/>
              <a:ext cx="1508760" cy="560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>
              <a:extLst>
                <a:ext uri="{FF2B5EF4-FFF2-40B4-BE49-F238E27FC236}">
                  <a16:creationId xmlns:a16="http://schemas.microsoft.com/office/drawing/2014/main" id="{DE3CDFEC-E329-4A73-9592-62260EBFF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40" y="3245359"/>
              <a:ext cx="1508760" cy="560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20">
            <a:extLst>
              <a:ext uri="{FF2B5EF4-FFF2-40B4-BE49-F238E27FC236}">
                <a16:creationId xmlns:a16="http://schemas.microsoft.com/office/drawing/2014/main" id="{429FED40-0A22-4257-A9FC-7830BC34E5CF}"/>
              </a:ext>
            </a:extLst>
          </p:cNvPr>
          <p:cNvSpPr>
            <a:spLocks/>
          </p:cNvSpPr>
          <p:nvPr/>
        </p:nvSpPr>
        <p:spPr bwMode="auto">
          <a:xfrm>
            <a:off x="829945" y="3151339"/>
            <a:ext cx="1413391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1620" dirty="0">
                <a:solidFill>
                  <a:schemeClr val="tx1"/>
                </a:solidFill>
              </a:rPr>
              <a:t>Refining backlog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A3514668-BE42-4723-8F02-379D1A495B03}"/>
              </a:ext>
            </a:extLst>
          </p:cNvPr>
          <p:cNvSpPr>
            <a:spLocks/>
          </p:cNvSpPr>
          <p:nvPr/>
        </p:nvSpPr>
        <p:spPr bwMode="auto">
          <a:xfrm>
            <a:off x="6415608" y="3151338"/>
            <a:ext cx="1540770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1620" dirty="0">
                <a:solidFill>
                  <a:schemeClr val="tx1"/>
                </a:solidFill>
              </a:rPr>
              <a:t>Working 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AD77C-D80B-49E3-B35B-5A44CDE7303E}"/>
              </a:ext>
            </a:extLst>
          </p:cNvPr>
          <p:cNvSpPr txBox="1"/>
          <p:nvPr/>
        </p:nvSpPr>
        <p:spPr>
          <a:xfrm>
            <a:off x="1294000" y="192364"/>
            <a:ext cx="6555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Agile Project Process (Events)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2E4A7798-BCB1-4158-ABB5-86F0EEF14B76}"/>
              </a:ext>
            </a:extLst>
          </p:cNvPr>
          <p:cNvSpPr/>
          <p:nvPr/>
        </p:nvSpPr>
        <p:spPr>
          <a:xfrm>
            <a:off x="281451" y="1728316"/>
            <a:ext cx="1961885" cy="898506"/>
          </a:xfrm>
          <a:prstGeom prst="borderCallout1">
            <a:avLst>
              <a:gd name="adj1" fmla="val 101456"/>
              <a:gd name="adj2" fmla="val 45282"/>
              <a:gd name="adj3" fmla="val 224917"/>
              <a:gd name="adj4" fmla="val 616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schemeClr val="tx1"/>
                </a:solidFill>
              </a:rPr>
              <a:t>Involves creating requirements creation, prioritization and estimation. 10% of each Sprint. </a:t>
            </a:r>
          </a:p>
          <a:p>
            <a:pPr lvl="0"/>
            <a:r>
              <a:rPr lang="en-US" sz="1100" dirty="0">
                <a:solidFill>
                  <a:schemeClr val="tx1"/>
                </a:solidFill>
              </a:rPr>
              <a:t>Product Backlog = Wish List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0ECEAB3-D7D2-4575-88A2-7DDCBC1E0C53}"/>
              </a:ext>
            </a:extLst>
          </p:cNvPr>
          <p:cNvSpPr/>
          <p:nvPr/>
        </p:nvSpPr>
        <p:spPr>
          <a:xfrm>
            <a:off x="2430126" y="1839334"/>
            <a:ext cx="2141874" cy="982374"/>
          </a:xfrm>
          <a:prstGeom prst="borderCallout1">
            <a:avLst>
              <a:gd name="adj1" fmla="val 101456"/>
              <a:gd name="adj2" fmla="val 45282"/>
              <a:gd name="adj3" fmla="val 203228"/>
              <a:gd name="adj4" fmla="val 570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Occurs every Sprint.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Half Review and half design.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Pull a small chunk from the Sprint Backlog and decide how to develop.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E07C60D9-029F-4D8B-82C5-B75798702274}"/>
              </a:ext>
            </a:extLst>
          </p:cNvPr>
          <p:cNvSpPr/>
          <p:nvPr/>
        </p:nvSpPr>
        <p:spPr>
          <a:xfrm>
            <a:off x="5725389" y="1641395"/>
            <a:ext cx="2485738" cy="439520"/>
          </a:xfrm>
          <a:prstGeom prst="borderCallout1">
            <a:avLst>
              <a:gd name="adj1" fmla="val 101456"/>
              <a:gd name="adj2" fmla="val 45282"/>
              <a:gd name="adj3" fmla="val 275674"/>
              <a:gd name="adj4" fmla="val -181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Sprints are a max length on 1 month.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All work should be marked as DONE.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2B2D7D7E-535C-419B-9D59-1ABF9309150E}"/>
              </a:ext>
            </a:extLst>
          </p:cNvPr>
          <p:cNvSpPr/>
          <p:nvPr/>
        </p:nvSpPr>
        <p:spPr>
          <a:xfrm>
            <a:off x="4531668" y="2090043"/>
            <a:ext cx="1077847" cy="690229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45A2B897-5E85-4BEF-BBE5-F32D504059D2}"/>
              </a:ext>
            </a:extLst>
          </p:cNvPr>
          <p:cNvSpPr/>
          <p:nvPr/>
        </p:nvSpPr>
        <p:spPr>
          <a:xfrm>
            <a:off x="4447829" y="765857"/>
            <a:ext cx="1277560" cy="778278"/>
          </a:xfrm>
          <a:prstGeom prst="borderCallout1">
            <a:avLst>
              <a:gd name="adj1" fmla="val 101456"/>
              <a:gd name="adj2" fmla="val 45282"/>
              <a:gd name="adj3" fmla="val 222714"/>
              <a:gd name="adj4" fmla="val 4847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Daily 15 minute scrums, same time and same place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DE3527C-9551-4929-BBFC-1F09F9923464}"/>
              </a:ext>
            </a:extLst>
          </p:cNvPr>
          <p:cNvSpPr/>
          <p:nvPr/>
        </p:nvSpPr>
        <p:spPr>
          <a:xfrm>
            <a:off x="6631135" y="3528007"/>
            <a:ext cx="1218863" cy="72156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ACF4FAE-C34B-421D-9C7C-A206EF21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8E1D5B-E4C7-4D64-AE76-E63DACC2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7BA0CA43-7B32-4351-AEBC-8D4A4367060F}"/>
              </a:ext>
            </a:extLst>
          </p:cNvPr>
          <p:cNvSpPr/>
          <p:nvPr/>
        </p:nvSpPr>
        <p:spPr>
          <a:xfrm>
            <a:off x="6443336" y="2621623"/>
            <a:ext cx="1767791" cy="439520"/>
          </a:xfrm>
          <a:prstGeom prst="borderCallout1">
            <a:avLst>
              <a:gd name="adj1" fmla="val 101456"/>
              <a:gd name="adj2" fmla="val 45282"/>
              <a:gd name="adj3" fmla="val 220793"/>
              <a:gd name="adj4" fmla="val 48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The DONE work is shown to the stakeholders.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58B00-EEB5-4425-8C49-7B2F5BD2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76" y="300089"/>
            <a:ext cx="2348604" cy="1202282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170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Medi Servat	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INFO6255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m.servattalab@northeastern.edu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3D92A-B03F-41C5-A3B6-423F03CD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3FE-C8C5-4BD8-A99B-C9032436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4364-15D5-4008-9845-555D91C8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6844"/>
            <a:ext cx="7886700" cy="3575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Scrum projects progress via a series of Sprints</a:t>
            </a:r>
          </a:p>
          <a:p>
            <a:r>
              <a:rPr lang="en-US" dirty="0"/>
              <a:t>During a Sprint the Scrum team takes a small set of features from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Idea -&gt; Coded -&gt; Tested</a:t>
            </a:r>
          </a:p>
          <a:p>
            <a:r>
              <a:rPr lang="en-US" dirty="0"/>
              <a:t>At the end of the Sprint the team has gone through: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Idea -&gt; Coded -&gt; Tested -&gt; Integrated -&gt; Delivered</a:t>
            </a:r>
          </a:p>
          <a:p>
            <a:endParaRPr lang="en-US" dirty="0"/>
          </a:p>
          <a:p>
            <a:r>
              <a:rPr lang="en-US" b="1" dirty="0"/>
              <a:t>There should be </a:t>
            </a:r>
            <a:r>
              <a:rPr lang="en-US" b="1" u="sng" dirty="0"/>
              <a:t>No Changes </a:t>
            </a:r>
            <a:r>
              <a:rPr lang="en-US" b="1" dirty="0"/>
              <a:t>during a Sprint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FEEB-1E5E-46A9-B512-7739B7C7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72189-F838-4BF7-AF4F-C16845A8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A2FFB3D5-7FCD-409A-8E0D-01D7879C39E9}"/>
              </a:ext>
            </a:extLst>
          </p:cNvPr>
          <p:cNvGrpSpPr>
            <a:grpSpLocks/>
          </p:cNvGrpSpPr>
          <p:nvPr/>
        </p:nvGrpSpPr>
        <p:grpSpPr bwMode="auto">
          <a:xfrm>
            <a:off x="7311815" y="286366"/>
            <a:ext cx="1532003" cy="1184767"/>
            <a:chOff x="0" y="0"/>
            <a:chExt cx="1784" cy="1496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FE336D94-C7F0-428E-8CED-A11837F9E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84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B8A21271-B8C1-4F61-963E-72C0171C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492"/>
              <a:ext cx="4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1620" dirty="0">
                  <a:solidFill>
                    <a:schemeClr val="tx1"/>
                  </a:solidFill>
                </a:rPr>
                <a:t>Sprint</a:t>
              </a:r>
            </a:p>
          </p:txBody>
        </p:sp>
      </p:grp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8B195BD0-258C-449E-A353-F3C0E06986D7}"/>
              </a:ext>
            </a:extLst>
          </p:cNvPr>
          <p:cNvSpPr/>
          <p:nvPr/>
        </p:nvSpPr>
        <p:spPr>
          <a:xfrm>
            <a:off x="7311815" y="119085"/>
            <a:ext cx="858806" cy="489654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9440F-5EE1-4082-BCFB-205B6AD2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90" y="3830084"/>
            <a:ext cx="7263829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D0BB-2706-4B0D-8B71-E2A9436F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Durations,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D3BC-4CC6-4BE2-8D1F-D9A2A6FF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Four-Week Sprint: 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easy to roadmap, low process load</a:t>
            </a:r>
          </a:p>
          <a:p>
            <a:pPr lvl="1"/>
            <a:r>
              <a:rPr lang="en-US" b="1" dirty="0"/>
              <a:t>Cons</a:t>
            </a:r>
            <a:r>
              <a:rPr lang="en-US" dirty="0"/>
              <a:t>: Long turnaround and mini Waterfall</a:t>
            </a:r>
          </a:p>
          <a:p>
            <a:endParaRPr lang="en-US" b="1" dirty="0"/>
          </a:p>
          <a:p>
            <a:r>
              <a:rPr lang="en-US" b="1" dirty="0"/>
              <a:t>One Week Sprint: 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Fast Turnaround, High Energy</a:t>
            </a:r>
          </a:p>
          <a:p>
            <a:pPr lvl="1"/>
            <a:r>
              <a:rPr lang="en-US" b="1" dirty="0"/>
              <a:t>Cons: </a:t>
            </a:r>
            <a:r>
              <a:rPr lang="en-US" dirty="0"/>
              <a:t>Minimal customer feedback, Lack of a roadmap, Relatively heavy or no process.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FEE0-0875-4B78-8E25-EB3AA72E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28415-0D20-4494-8B26-9F0DE0B7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E368-AC8F-44FA-A7D4-48D0700C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8" y="1474342"/>
            <a:ext cx="3477803" cy="12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FD7CC-4DBC-4AEF-B4BE-4A1A2CB7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273843"/>
            <a:ext cx="7890527" cy="9941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A9C3-3BB7-4FCF-B7D3-AB606A94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950"/>
            <a:ext cx="7886699" cy="311577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Sprint Planning: </a:t>
            </a:r>
            <a:r>
              <a:rPr lang="en-US" sz="2000" dirty="0">
                <a:solidFill>
                  <a:srgbClr val="FFFFFF"/>
                </a:solidFill>
              </a:rPr>
              <a:t>2 hours per week on Requirements &amp; Design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Sprints: </a:t>
            </a:r>
            <a:r>
              <a:rPr lang="en-US" sz="2000" dirty="0">
                <a:solidFill>
                  <a:srgbClr val="FFFFFF"/>
                </a:solidFill>
              </a:rPr>
              <a:t>One Month Max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Daily Scrums: </a:t>
            </a:r>
            <a:r>
              <a:rPr lang="en-US" sz="2000" dirty="0">
                <a:solidFill>
                  <a:srgbClr val="FFFFFF"/>
                </a:solidFill>
              </a:rPr>
              <a:t>15 minutes Daily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Backlog Refinement (grooming): </a:t>
            </a:r>
            <a:r>
              <a:rPr lang="en-US" sz="2000" dirty="0">
                <a:solidFill>
                  <a:srgbClr val="FFFFFF"/>
                </a:solidFill>
              </a:rPr>
              <a:t>2 hours/week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Sprint Review: </a:t>
            </a:r>
            <a:r>
              <a:rPr lang="en-US" sz="2000" dirty="0">
                <a:solidFill>
                  <a:srgbClr val="FFFFFF"/>
                </a:solidFill>
              </a:rPr>
              <a:t>a couple of hours a week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Sprint Retrospectives: </a:t>
            </a:r>
            <a:r>
              <a:rPr lang="en-US" sz="2000" dirty="0">
                <a:solidFill>
                  <a:srgbClr val="FFFFFF"/>
                </a:solidFill>
              </a:rPr>
              <a:t>a few hours for a one month Sprint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B2A9-40BF-4A33-8DD7-B4030AFD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D408-7F5E-4B73-855E-C52847C6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>
                <a:solidFill>
                  <a:srgbClr val="FFFFFF">
                    <a:alpha val="80000"/>
                  </a:srgb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1E78-0EC2-4380-90C1-D3D6CB2F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</p:spPr>
        <p:txBody>
          <a:bodyPr>
            <a:normAutofit/>
          </a:bodyPr>
          <a:lstStyle/>
          <a:p>
            <a:r>
              <a:rPr lang="en-US"/>
              <a:t>Agile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938D-3A25-4BEA-B2BA-58E89D1D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2903821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Themes, Epics, User Stories and Tasks </a:t>
            </a:r>
            <a:r>
              <a:rPr lang="en-US" sz="2000" dirty="0"/>
              <a:t>– a Hierarchy to create Requirements</a:t>
            </a:r>
          </a:p>
          <a:p>
            <a:r>
              <a:rPr lang="en-US" sz="2000" b="1" dirty="0"/>
              <a:t>Product Backlog </a:t>
            </a:r>
            <a:r>
              <a:rPr lang="en-US" sz="2000" dirty="0"/>
              <a:t>– A list of desired work on the project</a:t>
            </a:r>
          </a:p>
          <a:p>
            <a:r>
              <a:rPr lang="en-US" sz="2000" b="1" dirty="0"/>
              <a:t>The Sprint Backlog </a:t>
            </a:r>
            <a:r>
              <a:rPr lang="en-US" sz="2000" dirty="0"/>
              <a:t>– The Product Owner works with the Development team to select stories based on a Sprint goal</a:t>
            </a:r>
          </a:p>
          <a:p>
            <a:r>
              <a:rPr lang="en-US" sz="2000" b="1" dirty="0"/>
              <a:t>Burndown Charts </a:t>
            </a:r>
            <a:r>
              <a:rPr lang="en-US" sz="2000" dirty="0"/>
              <a:t>– Tracks work remaining. Story Points vs. Days.</a:t>
            </a:r>
          </a:p>
          <a:p>
            <a:pPr lvl="1"/>
            <a:r>
              <a:rPr lang="en-US" sz="2000" b="1" dirty="0"/>
              <a:t>Sprint Burndown Chart </a:t>
            </a:r>
            <a:r>
              <a:rPr lang="en-US" sz="2000" dirty="0"/>
              <a:t>– Show work remaining</a:t>
            </a:r>
          </a:p>
          <a:p>
            <a:pPr lvl="1"/>
            <a:r>
              <a:rPr lang="en-US" sz="2000" b="1" dirty="0"/>
              <a:t>Release Burndown Chart </a:t>
            </a:r>
            <a:r>
              <a:rPr lang="en-US" sz="2000" dirty="0"/>
              <a:t>– Show work remaining for the entire release</a:t>
            </a:r>
          </a:p>
          <a:p>
            <a:r>
              <a:rPr lang="en-US" sz="2000" b="1" dirty="0"/>
              <a:t>Velocity </a:t>
            </a:r>
            <a:r>
              <a:rPr lang="en-US" sz="2000" dirty="0"/>
              <a:t>– Rate of Progress.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796C-5886-4D61-818C-FAEC4990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558188"/>
            <a:ext cx="2057400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D701-CF03-4A45-ADCB-EB60D48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558188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271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66D0-5665-48E3-A7D8-5CF8159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273843"/>
            <a:ext cx="7890527" cy="9941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Agile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0933-8880-40D1-845B-71D1BE95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950"/>
            <a:ext cx="7886699" cy="311577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Product Vision </a:t>
            </a:r>
            <a:r>
              <a:rPr lang="en-US" sz="1800" dirty="0">
                <a:solidFill>
                  <a:srgbClr val="FFFFFF"/>
                </a:solidFill>
              </a:rPr>
              <a:t>– is key to success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Product Roadmap </a:t>
            </a:r>
            <a:r>
              <a:rPr lang="en-US" sz="1800" dirty="0">
                <a:solidFill>
                  <a:srgbClr val="FFFFFF"/>
                </a:solidFill>
              </a:rPr>
              <a:t>– shows progress toward strategy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Release Plan </a:t>
            </a:r>
            <a:r>
              <a:rPr lang="en-US" sz="1800" dirty="0">
                <a:solidFill>
                  <a:srgbClr val="FFFFFF"/>
                </a:solidFill>
              </a:rPr>
              <a:t>– Occurs once the vision and roadmap are complete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Sprint Plan </a:t>
            </a:r>
            <a:r>
              <a:rPr lang="en-US" sz="1800" dirty="0">
                <a:solidFill>
                  <a:srgbClr val="FFFFFF"/>
                </a:solidFill>
              </a:rPr>
              <a:t>– Sprint Planning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Daily Plan </a:t>
            </a:r>
            <a:r>
              <a:rPr lang="en-US" sz="1800" dirty="0">
                <a:solidFill>
                  <a:srgbClr val="FFFFFF"/>
                </a:solidFill>
              </a:rPr>
              <a:t>– Scrums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Minimum Viable Product: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highest return on Investment.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test an idea by exposing an early version to target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08FC-B9FE-456A-8BC5-7DC08AD0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CBAA-1C70-4F09-94DC-77B98B92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>
                <a:solidFill>
                  <a:srgbClr val="FFFFFF">
                    <a:alpha val="80000"/>
                  </a:srgb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4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https://martinfowler.com/agile.html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lnSpc>
                <a:spcPct val="150000"/>
              </a:lnSpc>
              <a:buAutoNum type="arabicPeriod"/>
            </a:pPr>
            <a:r>
              <a:rPr lang="en-US" dirty="0">
                <a:hlinkClick r:id="rId4"/>
              </a:rPr>
              <a:t>http://info.thoughtworks.com/rs/thoughtworks2/images/ebook-agile-software-testing.pdf?aliId=26951538</a:t>
            </a:r>
            <a:endParaRPr lang="en-US" dirty="0"/>
          </a:p>
          <a:p>
            <a:pPr lvl="0">
              <a:lnSpc>
                <a:spcPct val="150000"/>
              </a:lnSpc>
              <a:buAutoNum type="arabicPeriod"/>
            </a:pPr>
            <a:r>
              <a:rPr lang="en-US" dirty="0">
                <a:hlinkClick r:id="rId5"/>
              </a:rPr>
              <a:t>Https://Scrum.org</a:t>
            </a:r>
            <a:endParaRPr lang="en-US" dirty="0"/>
          </a:p>
          <a:p>
            <a:pPr lvl="0">
              <a:lnSpc>
                <a:spcPct val="150000"/>
              </a:lnSpc>
              <a:buAutoNum type="arabicPeriod"/>
            </a:pPr>
            <a:r>
              <a:rPr lang="en-US" dirty="0">
                <a:hlinkClick r:id="rId6"/>
              </a:rPr>
              <a:t>http://agilemanifesto.org</a:t>
            </a:r>
            <a:endParaRPr lang="en-US" dirty="0"/>
          </a:p>
          <a:p>
            <a:pPr lvl="0">
              <a:lnSpc>
                <a:spcPct val="150000"/>
              </a:lnSpc>
              <a:buAutoNum type="arabicPeriod"/>
            </a:pPr>
            <a:r>
              <a:rPr lang="en-US" dirty="0"/>
              <a:t>Agile product ownership in a nutshell</a:t>
            </a:r>
          </a:p>
          <a:p>
            <a:pPr lvl="0">
              <a:lnSpc>
                <a:spcPct val="150000"/>
              </a:lnSpc>
              <a:buAutoNum type="arabicPeriod"/>
            </a:pPr>
            <a:endParaRPr lang="en-US" dirty="0"/>
          </a:p>
          <a:p>
            <a:pPr marL="114300" lvl="0" indent="0">
              <a:lnSpc>
                <a:spcPct val="150000"/>
              </a:lnSpc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1B05F-5067-4967-89D5-44D97E30E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8270A-1C1F-4D5A-85CB-F54A2932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36189"/>
            <a:ext cx="789052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 the Agile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3C70-0AF7-4726-AC05-23687558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43855"/>
            <a:ext cx="3702050" cy="29888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It is </a:t>
            </a:r>
            <a:r>
              <a:rPr lang="en-US" sz="1500" b="1"/>
              <a:t>difficult to change </a:t>
            </a:r>
            <a:r>
              <a:rPr lang="en-US" sz="1500"/>
              <a:t>the culture of an organization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Waterfall</a:t>
            </a:r>
            <a:r>
              <a:rPr lang="en-US" sz="1500"/>
              <a:t> is in place and is hard to change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Not many people like </a:t>
            </a:r>
            <a:r>
              <a:rPr lang="en-US" sz="1500" b="1"/>
              <a:t>“Change”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Agile can be implemented via: </a:t>
            </a:r>
            <a:r>
              <a:rPr lang="en-US" sz="1500" b="1"/>
              <a:t>Education, Execution and Continuous Improvement </a:t>
            </a:r>
            <a:r>
              <a:rPr lang="en-US" sz="1500"/>
              <a:t>in any organization.</a:t>
            </a:r>
          </a:p>
        </p:txBody>
      </p:sp>
      <p:pic>
        <p:nvPicPr>
          <p:cNvPr id="8" name="Graphic 7" descr="Education">
            <a:extLst>
              <a:ext uri="{FF2B5EF4-FFF2-40B4-BE49-F238E27FC236}">
                <a16:creationId xmlns:a16="http://schemas.microsoft.com/office/drawing/2014/main" id="{E64E4249-0781-4CC5-82E8-1B50098E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9855" y="1643855"/>
            <a:ext cx="2988867" cy="29888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F9A26-E780-49F4-B76D-183061BD92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 sz="7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2E595-1BD2-4DB1-8A4B-C31D29FE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BDA1-BA5A-4D9C-86D6-FB7C401C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3050"/>
            <a:ext cx="7886700" cy="29038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Research on line and find </a:t>
            </a:r>
            <a:r>
              <a:rPr lang="en-US" sz="1800" b="1" u="sng" dirty="0"/>
              <a:t>one Success Story </a:t>
            </a:r>
            <a:r>
              <a:rPr lang="en-US" sz="1800" b="1" dirty="0"/>
              <a:t>about how the Agile process changed the mindset and delivered a good quality product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indent="0" algn="ctr" defTabSz="914400">
              <a:spcAft>
                <a:spcPts val="600"/>
              </a:spcAft>
              <a:buNone/>
            </a:pPr>
            <a:r>
              <a:rPr lang="en-US" sz="1800" b="1" dirty="0"/>
              <a:t>-- OR  --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Research on line and find </a:t>
            </a:r>
            <a:r>
              <a:rPr lang="en-US" sz="1800" b="1" u="sng" dirty="0"/>
              <a:t>one Failed Story </a:t>
            </a:r>
            <a:r>
              <a:rPr lang="en-US" sz="1800" b="1" dirty="0"/>
              <a:t>about how the Agile process did not work in the organization and why it failed.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401DD-3947-410C-A11B-B101109356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558188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7632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 descr="agile-fluency.png"/>
          <p:cNvPicPr preferRelativeResize="0"/>
          <p:nvPr/>
        </p:nvPicPr>
        <p:blipFill rotWithShape="1">
          <a:blip r:embed="rId3">
            <a:alphaModFix/>
          </a:blip>
          <a:srcRect l="3857" r="3857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91875" y="254500"/>
            <a:ext cx="48135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Development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91975" y="1854950"/>
            <a:ext cx="4813500" cy="2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Adaptive rather than predictive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People oriented than process oriented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Project is divided into milestones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Minimum viable product (MVP)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Scrum teams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Milestones have sprints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Each sprint has multiple stories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Stories are the deveralibles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91A31-7B51-475E-A2E1-65D98F014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2750-5851-4CE4-9B00-E2DC18F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3" y="289942"/>
            <a:ext cx="8267334" cy="730784"/>
          </a:xfrm>
        </p:spPr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FFD8-A92E-4F57-BD7D-FE9B7952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975" y="1854950"/>
            <a:ext cx="8267234" cy="28816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28F76-8DE9-4066-8868-7BE6D6C35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19FA2-12E2-4350-B9E8-21266B11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5" y="1196646"/>
            <a:ext cx="8413692" cy="3609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254820-6A30-4681-B36E-58B7C4D55167}"/>
              </a:ext>
            </a:extLst>
          </p:cNvPr>
          <p:cNvSpPr/>
          <p:nvPr/>
        </p:nvSpPr>
        <p:spPr>
          <a:xfrm>
            <a:off x="1757124" y="4784929"/>
            <a:ext cx="5336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https://www.venveo.com/blog/agile-vs-waterfall-project-management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587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Testing in Agile World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28650" y="1543050"/>
            <a:ext cx="7886700" cy="290382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Each sprint adds new feature and refactoring as the design might evolve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Previous code should continue to work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Automated testing framework provides the firepower for this continuous development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Automated tests are added incrementally and developing a prefect testing framework is not the intention at the start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Meaningful tests add more value than automated everything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60CA9-FED0-4C05-ABF3-E2FBA1EAC6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558188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81BED-6864-48AE-BB37-EAA87DA8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1811491"/>
            <a:ext cx="2588798" cy="1799902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behind the Agile Manifesto</a:t>
            </a:r>
            <a:br>
              <a:rPr lang="en-US" alt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A83B4-A02A-4774-89AB-38A01E3E02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BF5636-9C80-43CD-B72C-F52D7AC83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24228" y="603504"/>
            <a:ext cx="5623317" cy="39364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indent="-457200" defTabSz="91440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1" i="1" u="none" strike="noStrike" cap="none" normalizeH="0" baseline="0">
                <a:ln>
                  <a:noFill/>
                </a:ln>
                <a:effectLst/>
              </a:rPr>
              <a:t>We follow these 12 principles:</a:t>
            </a:r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en-US" sz="1900"/>
              <a:t>Our highest </a:t>
            </a:r>
            <a:r>
              <a:rPr lang="en-US" altLang="en-US" sz="1900" b="1" u="sng"/>
              <a:t>priority is to satisfy the customer </a:t>
            </a:r>
            <a:r>
              <a:rPr lang="en-US" altLang="en-US" sz="1900"/>
              <a:t>through early and continuous delivery of valuable software.</a:t>
            </a:r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endParaRPr lang="en-US" altLang="en-US" sz="1900" b="1" u="sng"/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 u="sng"/>
              <a:t>Welcome changing requirements</a:t>
            </a:r>
            <a:r>
              <a:rPr lang="en-US" altLang="en-US" sz="1900"/>
              <a:t>, even late in development. Agile processes harness change for the customer's competitive advantage.</a:t>
            </a:r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endParaRPr lang="en-US" altLang="en-US" sz="1900" b="1" u="sng"/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 u="sng"/>
              <a:t>Deliver working software frequently</a:t>
            </a:r>
            <a:r>
              <a:rPr lang="en-US" altLang="en-US" sz="1900"/>
              <a:t>, from a couple of weeks to a couple of months, with a preference to the shorter timescale. </a:t>
            </a:r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endParaRPr lang="en-US" altLang="en-US" sz="1900"/>
          </a:p>
          <a:p>
            <a:pPr marL="685800" indent="-4572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en-US" sz="1900" b="1"/>
              <a:t>Business people and developers </a:t>
            </a:r>
            <a:r>
              <a:rPr lang="en-US" altLang="en-US" sz="1900"/>
              <a:t>must </a:t>
            </a:r>
            <a:r>
              <a:rPr lang="en-US" altLang="en-US" sz="1900" u="sng"/>
              <a:t>work together daily </a:t>
            </a:r>
            <a:r>
              <a:rPr lang="en-US" altLang="en-US" sz="1900"/>
              <a:t>throughout the project.</a:t>
            </a:r>
            <a:endParaRPr lang="en-US" alt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82E9-563F-4F18-B0C6-4644AE2D10EF}"/>
              </a:ext>
            </a:extLst>
          </p:cNvPr>
          <p:cNvSpPr txBox="1"/>
          <p:nvPr/>
        </p:nvSpPr>
        <p:spPr>
          <a:xfrm>
            <a:off x="2184400" y="4849091"/>
            <a:ext cx="500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https://martinfowler.com/agile.html</a:t>
            </a:r>
            <a:endParaRPr lang="en-US" sz="1200" b="1" i="1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4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7D94D-FDBB-4C98-8D08-0D46C89D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1811491"/>
            <a:ext cx="2588798" cy="1799902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behind the Agile Manifesto (Continued)</a:t>
            </a:r>
            <a:endParaRPr lang="en-US" sz="3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DC14F-E208-4E9E-B172-4457D4FC1A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1A43-00C5-49BF-8951-6E988BC7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7538" y="853536"/>
            <a:ext cx="5906692" cy="393649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5"/>
            </a:pPr>
            <a:r>
              <a:rPr lang="en-US" altLang="en-US" sz="1800" dirty="0"/>
              <a:t>Build projects </a:t>
            </a:r>
            <a:r>
              <a:rPr lang="en-US" altLang="en-US" sz="1800" b="1" u="sng" dirty="0"/>
              <a:t>around motivated individuals</a:t>
            </a:r>
            <a:r>
              <a:rPr lang="en-US" altLang="en-US" sz="1800" dirty="0"/>
              <a:t>. Give them the environment and support they need, and trust them to get the job done.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endParaRPr lang="en-US" altLang="en-US" sz="1800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800" dirty="0"/>
              <a:t>The </a:t>
            </a:r>
            <a:r>
              <a:rPr lang="en-US" altLang="en-US" sz="1800" b="1" dirty="0"/>
              <a:t>most efficient and effective method </a:t>
            </a:r>
            <a:r>
              <a:rPr lang="en-US" altLang="en-US" sz="1800" dirty="0"/>
              <a:t>of conveying information to and within a development team is </a:t>
            </a:r>
            <a:r>
              <a:rPr lang="en-US" altLang="en-US" sz="1800" b="1" u="sng" dirty="0"/>
              <a:t>face-to-face</a:t>
            </a:r>
            <a:r>
              <a:rPr lang="en-US" altLang="en-US" sz="1800" dirty="0"/>
              <a:t> conversation.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endParaRPr lang="en-US" altLang="en-US" sz="1800" b="1" u="sng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800" b="1" u="sng" dirty="0"/>
              <a:t>Working software </a:t>
            </a:r>
            <a:r>
              <a:rPr lang="en-US" altLang="en-US" sz="1800" dirty="0"/>
              <a:t>is the primary measure of progress.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endParaRPr lang="en-US" altLang="en-US" sz="1800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800" dirty="0"/>
              <a:t>Agile processes promote </a:t>
            </a:r>
            <a:r>
              <a:rPr lang="en-US" altLang="en-US" sz="1800" b="1" u="sng" dirty="0"/>
              <a:t>sustainable development</a:t>
            </a:r>
            <a:r>
              <a:rPr lang="en-US" altLang="en-US" sz="1800" dirty="0"/>
              <a:t>. The sponsors, developers, and users should be able to maintain a </a:t>
            </a:r>
            <a:r>
              <a:rPr lang="en-US" altLang="en-US" sz="1800" b="1" dirty="0"/>
              <a:t>constant pace </a:t>
            </a:r>
            <a:r>
              <a:rPr lang="en-US" altLang="en-US" sz="1800" dirty="0"/>
              <a:t>indefinitely.</a:t>
            </a:r>
          </a:p>
          <a:p>
            <a:pPr marL="228600" indent="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21C2-0120-4007-9D79-3C0C8A4EF3F2}"/>
              </a:ext>
            </a:extLst>
          </p:cNvPr>
          <p:cNvSpPr txBox="1"/>
          <p:nvPr/>
        </p:nvSpPr>
        <p:spPr>
          <a:xfrm>
            <a:off x="630747" y="4701778"/>
            <a:ext cx="427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https://martinfowler.com/agile.html</a:t>
            </a:r>
            <a:endParaRPr lang="en-US" sz="1000" b="1" i="1" u="sng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755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7D94D-FDBB-4C98-8D08-0D46C89D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1811491"/>
            <a:ext cx="2588798" cy="1799902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behind the Agile Manifesto (Continued)</a:t>
            </a: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AC6C-7B0A-41B2-A7A5-A3FBA32F96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1A43-00C5-49BF-8951-6E988BC7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1331" y="603504"/>
            <a:ext cx="5549777" cy="393649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9"/>
            </a:pPr>
            <a:r>
              <a:rPr lang="en-US" altLang="en-US" sz="1800" dirty="0"/>
              <a:t>Continuous attention to </a:t>
            </a:r>
            <a:r>
              <a:rPr lang="en-US" altLang="en-US" sz="1800" b="1" u="sng" dirty="0"/>
              <a:t>technical excellence</a:t>
            </a:r>
            <a:r>
              <a:rPr lang="en-US" altLang="en-US" sz="1800" dirty="0"/>
              <a:t> and good design enhances agility 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9"/>
            </a:pPr>
            <a:endParaRPr lang="en-US" altLang="en-US" sz="1800" b="1" u="sng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9"/>
            </a:pPr>
            <a:r>
              <a:rPr lang="en-US" altLang="en-US" sz="1800" b="1" u="sng" dirty="0"/>
              <a:t>Simplicity</a:t>
            </a:r>
            <a:r>
              <a:rPr lang="en-US" altLang="en-US" sz="1800" dirty="0"/>
              <a:t>--the art of maximizing the amount of work not done--</a:t>
            </a:r>
            <a:r>
              <a:rPr lang="en-US" altLang="en-US" sz="1800" b="1" dirty="0"/>
              <a:t>is essential</a:t>
            </a:r>
            <a:r>
              <a:rPr lang="en-US" altLang="en-US" sz="1800" dirty="0"/>
              <a:t>.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9"/>
            </a:pPr>
            <a:endParaRPr lang="en-US" altLang="en-US" sz="1800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9"/>
            </a:pPr>
            <a:r>
              <a:rPr lang="en-US" altLang="en-US" sz="1800" dirty="0"/>
              <a:t>The best architectures, requirements, and designs emerge from </a:t>
            </a:r>
            <a:r>
              <a:rPr lang="en-US" altLang="en-US" sz="1800" b="1" u="sng" dirty="0"/>
              <a:t>self-organizing teams</a:t>
            </a:r>
            <a:r>
              <a:rPr lang="en-US" altLang="en-US" sz="1800" dirty="0"/>
              <a:t>.</a:t>
            </a:r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9"/>
            </a:pPr>
            <a:endParaRPr lang="en-US" altLang="en-US" sz="1800" dirty="0"/>
          </a:p>
          <a:p>
            <a:pPr marL="5715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9"/>
            </a:pPr>
            <a:r>
              <a:rPr lang="en-US" altLang="en-US" sz="1800" dirty="0"/>
              <a:t>At regular intervals, the </a:t>
            </a:r>
            <a:r>
              <a:rPr lang="en-US" altLang="en-US" sz="1800" b="1" u="sng" dirty="0"/>
              <a:t>team reflects on how to become more effective</a:t>
            </a:r>
            <a:r>
              <a:rPr lang="en-US" altLang="en-US" sz="1800" dirty="0"/>
              <a:t>, then tunes and adjusts its behavior accordingly</a:t>
            </a:r>
            <a:endParaRPr lang="en-US" sz="18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3AA4-6858-4ED4-B449-A5595847AB33}"/>
              </a:ext>
            </a:extLst>
          </p:cNvPr>
          <p:cNvSpPr txBox="1"/>
          <p:nvPr/>
        </p:nvSpPr>
        <p:spPr>
          <a:xfrm>
            <a:off x="2208393" y="4632593"/>
            <a:ext cx="488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https://martinfowler.com/agile.html</a:t>
            </a:r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0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94"/>
            <a:ext cx="4211157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70320-FB27-49CF-BFE4-D60A4996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035" y="211222"/>
            <a:ext cx="4795435" cy="615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Agile – Scrum Framework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3964"/>
            <a:ext cx="3750328" cy="405072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3EB1E-F9EF-4052-B554-3AB19398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1" y="1779443"/>
            <a:ext cx="2746374" cy="15997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9DD4-D9FC-42B6-B5B5-C17C4F5E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8035" y="934949"/>
            <a:ext cx="5328874" cy="37751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indent="0" defTabSz="914400">
              <a:spcAft>
                <a:spcPts val="6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There are several Agile Frameworks: </a:t>
            </a:r>
            <a:r>
              <a:rPr lang="en-US" sz="1600" b="1" dirty="0">
                <a:solidFill>
                  <a:srgbClr val="000000"/>
                </a:solidFill>
              </a:rPr>
              <a:t>Scrum, Kanban, XP and Others</a:t>
            </a:r>
          </a:p>
          <a:p>
            <a:pPr marL="5715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Scrum: </a:t>
            </a:r>
            <a:r>
              <a:rPr lang="en-US" sz="1600" dirty="0">
                <a:solidFill>
                  <a:srgbClr val="000000"/>
                </a:solidFill>
              </a:rPr>
              <a:t>A framework within which people can address complex adaptive problems, while productively and creatively delivering products of the highest possible value.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Scrum is </a:t>
            </a:r>
            <a:r>
              <a:rPr lang="en-US" sz="1600" b="1" dirty="0">
                <a:solidFill>
                  <a:srgbClr val="000000"/>
                </a:solidFill>
              </a:rPr>
              <a:t>lightweight</a:t>
            </a:r>
            <a:r>
              <a:rPr lang="en-US" sz="1600" dirty="0">
                <a:solidFill>
                  <a:srgbClr val="000000"/>
                </a:solidFill>
              </a:rPr>
              <a:t> and simple to understand.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Scrum emphasizes </a:t>
            </a:r>
            <a:r>
              <a:rPr lang="en-US" sz="1600" b="1" dirty="0">
                <a:solidFill>
                  <a:srgbClr val="000000"/>
                </a:solidFill>
              </a:rPr>
              <a:t>self-organizing</a:t>
            </a:r>
            <a:r>
              <a:rPr lang="en-US" sz="1600" dirty="0">
                <a:solidFill>
                  <a:srgbClr val="000000"/>
                </a:solidFill>
              </a:rPr>
              <a:t>, cross functional teams.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Scrum does </a:t>
            </a:r>
            <a:r>
              <a:rPr lang="en-US" sz="1600" b="1" dirty="0">
                <a:solidFill>
                  <a:srgbClr val="000000"/>
                </a:solidFill>
              </a:rPr>
              <a:t>not prescribe any technical practices</a:t>
            </a:r>
            <a:r>
              <a:rPr lang="en-US" sz="1600" dirty="0">
                <a:solidFill>
                  <a:srgbClr val="000000"/>
                </a:solidFill>
              </a:rPr>
              <a:t>, rather it </a:t>
            </a:r>
            <a:r>
              <a:rPr lang="en-US" sz="1600" b="1" dirty="0">
                <a:solidFill>
                  <a:srgbClr val="000000"/>
                </a:solidFill>
              </a:rPr>
              <a:t>emphasizes</a:t>
            </a:r>
            <a:r>
              <a:rPr lang="en-US" sz="1600" dirty="0">
                <a:solidFill>
                  <a:srgbClr val="000000"/>
                </a:solidFill>
              </a:rPr>
              <a:t> management practice such as the role of Scrum master.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2C093-4A3F-4A68-B58D-5A0E0BC7F24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On-screen Show (16:9)</PresentationFormat>
  <Paragraphs>252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Gill Sans</vt:lpstr>
      <vt:lpstr>Office Theme</vt:lpstr>
      <vt:lpstr>Northeastern University</vt:lpstr>
      <vt:lpstr>PowerPoint Presentation</vt:lpstr>
      <vt:lpstr>Agile Development</vt:lpstr>
      <vt:lpstr>Agile vs. Waterfall</vt:lpstr>
      <vt:lpstr>Automated Testing in Agile World</vt:lpstr>
      <vt:lpstr>Principles behind the Agile Manifesto </vt:lpstr>
      <vt:lpstr>Principles behind the Agile Manifesto (Continued)</vt:lpstr>
      <vt:lpstr>Principles behind the Agile Manifesto (Continued)</vt:lpstr>
      <vt:lpstr>Agile – Scrum Framework</vt:lpstr>
      <vt:lpstr>More on Scrum Factors and Core Team values</vt:lpstr>
      <vt:lpstr>Scrum Roles</vt:lpstr>
      <vt:lpstr>Scrum Master</vt:lpstr>
      <vt:lpstr>Scrum Master</vt:lpstr>
      <vt:lpstr>Servant Leadership</vt:lpstr>
      <vt:lpstr>Daily Scrums</vt:lpstr>
      <vt:lpstr>Product Owner</vt:lpstr>
      <vt:lpstr>Product Owner Roles</vt:lpstr>
      <vt:lpstr>The “Team”</vt:lpstr>
      <vt:lpstr>PowerPoint Presentation</vt:lpstr>
      <vt:lpstr>Sprints</vt:lpstr>
      <vt:lpstr>Sprint Durations, Pros and Cons</vt:lpstr>
      <vt:lpstr>The Scrum Events</vt:lpstr>
      <vt:lpstr>Agile Terminology</vt:lpstr>
      <vt:lpstr>Agile Planning</vt:lpstr>
      <vt:lpstr>References</vt:lpstr>
      <vt:lpstr>Problems with the Agile Implementation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</dc:title>
  <dc:creator>Medi Servat</dc:creator>
  <cp:lastModifiedBy>Medi Servat</cp:lastModifiedBy>
  <cp:revision>1</cp:revision>
  <dcterms:created xsi:type="dcterms:W3CDTF">2019-09-19T19:13:24Z</dcterms:created>
  <dcterms:modified xsi:type="dcterms:W3CDTF">2019-09-19T19:14:20Z</dcterms:modified>
</cp:coreProperties>
</file>