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303" r:id="rId2"/>
    <p:sldId id="278" r:id="rId3"/>
    <p:sldId id="299" r:id="rId4"/>
    <p:sldId id="292" r:id="rId5"/>
    <p:sldId id="300" r:id="rId6"/>
    <p:sldId id="276" r:id="rId7"/>
    <p:sldId id="301" r:id="rId8"/>
    <p:sldId id="279" r:id="rId9"/>
    <p:sldId id="290" r:id="rId10"/>
    <p:sldId id="289" r:id="rId11"/>
    <p:sldId id="280" r:id="rId12"/>
    <p:sldId id="281" r:id="rId13"/>
    <p:sldId id="287" r:id="rId14"/>
    <p:sldId id="284" r:id="rId15"/>
    <p:sldId id="283" r:id="rId16"/>
    <p:sldId id="285" r:id="rId17"/>
    <p:sldId id="286" r:id="rId18"/>
    <p:sldId id="293" r:id="rId19"/>
    <p:sldId id="294" r:id="rId20"/>
    <p:sldId id="291" r:id="rId21"/>
    <p:sldId id="296" r:id="rId22"/>
    <p:sldId id="295" r:id="rId23"/>
    <p:sldId id="298" r:id="rId24"/>
    <p:sldId id="297" r:id="rId25"/>
    <p:sldId id="27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6FEA5-79FC-4D7C-AB0D-DE282C60F03E}" v="1" dt="2019-09-26T22:24:54.8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di Servat" userId="f387cf9d-4883-44d8-aada-f90097f5bc34" providerId="ADAL" clId="{16F6FEA5-79FC-4D7C-AB0D-DE282C60F03E}"/>
    <pc:docChg chg="undo custSel mod modSld">
      <pc:chgData name="Medi Servat" userId="f387cf9d-4883-44d8-aada-f90097f5bc34" providerId="ADAL" clId="{16F6FEA5-79FC-4D7C-AB0D-DE282C60F03E}" dt="2019-09-26T22:28:44.448" v="52" actId="255"/>
      <pc:docMkLst>
        <pc:docMk/>
      </pc:docMkLst>
      <pc:sldChg chg="delSp modSp mod setBg">
        <pc:chgData name="Medi Servat" userId="f387cf9d-4883-44d8-aada-f90097f5bc34" providerId="ADAL" clId="{16F6FEA5-79FC-4D7C-AB0D-DE282C60F03E}" dt="2019-09-26T22:25:30.544" v="10" actId="26606"/>
        <pc:sldMkLst>
          <pc:docMk/>
          <pc:sldMk cId="820317964" sldId="280"/>
        </pc:sldMkLst>
        <pc:spChg chg="mod">
          <ac:chgData name="Medi Servat" userId="f387cf9d-4883-44d8-aada-f90097f5bc34" providerId="ADAL" clId="{16F6FEA5-79FC-4D7C-AB0D-DE282C60F03E}" dt="2019-09-26T22:25:30.544" v="10" actId="26606"/>
          <ac:spMkLst>
            <pc:docMk/>
            <pc:sldMk cId="820317964" sldId="280"/>
            <ac:spMk id="2" creationId="{F1EDA56D-57B6-4B71-A4A1-B496AF0607D3}"/>
          </ac:spMkLst>
        </pc:spChg>
        <pc:spChg chg="mod">
          <ac:chgData name="Medi Servat" userId="f387cf9d-4883-44d8-aada-f90097f5bc34" providerId="ADAL" clId="{16F6FEA5-79FC-4D7C-AB0D-DE282C60F03E}" dt="2019-09-26T22:25:30.544" v="10" actId="26606"/>
          <ac:spMkLst>
            <pc:docMk/>
            <pc:sldMk cId="820317964" sldId="280"/>
            <ac:spMk id="4" creationId="{83238373-3204-4291-85BB-A3B38E3057F7}"/>
          </ac:spMkLst>
        </pc:spChg>
        <pc:spChg chg="mod ord">
          <ac:chgData name="Medi Servat" userId="f387cf9d-4883-44d8-aada-f90097f5bc34" providerId="ADAL" clId="{16F6FEA5-79FC-4D7C-AB0D-DE282C60F03E}" dt="2019-09-26T22:25:30.544" v="10" actId="26606"/>
          <ac:spMkLst>
            <pc:docMk/>
            <pc:sldMk cId="820317964" sldId="280"/>
            <ac:spMk id="5" creationId="{96D0975E-D8B4-441A-9D4F-DE25276481BE}"/>
          </ac:spMkLst>
        </pc:spChg>
        <pc:spChg chg="mod">
          <ac:chgData name="Medi Servat" userId="f387cf9d-4883-44d8-aada-f90097f5bc34" providerId="ADAL" clId="{16F6FEA5-79FC-4D7C-AB0D-DE282C60F03E}" dt="2019-09-26T22:25:30.544" v="10" actId="26606"/>
          <ac:spMkLst>
            <pc:docMk/>
            <pc:sldMk cId="820317964" sldId="280"/>
            <ac:spMk id="6" creationId="{58200D6D-DD4D-4C10-9D06-CA6830B866E4}"/>
          </ac:spMkLst>
        </pc:spChg>
        <pc:spChg chg="del">
          <ac:chgData name="Medi Servat" userId="f387cf9d-4883-44d8-aada-f90097f5bc34" providerId="ADAL" clId="{16F6FEA5-79FC-4D7C-AB0D-DE282C60F03E}" dt="2019-09-26T22:25:30.544" v="10" actId="26606"/>
          <ac:spMkLst>
            <pc:docMk/>
            <pc:sldMk cId="820317964" sldId="280"/>
            <ac:spMk id="19" creationId="{4351DFE5-F63D-4BE0-BDA9-E3EB88F01AA5}"/>
          </ac:spMkLst>
        </pc:spChg>
        <pc:graphicFrameChg chg="mod modGraphic">
          <ac:chgData name="Medi Servat" userId="f387cf9d-4883-44d8-aada-f90097f5bc34" providerId="ADAL" clId="{16F6FEA5-79FC-4D7C-AB0D-DE282C60F03E}" dt="2019-09-26T22:25:30.544" v="10" actId="26606"/>
          <ac:graphicFrameMkLst>
            <pc:docMk/>
            <pc:sldMk cId="820317964" sldId="280"/>
            <ac:graphicFrameMk id="14" creationId="{661FADF8-1F94-446F-A5EA-E066F466C4F3}"/>
          </ac:graphicFrameMkLst>
        </pc:graphicFrameChg>
        <pc:picChg chg="del">
          <ac:chgData name="Medi Servat" userId="f387cf9d-4883-44d8-aada-f90097f5bc34" providerId="ADAL" clId="{16F6FEA5-79FC-4D7C-AB0D-DE282C60F03E}" dt="2019-09-26T22:25:30.544" v="10" actId="26606"/>
          <ac:picMkLst>
            <pc:docMk/>
            <pc:sldMk cId="820317964" sldId="280"/>
            <ac:picMk id="21" creationId="{02DD2BC0-6F29-4B4F-8D61-2DCF6D2E8E73}"/>
          </ac:picMkLst>
        </pc:picChg>
      </pc:sldChg>
      <pc:sldChg chg="addSp delSp modSp">
        <pc:chgData name="Medi Servat" userId="f387cf9d-4883-44d8-aada-f90097f5bc34" providerId="ADAL" clId="{16F6FEA5-79FC-4D7C-AB0D-DE282C60F03E}" dt="2019-09-26T22:26:11.585" v="17" actId="27636"/>
        <pc:sldMkLst>
          <pc:docMk/>
          <pc:sldMk cId="2680073596" sldId="281"/>
        </pc:sldMkLst>
        <pc:spChg chg="mod">
          <ac:chgData name="Medi Servat" userId="f387cf9d-4883-44d8-aada-f90097f5bc34" providerId="ADAL" clId="{16F6FEA5-79FC-4D7C-AB0D-DE282C60F03E}" dt="2019-09-26T22:25:37.335" v="11" actId="26606"/>
          <ac:spMkLst>
            <pc:docMk/>
            <pc:sldMk cId="2680073596" sldId="281"/>
            <ac:spMk id="2" creationId="{D5560172-AD7D-44DC-BC2F-8B54CA236A67}"/>
          </ac:spMkLst>
        </pc:spChg>
        <pc:spChg chg="mod">
          <ac:chgData name="Medi Servat" userId="f387cf9d-4883-44d8-aada-f90097f5bc34" providerId="ADAL" clId="{16F6FEA5-79FC-4D7C-AB0D-DE282C60F03E}" dt="2019-09-26T22:26:11.585" v="17" actId="27636"/>
          <ac:spMkLst>
            <pc:docMk/>
            <pc:sldMk cId="2680073596" sldId="281"/>
            <ac:spMk id="3" creationId="{929A7F04-2F21-4846-B0B6-DA28C3DBAE6D}"/>
          </ac:spMkLst>
        </pc:spChg>
        <pc:spChg chg="mod">
          <ac:chgData name="Medi Servat" userId="f387cf9d-4883-44d8-aada-f90097f5bc34" providerId="ADAL" clId="{16F6FEA5-79FC-4D7C-AB0D-DE282C60F03E}" dt="2019-09-26T22:25:37.335" v="11" actId="26606"/>
          <ac:spMkLst>
            <pc:docMk/>
            <pc:sldMk cId="2680073596" sldId="281"/>
            <ac:spMk id="5" creationId="{02B409A9-2BAD-4E65-9C14-261536FD6C23}"/>
          </ac:spMkLst>
        </pc:spChg>
        <pc:spChg chg="mod">
          <ac:chgData name="Medi Servat" userId="f387cf9d-4883-44d8-aada-f90097f5bc34" providerId="ADAL" clId="{16F6FEA5-79FC-4D7C-AB0D-DE282C60F03E}" dt="2019-09-26T22:25:37.335" v="11" actId="26606"/>
          <ac:spMkLst>
            <pc:docMk/>
            <pc:sldMk cId="2680073596" sldId="281"/>
            <ac:spMk id="6" creationId="{1480A30E-C0CF-4AA2-B157-56837868E9CA}"/>
          </ac:spMkLst>
        </pc:spChg>
        <pc:spChg chg="mod">
          <ac:chgData name="Medi Servat" userId="f387cf9d-4883-44d8-aada-f90097f5bc34" providerId="ADAL" clId="{16F6FEA5-79FC-4D7C-AB0D-DE282C60F03E}" dt="2019-09-26T22:25:37.335" v="11" actId="26606"/>
          <ac:spMkLst>
            <pc:docMk/>
            <pc:sldMk cId="2680073596" sldId="281"/>
            <ac:spMk id="7" creationId="{6F6EA1D2-00C0-4D95-904B-DC6D9F11BCAE}"/>
          </ac:spMkLst>
        </pc:spChg>
        <pc:spChg chg="del">
          <ac:chgData name="Medi Servat" userId="f387cf9d-4883-44d8-aada-f90097f5bc34" providerId="ADAL" clId="{16F6FEA5-79FC-4D7C-AB0D-DE282C60F03E}" dt="2019-09-26T22:25:37.335" v="11" actId="26606"/>
          <ac:spMkLst>
            <pc:docMk/>
            <pc:sldMk cId="2680073596" sldId="281"/>
            <ac:spMk id="8" creationId="{4351DFE5-F63D-4BE0-BDA9-E3EB88F01AA5}"/>
          </ac:spMkLst>
        </pc:spChg>
        <pc:spChg chg="add">
          <ac:chgData name="Medi Servat" userId="f387cf9d-4883-44d8-aada-f90097f5bc34" providerId="ADAL" clId="{16F6FEA5-79FC-4D7C-AB0D-DE282C60F03E}" dt="2019-09-26T22:25:37.335" v="11" actId="26606"/>
          <ac:spMkLst>
            <pc:docMk/>
            <pc:sldMk cId="2680073596" sldId="281"/>
            <ac:spMk id="15" creationId="{F98ED85F-DCEE-4B50-802E-71A6E3E12B04}"/>
          </ac:spMkLst>
        </pc:spChg>
        <pc:picChg chg="del">
          <ac:chgData name="Medi Servat" userId="f387cf9d-4883-44d8-aada-f90097f5bc34" providerId="ADAL" clId="{16F6FEA5-79FC-4D7C-AB0D-DE282C60F03E}" dt="2019-09-26T22:25:37.335" v="11" actId="26606"/>
          <ac:picMkLst>
            <pc:docMk/>
            <pc:sldMk cId="2680073596" sldId="281"/>
            <ac:picMk id="10" creationId="{3AA16612-ACD2-4A16-8F2B-4514FD6BF28F}"/>
          </ac:picMkLst>
        </pc:picChg>
      </pc:sldChg>
      <pc:sldChg chg="addSp delSp modSp">
        <pc:chgData name="Medi Servat" userId="f387cf9d-4883-44d8-aada-f90097f5bc34" providerId="ADAL" clId="{16F6FEA5-79FC-4D7C-AB0D-DE282C60F03E}" dt="2019-09-26T22:26:33.990" v="23" actId="403"/>
        <pc:sldMkLst>
          <pc:docMk/>
          <pc:sldMk cId="1052110567" sldId="283"/>
        </pc:sldMkLst>
        <pc:spChg chg="mod">
          <ac:chgData name="Medi Servat" userId="f387cf9d-4883-44d8-aada-f90097f5bc34" providerId="ADAL" clId="{16F6FEA5-79FC-4D7C-AB0D-DE282C60F03E}" dt="2019-09-26T22:26:29.646" v="21" actId="26606"/>
          <ac:spMkLst>
            <pc:docMk/>
            <pc:sldMk cId="1052110567" sldId="283"/>
            <ac:spMk id="2" creationId="{05675F4C-352F-479D-9985-187D482C453C}"/>
          </ac:spMkLst>
        </pc:spChg>
        <pc:spChg chg="mod">
          <ac:chgData name="Medi Servat" userId="f387cf9d-4883-44d8-aada-f90097f5bc34" providerId="ADAL" clId="{16F6FEA5-79FC-4D7C-AB0D-DE282C60F03E}" dt="2019-09-26T22:26:33.990" v="23" actId="403"/>
          <ac:spMkLst>
            <pc:docMk/>
            <pc:sldMk cId="1052110567" sldId="283"/>
            <ac:spMk id="3" creationId="{0487B919-BF77-4387-B3FC-33E772A144FD}"/>
          </ac:spMkLst>
        </pc:spChg>
        <pc:spChg chg="mod">
          <ac:chgData name="Medi Servat" userId="f387cf9d-4883-44d8-aada-f90097f5bc34" providerId="ADAL" clId="{16F6FEA5-79FC-4D7C-AB0D-DE282C60F03E}" dt="2019-09-26T22:26:29.646" v="21" actId="26606"/>
          <ac:spMkLst>
            <pc:docMk/>
            <pc:sldMk cId="1052110567" sldId="283"/>
            <ac:spMk id="4" creationId="{4C368D01-FEF3-4953-A9EE-3710627AEF85}"/>
          </ac:spMkLst>
        </pc:spChg>
        <pc:spChg chg="mod ord">
          <ac:chgData name="Medi Servat" userId="f387cf9d-4883-44d8-aada-f90097f5bc34" providerId="ADAL" clId="{16F6FEA5-79FC-4D7C-AB0D-DE282C60F03E}" dt="2019-09-26T22:26:29.646" v="21" actId="26606"/>
          <ac:spMkLst>
            <pc:docMk/>
            <pc:sldMk cId="1052110567" sldId="283"/>
            <ac:spMk id="5" creationId="{08F96D23-168E-455D-AAE3-275E050B2A0C}"/>
          </ac:spMkLst>
        </pc:spChg>
        <pc:spChg chg="mod">
          <ac:chgData name="Medi Servat" userId="f387cf9d-4883-44d8-aada-f90097f5bc34" providerId="ADAL" clId="{16F6FEA5-79FC-4D7C-AB0D-DE282C60F03E}" dt="2019-09-26T22:26:29.646" v="21" actId="26606"/>
          <ac:spMkLst>
            <pc:docMk/>
            <pc:sldMk cId="1052110567" sldId="283"/>
            <ac:spMk id="6" creationId="{F28A8F71-097A-426B-B4BB-83458B27DE97}"/>
          </ac:spMkLst>
        </pc:spChg>
        <pc:spChg chg="del">
          <ac:chgData name="Medi Servat" userId="f387cf9d-4883-44d8-aada-f90097f5bc34" providerId="ADAL" clId="{16F6FEA5-79FC-4D7C-AB0D-DE282C60F03E}" dt="2019-09-26T22:26:29.646" v="21" actId="26606"/>
          <ac:spMkLst>
            <pc:docMk/>
            <pc:sldMk cId="1052110567" sldId="283"/>
            <ac:spMk id="57" creationId="{D4C3103B-AE2E-41DA-8805-65F1A948FD5A}"/>
          </ac:spMkLst>
        </pc:spChg>
        <pc:spChg chg="del">
          <ac:chgData name="Medi Servat" userId="f387cf9d-4883-44d8-aada-f90097f5bc34" providerId="ADAL" clId="{16F6FEA5-79FC-4D7C-AB0D-DE282C60F03E}" dt="2019-09-26T22:26:29.646" v="21" actId="26606"/>
          <ac:spMkLst>
            <pc:docMk/>
            <pc:sldMk cId="1052110567" sldId="283"/>
            <ac:spMk id="59" creationId="{E3BC0C31-69A7-4200-9AFE-927230E1E04C}"/>
          </ac:spMkLst>
        </pc:spChg>
        <pc:spChg chg="del">
          <ac:chgData name="Medi Servat" userId="f387cf9d-4883-44d8-aada-f90097f5bc34" providerId="ADAL" clId="{16F6FEA5-79FC-4D7C-AB0D-DE282C60F03E}" dt="2019-09-26T22:26:29.646" v="21" actId="26606"/>
          <ac:spMkLst>
            <pc:docMk/>
            <pc:sldMk cId="1052110567" sldId="283"/>
            <ac:spMk id="63" creationId="{CB1340FC-C4E2-4CD5-9BCA-7A022E8B4989}"/>
          </ac:spMkLst>
        </pc:spChg>
        <pc:spChg chg="add">
          <ac:chgData name="Medi Servat" userId="f387cf9d-4883-44d8-aada-f90097f5bc34" providerId="ADAL" clId="{16F6FEA5-79FC-4D7C-AB0D-DE282C60F03E}" dt="2019-09-26T22:26:29.646" v="21" actId="26606"/>
          <ac:spMkLst>
            <pc:docMk/>
            <pc:sldMk cId="1052110567" sldId="283"/>
            <ac:spMk id="68" creationId="{F98ED85F-DCEE-4B50-802E-71A6E3E12B04}"/>
          </ac:spMkLst>
        </pc:spChg>
        <pc:cxnChg chg="del">
          <ac:chgData name="Medi Servat" userId="f387cf9d-4883-44d8-aada-f90097f5bc34" providerId="ADAL" clId="{16F6FEA5-79FC-4D7C-AB0D-DE282C60F03E}" dt="2019-09-26T22:26:29.646" v="21" actId="26606"/>
          <ac:cxnSpMkLst>
            <pc:docMk/>
            <pc:sldMk cId="1052110567" sldId="283"/>
            <ac:cxnSpMk id="61" creationId="{45B5AFC7-2F07-4F7B-9151-E45D7548D8F3}"/>
          </ac:cxnSpMkLst>
        </pc:cxnChg>
      </pc:sldChg>
      <pc:sldChg chg="addSp delSp modSp">
        <pc:chgData name="Medi Servat" userId="f387cf9d-4883-44d8-aada-f90097f5bc34" providerId="ADAL" clId="{16F6FEA5-79FC-4D7C-AB0D-DE282C60F03E}" dt="2019-09-26T22:26:22.688" v="20" actId="403"/>
        <pc:sldMkLst>
          <pc:docMk/>
          <pc:sldMk cId="3760411913" sldId="284"/>
        </pc:sldMkLst>
        <pc:spChg chg="mod">
          <ac:chgData name="Medi Servat" userId="f387cf9d-4883-44d8-aada-f90097f5bc34" providerId="ADAL" clId="{16F6FEA5-79FC-4D7C-AB0D-DE282C60F03E}" dt="2019-09-26T22:26:17.749" v="18" actId="26606"/>
          <ac:spMkLst>
            <pc:docMk/>
            <pc:sldMk cId="3760411913" sldId="284"/>
            <ac:spMk id="2" creationId="{05675F4C-352F-479D-9985-187D482C453C}"/>
          </ac:spMkLst>
        </pc:spChg>
        <pc:spChg chg="mod">
          <ac:chgData name="Medi Servat" userId="f387cf9d-4883-44d8-aada-f90097f5bc34" providerId="ADAL" clId="{16F6FEA5-79FC-4D7C-AB0D-DE282C60F03E}" dt="2019-09-26T22:26:22.688" v="20" actId="403"/>
          <ac:spMkLst>
            <pc:docMk/>
            <pc:sldMk cId="3760411913" sldId="284"/>
            <ac:spMk id="3" creationId="{0487B919-BF77-4387-B3FC-33E772A144FD}"/>
          </ac:spMkLst>
        </pc:spChg>
        <pc:spChg chg="mod">
          <ac:chgData name="Medi Servat" userId="f387cf9d-4883-44d8-aada-f90097f5bc34" providerId="ADAL" clId="{16F6FEA5-79FC-4D7C-AB0D-DE282C60F03E}" dt="2019-09-26T22:26:17.749" v="18" actId="26606"/>
          <ac:spMkLst>
            <pc:docMk/>
            <pc:sldMk cId="3760411913" sldId="284"/>
            <ac:spMk id="4" creationId="{82BA2F1B-40A1-4CCB-AA57-B93E70C65EE6}"/>
          </ac:spMkLst>
        </pc:spChg>
        <pc:spChg chg="mod ord">
          <ac:chgData name="Medi Servat" userId="f387cf9d-4883-44d8-aada-f90097f5bc34" providerId="ADAL" clId="{16F6FEA5-79FC-4D7C-AB0D-DE282C60F03E}" dt="2019-09-26T22:26:17.749" v="18" actId="26606"/>
          <ac:spMkLst>
            <pc:docMk/>
            <pc:sldMk cId="3760411913" sldId="284"/>
            <ac:spMk id="5" creationId="{E56B80B5-9A37-4224-AE67-DA1C0B573EFB}"/>
          </ac:spMkLst>
        </pc:spChg>
        <pc:spChg chg="mod">
          <ac:chgData name="Medi Servat" userId="f387cf9d-4883-44d8-aada-f90097f5bc34" providerId="ADAL" clId="{16F6FEA5-79FC-4D7C-AB0D-DE282C60F03E}" dt="2019-09-26T22:26:17.749" v="18" actId="26606"/>
          <ac:spMkLst>
            <pc:docMk/>
            <pc:sldMk cId="3760411913" sldId="284"/>
            <ac:spMk id="6" creationId="{4BF48C62-CE96-4578-995B-5A7EF39C468B}"/>
          </ac:spMkLst>
        </pc:spChg>
        <pc:spChg chg="del">
          <ac:chgData name="Medi Servat" userId="f387cf9d-4883-44d8-aada-f90097f5bc34" providerId="ADAL" clId="{16F6FEA5-79FC-4D7C-AB0D-DE282C60F03E}" dt="2019-09-26T22:26:17.749" v="18" actId="26606"/>
          <ac:spMkLst>
            <pc:docMk/>
            <pc:sldMk cId="3760411913" sldId="284"/>
            <ac:spMk id="17" creationId="{D4C3103B-AE2E-41DA-8805-65F1A948FD5A}"/>
          </ac:spMkLst>
        </pc:spChg>
        <pc:spChg chg="del">
          <ac:chgData name="Medi Servat" userId="f387cf9d-4883-44d8-aada-f90097f5bc34" providerId="ADAL" clId="{16F6FEA5-79FC-4D7C-AB0D-DE282C60F03E}" dt="2019-09-26T22:26:17.749" v="18" actId="26606"/>
          <ac:spMkLst>
            <pc:docMk/>
            <pc:sldMk cId="3760411913" sldId="284"/>
            <ac:spMk id="19" creationId="{E3BC0C31-69A7-4200-9AFE-927230E1E04C}"/>
          </ac:spMkLst>
        </pc:spChg>
        <pc:spChg chg="del">
          <ac:chgData name="Medi Servat" userId="f387cf9d-4883-44d8-aada-f90097f5bc34" providerId="ADAL" clId="{16F6FEA5-79FC-4D7C-AB0D-DE282C60F03E}" dt="2019-09-26T22:26:17.749" v="18" actId="26606"/>
          <ac:spMkLst>
            <pc:docMk/>
            <pc:sldMk cId="3760411913" sldId="284"/>
            <ac:spMk id="23" creationId="{CB1340FC-C4E2-4CD5-9BCA-7A022E8B4989}"/>
          </ac:spMkLst>
        </pc:spChg>
        <pc:spChg chg="add">
          <ac:chgData name="Medi Servat" userId="f387cf9d-4883-44d8-aada-f90097f5bc34" providerId="ADAL" clId="{16F6FEA5-79FC-4D7C-AB0D-DE282C60F03E}" dt="2019-09-26T22:26:17.749" v="18" actId="26606"/>
          <ac:spMkLst>
            <pc:docMk/>
            <pc:sldMk cId="3760411913" sldId="284"/>
            <ac:spMk id="28" creationId="{F98ED85F-DCEE-4B50-802E-71A6E3E12B04}"/>
          </ac:spMkLst>
        </pc:spChg>
        <pc:cxnChg chg="del">
          <ac:chgData name="Medi Servat" userId="f387cf9d-4883-44d8-aada-f90097f5bc34" providerId="ADAL" clId="{16F6FEA5-79FC-4D7C-AB0D-DE282C60F03E}" dt="2019-09-26T22:26:17.749" v="18" actId="26606"/>
          <ac:cxnSpMkLst>
            <pc:docMk/>
            <pc:sldMk cId="3760411913" sldId="284"/>
            <ac:cxnSpMk id="21" creationId="{45B5AFC7-2F07-4F7B-9151-E45D7548D8F3}"/>
          </ac:cxnSpMkLst>
        </pc:cxnChg>
      </pc:sldChg>
      <pc:sldChg chg="addSp delSp modSp">
        <pc:chgData name="Medi Servat" userId="f387cf9d-4883-44d8-aada-f90097f5bc34" providerId="ADAL" clId="{16F6FEA5-79FC-4D7C-AB0D-DE282C60F03E}" dt="2019-09-26T22:26:48.064" v="26" actId="403"/>
        <pc:sldMkLst>
          <pc:docMk/>
          <pc:sldMk cId="2586246592" sldId="285"/>
        </pc:sldMkLst>
        <pc:spChg chg="mod">
          <ac:chgData name="Medi Servat" userId="f387cf9d-4883-44d8-aada-f90097f5bc34" providerId="ADAL" clId="{16F6FEA5-79FC-4D7C-AB0D-DE282C60F03E}" dt="2019-09-26T22:26:39.136" v="24" actId="26606"/>
          <ac:spMkLst>
            <pc:docMk/>
            <pc:sldMk cId="2586246592" sldId="285"/>
            <ac:spMk id="2" creationId="{05675F4C-352F-479D-9985-187D482C453C}"/>
          </ac:spMkLst>
        </pc:spChg>
        <pc:spChg chg="mod">
          <ac:chgData name="Medi Servat" userId="f387cf9d-4883-44d8-aada-f90097f5bc34" providerId="ADAL" clId="{16F6FEA5-79FC-4D7C-AB0D-DE282C60F03E}" dt="2019-09-26T22:26:48.064" v="26" actId="403"/>
          <ac:spMkLst>
            <pc:docMk/>
            <pc:sldMk cId="2586246592" sldId="285"/>
            <ac:spMk id="3" creationId="{0487B919-BF77-4387-B3FC-33E772A144FD}"/>
          </ac:spMkLst>
        </pc:spChg>
        <pc:spChg chg="mod">
          <ac:chgData name="Medi Servat" userId="f387cf9d-4883-44d8-aada-f90097f5bc34" providerId="ADAL" clId="{16F6FEA5-79FC-4D7C-AB0D-DE282C60F03E}" dt="2019-09-26T22:26:39.136" v="24" actId="26606"/>
          <ac:spMkLst>
            <pc:docMk/>
            <pc:sldMk cId="2586246592" sldId="285"/>
            <ac:spMk id="4" creationId="{A13E7A79-3C44-4663-8D2F-A77857FB72F0}"/>
          </ac:spMkLst>
        </pc:spChg>
        <pc:spChg chg="mod ord">
          <ac:chgData name="Medi Servat" userId="f387cf9d-4883-44d8-aada-f90097f5bc34" providerId="ADAL" clId="{16F6FEA5-79FC-4D7C-AB0D-DE282C60F03E}" dt="2019-09-26T22:26:39.136" v="24" actId="26606"/>
          <ac:spMkLst>
            <pc:docMk/>
            <pc:sldMk cId="2586246592" sldId="285"/>
            <ac:spMk id="5" creationId="{5027724D-9E30-42F3-9C52-5025A39A2D52}"/>
          </ac:spMkLst>
        </pc:spChg>
        <pc:spChg chg="mod">
          <ac:chgData name="Medi Servat" userId="f387cf9d-4883-44d8-aada-f90097f5bc34" providerId="ADAL" clId="{16F6FEA5-79FC-4D7C-AB0D-DE282C60F03E}" dt="2019-09-26T22:26:39.136" v="24" actId="26606"/>
          <ac:spMkLst>
            <pc:docMk/>
            <pc:sldMk cId="2586246592" sldId="285"/>
            <ac:spMk id="6" creationId="{80D18447-3EE9-4348-9E03-9BA3B7358042}"/>
          </ac:spMkLst>
        </pc:spChg>
        <pc:spChg chg="del">
          <ac:chgData name="Medi Servat" userId="f387cf9d-4883-44d8-aada-f90097f5bc34" providerId="ADAL" clId="{16F6FEA5-79FC-4D7C-AB0D-DE282C60F03E}" dt="2019-09-26T22:26:39.136" v="24" actId="26606"/>
          <ac:spMkLst>
            <pc:docMk/>
            <pc:sldMk cId="2586246592" sldId="285"/>
            <ac:spMk id="17" creationId="{D4C3103B-AE2E-41DA-8805-65F1A948FD5A}"/>
          </ac:spMkLst>
        </pc:spChg>
        <pc:spChg chg="del">
          <ac:chgData name="Medi Servat" userId="f387cf9d-4883-44d8-aada-f90097f5bc34" providerId="ADAL" clId="{16F6FEA5-79FC-4D7C-AB0D-DE282C60F03E}" dt="2019-09-26T22:26:39.136" v="24" actId="26606"/>
          <ac:spMkLst>
            <pc:docMk/>
            <pc:sldMk cId="2586246592" sldId="285"/>
            <ac:spMk id="19" creationId="{E3BC0C31-69A7-4200-9AFE-927230E1E04C}"/>
          </ac:spMkLst>
        </pc:spChg>
        <pc:spChg chg="del">
          <ac:chgData name="Medi Servat" userId="f387cf9d-4883-44d8-aada-f90097f5bc34" providerId="ADAL" clId="{16F6FEA5-79FC-4D7C-AB0D-DE282C60F03E}" dt="2019-09-26T22:26:39.136" v="24" actId="26606"/>
          <ac:spMkLst>
            <pc:docMk/>
            <pc:sldMk cId="2586246592" sldId="285"/>
            <ac:spMk id="23" creationId="{CB1340FC-C4E2-4CD5-9BCA-7A022E8B4989}"/>
          </ac:spMkLst>
        </pc:spChg>
        <pc:spChg chg="add">
          <ac:chgData name="Medi Servat" userId="f387cf9d-4883-44d8-aada-f90097f5bc34" providerId="ADAL" clId="{16F6FEA5-79FC-4D7C-AB0D-DE282C60F03E}" dt="2019-09-26T22:26:39.136" v="24" actId="26606"/>
          <ac:spMkLst>
            <pc:docMk/>
            <pc:sldMk cId="2586246592" sldId="285"/>
            <ac:spMk id="28" creationId="{F98ED85F-DCEE-4B50-802E-71A6E3E12B04}"/>
          </ac:spMkLst>
        </pc:spChg>
        <pc:cxnChg chg="del">
          <ac:chgData name="Medi Servat" userId="f387cf9d-4883-44d8-aada-f90097f5bc34" providerId="ADAL" clId="{16F6FEA5-79FC-4D7C-AB0D-DE282C60F03E}" dt="2019-09-26T22:26:39.136" v="24" actId="26606"/>
          <ac:cxnSpMkLst>
            <pc:docMk/>
            <pc:sldMk cId="2586246592" sldId="285"/>
            <ac:cxnSpMk id="21" creationId="{45B5AFC7-2F07-4F7B-9151-E45D7548D8F3}"/>
          </ac:cxnSpMkLst>
        </pc:cxnChg>
      </pc:sldChg>
      <pc:sldChg chg="addSp delSp modSp">
        <pc:chgData name="Medi Servat" userId="f387cf9d-4883-44d8-aada-f90097f5bc34" providerId="ADAL" clId="{16F6FEA5-79FC-4D7C-AB0D-DE282C60F03E}" dt="2019-09-26T22:27:03.465" v="29" actId="403"/>
        <pc:sldMkLst>
          <pc:docMk/>
          <pc:sldMk cId="772221347" sldId="286"/>
        </pc:sldMkLst>
        <pc:spChg chg="mod">
          <ac:chgData name="Medi Servat" userId="f387cf9d-4883-44d8-aada-f90097f5bc34" providerId="ADAL" clId="{16F6FEA5-79FC-4D7C-AB0D-DE282C60F03E}" dt="2019-09-26T22:26:58.889" v="27" actId="26606"/>
          <ac:spMkLst>
            <pc:docMk/>
            <pc:sldMk cId="772221347" sldId="286"/>
            <ac:spMk id="2" creationId="{05675F4C-352F-479D-9985-187D482C453C}"/>
          </ac:spMkLst>
        </pc:spChg>
        <pc:spChg chg="mod">
          <ac:chgData name="Medi Servat" userId="f387cf9d-4883-44d8-aada-f90097f5bc34" providerId="ADAL" clId="{16F6FEA5-79FC-4D7C-AB0D-DE282C60F03E}" dt="2019-09-26T22:27:03.465" v="29" actId="403"/>
          <ac:spMkLst>
            <pc:docMk/>
            <pc:sldMk cId="772221347" sldId="286"/>
            <ac:spMk id="3" creationId="{0487B919-BF77-4387-B3FC-33E772A144FD}"/>
          </ac:spMkLst>
        </pc:spChg>
        <pc:spChg chg="mod">
          <ac:chgData name="Medi Servat" userId="f387cf9d-4883-44d8-aada-f90097f5bc34" providerId="ADAL" clId="{16F6FEA5-79FC-4D7C-AB0D-DE282C60F03E}" dt="2019-09-26T22:26:58.889" v="27" actId="26606"/>
          <ac:spMkLst>
            <pc:docMk/>
            <pc:sldMk cId="772221347" sldId="286"/>
            <ac:spMk id="4" creationId="{ECCB8D81-B29F-4ED7-8403-00AD7667B330}"/>
          </ac:spMkLst>
        </pc:spChg>
        <pc:spChg chg="mod ord">
          <ac:chgData name="Medi Servat" userId="f387cf9d-4883-44d8-aada-f90097f5bc34" providerId="ADAL" clId="{16F6FEA5-79FC-4D7C-AB0D-DE282C60F03E}" dt="2019-09-26T22:26:58.889" v="27" actId="26606"/>
          <ac:spMkLst>
            <pc:docMk/>
            <pc:sldMk cId="772221347" sldId="286"/>
            <ac:spMk id="5" creationId="{A51CAB88-89B2-4A7D-A042-004BB936BA17}"/>
          </ac:spMkLst>
        </pc:spChg>
        <pc:spChg chg="mod">
          <ac:chgData name="Medi Servat" userId="f387cf9d-4883-44d8-aada-f90097f5bc34" providerId="ADAL" clId="{16F6FEA5-79FC-4D7C-AB0D-DE282C60F03E}" dt="2019-09-26T22:26:58.889" v="27" actId="26606"/>
          <ac:spMkLst>
            <pc:docMk/>
            <pc:sldMk cId="772221347" sldId="286"/>
            <ac:spMk id="6" creationId="{64EB099B-683C-4A30-9BBC-F0A0F2B1E2F1}"/>
          </ac:spMkLst>
        </pc:spChg>
        <pc:spChg chg="del">
          <ac:chgData name="Medi Servat" userId="f387cf9d-4883-44d8-aada-f90097f5bc34" providerId="ADAL" clId="{16F6FEA5-79FC-4D7C-AB0D-DE282C60F03E}" dt="2019-09-26T22:26:58.889" v="27" actId="26606"/>
          <ac:spMkLst>
            <pc:docMk/>
            <pc:sldMk cId="772221347" sldId="286"/>
            <ac:spMk id="17" creationId="{D4C3103B-AE2E-41DA-8805-65F1A948FD5A}"/>
          </ac:spMkLst>
        </pc:spChg>
        <pc:spChg chg="del">
          <ac:chgData name="Medi Servat" userId="f387cf9d-4883-44d8-aada-f90097f5bc34" providerId="ADAL" clId="{16F6FEA5-79FC-4D7C-AB0D-DE282C60F03E}" dt="2019-09-26T22:26:58.889" v="27" actId="26606"/>
          <ac:spMkLst>
            <pc:docMk/>
            <pc:sldMk cId="772221347" sldId="286"/>
            <ac:spMk id="19" creationId="{E3BC0C31-69A7-4200-9AFE-927230E1E04C}"/>
          </ac:spMkLst>
        </pc:spChg>
        <pc:spChg chg="del">
          <ac:chgData name="Medi Servat" userId="f387cf9d-4883-44d8-aada-f90097f5bc34" providerId="ADAL" clId="{16F6FEA5-79FC-4D7C-AB0D-DE282C60F03E}" dt="2019-09-26T22:26:58.889" v="27" actId="26606"/>
          <ac:spMkLst>
            <pc:docMk/>
            <pc:sldMk cId="772221347" sldId="286"/>
            <ac:spMk id="23" creationId="{CB1340FC-C4E2-4CD5-9BCA-7A022E8B4989}"/>
          </ac:spMkLst>
        </pc:spChg>
        <pc:spChg chg="add">
          <ac:chgData name="Medi Servat" userId="f387cf9d-4883-44d8-aada-f90097f5bc34" providerId="ADAL" clId="{16F6FEA5-79FC-4D7C-AB0D-DE282C60F03E}" dt="2019-09-26T22:26:58.889" v="27" actId="26606"/>
          <ac:spMkLst>
            <pc:docMk/>
            <pc:sldMk cId="772221347" sldId="286"/>
            <ac:spMk id="28" creationId="{F98ED85F-DCEE-4B50-802E-71A6E3E12B04}"/>
          </ac:spMkLst>
        </pc:spChg>
        <pc:cxnChg chg="del">
          <ac:chgData name="Medi Servat" userId="f387cf9d-4883-44d8-aada-f90097f5bc34" providerId="ADAL" clId="{16F6FEA5-79FC-4D7C-AB0D-DE282C60F03E}" dt="2019-09-26T22:26:58.889" v="27" actId="26606"/>
          <ac:cxnSpMkLst>
            <pc:docMk/>
            <pc:sldMk cId="772221347" sldId="286"/>
            <ac:cxnSpMk id="21" creationId="{45B5AFC7-2F07-4F7B-9151-E45D7548D8F3}"/>
          </ac:cxnSpMkLst>
        </pc:cxnChg>
      </pc:sldChg>
      <pc:sldChg chg="addSp delSp modSp">
        <pc:chgData name="Medi Servat" userId="f387cf9d-4883-44d8-aada-f90097f5bc34" providerId="ADAL" clId="{16F6FEA5-79FC-4D7C-AB0D-DE282C60F03E}" dt="2019-09-26T22:26:04.878" v="15" actId="27636"/>
        <pc:sldMkLst>
          <pc:docMk/>
          <pc:sldMk cId="278468814" sldId="287"/>
        </pc:sldMkLst>
        <pc:spChg chg="mod">
          <ac:chgData name="Medi Servat" userId="f387cf9d-4883-44d8-aada-f90097f5bc34" providerId="ADAL" clId="{16F6FEA5-79FC-4D7C-AB0D-DE282C60F03E}" dt="2019-09-26T22:25:47.557" v="12" actId="26606"/>
          <ac:spMkLst>
            <pc:docMk/>
            <pc:sldMk cId="278468814" sldId="287"/>
            <ac:spMk id="2" creationId="{05675F4C-352F-479D-9985-187D482C453C}"/>
          </ac:spMkLst>
        </pc:spChg>
        <pc:spChg chg="mod">
          <ac:chgData name="Medi Servat" userId="f387cf9d-4883-44d8-aada-f90097f5bc34" providerId="ADAL" clId="{16F6FEA5-79FC-4D7C-AB0D-DE282C60F03E}" dt="2019-09-26T22:26:04.878" v="15" actId="27636"/>
          <ac:spMkLst>
            <pc:docMk/>
            <pc:sldMk cId="278468814" sldId="287"/>
            <ac:spMk id="3" creationId="{0487B919-BF77-4387-B3FC-33E772A144FD}"/>
          </ac:spMkLst>
        </pc:spChg>
        <pc:spChg chg="mod">
          <ac:chgData name="Medi Servat" userId="f387cf9d-4883-44d8-aada-f90097f5bc34" providerId="ADAL" clId="{16F6FEA5-79FC-4D7C-AB0D-DE282C60F03E}" dt="2019-09-26T22:25:47.557" v="12" actId="26606"/>
          <ac:spMkLst>
            <pc:docMk/>
            <pc:sldMk cId="278468814" sldId="287"/>
            <ac:spMk id="4" creationId="{913E97C2-54DC-449D-8C81-0D9ADFEA7A33}"/>
          </ac:spMkLst>
        </pc:spChg>
        <pc:spChg chg="mod ord">
          <ac:chgData name="Medi Servat" userId="f387cf9d-4883-44d8-aada-f90097f5bc34" providerId="ADAL" clId="{16F6FEA5-79FC-4D7C-AB0D-DE282C60F03E}" dt="2019-09-26T22:25:47.557" v="12" actId="26606"/>
          <ac:spMkLst>
            <pc:docMk/>
            <pc:sldMk cId="278468814" sldId="287"/>
            <ac:spMk id="5" creationId="{0CCA8ECD-083F-4E4C-8261-1021FB50A6A9}"/>
          </ac:spMkLst>
        </pc:spChg>
        <pc:spChg chg="mod">
          <ac:chgData name="Medi Servat" userId="f387cf9d-4883-44d8-aada-f90097f5bc34" providerId="ADAL" clId="{16F6FEA5-79FC-4D7C-AB0D-DE282C60F03E}" dt="2019-09-26T22:25:47.557" v="12" actId="26606"/>
          <ac:spMkLst>
            <pc:docMk/>
            <pc:sldMk cId="278468814" sldId="287"/>
            <ac:spMk id="6" creationId="{A60CD532-2282-4152-B523-F7998434BD5D}"/>
          </ac:spMkLst>
        </pc:spChg>
        <pc:spChg chg="del">
          <ac:chgData name="Medi Servat" userId="f387cf9d-4883-44d8-aada-f90097f5bc34" providerId="ADAL" clId="{16F6FEA5-79FC-4D7C-AB0D-DE282C60F03E}" dt="2019-09-26T22:25:47.557" v="12" actId="26606"/>
          <ac:spMkLst>
            <pc:docMk/>
            <pc:sldMk cId="278468814" sldId="287"/>
            <ac:spMk id="30" creationId="{D4C3103B-AE2E-41DA-8805-65F1A948FD5A}"/>
          </ac:spMkLst>
        </pc:spChg>
        <pc:spChg chg="del">
          <ac:chgData name="Medi Servat" userId="f387cf9d-4883-44d8-aada-f90097f5bc34" providerId="ADAL" clId="{16F6FEA5-79FC-4D7C-AB0D-DE282C60F03E}" dt="2019-09-26T22:25:47.557" v="12" actId="26606"/>
          <ac:spMkLst>
            <pc:docMk/>
            <pc:sldMk cId="278468814" sldId="287"/>
            <ac:spMk id="32" creationId="{E3BC0C31-69A7-4200-9AFE-927230E1E04C}"/>
          </ac:spMkLst>
        </pc:spChg>
        <pc:spChg chg="del">
          <ac:chgData name="Medi Servat" userId="f387cf9d-4883-44d8-aada-f90097f5bc34" providerId="ADAL" clId="{16F6FEA5-79FC-4D7C-AB0D-DE282C60F03E}" dt="2019-09-26T22:25:47.557" v="12" actId="26606"/>
          <ac:spMkLst>
            <pc:docMk/>
            <pc:sldMk cId="278468814" sldId="287"/>
            <ac:spMk id="36" creationId="{CB1340FC-C4E2-4CD5-9BCA-7A022E8B4989}"/>
          </ac:spMkLst>
        </pc:spChg>
        <pc:spChg chg="add">
          <ac:chgData name="Medi Servat" userId="f387cf9d-4883-44d8-aada-f90097f5bc34" providerId="ADAL" clId="{16F6FEA5-79FC-4D7C-AB0D-DE282C60F03E}" dt="2019-09-26T22:25:47.557" v="12" actId="26606"/>
          <ac:spMkLst>
            <pc:docMk/>
            <pc:sldMk cId="278468814" sldId="287"/>
            <ac:spMk id="41" creationId="{F98ED85F-DCEE-4B50-802E-71A6E3E12B04}"/>
          </ac:spMkLst>
        </pc:spChg>
        <pc:cxnChg chg="del">
          <ac:chgData name="Medi Servat" userId="f387cf9d-4883-44d8-aada-f90097f5bc34" providerId="ADAL" clId="{16F6FEA5-79FC-4D7C-AB0D-DE282C60F03E}" dt="2019-09-26T22:25:47.557" v="12" actId="26606"/>
          <ac:cxnSpMkLst>
            <pc:docMk/>
            <pc:sldMk cId="278468814" sldId="287"/>
            <ac:cxnSpMk id="34" creationId="{45B5AFC7-2F07-4F7B-9151-E45D7548D8F3}"/>
          </ac:cxnSpMkLst>
        </pc:cxnChg>
      </pc:sldChg>
      <pc:sldChg chg="addSp delSp modSp mod setBg">
        <pc:chgData name="Medi Servat" userId="f387cf9d-4883-44d8-aada-f90097f5bc34" providerId="ADAL" clId="{16F6FEA5-79FC-4D7C-AB0D-DE282C60F03E}" dt="2019-09-26T22:25:23.658" v="9" actId="26606"/>
        <pc:sldMkLst>
          <pc:docMk/>
          <pc:sldMk cId="2263255721" sldId="289"/>
        </pc:sldMkLst>
        <pc:spChg chg="mod">
          <ac:chgData name="Medi Servat" userId="f387cf9d-4883-44d8-aada-f90097f5bc34" providerId="ADAL" clId="{16F6FEA5-79FC-4D7C-AB0D-DE282C60F03E}" dt="2019-09-26T22:25:23.658" v="9" actId="26606"/>
          <ac:spMkLst>
            <pc:docMk/>
            <pc:sldMk cId="2263255721" sldId="289"/>
            <ac:spMk id="2" creationId="{05675F4C-352F-479D-9985-187D482C453C}"/>
          </ac:spMkLst>
        </pc:spChg>
        <pc:spChg chg="mod">
          <ac:chgData name="Medi Servat" userId="f387cf9d-4883-44d8-aada-f90097f5bc34" providerId="ADAL" clId="{16F6FEA5-79FC-4D7C-AB0D-DE282C60F03E}" dt="2019-09-26T22:25:23.658" v="9" actId="26606"/>
          <ac:spMkLst>
            <pc:docMk/>
            <pc:sldMk cId="2263255721" sldId="289"/>
            <ac:spMk id="6" creationId="{D26DD47B-C882-4510-8D55-1E6E02BE79E2}"/>
          </ac:spMkLst>
        </pc:spChg>
        <pc:spChg chg="mod">
          <ac:chgData name="Medi Servat" userId="f387cf9d-4883-44d8-aada-f90097f5bc34" providerId="ADAL" clId="{16F6FEA5-79FC-4D7C-AB0D-DE282C60F03E}" dt="2019-09-26T22:25:23.658" v="9" actId="26606"/>
          <ac:spMkLst>
            <pc:docMk/>
            <pc:sldMk cId="2263255721" sldId="289"/>
            <ac:spMk id="7" creationId="{D52CBA4C-3259-43F5-842C-5BCC3F041B5F}"/>
          </ac:spMkLst>
        </pc:spChg>
        <pc:spChg chg="mod">
          <ac:chgData name="Medi Servat" userId="f387cf9d-4883-44d8-aada-f90097f5bc34" providerId="ADAL" clId="{16F6FEA5-79FC-4D7C-AB0D-DE282C60F03E}" dt="2019-09-26T22:25:23.658" v="9" actId="26606"/>
          <ac:spMkLst>
            <pc:docMk/>
            <pc:sldMk cId="2263255721" sldId="289"/>
            <ac:spMk id="9" creationId="{EF302308-EC19-48A5-9303-ADC1D85502C0}"/>
          </ac:spMkLst>
        </pc:spChg>
        <pc:spChg chg="add del">
          <ac:chgData name="Medi Servat" userId="f387cf9d-4883-44d8-aada-f90097f5bc34" providerId="ADAL" clId="{16F6FEA5-79FC-4D7C-AB0D-DE282C60F03E}" dt="2019-09-26T22:25:23.658" v="9" actId="26606"/>
          <ac:spMkLst>
            <pc:docMk/>
            <pc:sldMk cId="2263255721" sldId="289"/>
            <ac:spMk id="4106" creationId="{6753252F-4873-4F63-801D-CC719279A7D5}"/>
          </ac:spMkLst>
        </pc:spChg>
        <pc:spChg chg="add del">
          <ac:chgData name="Medi Servat" userId="f387cf9d-4883-44d8-aada-f90097f5bc34" providerId="ADAL" clId="{16F6FEA5-79FC-4D7C-AB0D-DE282C60F03E}" dt="2019-09-26T22:25:23.658" v="9" actId="26606"/>
          <ac:spMkLst>
            <pc:docMk/>
            <pc:sldMk cId="2263255721" sldId="289"/>
            <ac:spMk id="4109" creationId="{047C8CCB-F95D-4249-92DD-651249D3535A}"/>
          </ac:spMkLst>
        </pc:spChg>
        <pc:picChg chg="mod">
          <ac:chgData name="Medi Servat" userId="f387cf9d-4883-44d8-aada-f90097f5bc34" providerId="ADAL" clId="{16F6FEA5-79FC-4D7C-AB0D-DE282C60F03E}" dt="2019-09-26T22:25:23.658" v="9" actId="26606"/>
          <ac:picMkLst>
            <pc:docMk/>
            <pc:sldMk cId="2263255721" sldId="289"/>
            <ac:picMk id="4098" creationId="{62081AEB-96E3-4208-8F82-BFEAE968E34C}"/>
          </ac:picMkLst>
        </pc:picChg>
      </pc:sldChg>
      <pc:sldChg chg="addSp delSp modSp">
        <pc:chgData name="Medi Servat" userId="f387cf9d-4883-44d8-aada-f90097f5bc34" providerId="ADAL" clId="{16F6FEA5-79FC-4D7C-AB0D-DE282C60F03E}" dt="2019-09-26T22:28:44.448" v="52" actId="255"/>
        <pc:sldMkLst>
          <pc:docMk/>
          <pc:sldMk cId="842474462" sldId="291"/>
        </pc:sldMkLst>
        <pc:spChg chg="mod">
          <ac:chgData name="Medi Servat" userId="f387cf9d-4883-44d8-aada-f90097f5bc34" providerId="ADAL" clId="{16F6FEA5-79FC-4D7C-AB0D-DE282C60F03E}" dt="2019-09-26T22:28:17.001" v="45" actId="26606"/>
          <ac:spMkLst>
            <pc:docMk/>
            <pc:sldMk cId="842474462" sldId="291"/>
            <ac:spMk id="2" creationId="{05675F4C-352F-479D-9985-187D482C453C}"/>
          </ac:spMkLst>
        </pc:spChg>
        <pc:spChg chg="mod ord">
          <ac:chgData name="Medi Servat" userId="f387cf9d-4883-44d8-aada-f90097f5bc34" providerId="ADAL" clId="{16F6FEA5-79FC-4D7C-AB0D-DE282C60F03E}" dt="2019-09-26T22:28:17.001" v="45" actId="26606"/>
          <ac:spMkLst>
            <pc:docMk/>
            <pc:sldMk cId="842474462" sldId="291"/>
            <ac:spMk id="4" creationId="{9E7725B1-E357-4829-9D53-A960CB09C879}"/>
          </ac:spMkLst>
        </pc:spChg>
        <pc:spChg chg="mod">
          <ac:chgData name="Medi Servat" userId="f387cf9d-4883-44d8-aada-f90097f5bc34" providerId="ADAL" clId="{16F6FEA5-79FC-4D7C-AB0D-DE282C60F03E}" dt="2019-09-26T22:28:17.001" v="45" actId="26606"/>
          <ac:spMkLst>
            <pc:docMk/>
            <pc:sldMk cId="842474462" sldId="291"/>
            <ac:spMk id="5" creationId="{32552758-777D-42E4-B76C-425AF285698B}"/>
          </ac:spMkLst>
        </pc:spChg>
        <pc:spChg chg="mod ord">
          <ac:chgData name="Medi Servat" userId="f387cf9d-4883-44d8-aada-f90097f5bc34" providerId="ADAL" clId="{16F6FEA5-79FC-4D7C-AB0D-DE282C60F03E}" dt="2019-09-26T22:28:17.001" v="45" actId="26606"/>
          <ac:spMkLst>
            <pc:docMk/>
            <pc:sldMk cId="842474462" sldId="291"/>
            <ac:spMk id="6" creationId="{A76F1027-4A24-494F-9495-19CF9B08747F}"/>
          </ac:spMkLst>
        </pc:spChg>
        <pc:spChg chg="mod">
          <ac:chgData name="Medi Servat" userId="f387cf9d-4883-44d8-aada-f90097f5bc34" providerId="ADAL" clId="{16F6FEA5-79FC-4D7C-AB0D-DE282C60F03E}" dt="2019-09-26T22:28:44.448" v="52" actId="255"/>
          <ac:spMkLst>
            <pc:docMk/>
            <pc:sldMk cId="842474462" sldId="291"/>
            <ac:spMk id="88" creationId="{0487B919-BF77-4387-B3FC-33E772A144FD}"/>
          </ac:spMkLst>
        </pc:spChg>
        <pc:spChg chg="del">
          <ac:chgData name="Medi Servat" userId="f387cf9d-4883-44d8-aada-f90097f5bc34" providerId="ADAL" clId="{16F6FEA5-79FC-4D7C-AB0D-DE282C60F03E}" dt="2019-09-26T22:27:30.413" v="36" actId="26606"/>
          <ac:spMkLst>
            <pc:docMk/>
            <pc:sldMk cId="842474462" sldId="291"/>
            <ac:spMk id="117" creationId="{15911E3A-C35B-4EF7-A355-B84E9A14AF4D}"/>
          </ac:spMkLst>
        </pc:spChg>
        <pc:spChg chg="add del">
          <ac:chgData name="Medi Servat" userId="f387cf9d-4883-44d8-aada-f90097f5bc34" providerId="ADAL" clId="{16F6FEA5-79FC-4D7C-AB0D-DE282C60F03E}" dt="2019-09-26T22:28:17.009" v="46" actId="26606"/>
          <ac:spMkLst>
            <pc:docMk/>
            <pc:sldMk cId="842474462" sldId="291"/>
            <ac:spMk id="137" creationId="{F98ED85F-DCEE-4B50-802E-71A6E3E12B04}"/>
          </ac:spMkLst>
        </pc:spChg>
        <pc:spChg chg="add del">
          <ac:chgData name="Medi Servat" userId="f387cf9d-4883-44d8-aada-f90097f5bc34" providerId="ADAL" clId="{16F6FEA5-79FC-4D7C-AB0D-DE282C60F03E}" dt="2019-09-26T22:28:17.001" v="45" actId="26606"/>
          <ac:spMkLst>
            <pc:docMk/>
            <pc:sldMk cId="842474462" sldId="291"/>
            <ac:spMk id="142" creationId="{8D70B121-56F4-4848-B38B-182089D909FA}"/>
          </ac:spMkLst>
        </pc:spChg>
        <pc:spChg chg="add">
          <ac:chgData name="Medi Servat" userId="f387cf9d-4883-44d8-aada-f90097f5bc34" providerId="ADAL" clId="{16F6FEA5-79FC-4D7C-AB0D-DE282C60F03E}" dt="2019-09-26T22:28:17.009" v="46" actId="26606"/>
          <ac:spMkLst>
            <pc:docMk/>
            <pc:sldMk cId="842474462" sldId="291"/>
            <ac:spMk id="146" creationId="{F98ED85F-DCEE-4B50-802E-71A6E3E12B04}"/>
          </ac:spMkLst>
        </pc:spChg>
        <pc:grpChg chg="del">
          <ac:chgData name="Medi Servat" userId="f387cf9d-4883-44d8-aada-f90097f5bc34" providerId="ADAL" clId="{16F6FEA5-79FC-4D7C-AB0D-DE282C60F03E}" dt="2019-09-26T22:27:30.413" v="36" actId="26606"/>
          <ac:grpSpMkLst>
            <pc:docMk/>
            <pc:sldMk cId="842474462" sldId="291"/>
            <ac:grpSpMk id="118" creationId="{5F8A7F7F-DD1A-4F41-98AC-B9CE2A620CDC}"/>
          </ac:grpSpMkLst>
        </pc:grpChg>
        <pc:grpChg chg="del">
          <ac:chgData name="Medi Servat" userId="f387cf9d-4883-44d8-aada-f90097f5bc34" providerId="ADAL" clId="{16F6FEA5-79FC-4D7C-AB0D-DE282C60F03E}" dt="2019-09-26T22:27:30.413" v="36" actId="26606"/>
          <ac:grpSpMkLst>
            <pc:docMk/>
            <pc:sldMk cId="842474462" sldId="291"/>
            <ac:grpSpMk id="122" creationId="{E21ADB3D-AD65-44B4-847D-5E90E90A5D16}"/>
          </ac:grpSpMkLst>
        </pc:grpChg>
        <pc:cxnChg chg="add del">
          <ac:chgData name="Medi Servat" userId="f387cf9d-4883-44d8-aada-f90097f5bc34" providerId="ADAL" clId="{16F6FEA5-79FC-4D7C-AB0D-DE282C60F03E}" dt="2019-09-26T22:28:17.001" v="45" actId="26606"/>
          <ac:cxnSpMkLst>
            <pc:docMk/>
            <pc:sldMk cId="842474462" sldId="291"/>
            <ac:cxnSpMk id="144" creationId="{2D72A2C9-F3CA-4216-8BAD-FA4C970C3C4E}"/>
          </ac:cxnSpMkLst>
        </pc:cxnChg>
      </pc:sldChg>
      <pc:sldChg chg="addSp delSp modSp">
        <pc:chgData name="Medi Servat" userId="f387cf9d-4883-44d8-aada-f90097f5bc34" providerId="ADAL" clId="{16F6FEA5-79FC-4D7C-AB0D-DE282C60F03E}" dt="2019-09-26T22:27:14.613" v="32" actId="27636"/>
        <pc:sldMkLst>
          <pc:docMk/>
          <pc:sldMk cId="2672053926" sldId="293"/>
        </pc:sldMkLst>
        <pc:spChg chg="mod">
          <ac:chgData name="Medi Servat" userId="f387cf9d-4883-44d8-aada-f90097f5bc34" providerId="ADAL" clId="{16F6FEA5-79FC-4D7C-AB0D-DE282C60F03E}" dt="2019-09-26T22:27:08.951" v="30" actId="26606"/>
          <ac:spMkLst>
            <pc:docMk/>
            <pc:sldMk cId="2672053926" sldId="293"/>
            <ac:spMk id="2" creationId="{30860C32-AA0D-46FD-991A-5DA7224F82B9}"/>
          </ac:spMkLst>
        </pc:spChg>
        <pc:spChg chg="mod">
          <ac:chgData name="Medi Servat" userId="f387cf9d-4883-44d8-aada-f90097f5bc34" providerId="ADAL" clId="{16F6FEA5-79FC-4D7C-AB0D-DE282C60F03E}" dt="2019-09-26T22:27:14.613" v="32" actId="27636"/>
          <ac:spMkLst>
            <pc:docMk/>
            <pc:sldMk cId="2672053926" sldId="293"/>
            <ac:spMk id="3" creationId="{AD924DC3-68CD-49FA-89CA-6AC02D4E33FE}"/>
          </ac:spMkLst>
        </pc:spChg>
        <pc:spChg chg="mod">
          <ac:chgData name="Medi Servat" userId="f387cf9d-4883-44d8-aada-f90097f5bc34" providerId="ADAL" clId="{16F6FEA5-79FC-4D7C-AB0D-DE282C60F03E}" dt="2019-09-26T22:27:08.951" v="30" actId="26606"/>
          <ac:spMkLst>
            <pc:docMk/>
            <pc:sldMk cId="2672053926" sldId="293"/>
            <ac:spMk id="4" creationId="{11E1FE41-A66B-48B2-AC12-440892E86E01}"/>
          </ac:spMkLst>
        </pc:spChg>
        <pc:spChg chg="mod">
          <ac:chgData name="Medi Servat" userId="f387cf9d-4883-44d8-aada-f90097f5bc34" providerId="ADAL" clId="{16F6FEA5-79FC-4D7C-AB0D-DE282C60F03E}" dt="2019-09-26T22:27:08.951" v="30" actId="26606"/>
          <ac:spMkLst>
            <pc:docMk/>
            <pc:sldMk cId="2672053926" sldId="293"/>
            <ac:spMk id="5" creationId="{A112B403-CA3F-4306-BDA6-86487663E95B}"/>
          </ac:spMkLst>
        </pc:spChg>
        <pc:spChg chg="mod">
          <ac:chgData name="Medi Servat" userId="f387cf9d-4883-44d8-aada-f90097f5bc34" providerId="ADAL" clId="{16F6FEA5-79FC-4D7C-AB0D-DE282C60F03E}" dt="2019-09-26T22:27:08.951" v="30" actId="26606"/>
          <ac:spMkLst>
            <pc:docMk/>
            <pc:sldMk cId="2672053926" sldId="293"/>
            <ac:spMk id="6" creationId="{B72EB238-6EC6-496D-9B45-E38DA9725FB3}"/>
          </ac:spMkLst>
        </pc:spChg>
        <pc:spChg chg="del">
          <ac:chgData name="Medi Servat" userId="f387cf9d-4883-44d8-aada-f90097f5bc34" providerId="ADAL" clId="{16F6FEA5-79FC-4D7C-AB0D-DE282C60F03E}" dt="2019-09-26T22:27:08.951" v="30" actId="26606"/>
          <ac:spMkLst>
            <pc:docMk/>
            <pc:sldMk cId="2672053926" sldId="293"/>
            <ac:spMk id="17" creationId="{8D70B121-56F4-4848-B38B-182089D909FA}"/>
          </ac:spMkLst>
        </pc:spChg>
        <pc:spChg chg="add">
          <ac:chgData name="Medi Servat" userId="f387cf9d-4883-44d8-aada-f90097f5bc34" providerId="ADAL" clId="{16F6FEA5-79FC-4D7C-AB0D-DE282C60F03E}" dt="2019-09-26T22:27:08.951" v="30" actId="26606"/>
          <ac:spMkLst>
            <pc:docMk/>
            <pc:sldMk cId="2672053926" sldId="293"/>
            <ac:spMk id="24" creationId="{F98ED85F-DCEE-4B50-802E-71A6E3E12B04}"/>
          </ac:spMkLst>
        </pc:spChg>
        <pc:cxnChg chg="del">
          <ac:chgData name="Medi Servat" userId="f387cf9d-4883-44d8-aada-f90097f5bc34" providerId="ADAL" clId="{16F6FEA5-79FC-4D7C-AB0D-DE282C60F03E}" dt="2019-09-26T22:27:08.951" v="30" actId="26606"/>
          <ac:cxnSpMkLst>
            <pc:docMk/>
            <pc:sldMk cId="2672053926" sldId="293"/>
            <ac:cxnSpMk id="19" creationId="{2D72A2C9-F3CA-4216-8BAD-FA4C970C3C4E}"/>
          </ac:cxnSpMkLst>
        </pc:cxnChg>
      </pc:sldChg>
      <pc:sldChg chg="addSp delSp modSp">
        <pc:chgData name="Medi Servat" userId="f387cf9d-4883-44d8-aada-f90097f5bc34" providerId="ADAL" clId="{16F6FEA5-79FC-4D7C-AB0D-DE282C60F03E}" dt="2019-09-26T22:27:25.759" v="35" actId="27636"/>
        <pc:sldMkLst>
          <pc:docMk/>
          <pc:sldMk cId="2658599575" sldId="294"/>
        </pc:sldMkLst>
        <pc:spChg chg="mod">
          <ac:chgData name="Medi Servat" userId="f387cf9d-4883-44d8-aada-f90097f5bc34" providerId="ADAL" clId="{16F6FEA5-79FC-4D7C-AB0D-DE282C60F03E}" dt="2019-09-26T22:27:19.336" v="33" actId="26606"/>
          <ac:spMkLst>
            <pc:docMk/>
            <pc:sldMk cId="2658599575" sldId="294"/>
            <ac:spMk id="2" creationId="{30860C32-AA0D-46FD-991A-5DA7224F82B9}"/>
          </ac:spMkLst>
        </pc:spChg>
        <pc:spChg chg="mod">
          <ac:chgData name="Medi Servat" userId="f387cf9d-4883-44d8-aada-f90097f5bc34" providerId="ADAL" clId="{16F6FEA5-79FC-4D7C-AB0D-DE282C60F03E}" dt="2019-09-26T22:27:25.759" v="35" actId="27636"/>
          <ac:spMkLst>
            <pc:docMk/>
            <pc:sldMk cId="2658599575" sldId="294"/>
            <ac:spMk id="3" creationId="{AD924DC3-68CD-49FA-89CA-6AC02D4E33FE}"/>
          </ac:spMkLst>
        </pc:spChg>
        <pc:spChg chg="mod">
          <ac:chgData name="Medi Servat" userId="f387cf9d-4883-44d8-aada-f90097f5bc34" providerId="ADAL" clId="{16F6FEA5-79FC-4D7C-AB0D-DE282C60F03E}" dt="2019-09-26T22:27:19.336" v="33" actId="26606"/>
          <ac:spMkLst>
            <pc:docMk/>
            <pc:sldMk cId="2658599575" sldId="294"/>
            <ac:spMk id="4" creationId="{BB9B2717-6293-4935-A281-B4D0DFB15FF2}"/>
          </ac:spMkLst>
        </pc:spChg>
        <pc:spChg chg="mod ord">
          <ac:chgData name="Medi Servat" userId="f387cf9d-4883-44d8-aada-f90097f5bc34" providerId="ADAL" clId="{16F6FEA5-79FC-4D7C-AB0D-DE282C60F03E}" dt="2019-09-26T22:27:19.336" v="33" actId="26606"/>
          <ac:spMkLst>
            <pc:docMk/>
            <pc:sldMk cId="2658599575" sldId="294"/>
            <ac:spMk id="5" creationId="{52A22034-C122-4959-A407-55AEAC3F494B}"/>
          </ac:spMkLst>
        </pc:spChg>
        <pc:spChg chg="mod">
          <ac:chgData name="Medi Servat" userId="f387cf9d-4883-44d8-aada-f90097f5bc34" providerId="ADAL" clId="{16F6FEA5-79FC-4D7C-AB0D-DE282C60F03E}" dt="2019-09-26T22:27:19.336" v="33" actId="26606"/>
          <ac:spMkLst>
            <pc:docMk/>
            <pc:sldMk cId="2658599575" sldId="294"/>
            <ac:spMk id="6" creationId="{7A342BF7-0CB6-4AE1-8C67-E3E82CEC3B2D}"/>
          </ac:spMkLst>
        </pc:spChg>
        <pc:spChg chg="del">
          <ac:chgData name="Medi Servat" userId="f387cf9d-4883-44d8-aada-f90097f5bc34" providerId="ADAL" clId="{16F6FEA5-79FC-4D7C-AB0D-DE282C60F03E}" dt="2019-09-26T22:27:19.336" v="33" actId="26606"/>
          <ac:spMkLst>
            <pc:docMk/>
            <pc:sldMk cId="2658599575" sldId="294"/>
            <ac:spMk id="17" creationId="{D4C3103B-AE2E-41DA-8805-65F1A948FD5A}"/>
          </ac:spMkLst>
        </pc:spChg>
        <pc:spChg chg="del">
          <ac:chgData name="Medi Servat" userId="f387cf9d-4883-44d8-aada-f90097f5bc34" providerId="ADAL" clId="{16F6FEA5-79FC-4D7C-AB0D-DE282C60F03E}" dt="2019-09-26T22:27:19.336" v="33" actId="26606"/>
          <ac:spMkLst>
            <pc:docMk/>
            <pc:sldMk cId="2658599575" sldId="294"/>
            <ac:spMk id="19" creationId="{E3BC0C31-69A7-4200-9AFE-927230E1E04C}"/>
          </ac:spMkLst>
        </pc:spChg>
        <pc:spChg chg="del">
          <ac:chgData name="Medi Servat" userId="f387cf9d-4883-44d8-aada-f90097f5bc34" providerId="ADAL" clId="{16F6FEA5-79FC-4D7C-AB0D-DE282C60F03E}" dt="2019-09-26T22:27:19.336" v="33" actId="26606"/>
          <ac:spMkLst>
            <pc:docMk/>
            <pc:sldMk cId="2658599575" sldId="294"/>
            <ac:spMk id="23" creationId="{CB1340FC-C4E2-4CD5-9BCA-7A022E8B4989}"/>
          </ac:spMkLst>
        </pc:spChg>
        <pc:spChg chg="add">
          <ac:chgData name="Medi Servat" userId="f387cf9d-4883-44d8-aada-f90097f5bc34" providerId="ADAL" clId="{16F6FEA5-79FC-4D7C-AB0D-DE282C60F03E}" dt="2019-09-26T22:27:19.336" v="33" actId="26606"/>
          <ac:spMkLst>
            <pc:docMk/>
            <pc:sldMk cId="2658599575" sldId="294"/>
            <ac:spMk id="28" creationId="{F98ED85F-DCEE-4B50-802E-71A6E3E12B04}"/>
          </ac:spMkLst>
        </pc:spChg>
        <pc:cxnChg chg="del">
          <ac:chgData name="Medi Servat" userId="f387cf9d-4883-44d8-aada-f90097f5bc34" providerId="ADAL" clId="{16F6FEA5-79FC-4D7C-AB0D-DE282C60F03E}" dt="2019-09-26T22:27:19.336" v="33" actId="26606"/>
          <ac:cxnSpMkLst>
            <pc:docMk/>
            <pc:sldMk cId="2658599575" sldId="294"/>
            <ac:cxnSpMk id="21" creationId="{45B5AFC7-2F07-4F7B-9151-E45D7548D8F3}"/>
          </ac:cxnSpMkLst>
        </pc:cxnChg>
      </pc:sldChg>
      <pc:sldChg chg="modSp">
        <pc:chgData name="Medi Servat" userId="f387cf9d-4883-44d8-aada-f90097f5bc34" providerId="ADAL" clId="{16F6FEA5-79FC-4D7C-AB0D-DE282C60F03E}" dt="2019-09-26T22:23:14.039" v="5" actId="20577"/>
        <pc:sldMkLst>
          <pc:docMk/>
          <pc:sldMk cId="2161371286" sldId="303"/>
        </pc:sldMkLst>
        <pc:spChg chg="mod">
          <ac:chgData name="Medi Servat" userId="f387cf9d-4883-44d8-aada-f90097f5bc34" providerId="ADAL" clId="{16F6FEA5-79FC-4D7C-AB0D-DE282C60F03E}" dt="2019-09-26T22:23:14.039" v="5" actId="20577"/>
          <ac:spMkLst>
            <pc:docMk/>
            <pc:sldMk cId="2161371286" sldId="303"/>
            <ac:spMk id="3" creationId="{1E38F065-56E9-45F0-9013-7D8C3E6C2F1A}"/>
          </ac:spMkLst>
        </pc:spChg>
      </pc:sldChg>
    </pc:docChg>
  </pc:docChgLst>
  <pc:docChgLst>
    <pc:chgData name="Medi Servat" userId="f387cf9d-4883-44d8-aada-f90097f5bc34" providerId="ADAL" clId="{3259830C-5C56-4FD5-987E-9AAB4CE32CE8}"/>
  </pc:docChgLst>
  <pc:docChgLst>
    <pc:chgData name="Medi Servat" userId="f387cf9d-4883-44d8-aada-f90097f5bc34" providerId="ADAL" clId="{F60DA8A0-48B2-4961-9C14-1A71992005F7}"/>
    <pc:docChg chg="undo custSel mod addSld delSld modSld sldOrd">
      <pc:chgData name="Medi Servat" userId="f387cf9d-4883-44d8-aada-f90097f5bc34" providerId="ADAL" clId="{F60DA8A0-48B2-4961-9C14-1A71992005F7}" dt="2019-03-15T19:56:51.819" v="479"/>
      <pc:docMkLst>
        <pc:docMk/>
      </pc:docMkLst>
      <pc:sldChg chg="addSp modSp ord">
        <pc:chgData name="Medi Servat" userId="f387cf9d-4883-44d8-aada-f90097f5bc34" providerId="ADAL" clId="{F60DA8A0-48B2-4961-9C14-1A71992005F7}" dt="2019-03-14T15:51:47.407" v="320"/>
        <pc:sldMkLst>
          <pc:docMk/>
          <pc:sldMk cId="2311067754" sldId="276"/>
        </pc:sldMkLst>
        <pc:spChg chg="add mod">
          <ac:chgData name="Medi Servat" userId="f387cf9d-4883-44d8-aada-f90097f5bc34" providerId="ADAL" clId="{F60DA8A0-48B2-4961-9C14-1A71992005F7}" dt="2019-03-14T15:39:11.012" v="273" actId="20577"/>
          <ac:spMkLst>
            <pc:docMk/>
            <pc:sldMk cId="2311067754" sldId="276"/>
            <ac:spMk id="6" creationId="{C132D92A-8F85-4CBC-9E34-6694490246C4}"/>
          </ac:spMkLst>
        </pc:spChg>
      </pc:sldChg>
      <pc:sldChg chg="addSp delSp modSp">
        <pc:chgData name="Medi Servat" userId="f387cf9d-4883-44d8-aada-f90097f5bc34" providerId="ADAL" clId="{F60DA8A0-48B2-4961-9C14-1A71992005F7}" dt="2019-03-14T15:36:36.328" v="202" actId="26606"/>
        <pc:sldMkLst>
          <pc:docMk/>
          <pc:sldMk cId="2995841725" sldId="279"/>
        </pc:sldMkLst>
        <pc:spChg chg="mod">
          <ac:chgData name="Medi Servat" userId="f387cf9d-4883-44d8-aada-f90097f5bc34" providerId="ADAL" clId="{F60DA8A0-48B2-4961-9C14-1A71992005F7}" dt="2019-03-14T15:36:36.328" v="202" actId="26606"/>
          <ac:spMkLst>
            <pc:docMk/>
            <pc:sldMk cId="2995841725" sldId="279"/>
            <ac:spMk id="2" creationId="{074F6A01-E7F3-412D-8DC1-CB92D1C4D3F1}"/>
          </ac:spMkLst>
        </pc:spChg>
        <pc:spChg chg="del">
          <ac:chgData name="Medi Servat" userId="f387cf9d-4883-44d8-aada-f90097f5bc34" providerId="ADAL" clId="{F60DA8A0-48B2-4961-9C14-1A71992005F7}" dt="2019-03-14T15:33:09.805" v="172" actId="26606"/>
          <ac:spMkLst>
            <pc:docMk/>
            <pc:sldMk cId="2995841725" sldId="279"/>
            <ac:spMk id="4" creationId="{05F83960-C730-4427-B113-073657FA197C}"/>
          </ac:spMkLst>
        </pc:spChg>
        <pc:spChg chg="mod">
          <ac:chgData name="Medi Servat" userId="f387cf9d-4883-44d8-aada-f90097f5bc34" providerId="ADAL" clId="{F60DA8A0-48B2-4961-9C14-1A71992005F7}" dt="2019-03-14T15:36:36.328" v="202" actId="26606"/>
          <ac:spMkLst>
            <pc:docMk/>
            <pc:sldMk cId="2995841725" sldId="279"/>
            <ac:spMk id="6" creationId="{D519C740-7A6D-453E-AB0E-A7EA7BEBA14D}"/>
          </ac:spMkLst>
        </pc:spChg>
        <pc:spChg chg="mod">
          <ac:chgData name="Medi Servat" userId="f387cf9d-4883-44d8-aada-f90097f5bc34" providerId="ADAL" clId="{F60DA8A0-48B2-4961-9C14-1A71992005F7}" dt="2019-03-14T15:36:36.328" v="202" actId="26606"/>
          <ac:spMkLst>
            <pc:docMk/>
            <pc:sldMk cId="2995841725" sldId="279"/>
            <ac:spMk id="7" creationId="{4D2C5660-E8BB-4A16-A6ED-2782F2C298A7}"/>
          </ac:spMkLst>
        </pc:spChg>
        <pc:spChg chg="mod">
          <ac:chgData name="Medi Servat" userId="f387cf9d-4883-44d8-aada-f90097f5bc34" providerId="ADAL" clId="{F60DA8A0-48B2-4961-9C14-1A71992005F7}" dt="2019-03-14T15:36:36.328" v="202" actId="26606"/>
          <ac:spMkLst>
            <pc:docMk/>
            <pc:sldMk cId="2995841725" sldId="279"/>
            <ac:spMk id="8" creationId="{561A3F42-E161-484A-9164-9E123FA1EE65}"/>
          </ac:spMkLst>
        </pc:spChg>
        <pc:spChg chg="del">
          <ac:chgData name="Medi Servat" userId="f387cf9d-4883-44d8-aada-f90097f5bc34" providerId="ADAL" clId="{F60DA8A0-48B2-4961-9C14-1A71992005F7}" dt="2019-03-14T15:33:09.805" v="172" actId="26606"/>
          <ac:spMkLst>
            <pc:docMk/>
            <pc:sldMk cId="2995841725" sldId="279"/>
            <ac:spMk id="9" creationId="{3B854194-185D-494D-905C-7C7CB2E30F6E}"/>
          </ac:spMkLst>
        </pc:spChg>
        <pc:spChg chg="del">
          <ac:chgData name="Medi Servat" userId="f387cf9d-4883-44d8-aada-f90097f5bc34" providerId="ADAL" clId="{F60DA8A0-48B2-4961-9C14-1A71992005F7}" dt="2019-03-14T15:33:09.805" v="172" actId="26606"/>
          <ac:spMkLst>
            <pc:docMk/>
            <pc:sldMk cId="2995841725" sldId="279"/>
            <ac:spMk id="11" creationId="{B4F5FA0D-0104-4987-8241-EFF7C85B88DE}"/>
          </ac:spMkLst>
        </pc:spChg>
        <pc:spChg chg="add del">
          <ac:chgData name="Medi Servat" userId="f387cf9d-4883-44d8-aada-f90097f5bc34" providerId="ADAL" clId="{F60DA8A0-48B2-4961-9C14-1A71992005F7}" dt="2019-03-14T15:36:36.328" v="202" actId="26606"/>
          <ac:spMkLst>
            <pc:docMk/>
            <pc:sldMk cId="2995841725" sldId="279"/>
            <ac:spMk id="20" creationId="{08E89D5E-1885-4160-AC77-CC471DD1D0DB}"/>
          </ac:spMkLst>
        </pc:spChg>
        <pc:graphicFrameChg chg="add mod modGraphic">
          <ac:chgData name="Medi Servat" userId="f387cf9d-4883-44d8-aada-f90097f5bc34" providerId="ADAL" clId="{F60DA8A0-48B2-4961-9C14-1A71992005F7}" dt="2019-03-14T15:36:36.328" v="202" actId="26606"/>
          <ac:graphicFrameMkLst>
            <pc:docMk/>
            <pc:sldMk cId="2995841725" sldId="279"/>
            <ac:graphicFrameMk id="15" creationId="{E45D7C8A-2CBA-4CE0-A747-7598764D4110}"/>
          </ac:graphicFrameMkLst>
        </pc:graphicFrameChg>
        <pc:picChg chg="del">
          <ac:chgData name="Medi Servat" userId="f387cf9d-4883-44d8-aada-f90097f5bc34" providerId="ADAL" clId="{F60DA8A0-48B2-4961-9C14-1A71992005F7}" dt="2019-03-14T15:33:09.805" v="172" actId="26606"/>
          <ac:picMkLst>
            <pc:docMk/>
            <pc:sldMk cId="2995841725" sldId="279"/>
            <ac:picMk id="13" creationId="{2897127E-6CEF-446C-BE87-93B7C46E49D1}"/>
          </ac:picMkLst>
        </pc:picChg>
        <pc:cxnChg chg="add del">
          <ac:chgData name="Medi Servat" userId="f387cf9d-4883-44d8-aada-f90097f5bc34" providerId="ADAL" clId="{F60DA8A0-48B2-4961-9C14-1A71992005F7}" dt="2019-03-14T15:36:36.328" v="202" actId="26606"/>
          <ac:cxnSpMkLst>
            <pc:docMk/>
            <pc:sldMk cId="2995841725" sldId="279"/>
            <ac:cxnSpMk id="22" creationId="{550D2BD1-98F9-412D-905B-3A843EF4078B}"/>
          </ac:cxnSpMkLst>
        </pc:cxnChg>
      </pc:sldChg>
      <pc:sldChg chg="addSp delSp modSp mod setBg">
        <pc:chgData name="Medi Servat" userId="f387cf9d-4883-44d8-aada-f90097f5bc34" providerId="ADAL" clId="{F60DA8A0-48B2-4961-9C14-1A71992005F7}" dt="2019-03-14T15:33:43.370" v="173" actId="26606"/>
        <pc:sldMkLst>
          <pc:docMk/>
          <pc:sldMk cId="820317964" sldId="280"/>
        </pc:sldMkLst>
        <pc:spChg chg="mod">
          <ac:chgData name="Medi Servat" userId="f387cf9d-4883-44d8-aada-f90097f5bc34" providerId="ADAL" clId="{F60DA8A0-48B2-4961-9C14-1A71992005F7}" dt="2019-03-14T15:33:43.370" v="173" actId="26606"/>
          <ac:spMkLst>
            <pc:docMk/>
            <pc:sldMk cId="820317964" sldId="280"/>
            <ac:spMk id="2" creationId="{F1EDA56D-57B6-4B71-A4A1-B496AF0607D3}"/>
          </ac:spMkLst>
        </pc:spChg>
        <pc:spChg chg="del">
          <ac:chgData name="Medi Servat" userId="f387cf9d-4883-44d8-aada-f90097f5bc34" providerId="ADAL" clId="{F60DA8A0-48B2-4961-9C14-1A71992005F7}" dt="2019-03-14T15:33:43.370" v="173" actId="26606"/>
          <ac:spMkLst>
            <pc:docMk/>
            <pc:sldMk cId="820317964" sldId="280"/>
            <ac:spMk id="3" creationId="{AF0823E7-CC12-467F-BE05-4FF9E019BC71}"/>
          </ac:spMkLst>
        </pc:spChg>
        <pc:spChg chg="mod ord">
          <ac:chgData name="Medi Servat" userId="f387cf9d-4883-44d8-aada-f90097f5bc34" providerId="ADAL" clId="{F60DA8A0-48B2-4961-9C14-1A71992005F7}" dt="2019-03-14T15:33:43.370" v="173" actId="26606"/>
          <ac:spMkLst>
            <pc:docMk/>
            <pc:sldMk cId="820317964" sldId="280"/>
            <ac:spMk id="4" creationId="{83238373-3204-4291-85BB-A3B38E3057F7}"/>
          </ac:spMkLst>
        </pc:spChg>
        <pc:spChg chg="mod">
          <ac:chgData name="Medi Servat" userId="f387cf9d-4883-44d8-aada-f90097f5bc34" providerId="ADAL" clId="{F60DA8A0-48B2-4961-9C14-1A71992005F7}" dt="2019-03-14T15:33:43.370" v="173" actId="26606"/>
          <ac:spMkLst>
            <pc:docMk/>
            <pc:sldMk cId="820317964" sldId="280"/>
            <ac:spMk id="5" creationId="{96D0975E-D8B4-441A-9D4F-DE25276481BE}"/>
          </ac:spMkLst>
        </pc:spChg>
        <pc:spChg chg="mod">
          <ac:chgData name="Medi Servat" userId="f387cf9d-4883-44d8-aada-f90097f5bc34" providerId="ADAL" clId="{F60DA8A0-48B2-4961-9C14-1A71992005F7}" dt="2019-03-14T15:33:43.370" v="173" actId="26606"/>
          <ac:spMkLst>
            <pc:docMk/>
            <pc:sldMk cId="820317964" sldId="280"/>
            <ac:spMk id="6" creationId="{58200D6D-DD4D-4C10-9D06-CA6830B866E4}"/>
          </ac:spMkLst>
        </pc:spChg>
        <pc:spChg chg="del">
          <ac:chgData name="Medi Servat" userId="f387cf9d-4883-44d8-aada-f90097f5bc34" providerId="ADAL" clId="{F60DA8A0-48B2-4961-9C14-1A71992005F7}" dt="2019-03-14T15:33:43.370" v="173" actId="26606"/>
          <ac:spMkLst>
            <pc:docMk/>
            <pc:sldMk cId="820317964" sldId="280"/>
            <ac:spMk id="8" creationId="{3B854194-185D-494D-905C-7C7CB2E30F6E}"/>
          </ac:spMkLst>
        </pc:spChg>
        <pc:spChg chg="del">
          <ac:chgData name="Medi Servat" userId="f387cf9d-4883-44d8-aada-f90097f5bc34" providerId="ADAL" clId="{F60DA8A0-48B2-4961-9C14-1A71992005F7}" dt="2019-03-14T15:33:43.370" v="173" actId="26606"/>
          <ac:spMkLst>
            <pc:docMk/>
            <pc:sldMk cId="820317964" sldId="280"/>
            <ac:spMk id="10" creationId="{B4F5FA0D-0104-4987-8241-EFF7C85B88DE}"/>
          </ac:spMkLst>
        </pc:spChg>
        <pc:spChg chg="add">
          <ac:chgData name="Medi Servat" userId="f387cf9d-4883-44d8-aada-f90097f5bc34" providerId="ADAL" clId="{F60DA8A0-48B2-4961-9C14-1A71992005F7}" dt="2019-03-14T15:33:43.370" v="173" actId="26606"/>
          <ac:spMkLst>
            <pc:docMk/>
            <pc:sldMk cId="820317964" sldId="280"/>
            <ac:spMk id="19" creationId="{4351DFE5-F63D-4BE0-BDA9-E3EB88F01AA5}"/>
          </ac:spMkLst>
        </pc:spChg>
        <pc:graphicFrameChg chg="add">
          <ac:chgData name="Medi Servat" userId="f387cf9d-4883-44d8-aada-f90097f5bc34" providerId="ADAL" clId="{F60DA8A0-48B2-4961-9C14-1A71992005F7}" dt="2019-03-14T15:33:43.370" v="173" actId="26606"/>
          <ac:graphicFrameMkLst>
            <pc:docMk/>
            <pc:sldMk cId="820317964" sldId="280"/>
            <ac:graphicFrameMk id="14" creationId="{661FADF8-1F94-446F-A5EA-E066F466C4F3}"/>
          </ac:graphicFrameMkLst>
        </pc:graphicFrameChg>
        <pc:picChg chg="del">
          <ac:chgData name="Medi Servat" userId="f387cf9d-4883-44d8-aada-f90097f5bc34" providerId="ADAL" clId="{F60DA8A0-48B2-4961-9C14-1A71992005F7}" dt="2019-03-14T15:33:43.370" v="173" actId="26606"/>
          <ac:picMkLst>
            <pc:docMk/>
            <pc:sldMk cId="820317964" sldId="280"/>
            <ac:picMk id="12" creationId="{2897127E-6CEF-446C-BE87-93B7C46E49D1}"/>
          </ac:picMkLst>
        </pc:picChg>
        <pc:picChg chg="add">
          <ac:chgData name="Medi Servat" userId="f387cf9d-4883-44d8-aada-f90097f5bc34" providerId="ADAL" clId="{F60DA8A0-48B2-4961-9C14-1A71992005F7}" dt="2019-03-14T15:33:43.370" v="173" actId="26606"/>
          <ac:picMkLst>
            <pc:docMk/>
            <pc:sldMk cId="820317964" sldId="280"/>
            <ac:picMk id="21" creationId="{02DD2BC0-6F29-4B4F-8D61-2DCF6D2E8E73}"/>
          </ac:picMkLst>
        </pc:picChg>
      </pc:sldChg>
      <pc:sldChg chg="addSp delSp modSp">
        <pc:chgData name="Medi Servat" userId="f387cf9d-4883-44d8-aada-f90097f5bc34" providerId="ADAL" clId="{F60DA8A0-48B2-4961-9C14-1A71992005F7}" dt="2019-03-14T15:42:14.682" v="280" actId="255"/>
        <pc:sldMkLst>
          <pc:docMk/>
          <pc:sldMk cId="1052110567" sldId="283"/>
        </pc:sldMkLst>
        <pc:spChg chg="mod">
          <ac:chgData name="Medi Servat" userId="f387cf9d-4883-44d8-aada-f90097f5bc34" providerId="ADAL" clId="{F60DA8A0-48B2-4961-9C14-1A71992005F7}" dt="2019-03-14T15:34:24.321" v="177" actId="26606"/>
          <ac:spMkLst>
            <pc:docMk/>
            <pc:sldMk cId="1052110567" sldId="283"/>
            <ac:spMk id="2" creationId="{05675F4C-352F-479D-9985-187D482C453C}"/>
          </ac:spMkLst>
        </pc:spChg>
        <pc:spChg chg="mod">
          <ac:chgData name="Medi Servat" userId="f387cf9d-4883-44d8-aada-f90097f5bc34" providerId="ADAL" clId="{F60DA8A0-48B2-4961-9C14-1A71992005F7}" dt="2019-03-14T15:42:14.682" v="280" actId="255"/>
          <ac:spMkLst>
            <pc:docMk/>
            <pc:sldMk cId="1052110567" sldId="283"/>
            <ac:spMk id="3" creationId="{0487B919-BF77-4387-B3FC-33E772A144FD}"/>
          </ac:spMkLst>
        </pc:spChg>
        <pc:spChg chg="mod ord">
          <ac:chgData name="Medi Servat" userId="f387cf9d-4883-44d8-aada-f90097f5bc34" providerId="ADAL" clId="{F60DA8A0-48B2-4961-9C14-1A71992005F7}" dt="2019-03-14T15:34:24.321" v="177" actId="26606"/>
          <ac:spMkLst>
            <pc:docMk/>
            <pc:sldMk cId="1052110567" sldId="283"/>
            <ac:spMk id="4" creationId="{4C368D01-FEF3-4953-A9EE-3710627AEF85}"/>
          </ac:spMkLst>
        </pc:spChg>
        <pc:spChg chg="mod">
          <ac:chgData name="Medi Servat" userId="f387cf9d-4883-44d8-aada-f90097f5bc34" providerId="ADAL" clId="{F60DA8A0-48B2-4961-9C14-1A71992005F7}" dt="2019-03-14T15:34:24.321" v="177" actId="26606"/>
          <ac:spMkLst>
            <pc:docMk/>
            <pc:sldMk cId="1052110567" sldId="283"/>
            <ac:spMk id="5" creationId="{08F96D23-168E-455D-AAE3-275E050B2A0C}"/>
          </ac:spMkLst>
        </pc:spChg>
        <pc:spChg chg="mod">
          <ac:chgData name="Medi Servat" userId="f387cf9d-4883-44d8-aada-f90097f5bc34" providerId="ADAL" clId="{F60DA8A0-48B2-4961-9C14-1A71992005F7}" dt="2019-03-14T15:34:24.353" v="178" actId="27636"/>
          <ac:spMkLst>
            <pc:docMk/>
            <pc:sldMk cId="1052110567" sldId="283"/>
            <ac:spMk id="6" creationId="{F28A8F71-097A-426B-B4BB-83458B27DE97}"/>
          </ac:spMkLst>
        </pc:spChg>
        <pc:spChg chg="del">
          <ac:chgData name="Medi Servat" userId="f387cf9d-4883-44d8-aada-f90097f5bc34" providerId="ADAL" clId="{F60DA8A0-48B2-4961-9C14-1A71992005F7}" dt="2019-03-14T15:34:24.321" v="177" actId="26606"/>
          <ac:spMkLst>
            <pc:docMk/>
            <pc:sldMk cId="1052110567" sldId="283"/>
            <ac:spMk id="48" creationId="{3B854194-185D-494D-905C-7C7CB2E30F6E}"/>
          </ac:spMkLst>
        </pc:spChg>
        <pc:spChg chg="del">
          <ac:chgData name="Medi Servat" userId="f387cf9d-4883-44d8-aada-f90097f5bc34" providerId="ADAL" clId="{F60DA8A0-48B2-4961-9C14-1A71992005F7}" dt="2019-03-14T15:34:24.321" v="177" actId="26606"/>
          <ac:spMkLst>
            <pc:docMk/>
            <pc:sldMk cId="1052110567" sldId="283"/>
            <ac:spMk id="50" creationId="{B4F5FA0D-0104-4987-8241-EFF7C85B88DE}"/>
          </ac:spMkLst>
        </pc:spChg>
        <pc:spChg chg="add">
          <ac:chgData name="Medi Servat" userId="f387cf9d-4883-44d8-aada-f90097f5bc34" providerId="ADAL" clId="{F60DA8A0-48B2-4961-9C14-1A71992005F7}" dt="2019-03-14T15:34:24.321" v="177" actId="26606"/>
          <ac:spMkLst>
            <pc:docMk/>
            <pc:sldMk cId="1052110567" sldId="283"/>
            <ac:spMk id="57" creationId="{D4C3103B-AE2E-41DA-8805-65F1A948FD5A}"/>
          </ac:spMkLst>
        </pc:spChg>
        <pc:spChg chg="add">
          <ac:chgData name="Medi Servat" userId="f387cf9d-4883-44d8-aada-f90097f5bc34" providerId="ADAL" clId="{F60DA8A0-48B2-4961-9C14-1A71992005F7}" dt="2019-03-14T15:34:24.321" v="177" actId="26606"/>
          <ac:spMkLst>
            <pc:docMk/>
            <pc:sldMk cId="1052110567" sldId="283"/>
            <ac:spMk id="59" creationId="{E3BC0C31-69A7-4200-9AFE-927230E1E04C}"/>
          </ac:spMkLst>
        </pc:spChg>
        <pc:spChg chg="add">
          <ac:chgData name="Medi Servat" userId="f387cf9d-4883-44d8-aada-f90097f5bc34" providerId="ADAL" clId="{F60DA8A0-48B2-4961-9C14-1A71992005F7}" dt="2019-03-14T15:34:24.321" v="177" actId="26606"/>
          <ac:spMkLst>
            <pc:docMk/>
            <pc:sldMk cId="1052110567" sldId="283"/>
            <ac:spMk id="63" creationId="{CB1340FC-C4E2-4CD5-9BCA-7A022E8B4989}"/>
          </ac:spMkLst>
        </pc:spChg>
        <pc:picChg chg="del">
          <ac:chgData name="Medi Servat" userId="f387cf9d-4883-44d8-aada-f90097f5bc34" providerId="ADAL" clId="{F60DA8A0-48B2-4961-9C14-1A71992005F7}" dt="2019-03-14T15:34:24.321" v="177" actId="26606"/>
          <ac:picMkLst>
            <pc:docMk/>
            <pc:sldMk cId="1052110567" sldId="283"/>
            <ac:picMk id="52" creationId="{2897127E-6CEF-446C-BE87-93B7C46E49D1}"/>
          </ac:picMkLst>
        </pc:picChg>
        <pc:cxnChg chg="add">
          <ac:chgData name="Medi Servat" userId="f387cf9d-4883-44d8-aada-f90097f5bc34" providerId="ADAL" clId="{F60DA8A0-48B2-4961-9C14-1A71992005F7}" dt="2019-03-14T15:34:24.321" v="177" actId="26606"/>
          <ac:cxnSpMkLst>
            <pc:docMk/>
            <pc:sldMk cId="1052110567" sldId="283"/>
            <ac:cxnSpMk id="61" creationId="{45B5AFC7-2F07-4F7B-9151-E45D7548D8F3}"/>
          </ac:cxnSpMkLst>
        </pc:cxnChg>
      </pc:sldChg>
      <pc:sldChg chg="addSp delSp modSp">
        <pc:chgData name="Medi Servat" userId="f387cf9d-4883-44d8-aada-f90097f5bc34" providerId="ADAL" clId="{F60DA8A0-48B2-4961-9C14-1A71992005F7}" dt="2019-03-14T15:42:02.483" v="279" actId="255"/>
        <pc:sldMkLst>
          <pc:docMk/>
          <pc:sldMk cId="3760411913" sldId="284"/>
        </pc:sldMkLst>
        <pc:spChg chg="mod">
          <ac:chgData name="Medi Servat" userId="f387cf9d-4883-44d8-aada-f90097f5bc34" providerId="ADAL" clId="{F60DA8A0-48B2-4961-9C14-1A71992005F7}" dt="2019-03-14T15:34:10.354" v="175" actId="26606"/>
          <ac:spMkLst>
            <pc:docMk/>
            <pc:sldMk cId="3760411913" sldId="284"/>
            <ac:spMk id="2" creationId="{05675F4C-352F-479D-9985-187D482C453C}"/>
          </ac:spMkLst>
        </pc:spChg>
        <pc:spChg chg="mod">
          <ac:chgData name="Medi Servat" userId="f387cf9d-4883-44d8-aada-f90097f5bc34" providerId="ADAL" clId="{F60DA8A0-48B2-4961-9C14-1A71992005F7}" dt="2019-03-14T15:42:02.483" v="279" actId="255"/>
          <ac:spMkLst>
            <pc:docMk/>
            <pc:sldMk cId="3760411913" sldId="284"/>
            <ac:spMk id="3" creationId="{0487B919-BF77-4387-B3FC-33E772A144FD}"/>
          </ac:spMkLst>
        </pc:spChg>
        <pc:spChg chg="mod ord">
          <ac:chgData name="Medi Servat" userId="f387cf9d-4883-44d8-aada-f90097f5bc34" providerId="ADAL" clId="{F60DA8A0-48B2-4961-9C14-1A71992005F7}" dt="2019-03-14T15:34:10.354" v="175" actId="26606"/>
          <ac:spMkLst>
            <pc:docMk/>
            <pc:sldMk cId="3760411913" sldId="284"/>
            <ac:spMk id="4" creationId="{82BA2F1B-40A1-4CCB-AA57-B93E70C65EE6}"/>
          </ac:spMkLst>
        </pc:spChg>
        <pc:spChg chg="mod">
          <ac:chgData name="Medi Servat" userId="f387cf9d-4883-44d8-aada-f90097f5bc34" providerId="ADAL" clId="{F60DA8A0-48B2-4961-9C14-1A71992005F7}" dt="2019-03-14T15:34:10.354" v="175" actId="26606"/>
          <ac:spMkLst>
            <pc:docMk/>
            <pc:sldMk cId="3760411913" sldId="284"/>
            <ac:spMk id="5" creationId="{E56B80B5-9A37-4224-AE67-DA1C0B573EFB}"/>
          </ac:spMkLst>
        </pc:spChg>
        <pc:spChg chg="mod">
          <ac:chgData name="Medi Servat" userId="f387cf9d-4883-44d8-aada-f90097f5bc34" providerId="ADAL" clId="{F60DA8A0-48B2-4961-9C14-1A71992005F7}" dt="2019-03-14T15:34:10.392" v="176" actId="27636"/>
          <ac:spMkLst>
            <pc:docMk/>
            <pc:sldMk cId="3760411913" sldId="284"/>
            <ac:spMk id="6" creationId="{4BF48C62-CE96-4578-995B-5A7EF39C468B}"/>
          </ac:spMkLst>
        </pc:spChg>
        <pc:spChg chg="del">
          <ac:chgData name="Medi Servat" userId="f387cf9d-4883-44d8-aada-f90097f5bc34" providerId="ADAL" clId="{F60DA8A0-48B2-4961-9C14-1A71992005F7}" dt="2019-03-14T15:34:10.354" v="175" actId="26606"/>
          <ac:spMkLst>
            <pc:docMk/>
            <pc:sldMk cId="3760411913" sldId="284"/>
            <ac:spMk id="8" creationId="{3B854194-185D-494D-905C-7C7CB2E30F6E}"/>
          </ac:spMkLst>
        </pc:spChg>
        <pc:spChg chg="del">
          <ac:chgData name="Medi Servat" userId="f387cf9d-4883-44d8-aada-f90097f5bc34" providerId="ADAL" clId="{F60DA8A0-48B2-4961-9C14-1A71992005F7}" dt="2019-03-14T15:34:10.354" v="175" actId="26606"/>
          <ac:spMkLst>
            <pc:docMk/>
            <pc:sldMk cId="3760411913" sldId="284"/>
            <ac:spMk id="10" creationId="{B4F5FA0D-0104-4987-8241-EFF7C85B88DE}"/>
          </ac:spMkLst>
        </pc:spChg>
        <pc:spChg chg="add">
          <ac:chgData name="Medi Servat" userId="f387cf9d-4883-44d8-aada-f90097f5bc34" providerId="ADAL" clId="{F60DA8A0-48B2-4961-9C14-1A71992005F7}" dt="2019-03-14T15:34:10.354" v="175" actId="26606"/>
          <ac:spMkLst>
            <pc:docMk/>
            <pc:sldMk cId="3760411913" sldId="284"/>
            <ac:spMk id="17" creationId="{D4C3103B-AE2E-41DA-8805-65F1A948FD5A}"/>
          </ac:spMkLst>
        </pc:spChg>
        <pc:spChg chg="add">
          <ac:chgData name="Medi Servat" userId="f387cf9d-4883-44d8-aada-f90097f5bc34" providerId="ADAL" clId="{F60DA8A0-48B2-4961-9C14-1A71992005F7}" dt="2019-03-14T15:34:10.354" v="175" actId="26606"/>
          <ac:spMkLst>
            <pc:docMk/>
            <pc:sldMk cId="3760411913" sldId="284"/>
            <ac:spMk id="19" creationId="{E3BC0C31-69A7-4200-9AFE-927230E1E04C}"/>
          </ac:spMkLst>
        </pc:spChg>
        <pc:spChg chg="add">
          <ac:chgData name="Medi Servat" userId="f387cf9d-4883-44d8-aada-f90097f5bc34" providerId="ADAL" clId="{F60DA8A0-48B2-4961-9C14-1A71992005F7}" dt="2019-03-14T15:34:10.354" v="175" actId="26606"/>
          <ac:spMkLst>
            <pc:docMk/>
            <pc:sldMk cId="3760411913" sldId="284"/>
            <ac:spMk id="23" creationId="{CB1340FC-C4E2-4CD5-9BCA-7A022E8B4989}"/>
          </ac:spMkLst>
        </pc:spChg>
        <pc:picChg chg="del">
          <ac:chgData name="Medi Servat" userId="f387cf9d-4883-44d8-aada-f90097f5bc34" providerId="ADAL" clId="{F60DA8A0-48B2-4961-9C14-1A71992005F7}" dt="2019-03-14T15:34:10.354" v="175" actId="26606"/>
          <ac:picMkLst>
            <pc:docMk/>
            <pc:sldMk cId="3760411913" sldId="284"/>
            <ac:picMk id="12" creationId="{2897127E-6CEF-446C-BE87-93B7C46E49D1}"/>
          </ac:picMkLst>
        </pc:picChg>
        <pc:cxnChg chg="add">
          <ac:chgData name="Medi Servat" userId="f387cf9d-4883-44d8-aada-f90097f5bc34" providerId="ADAL" clId="{F60DA8A0-48B2-4961-9C14-1A71992005F7}" dt="2019-03-14T15:34:10.354" v="175" actId="26606"/>
          <ac:cxnSpMkLst>
            <pc:docMk/>
            <pc:sldMk cId="3760411913" sldId="284"/>
            <ac:cxnSpMk id="21" creationId="{45B5AFC7-2F07-4F7B-9151-E45D7548D8F3}"/>
          </ac:cxnSpMkLst>
        </pc:cxnChg>
      </pc:sldChg>
      <pc:sldChg chg="addSp delSp modSp">
        <pc:chgData name="Medi Servat" userId="f387cf9d-4883-44d8-aada-f90097f5bc34" providerId="ADAL" clId="{F60DA8A0-48B2-4961-9C14-1A71992005F7}" dt="2019-03-14T15:42:21.582" v="281" actId="255"/>
        <pc:sldMkLst>
          <pc:docMk/>
          <pc:sldMk cId="2586246592" sldId="285"/>
        </pc:sldMkLst>
        <pc:spChg chg="mod">
          <ac:chgData name="Medi Servat" userId="f387cf9d-4883-44d8-aada-f90097f5bc34" providerId="ADAL" clId="{F60DA8A0-48B2-4961-9C14-1A71992005F7}" dt="2019-03-14T15:34:28.488" v="179" actId="26606"/>
          <ac:spMkLst>
            <pc:docMk/>
            <pc:sldMk cId="2586246592" sldId="285"/>
            <ac:spMk id="2" creationId="{05675F4C-352F-479D-9985-187D482C453C}"/>
          </ac:spMkLst>
        </pc:spChg>
        <pc:spChg chg="mod">
          <ac:chgData name="Medi Servat" userId="f387cf9d-4883-44d8-aada-f90097f5bc34" providerId="ADAL" clId="{F60DA8A0-48B2-4961-9C14-1A71992005F7}" dt="2019-03-14T15:42:21.582" v="281" actId="255"/>
          <ac:spMkLst>
            <pc:docMk/>
            <pc:sldMk cId="2586246592" sldId="285"/>
            <ac:spMk id="3" creationId="{0487B919-BF77-4387-B3FC-33E772A144FD}"/>
          </ac:spMkLst>
        </pc:spChg>
        <pc:spChg chg="mod ord">
          <ac:chgData name="Medi Servat" userId="f387cf9d-4883-44d8-aada-f90097f5bc34" providerId="ADAL" clId="{F60DA8A0-48B2-4961-9C14-1A71992005F7}" dt="2019-03-14T15:34:28.488" v="179" actId="26606"/>
          <ac:spMkLst>
            <pc:docMk/>
            <pc:sldMk cId="2586246592" sldId="285"/>
            <ac:spMk id="4" creationId="{A13E7A79-3C44-4663-8D2F-A77857FB72F0}"/>
          </ac:spMkLst>
        </pc:spChg>
        <pc:spChg chg="mod">
          <ac:chgData name="Medi Servat" userId="f387cf9d-4883-44d8-aada-f90097f5bc34" providerId="ADAL" clId="{F60DA8A0-48B2-4961-9C14-1A71992005F7}" dt="2019-03-14T15:34:28.488" v="179" actId="26606"/>
          <ac:spMkLst>
            <pc:docMk/>
            <pc:sldMk cId="2586246592" sldId="285"/>
            <ac:spMk id="5" creationId="{5027724D-9E30-42F3-9C52-5025A39A2D52}"/>
          </ac:spMkLst>
        </pc:spChg>
        <pc:spChg chg="mod">
          <ac:chgData name="Medi Servat" userId="f387cf9d-4883-44d8-aada-f90097f5bc34" providerId="ADAL" clId="{F60DA8A0-48B2-4961-9C14-1A71992005F7}" dt="2019-03-14T15:34:28.535" v="180" actId="27636"/>
          <ac:spMkLst>
            <pc:docMk/>
            <pc:sldMk cId="2586246592" sldId="285"/>
            <ac:spMk id="6" creationId="{80D18447-3EE9-4348-9E03-9BA3B7358042}"/>
          </ac:spMkLst>
        </pc:spChg>
        <pc:spChg chg="del">
          <ac:chgData name="Medi Servat" userId="f387cf9d-4883-44d8-aada-f90097f5bc34" providerId="ADAL" clId="{F60DA8A0-48B2-4961-9C14-1A71992005F7}" dt="2019-03-14T15:34:28.488" v="179" actId="26606"/>
          <ac:spMkLst>
            <pc:docMk/>
            <pc:sldMk cId="2586246592" sldId="285"/>
            <ac:spMk id="8" creationId="{3B854194-185D-494D-905C-7C7CB2E30F6E}"/>
          </ac:spMkLst>
        </pc:spChg>
        <pc:spChg chg="del">
          <ac:chgData name="Medi Servat" userId="f387cf9d-4883-44d8-aada-f90097f5bc34" providerId="ADAL" clId="{F60DA8A0-48B2-4961-9C14-1A71992005F7}" dt="2019-03-14T15:34:28.488" v="179" actId="26606"/>
          <ac:spMkLst>
            <pc:docMk/>
            <pc:sldMk cId="2586246592" sldId="285"/>
            <ac:spMk id="10" creationId="{B4F5FA0D-0104-4987-8241-EFF7C85B88DE}"/>
          </ac:spMkLst>
        </pc:spChg>
        <pc:spChg chg="add">
          <ac:chgData name="Medi Servat" userId="f387cf9d-4883-44d8-aada-f90097f5bc34" providerId="ADAL" clId="{F60DA8A0-48B2-4961-9C14-1A71992005F7}" dt="2019-03-14T15:34:28.488" v="179" actId="26606"/>
          <ac:spMkLst>
            <pc:docMk/>
            <pc:sldMk cId="2586246592" sldId="285"/>
            <ac:spMk id="17" creationId="{D4C3103B-AE2E-41DA-8805-65F1A948FD5A}"/>
          </ac:spMkLst>
        </pc:spChg>
        <pc:spChg chg="add">
          <ac:chgData name="Medi Servat" userId="f387cf9d-4883-44d8-aada-f90097f5bc34" providerId="ADAL" clId="{F60DA8A0-48B2-4961-9C14-1A71992005F7}" dt="2019-03-14T15:34:28.488" v="179" actId="26606"/>
          <ac:spMkLst>
            <pc:docMk/>
            <pc:sldMk cId="2586246592" sldId="285"/>
            <ac:spMk id="19" creationId="{E3BC0C31-69A7-4200-9AFE-927230E1E04C}"/>
          </ac:spMkLst>
        </pc:spChg>
        <pc:spChg chg="add">
          <ac:chgData name="Medi Servat" userId="f387cf9d-4883-44d8-aada-f90097f5bc34" providerId="ADAL" clId="{F60DA8A0-48B2-4961-9C14-1A71992005F7}" dt="2019-03-14T15:34:28.488" v="179" actId="26606"/>
          <ac:spMkLst>
            <pc:docMk/>
            <pc:sldMk cId="2586246592" sldId="285"/>
            <ac:spMk id="23" creationId="{CB1340FC-C4E2-4CD5-9BCA-7A022E8B4989}"/>
          </ac:spMkLst>
        </pc:spChg>
        <pc:picChg chg="del">
          <ac:chgData name="Medi Servat" userId="f387cf9d-4883-44d8-aada-f90097f5bc34" providerId="ADAL" clId="{F60DA8A0-48B2-4961-9C14-1A71992005F7}" dt="2019-03-14T15:34:28.488" v="179" actId="26606"/>
          <ac:picMkLst>
            <pc:docMk/>
            <pc:sldMk cId="2586246592" sldId="285"/>
            <ac:picMk id="12" creationId="{2897127E-6CEF-446C-BE87-93B7C46E49D1}"/>
          </ac:picMkLst>
        </pc:picChg>
        <pc:cxnChg chg="add">
          <ac:chgData name="Medi Servat" userId="f387cf9d-4883-44d8-aada-f90097f5bc34" providerId="ADAL" clId="{F60DA8A0-48B2-4961-9C14-1A71992005F7}" dt="2019-03-14T15:34:28.488" v="179" actId="26606"/>
          <ac:cxnSpMkLst>
            <pc:docMk/>
            <pc:sldMk cId="2586246592" sldId="285"/>
            <ac:cxnSpMk id="21" creationId="{45B5AFC7-2F07-4F7B-9151-E45D7548D8F3}"/>
          </ac:cxnSpMkLst>
        </pc:cxnChg>
      </pc:sldChg>
      <pc:sldChg chg="addSp delSp modSp">
        <pc:chgData name="Medi Servat" userId="f387cf9d-4883-44d8-aada-f90097f5bc34" providerId="ADAL" clId="{F60DA8A0-48B2-4961-9C14-1A71992005F7}" dt="2019-03-14T15:42:29.510" v="282" actId="255"/>
        <pc:sldMkLst>
          <pc:docMk/>
          <pc:sldMk cId="772221347" sldId="286"/>
        </pc:sldMkLst>
        <pc:spChg chg="mod">
          <ac:chgData name="Medi Servat" userId="f387cf9d-4883-44d8-aada-f90097f5bc34" providerId="ADAL" clId="{F60DA8A0-48B2-4961-9C14-1A71992005F7}" dt="2019-03-14T15:34:31.991" v="181" actId="26606"/>
          <ac:spMkLst>
            <pc:docMk/>
            <pc:sldMk cId="772221347" sldId="286"/>
            <ac:spMk id="2" creationId="{05675F4C-352F-479D-9985-187D482C453C}"/>
          </ac:spMkLst>
        </pc:spChg>
        <pc:spChg chg="mod">
          <ac:chgData name="Medi Servat" userId="f387cf9d-4883-44d8-aada-f90097f5bc34" providerId="ADAL" clId="{F60DA8A0-48B2-4961-9C14-1A71992005F7}" dt="2019-03-14T15:42:29.510" v="282" actId="255"/>
          <ac:spMkLst>
            <pc:docMk/>
            <pc:sldMk cId="772221347" sldId="286"/>
            <ac:spMk id="3" creationId="{0487B919-BF77-4387-B3FC-33E772A144FD}"/>
          </ac:spMkLst>
        </pc:spChg>
        <pc:spChg chg="mod ord">
          <ac:chgData name="Medi Servat" userId="f387cf9d-4883-44d8-aada-f90097f5bc34" providerId="ADAL" clId="{F60DA8A0-48B2-4961-9C14-1A71992005F7}" dt="2019-03-14T15:34:31.991" v="181" actId="26606"/>
          <ac:spMkLst>
            <pc:docMk/>
            <pc:sldMk cId="772221347" sldId="286"/>
            <ac:spMk id="4" creationId="{ECCB8D81-B29F-4ED7-8403-00AD7667B330}"/>
          </ac:spMkLst>
        </pc:spChg>
        <pc:spChg chg="mod">
          <ac:chgData name="Medi Servat" userId="f387cf9d-4883-44d8-aada-f90097f5bc34" providerId="ADAL" clId="{F60DA8A0-48B2-4961-9C14-1A71992005F7}" dt="2019-03-14T15:34:31.991" v="181" actId="26606"/>
          <ac:spMkLst>
            <pc:docMk/>
            <pc:sldMk cId="772221347" sldId="286"/>
            <ac:spMk id="5" creationId="{A51CAB88-89B2-4A7D-A042-004BB936BA17}"/>
          </ac:spMkLst>
        </pc:spChg>
        <pc:spChg chg="mod">
          <ac:chgData name="Medi Servat" userId="f387cf9d-4883-44d8-aada-f90097f5bc34" providerId="ADAL" clId="{F60DA8A0-48B2-4961-9C14-1A71992005F7}" dt="2019-03-14T15:34:32.028" v="182" actId="27636"/>
          <ac:spMkLst>
            <pc:docMk/>
            <pc:sldMk cId="772221347" sldId="286"/>
            <ac:spMk id="6" creationId="{64EB099B-683C-4A30-9BBC-F0A0F2B1E2F1}"/>
          </ac:spMkLst>
        </pc:spChg>
        <pc:spChg chg="del">
          <ac:chgData name="Medi Servat" userId="f387cf9d-4883-44d8-aada-f90097f5bc34" providerId="ADAL" clId="{F60DA8A0-48B2-4961-9C14-1A71992005F7}" dt="2019-03-14T15:34:31.991" v="181" actId="26606"/>
          <ac:spMkLst>
            <pc:docMk/>
            <pc:sldMk cId="772221347" sldId="286"/>
            <ac:spMk id="8" creationId="{3B854194-185D-494D-905C-7C7CB2E30F6E}"/>
          </ac:spMkLst>
        </pc:spChg>
        <pc:spChg chg="del">
          <ac:chgData name="Medi Servat" userId="f387cf9d-4883-44d8-aada-f90097f5bc34" providerId="ADAL" clId="{F60DA8A0-48B2-4961-9C14-1A71992005F7}" dt="2019-03-14T15:34:31.991" v="181" actId="26606"/>
          <ac:spMkLst>
            <pc:docMk/>
            <pc:sldMk cId="772221347" sldId="286"/>
            <ac:spMk id="10" creationId="{B4F5FA0D-0104-4987-8241-EFF7C85B88DE}"/>
          </ac:spMkLst>
        </pc:spChg>
        <pc:spChg chg="add">
          <ac:chgData name="Medi Servat" userId="f387cf9d-4883-44d8-aada-f90097f5bc34" providerId="ADAL" clId="{F60DA8A0-48B2-4961-9C14-1A71992005F7}" dt="2019-03-14T15:34:31.991" v="181" actId="26606"/>
          <ac:spMkLst>
            <pc:docMk/>
            <pc:sldMk cId="772221347" sldId="286"/>
            <ac:spMk id="17" creationId="{D4C3103B-AE2E-41DA-8805-65F1A948FD5A}"/>
          </ac:spMkLst>
        </pc:spChg>
        <pc:spChg chg="add">
          <ac:chgData name="Medi Servat" userId="f387cf9d-4883-44d8-aada-f90097f5bc34" providerId="ADAL" clId="{F60DA8A0-48B2-4961-9C14-1A71992005F7}" dt="2019-03-14T15:34:31.991" v="181" actId="26606"/>
          <ac:spMkLst>
            <pc:docMk/>
            <pc:sldMk cId="772221347" sldId="286"/>
            <ac:spMk id="19" creationId="{E3BC0C31-69A7-4200-9AFE-927230E1E04C}"/>
          </ac:spMkLst>
        </pc:spChg>
        <pc:spChg chg="add">
          <ac:chgData name="Medi Servat" userId="f387cf9d-4883-44d8-aada-f90097f5bc34" providerId="ADAL" clId="{F60DA8A0-48B2-4961-9C14-1A71992005F7}" dt="2019-03-14T15:34:31.991" v="181" actId="26606"/>
          <ac:spMkLst>
            <pc:docMk/>
            <pc:sldMk cId="772221347" sldId="286"/>
            <ac:spMk id="23" creationId="{CB1340FC-C4E2-4CD5-9BCA-7A022E8B4989}"/>
          </ac:spMkLst>
        </pc:spChg>
        <pc:picChg chg="del">
          <ac:chgData name="Medi Servat" userId="f387cf9d-4883-44d8-aada-f90097f5bc34" providerId="ADAL" clId="{F60DA8A0-48B2-4961-9C14-1A71992005F7}" dt="2019-03-14T15:34:31.991" v="181" actId="26606"/>
          <ac:picMkLst>
            <pc:docMk/>
            <pc:sldMk cId="772221347" sldId="286"/>
            <ac:picMk id="12" creationId="{2897127E-6CEF-446C-BE87-93B7C46E49D1}"/>
          </ac:picMkLst>
        </pc:picChg>
        <pc:cxnChg chg="add">
          <ac:chgData name="Medi Servat" userId="f387cf9d-4883-44d8-aada-f90097f5bc34" providerId="ADAL" clId="{F60DA8A0-48B2-4961-9C14-1A71992005F7}" dt="2019-03-14T15:34:31.991" v="181" actId="26606"/>
          <ac:cxnSpMkLst>
            <pc:docMk/>
            <pc:sldMk cId="772221347" sldId="286"/>
            <ac:cxnSpMk id="21" creationId="{45B5AFC7-2F07-4F7B-9151-E45D7548D8F3}"/>
          </ac:cxnSpMkLst>
        </pc:cxnChg>
      </pc:sldChg>
      <pc:sldChg chg="addSp delSp modSp">
        <pc:chgData name="Medi Servat" userId="f387cf9d-4883-44d8-aada-f90097f5bc34" providerId="ADAL" clId="{F60DA8A0-48B2-4961-9C14-1A71992005F7}" dt="2019-03-14T15:50:07.284" v="307" actId="27636"/>
        <pc:sldMkLst>
          <pc:docMk/>
          <pc:sldMk cId="278468814" sldId="287"/>
        </pc:sldMkLst>
        <pc:spChg chg="mod">
          <ac:chgData name="Medi Servat" userId="f387cf9d-4883-44d8-aada-f90097f5bc34" providerId="ADAL" clId="{F60DA8A0-48B2-4961-9C14-1A71992005F7}" dt="2019-03-14T15:41:28.636" v="274" actId="26606"/>
          <ac:spMkLst>
            <pc:docMk/>
            <pc:sldMk cId="278468814" sldId="287"/>
            <ac:spMk id="2" creationId="{05675F4C-352F-479D-9985-187D482C453C}"/>
          </ac:spMkLst>
        </pc:spChg>
        <pc:spChg chg="mod">
          <ac:chgData name="Medi Servat" userId="f387cf9d-4883-44d8-aada-f90097f5bc34" providerId="ADAL" clId="{F60DA8A0-48B2-4961-9C14-1A71992005F7}" dt="2019-03-14T15:41:52.045" v="278" actId="14100"/>
          <ac:spMkLst>
            <pc:docMk/>
            <pc:sldMk cId="278468814" sldId="287"/>
            <ac:spMk id="3" creationId="{0487B919-BF77-4387-B3FC-33E772A144FD}"/>
          </ac:spMkLst>
        </pc:spChg>
        <pc:spChg chg="mod ord">
          <ac:chgData name="Medi Servat" userId="f387cf9d-4883-44d8-aada-f90097f5bc34" providerId="ADAL" clId="{F60DA8A0-48B2-4961-9C14-1A71992005F7}" dt="2019-03-14T15:41:28.636" v="274" actId="26606"/>
          <ac:spMkLst>
            <pc:docMk/>
            <pc:sldMk cId="278468814" sldId="287"/>
            <ac:spMk id="4" creationId="{913E97C2-54DC-449D-8C81-0D9ADFEA7A33}"/>
          </ac:spMkLst>
        </pc:spChg>
        <pc:spChg chg="mod">
          <ac:chgData name="Medi Servat" userId="f387cf9d-4883-44d8-aada-f90097f5bc34" providerId="ADAL" clId="{F60DA8A0-48B2-4961-9C14-1A71992005F7}" dt="2019-03-14T15:41:28.636" v="274" actId="26606"/>
          <ac:spMkLst>
            <pc:docMk/>
            <pc:sldMk cId="278468814" sldId="287"/>
            <ac:spMk id="5" creationId="{0CCA8ECD-083F-4E4C-8261-1021FB50A6A9}"/>
          </ac:spMkLst>
        </pc:spChg>
        <pc:spChg chg="mod">
          <ac:chgData name="Medi Servat" userId="f387cf9d-4883-44d8-aada-f90097f5bc34" providerId="ADAL" clId="{F60DA8A0-48B2-4961-9C14-1A71992005F7}" dt="2019-03-14T15:50:07.284" v="307" actId="27636"/>
          <ac:spMkLst>
            <pc:docMk/>
            <pc:sldMk cId="278468814" sldId="287"/>
            <ac:spMk id="6" creationId="{A60CD532-2282-4152-B523-F7998434BD5D}"/>
          </ac:spMkLst>
        </pc:spChg>
        <pc:spChg chg="del">
          <ac:chgData name="Medi Servat" userId="f387cf9d-4883-44d8-aada-f90097f5bc34" providerId="ADAL" clId="{F60DA8A0-48B2-4961-9C14-1A71992005F7}" dt="2019-03-14T15:34:00.804" v="174" actId="26606"/>
          <ac:spMkLst>
            <pc:docMk/>
            <pc:sldMk cId="278468814" sldId="287"/>
            <ac:spMk id="8" creationId="{3B854194-185D-494D-905C-7C7CB2E30F6E}"/>
          </ac:spMkLst>
        </pc:spChg>
        <pc:spChg chg="del">
          <ac:chgData name="Medi Servat" userId="f387cf9d-4883-44d8-aada-f90097f5bc34" providerId="ADAL" clId="{F60DA8A0-48B2-4961-9C14-1A71992005F7}" dt="2019-03-14T15:34:00.804" v="174" actId="26606"/>
          <ac:spMkLst>
            <pc:docMk/>
            <pc:sldMk cId="278468814" sldId="287"/>
            <ac:spMk id="10" creationId="{B4F5FA0D-0104-4987-8241-EFF7C85B88DE}"/>
          </ac:spMkLst>
        </pc:spChg>
        <pc:spChg chg="add del">
          <ac:chgData name="Medi Servat" userId="f387cf9d-4883-44d8-aada-f90097f5bc34" providerId="ADAL" clId="{F60DA8A0-48B2-4961-9C14-1A71992005F7}" dt="2019-03-14T15:41:28.636" v="274" actId="26606"/>
          <ac:spMkLst>
            <pc:docMk/>
            <pc:sldMk cId="278468814" sldId="287"/>
            <ac:spMk id="17" creationId="{E4F9F79B-A093-478E-96B5-EE02BC93A858}"/>
          </ac:spMkLst>
        </pc:spChg>
        <pc:spChg chg="add del">
          <ac:chgData name="Medi Servat" userId="f387cf9d-4883-44d8-aada-f90097f5bc34" providerId="ADAL" clId="{F60DA8A0-48B2-4961-9C14-1A71992005F7}" dt="2019-03-14T15:41:28.636" v="274" actId="26606"/>
          <ac:spMkLst>
            <pc:docMk/>
            <pc:sldMk cId="278468814" sldId="287"/>
            <ac:spMk id="19" creationId="{11394CD8-BD30-4B74-86F4-51FDF3383419}"/>
          </ac:spMkLst>
        </pc:spChg>
        <pc:spChg chg="add del">
          <ac:chgData name="Medi Servat" userId="f387cf9d-4883-44d8-aada-f90097f5bc34" providerId="ADAL" clId="{F60DA8A0-48B2-4961-9C14-1A71992005F7}" dt="2019-03-14T15:41:28.636" v="274" actId="26606"/>
          <ac:spMkLst>
            <pc:docMk/>
            <pc:sldMk cId="278468814" sldId="287"/>
            <ac:spMk id="23" creationId="{F7194F93-1F71-4A70-9DF1-28F183771111}"/>
          </ac:spMkLst>
        </pc:spChg>
        <pc:spChg chg="add del">
          <ac:chgData name="Medi Servat" userId="f387cf9d-4883-44d8-aada-f90097f5bc34" providerId="ADAL" clId="{F60DA8A0-48B2-4961-9C14-1A71992005F7}" dt="2019-03-14T15:41:28.636" v="274" actId="26606"/>
          <ac:spMkLst>
            <pc:docMk/>
            <pc:sldMk cId="278468814" sldId="287"/>
            <ac:spMk id="25" creationId="{9BBC0C84-DC2A-43AE-9576-0A44295E8B9C}"/>
          </ac:spMkLst>
        </pc:spChg>
        <pc:spChg chg="add">
          <ac:chgData name="Medi Servat" userId="f387cf9d-4883-44d8-aada-f90097f5bc34" providerId="ADAL" clId="{F60DA8A0-48B2-4961-9C14-1A71992005F7}" dt="2019-03-14T15:41:28.636" v="274" actId="26606"/>
          <ac:spMkLst>
            <pc:docMk/>
            <pc:sldMk cId="278468814" sldId="287"/>
            <ac:spMk id="30" creationId="{D4C3103B-AE2E-41DA-8805-65F1A948FD5A}"/>
          </ac:spMkLst>
        </pc:spChg>
        <pc:spChg chg="add">
          <ac:chgData name="Medi Servat" userId="f387cf9d-4883-44d8-aada-f90097f5bc34" providerId="ADAL" clId="{F60DA8A0-48B2-4961-9C14-1A71992005F7}" dt="2019-03-14T15:41:28.636" v="274" actId="26606"/>
          <ac:spMkLst>
            <pc:docMk/>
            <pc:sldMk cId="278468814" sldId="287"/>
            <ac:spMk id="32" creationId="{E3BC0C31-69A7-4200-9AFE-927230E1E04C}"/>
          </ac:spMkLst>
        </pc:spChg>
        <pc:spChg chg="add">
          <ac:chgData name="Medi Servat" userId="f387cf9d-4883-44d8-aada-f90097f5bc34" providerId="ADAL" clId="{F60DA8A0-48B2-4961-9C14-1A71992005F7}" dt="2019-03-14T15:41:28.636" v="274" actId="26606"/>
          <ac:spMkLst>
            <pc:docMk/>
            <pc:sldMk cId="278468814" sldId="287"/>
            <ac:spMk id="36" creationId="{CB1340FC-C4E2-4CD5-9BCA-7A022E8B4989}"/>
          </ac:spMkLst>
        </pc:spChg>
        <pc:picChg chg="del">
          <ac:chgData name="Medi Servat" userId="f387cf9d-4883-44d8-aada-f90097f5bc34" providerId="ADAL" clId="{F60DA8A0-48B2-4961-9C14-1A71992005F7}" dt="2019-03-14T15:34:00.804" v="174" actId="26606"/>
          <ac:picMkLst>
            <pc:docMk/>
            <pc:sldMk cId="278468814" sldId="287"/>
            <ac:picMk id="12" creationId="{2897127E-6CEF-446C-BE87-93B7C46E49D1}"/>
          </ac:picMkLst>
        </pc:picChg>
        <pc:cxnChg chg="add del">
          <ac:chgData name="Medi Servat" userId="f387cf9d-4883-44d8-aada-f90097f5bc34" providerId="ADAL" clId="{F60DA8A0-48B2-4961-9C14-1A71992005F7}" dt="2019-03-14T15:41:28.636" v="274" actId="26606"/>
          <ac:cxnSpMkLst>
            <pc:docMk/>
            <pc:sldMk cId="278468814" sldId="287"/>
            <ac:cxnSpMk id="21" creationId="{D4C22394-EBC2-4FAF-A555-6C02D589EED7}"/>
          </ac:cxnSpMkLst>
        </pc:cxnChg>
        <pc:cxnChg chg="add">
          <ac:chgData name="Medi Servat" userId="f387cf9d-4883-44d8-aada-f90097f5bc34" providerId="ADAL" clId="{F60DA8A0-48B2-4961-9C14-1A71992005F7}" dt="2019-03-14T15:41:28.636" v="274" actId="26606"/>
          <ac:cxnSpMkLst>
            <pc:docMk/>
            <pc:sldMk cId="278468814" sldId="287"/>
            <ac:cxnSpMk id="34" creationId="{45B5AFC7-2F07-4F7B-9151-E45D7548D8F3}"/>
          </ac:cxnSpMkLst>
        </pc:cxnChg>
      </pc:sldChg>
      <pc:sldChg chg="addSp delSp modSp del delDesignElem">
        <pc:chgData name="Medi Servat" userId="f387cf9d-4883-44d8-aada-f90097f5bc34" providerId="ADAL" clId="{F60DA8A0-48B2-4961-9C14-1A71992005F7}" dt="2019-03-15T19:56:51.819" v="479"/>
        <pc:sldMkLst>
          <pc:docMk/>
          <pc:sldMk cId="2263255721" sldId="289"/>
        </pc:sldMkLst>
        <pc:spChg chg="mod">
          <ac:chgData name="Medi Servat" userId="f387cf9d-4883-44d8-aada-f90097f5bc34" providerId="ADAL" clId="{F60DA8A0-48B2-4961-9C14-1A71992005F7}" dt="2019-03-14T15:37:49.613" v="218" actId="26606"/>
          <ac:spMkLst>
            <pc:docMk/>
            <pc:sldMk cId="2263255721" sldId="289"/>
            <ac:spMk id="2" creationId="{05675F4C-352F-479D-9985-187D482C453C}"/>
          </ac:spMkLst>
        </pc:spChg>
        <pc:spChg chg="mod ord">
          <ac:chgData name="Medi Servat" userId="f387cf9d-4883-44d8-aada-f90097f5bc34" providerId="ADAL" clId="{F60DA8A0-48B2-4961-9C14-1A71992005F7}" dt="2019-03-14T15:37:49.613" v="218" actId="26606"/>
          <ac:spMkLst>
            <pc:docMk/>
            <pc:sldMk cId="2263255721" sldId="289"/>
            <ac:spMk id="6" creationId="{D26DD47B-C882-4510-8D55-1E6E02BE79E2}"/>
          </ac:spMkLst>
        </pc:spChg>
        <pc:spChg chg="mod">
          <ac:chgData name="Medi Servat" userId="f387cf9d-4883-44d8-aada-f90097f5bc34" providerId="ADAL" clId="{F60DA8A0-48B2-4961-9C14-1A71992005F7}" dt="2019-03-14T15:37:49.613" v="218" actId="26606"/>
          <ac:spMkLst>
            <pc:docMk/>
            <pc:sldMk cId="2263255721" sldId="289"/>
            <ac:spMk id="7" creationId="{D52CBA4C-3259-43F5-842C-5BCC3F041B5F}"/>
          </ac:spMkLst>
        </pc:spChg>
        <pc:spChg chg="mod">
          <ac:chgData name="Medi Servat" userId="f387cf9d-4883-44d8-aada-f90097f5bc34" providerId="ADAL" clId="{F60DA8A0-48B2-4961-9C14-1A71992005F7}" dt="2019-03-14T15:37:49.613" v="218" actId="26606"/>
          <ac:spMkLst>
            <pc:docMk/>
            <pc:sldMk cId="2263255721" sldId="289"/>
            <ac:spMk id="9" creationId="{EF302308-EC19-48A5-9303-ADC1D85502C0}"/>
          </ac:spMkLst>
        </pc:spChg>
        <pc:spChg chg="add del">
          <ac:chgData name="Medi Servat" userId="f387cf9d-4883-44d8-aada-f90097f5bc34" providerId="ADAL" clId="{F60DA8A0-48B2-4961-9C14-1A71992005F7}" dt="2019-03-14T15:37:49.613" v="218" actId="26606"/>
          <ac:spMkLst>
            <pc:docMk/>
            <pc:sldMk cId="2263255721" sldId="289"/>
            <ac:spMk id="14" creationId="{8D70B121-56F4-4848-B38B-182089D909FA}"/>
          </ac:spMkLst>
        </pc:spChg>
        <pc:spChg chg="add del">
          <ac:chgData name="Medi Servat" userId="f387cf9d-4883-44d8-aada-f90097f5bc34" providerId="ADAL" clId="{F60DA8A0-48B2-4961-9C14-1A71992005F7}" dt="2019-03-14T15:37:21.584" v="205" actId="26606"/>
          <ac:spMkLst>
            <pc:docMk/>
            <pc:sldMk cId="2263255721" sldId="289"/>
            <ac:spMk id="71" creationId="{6753252F-4873-4F63-801D-CC719279A7D5}"/>
          </ac:spMkLst>
        </pc:spChg>
        <pc:spChg chg="add del">
          <ac:chgData name="Medi Servat" userId="f387cf9d-4883-44d8-aada-f90097f5bc34" providerId="ADAL" clId="{F60DA8A0-48B2-4961-9C14-1A71992005F7}" dt="2019-03-14T15:37:21.584" v="205" actId="26606"/>
          <ac:spMkLst>
            <pc:docMk/>
            <pc:sldMk cId="2263255721" sldId="289"/>
            <ac:spMk id="73" creationId="{047C8CCB-F95D-4249-92DD-651249D3535A}"/>
          </ac:spMkLst>
        </pc:spChg>
        <pc:spChg chg="add del">
          <ac:chgData name="Medi Servat" userId="f387cf9d-4883-44d8-aada-f90097f5bc34" providerId="ADAL" clId="{F60DA8A0-48B2-4961-9C14-1A71992005F7}" dt="2019-03-14T15:37:30.027" v="215" actId="26606"/>
          <ac:spMkLst>
            <pc:docMk/>
            <pc:sldMk cId="2263255721" sldId="289"/>
            <ac:spMk id="75" creationId="{B672F332-AF08-46C6-94F0-77684310D7B7}"/>
          </ac:spMkLst>
        </pc:spChg>
        <pc:spChg chg="add del">
          <ac:chgData name="Medi Servat" userId="f387cf9d-4883-44d8-aada-f90097f5bc34" providerId="ADAL" clId="{F60DA8A0-48B2-4961-9C14-1A71992005F7}" dt="2019-03-14T15:37:30.027" v="215" actId="26606"/>
          <ac:spMkLst>
            <pc:docMk/>
            <pc:sldMk cId="2263255721" sldId="289"/>
            <ac:spMk id="77" creationId="{34244EF8-D73A-40E1-BE73-D46E6B4B04ED}"/>
          </ac:spMkLst>
        </pc:spChg>
        <pc:spChg chg="add del">
          <ac:chgData name="Medi Servat" userId="f387cf9d-4883-44d8-aada-f90097f5bc34" providerId="ADAL" clId="{F60DA8A0-48B2-4961-9C14-1A71992005F7}" dt="2019-03-14T15:37:23.567" v="207" actId="26606"/>
          <ac:spMkLst>
            <pc:docMk/>
            <pc:sldMk cId="2263255721" sldId="289"/>
            <ac:spMk id="4100" creationId="{AB45A142-4255-493C-8284-5D566C121B10}"/>
          </ac:spMkLst>
        </pc:spChg>
        <pc:spChg chg="add del">
          <ac:chgData name="Medi Servat" userId="f387cf9d-4883-44d8-aada-f90097f5bc34" providerId="ADAL" clId="{F60DA8A0-48B2-4961-9C14-1A71992005F7}" dt="2019-03-14T15:37:27.351" v="213" actId="26606"/>
          <ac:spMkLst>
            <pc:docMk/>
            <pc:sldMk cId="2263255721" sldId="289"/>
            <ac:spMk id="4102" creationId="{1707FC24-6981-43D9-B525-C7832BA22463}"/>
          </ac:spMkLst>
        </pc:spChg>
        <pc:spChg chg="add del">
          <ac:chgData name="Medi Servat" userId="f387cf9d-4883-44d8-aada-f90097f5bc34" providerId="ADAL" clId="{F60DA8A0-48B2-4961-9C14-1A71992005F7}" dt="2019-03-14T15:37:24.676" v="209" actId="26606"/>
          <ac:spMkLst>
            <pc:docMk/>
            <pc:sldMk cId="2263255721" sldId="289"/>
            <ac:spMk id="4103" creationId="{D4771268-CB57-404A-9271-370EB28F6090}"/>
          </ac:spMkLst>
        </pc:spChg>
        <pc:spChg chg="add del">
          <ac:chgData name="Medi Servat" userId="f387cf9d-4883-44d8-aada-f90097f5bc34" providerId="ADAL" clId="{F60DA8A0-48B2-4961-9C14-1A71992005F7}" dt="2019-03-14T15:37:30.027" v="215" actId="26606"/>
          <ac:spMkLst>
            <pc:docMk/>
            <pc:sldMk cId="2263255721" sldId="289"/>
            <ac:spMk id="4104" creationId="{559AE206-7EBA-4D33-8BC9-9D8158553F0E}"/>
          </ac:spMkLst>
        </pc:spChg>
        <pc:spChg chg="add del">
          <ac:chgData name="Medi Servat" userId="f387cf9d-4883-44d8-aada-f90097f5bc34" providerId="ADAL" clId="{F60DA8A0-48B2-4961-9C14-1A71992005F7}" dt="2019-03-14T15:37:30.027" v="215" actId="26606"/>
          <ac:spMkLst>
            <pc:docMk/>
            <pc:sldMk cId="2263255721" sldId="289"/>
            <ac:spMk id="4105" creationId="{6437D937-A7F1-4011-92B4-328E5BE1B166}"/>
          </ac:spMkLst>
        </pc:spChg>
        <pc:spChg chg="add del">
          <ac:chgData name="Medi Servat" userId="f387cf9d-4883-44d8-aada-f90097f5bc34" providerId="ADAL" clId="{F60DA8A0-48B2-4961-9C14-1A71992005F7}" dt="2019-03-14T15:37:49.599" v="217" actId="26606"/>
          <ac:spMkLst>
            <pc:docMk/>
            <pc:sldMk cId="2263255721" sldId="289"/>
            <ac:spMk id="4107" creationId="{AB45A142-4255-493C-8284-5D566C121B10}"/>
          </ac:spMkLst>
        </pc:spChg>
        <pc:picChg chg="mod ord">
          <ac:chgData name="Medi Servat" userId="f387cf9d-4883-44d8-aada-f90097f5bc34" providerId="ADAL" clId="{F60DA8A0-48B2-4961-9C14-1A71992005F7}" dt="2019-03-14T15:37:49.613" v="218" actId="26606"/>
          <ac:picMkLst>
            <pc:docMk/>
            <pc:sldMk cId="2263255721" sldId="289"/>
            <ac:picMk id="4098" creationId="{62081AEB-96E3-4208-8F82-BFEAE968E34C}"/>
          </ac:picMkLst>
        </pc:picChg>
        <pc:cxnChg chg="add del">
          <ac:chgData name="Medi Servat" userId="f387cf9d-4883-44d8-aada-f90097f5bc34" providerId="ADAL" clId="{F60DA8A0-48B2-4961-9C14-1A71992005F7}" dt="2019-03-14T15:37:49.613" v="218" actId="26606"/>
          <ac:cxnSpMkLst>
            <pc:docMk/>
            <pc:sldMk cId="2263255721" sldId="289"/>
            <ac:cxnSpMk id="15" creationId="{2D72A2C9-F3CA-4216-8BAD-FA4C970C3C4E}"/>
          </ac:cxnSpMkLst>
        </pc:cxnChg>
        <pc:cxnChg chg="add del">
          <ac:chgData name="Medi Servat" userId="f387cf9d-4883-44d8-aada-f90097f5bc34" providerId="ADAL" clId="{F60DA8A0-48B2-4961-9C14-1A71992005F7}" dt="2019-03-14T15:37:30.027" v="215" actId="26606"/>
          <ac:cxnSpMkLst>
            <pc:docMk/>
            <pc:sldMk cId="2263255721" sldId="289"/>
            <ac:cxnSpMk id="79" creationId="{9E8E38ED-369A-44C2-B635-0BED0E48A6E8}"/>
          </ac:cxnSpMkLst>
        </pc:cxnChg>
        <pc:cxnChg chg="add del">
          <ac:chgData name="Medi Servat" userId="f387cf9d-4883-44d8-aada-f90097f5bc34" providerId="ADAL" clId="{F60DA8A0-48B2-4961-9C14-1A71992005F7}" dt="2019-03-14T15:37:23.567" v="207" actId="26606"/>
          <ac:cxnSpMkLst>
            <pc:docMk/>
            <pc:sldMk cId="2263255721" sldId="289"/>
            <ac:cxnSpMk id="4101" creationId="{38FB9660-F42F-4313-BBC4-47C007FE484C}"/>
          </ac:cxnSpMkLst>
        </pc:cxnChg>
        <pc:cxnChg chg="add del">
          <ac:chgData name="Medi Servat" userId="f387cf9d-4883-44d8-aada-f90097f5bc34" providerId="ADAL" clId="{F60DA8A0-48B2-4961-9C14-1A71992005F7}" dt="2019-03-14T15:37:49.599" v="217" actId="26606"/>
          <ac:cxnSpMkLst>
            <pc:docMk/>
            <pc:sldMk cId="2263255721" sldId="289"/>
            <ac:cxnSpMk id="4108" creationId="{38FB9660-F42F-4313-BBC4-47C007FE484C}"/>
          </ac:cxnSpMkLst>
        </pc:cxnChg>
      </pc:sldChg>
      <pc:sldChg chg="addSp delSp modSp">
        <pc:chgData name="Medi Servat" userId="f387cf9d-4883-44d8-aada-f90097f5bc34" providerId="ADAL" clId="{F60DA8A0-48B2-4961-9C14-1A71992005F7}" dt="2019-03-14T15:35:57.039" v="201" actId="255"/>
        <pc:sldMkLst>
          <pc:docMk/>
          <pc:sldMk cId="842474462" sldId="291"/>
        </pc:sldMkLst>
        <pc:spChg chg="mod">
          <ac:chgData name="Medi Servat" userId="f387cf9d-4883-44d8-aada-f90097f5bc34" providerId="ADAL" clId="{F60DA8A0-48B2-4961-9C14-1A71992005F7}" dt="2019-03-14T15:35:16.631" v="196" actId="26606"/>
          <ac:spMkLst>
            <pc:docMk/>
            <pc:sldMk cId="842474462" sldId="291"/>
            <ac:spMk id="2" creationId="{05675F4C-352F-479D-9985-187D482C453C}"/>
          </ac:spMkLst>
        </pc:spChg>
        <pc:spChg chg="mod ord">
          <ac:chgData name="Medi Servat" userId="f387cf9d-4883-44d8-aada-f90097f5bc34" providerId="ADAL" clId="{F60DA8A0-48B2-4961-9C14-1A71992005F7}" dt="2019-03-14T15:35:16.631" v="196" actId="26606"/>
          <ac:spMkLst>
            <pc:docMk/>
            <pc:sldMk cId="842474462" sldId="291"/>
            <ac:spMk id="4" creationId="{9E7725B1-E357-4829-9D53-A960CB09C879}"/>
          </ac:spMkLst>
        </pc:spChg>
        <pc:spChg chg="mod ord">
          <ac:chgData name="Medi Servat" userId="f387cf9d-4883-44d8-aada-f90097f5bc34" providerId="ADAL" clId="{F60DA8A0-48B2-4961-9C14-1A71992005F7}" dt="2019-03-14T15:35:16.631" v="196" actId="26606"/>
          <ac:spMkLst>
            <pc:docMk/>
            <pc:sldMk cId="842474462" sldId="291"/>
            <ac:spMk id="5" creationId="{32552758-777D-42E4-B76C-425AF285698B}"/>
          </ac:spMkLst>
        </pc:spChg>
        <pc:spChg chg="mod">
          <ac:chgData name="Medi Servat" userId="f387cf9d-4883-44d8-aada-f90097f5bc34" providerId="ADAL" clId="{F60DA8A0-48B2-4961-9C14-1A71992005F7}" dt="2019-03-14T15:35:16.631" v="196" actId="26606"/>
          <ac:spMkLst>
            <pc:docMk/>
            <pc:sldMk cId="842474462" sldId="291"/>
            <ac:spMk id="6" creationId="{A76F1027-4A24-494F-9495-19CF9B08747F}"/>
          </ac:spMkLst>
        </pc:spChg>
        <pc:spChg chg="add del">
          <ac:chgData name="Medi Servat" userId="f387cf9d-4883-44d8-aada-f90097f5bc34" providerId="ADAL" clId="{F60DA8A0-48B2-4961-9C14-1A71992005F7}" dt="2019-03-14T15:35:16.631" v="196" actId="26606"/>
          <ac:spMkLst>
            <pc:docMk/>
            <pc:sldMk cId="842474462" sldId="291"/>
            <ac:spMk id="85" creationId="{3B854194-185D-494D-905C-7C7CB2E30F6E}"/>
          </ac:spMkLst>
        </pc:spChg>
        <pc:spChg chg="add del">
          <ac:chgData name="Medi Servat" userId="f387cf9d-4883-44d8-aada-f90097f5bc34" providerId="ADAL" clId="{F60DA8A0-48B2-4961-9C14-1A71992005F7}" dt="2019-03-14T15:35:16.631" v="196" actId="26606"/>
          <ac:spMkLst>
            <pc:docMk/>
            <pc:sldMk cId="842474462" sldId="291"/>
            <ac:spMk id="86" creationId="{B4F5FA0D-0104-4987-8241-EFF7C85B88DE}"/>
          </ac:spMkLst>
        </pc:spChg>
        <pc:spChg chg="mod ord">
          <ac:chgData name="Medi Servat" userId="f387cf9d-4883-44d8-aada-f90097f5bc34" providerId="ADAL" clId="{F60DA8A0-48B2-4961-9C14-1A71992005F7}" dt="2019-03-14T15:35:57.039" v="201" actId="255"/>
          <ac:spMkLst>
            <pc:docMk/>
            <pc:sldMk cId="842474462" sldId="291"/>
            <ac:spMk id="88" creationId="{0487B919-BF77-4387-B3FC-33E772A144FD}"/>
          </ac:spMkLst>
        </pc:spChg>
        <pc:spChg chg="add del">
          <ac:chgData name="Medi Servat" userId="f387cf9d-4883-44d8-aada-f90097f5bc34" providerId="ADAL" clId="{F60DA8A0-48B2-4961-9C14-1A71992005F7}" dt="2019-03-14T15:35:07.760" v="188" actId="26606"/>
          <ac:spMkLst>
            <pc:docMk/>
            <pc:sldMk cId="842474462" sldId="291"/>
            <ac:spMk id="93" creationId="{D4C3103B-AE2E-41DA-8805-65F1A948FD5A}"/>
          </ac:spMkLst>
        </pc:spChg>
        <pc:spChg chg="add del">
          <ac:chgData name="Medi Servat" userId="f387cf9d-4883-44d8-aada-f90097f5bc34" providerId="ADAL" clId="{F60DA8A0-48B2-4961-9C14-1A71992005F7}" dt="2019-03-14T15:35:07.760" v="188" actId="26606"/>
          <ac:spMkLst>
            <pc:docMk/>
            <pc:sldMk cId="842474462" sldId="291"/>
            <ac:spMk id="95" creationId="{E3BC0C31-69A7-4200-9AFE-927230E1E04C}"/>
          </ac:spMkLst>
        </pc:spChg>
        <pc:spChg chg="add del">
          <ac:chgData name="Medi Servat" userId="f387cf9d-4883-44d8-aada-f90097f5bc34" providerId="ADAL" clId="{F60DA8A0-48B2-4961-9C14-1A71992005F7}" dt="2019-03-14T15:35:07.760" v="188" actId="26606"/>
          <ac:spMkLst>
            <pc:docMk/>
            <pc:sldMk cId="842474462" sldId="291"/>
            <ac:spMk id="99" creationId="{CB1340FC-C4E2-4CD5-9BCA-7A022E8B4989}"/>
          </ac:spMkLst>
        </pc:spChg>
        <pc:spChg chg="add del">
          <ac:chgData name="Medi Servat" userId="f387cf9d-4883-44d8-aada-f90097f5bc34" providerId="ADAL" clId="{F60DA8A0-48B2-4961-9C14-1A71992005F7}" dt="2019-03-14T15:35:11.320" v="190" actId="26606"/>
          <ac:spMkLst>
            <pc:docMk/>
            <pc:sldMk cId="842474462" sldId="291"/>
            <ac:spMk id="101" creationId="{8D70B121-56F4-4848-B38B-182089D909FA}"/>
          </ac:spMkLst>
        </pc:spChg>
        <pc:spChg chg="add del">
          <ac:chgData name="Medi Servat" userId="f387cf9d-4883-44d8-aada-f90097f5bc34" providerId="ADAL" clId="{F60DA8A0-48B2-4961-9C14-1A71992005F7}" dt="2019-03-14T15:35:13.351" v="193" actId="26606"/>
          <ac:spMkLst>
            <pc:docMk/>
            <pc:sldMk cId="842474462" sldId="291"/>
            <ac:spMk id="104" creationId="{E4F9F79B-A093-478E-96B5-EE02BC93A858}"/>
          </ac:spMkLst>
        </pc:spChg>
        <pc:spChg chg="add del">
          <ac:chgData name="Medi Servat" userId="f387cf9d-4883-44d8-aada-f90097f5bc34" providerId="ADAL" clId="{F60DA8A0-48B2-4961-9C14-1A71992005F7}" dt="2019-03-14T15:35:13.351" v="193" actId="26606"/>
          <ac:spMkLst>
            <pc:docMk/>
            <pc:sldMk cId="842474462" sldId="291"/>
            <ac:spMk id="105" creationId="{11394CD8-BD30-4B74-86F4-51FDF3383419}"/>
          </ac:spMkLst>
        </pc:spChg>
        <pc:spChg chg="add del">
          <ac:chgData name="Medi Servat" userId="f387cf9d-4883-44d8-aada-f90097f5bc34" providerId="ADAL" clId="{F60DA8A0-48B2-4961-9C14-1A71992005F7}" dt="2019-03-14T15:35:13.351" v="193" actId="26606"/>
          <ac:spMkLst>
            <pc:docMk/>
            <pc:sldMk cId="842474462" sldId="291"/>
            <ac:spMk id="107" creationId="{F7194F93-1F71-4A70-9DF1-28F183771111}"/>
          </ac:spMkLst>
        </pc:spChg>
        <pc:spChg chg="add del">
          <ac:chgData name="Medi Servat" userId="f387cf9d-4883-44d8-aada-f90097f5bc34" providerId="ADAL" clId="{F60DA8A0-48B2-4961-9C14-1A71992005F7}" dt="2019-03-14T15:35:13.351" v="193" actId="26606"/>
          <ac:spMkLst>
            <pc:docMk/>
            <pc:sldMk cId="842474462" sldId="291"/>
            <ac:spMk id="108" creationId="{9BBC0C84-DC2A-43AE-9576-0A44295E8B9C}"/>
          </ac:spMkLst>
        </pc:spChg>
        <pc:spChg chg="add del">
          <ac:chgData name="Medi Servat" userId="f387cf9d-4883-44d8-aada-f90097f5bc34" providerId="ADAL" clId="{F60DA8A0-48B2-4961-9C14-1A71992005F7}" dt="2019-03-14T15:35:16.605" v="195" actId="26606"/>
          <ac:spMkLst>
            <pc:docMk/>
            <pc:sldMk cId="842474462" sldId="291"/>
            <ac:spMk id="110" creationId="{F98ED85F-DCEE-4B50-802E-71A6E3E12B04}"/>
          </ac:spMkLst>
        </pc:spChg>
        <pc:spChg chg="add">
          <ac:chgData name="Medi Servat" userId="f387cf9d-4883-44d8-aada-f90097f5bc34" providerId="ADAL" clId="{F60DA8A0-48B2-4961-9C14-1A71992005F7}" dt="2019-03-14T15:35:16.631" v="196" actId="26606"/>
          <ac:spMkLst>
            <pc:docMk/>
            <pc:sldMk cId="842474462" sldId="291"/>
            <ac:spMk id="117" creationId="{15911E3A-C35B-4EF7-A355-B84E9A14AF4D}"/>
          </ac:spMkLst>
        </pc:spChg>
        <pc:grpChg chg="add">
          <ac:chgData name="Medi Servat" userId="f387cf9d-4883-44d8-aada-f90097f5bc34" providerId="ADAL" clId="{F60DA8A0-48B2-4961-9C14-1A71992005F7}" dt="2019-03-14T15:35:16.631" v="196" actId="26606"/>
          <ac:grpSpMkLst>
            <pc:docMk/>
            <pc:sldMk cId="842474462" sldId="291"/>
            <ac:grpSpMk id="118" creationId="{5F8A7F7F-DD1A-4F41-98AC-B9CE2A620CDC}"/>
          </ac:grpSpMkLst>
        </pc:grpChg>
        <pc:grpChg chg="add">
          <ac:chgData name="Medi Servat" userId="f387cf9d-4883-44d8-aada-f90097f5bc34" providerId="ADAL" clId="{F60DA8A0-48B2-4961-9C14-1A71992005F7}" dt="2019-03-14T15:35:16.631" v="196" actId="26606"/>
          <ac:grpSpMkLst>
            <pc:docMk/>
            <pc:sldMk cId="842474462" sldId="291"/>
            <ac:grpSpMk id="122" creationId="{E21ADB3D-AD65-44B4-847D-5E90E90A5D16}"/>
          </ac:grpSpMkLst>
        </pc:grpChg>
        <pc:picChg chg="add del">
          <ac:chgData name="Medi Servat" userId="f387cf9d-4883-44d8-aada-f90097f5bc34" providerId="ADAL" clId="{F60DA8A0-48B2-4961-9C14-1A71992005F7}" dt="2019-03-14T15:35:16.631" v="196" actId="26606"/>
          <ac:picMkLst>
            <pc:docMk/>
            <pc:sldMk cId="842474462" sldId="291"/>
            <ac:picMk id="87" creationId="{2897127E-6CEF-446C-BE87-93B7C46E49D1}"/>
          </ac:picMkLst>
        </pc:picChg>
        <pc:cxnChg chg="add del">
          <ac:chgData name="Medi Servat" userId="f387cf9d-4883-44d8-aada-f90097f5bc34" providerId="ADAL" clId="{F60DA8A0-48B2-4961-9C14-1A71992005F7}" dt="2019-03-14T15:35:07.760" v="188" actId="26606"/>
          <ac:cxnSpMkLst>
            <pc:docMk/>
            <pc:sldMk cId="842474462" sldId="291"/>
            <ac:cxnSpMk id="97" creationId="{45B5AFC7-2F07-4F7B-9151-E45D7548D8F3}"/>
          </ac:cxnSpMkLst>
        </pc:cxnChg>
        <pc:cxnChg chg="add del">
          <ac:chgData name="Medi Servat" userId="f387cf9d-4883-44d8-aada-f90097f5bc34" providerId="ADAL" clId="{F60DA8A0-48B2-4961-9C14-1A71992005F7}" dt="2019-03-14T15:35:11.320" v="190" actId="26606"/>
          <ac:cxnSpMkLst>
            <pc:docMk/>
            <pc:sldMk cId="842474462" sldId="291"/>
            <ac:cxnSpMk id="102" creationId="{2D72A2C9-F3CA-4216-8BAD-FA4C970C3C4E}"/>
          </ac:cxnSpMkLst>
        </pc:cxnChg>
        <pc:cxnChg chg="add del">
          <ac:chgData name="Medi Servat" userId="f387cf9d-4883-44d8-aada-f90097f5bc34" providerId="ADAL" clId="{F60DA8A0-48B2-4961-9C14-1A71992005F7}" dt="2019-03-14T15:35:13.351" v="193" actId="26606"/>
          <ac:cxnSpMkLst>
            <pc:docMk/>
            <pc:sldMk cId="842474462" sldId="291"/>
            <ac:cxnSpMk id="106" creationId="{D4C22394-EBC2-4FAF-A555-6C02D589EED7}"/>
          </ac:cxnSpMkLst>
        </pc:cxnChg>
      </pc:sldChg>
      <pc:sldChg chg="addSp delSp modSp mod setBg">
        <pc:chgData name="Medi Servat" userId="f387cf9d-4883-44d8-aada-f90097f5bc34" providerId="ADAL" clId="{F60DA8A0-48B2-4961-9C14-1A71992005F7}" dt="2019-03-14T15:36:49.953" v="203" actId="26606"/>
        <pc:sldMkLst>
          <pc:docMk/>
          <pc:sldMk cId="1529865925" sldId="292"/>
        </pc:sldMkLst>
        <pc:spChg chg="mod">
          <ac:chgData name="Medi Servat" userId="f387cf9d-4883-44d8-aada-f90097f5bc34" providerId="ADAL" clId="{F60DA8A0-48B2-4961-9C14-1A71992005F7}" dt="2019-03-14T15:36:49.953" v="203" actId="26606"/>
          <ac:spMkLst>
            <pc:docMk/>
            <pc:sldMk cId="1529865925" sldId="292"/>
            <ac:spMk id="2" creationId="{074F6A01-E7F3-412D-8DC1-CB92D1C4D3F1}"/>
          </ac:spMkLst>
        </pc:spChg>
        <pc:spChg chg="mod ord">
          <ac:chgData name="Medi Servat" userId="f387cf9d-4883-44d8-aada-f90097f5bc34" providerId="ADAL" clId="{F60DA8A0-48B2-4961-9C14-1A71992005F7}" dt="2019-03-14T15:36:49.953" v="203" actId="26606"/>
          <ac:spMkLst>
            <pc:docMk/>
            <pc:sldMk cId="1529865925" sldId="292"/>
            <ac:spMk id="3" creationId="{102662A8-AFC1-411F-ACA8-E667F842BDBF}"/>
          </ac:spMkLst>
        </pc:spChg>
        <pc:spChg chg="del">
          <ac:chgData name="Medi Servat" userId="f387cf9d-4883-44d8-aada-f90097f5bc34" providerId="ADAL" clId="{F60DA8A0-48B2-4961-9C14-1A71992005F7}" dt="2019-03-14T15:32:34.012" v="169" actId="26606"/>
          <ac:spMkLst>
            <pc:docMk/>
            <pc:sldMk cId="1529865925" sldId="292"/>
            <ac:spMk id="4" creationId="{05F83960-C730-4427-B113-073657FA197C}"/>
          </ac:spMkLst>
        </pc:spChg>
        <pc:spChg chg="mod ord">
          <ac:chgData name="Medi Servat" userId="f387cf9d-4883-44d8-aada-f90097f5bc34" providerId="ADAL" clId="{F60DA8A0-48B2-4961-9C14-1A71992005F7}" dt="2019-03-14T15:36:49.953" v="203" actId="26606"/>
          <ac:spMkLst>
            <pc:docMk/>
            <pc:sldMk cId="1529865925" sldId="292"/>
            <ac:spMk id="5" creationId="{91E5C3B4-AD7D-4BE9-8008-3D743C932A99}"/>
          </ac:spMkLst>
        </pc:spChg>
        <pc:spChg chg="mod">
          <ac:chgData name="Medi Servat" userId="f387cf9d-4883-44d8-aada-f90097f5bc34" providerId="ADAL" clId="{F60DA8A0-48B2-4961-9C14-1A71992005F7}" dt="2019-03-14T15:36:49.953" v="203" actId="26606"/>
          <ac:spMkLst>
            <pc:docMk/>
            <pc:sldMk cId="1529865925" sldId="292"/>
            <ac:spMk id="6" creationId="{E66388DD-F167-4E3A-99D4-C3AA8B594215}"/>
          </ac:spMkLst>
        </pc:spChg>
        <pc:spChg chg="del">
          <ac:chgData name="Medi Servat" userId="f387cf9d-4883-44d8-aada-f90097f5bc34" providerId="ADAL" clId="{F60DA8A0-48B2-4961-9C14-1A71992005F7}" dt="2019-03-14T15:32:34.012" v="169" actId="26606"/>
          <ac:spMkLst>
            <pc:docMk/>
            <pc:sldMk cId="1529865925" sldId="292"/>
            <ac:spMk id="9" creationId="{3B854194-185D-494D-905C-7C7CB2E30F6E}"/>
          </ac:spMkLst>
        </pc:spChg>
        <pc:spChg chg="del">
          <ac:chgData name="Medi Servat" userId="f387cf9d-4883-44d8-aada-f90097f5bc34" providerId="ADAL" clId="{F60DA8A0-48B2-4961-9C14-1A71992005F7}" dt="2019-03-14T15:32:34.012" v="169" actId="26606"/>
          <ac:spMkLst>
            <pc:docMk/>
            <pc:sldMk cId="1529865925" sldId="292"/>
            <ac:spMk id="11" creationId="{B4F5FA0D-0104-4987-8241-EFF7C85B88DE}"/>
          </ac:spMkLst>
        </pc:spChg>
        <pc:spChg chg="add del">
          <ac:chgData name="Medi Servat" userId="f387cf9d-4883-44d8-aada-f90097f5bc34" providerId="ADAL" clId="{F60DA8A0-48B2-4961-9C14-1A71992005F7}" dt="2019-03-14T15:36:49.953" v="203" actId="26606"/>
          <ac:spMkLst>
            <pc:docMk/>
            <pc:sldMk cId="1529865925" sldId="292"/>
            <ac:spMk id="20" creationId="{4351DFE5-F63D-4BE0-BDA9-E3EB88F01AA5}"/>
          </ac:spMkLst>
        </pc:spChg>
        <pc:graphicFrameChg chg="add mod modGraphic">
          <ac:chgData name="Medi Servat" userId="f387cf9d-4883-44d8-aada-f90097f5bc34" providerId="ADAL" clId="{F60DA8A0-48B2-4961-9C14-1A71992005F7}" dt="2019-03-14T15:36:49.953" v="203" actId="26606"/>
          <ac:graphicFrameMkLst>
            <pc:docMk/>
            <pc:sldMk cId="1529865925" sldId="292"/>
            <ac:graphicFrameMk id="15" creationId="{96B8D2EA-9D0C-443E-9C02-E8544E50FE68}"/>
          </ac:graphicFrameMkLst>
        </pc:graphicFrameChg>
        <pc:picChg chg="del">
          <ac:chgData name="Medi Servat" userId="f387cf9d-4883-44d8-aada-f90097f5bc34" providerId="ADAL" clId="{F60DA8A0-48B2-4961-9C14-1A71992005F7}" dt="2019-03-14T15:32:34.012" v="169" actId="26606"/>
          <ac:picMkLst>
            <pc:docMk/>
            <pc:sldMk cId="1529865925" sldId="292"/>
            <ac:picMk id="13" creationId="{2897127E-6CEF-446C-BE87-93B7C46E49D1}"/>
          </ac:picMkLst>
        </pc:picChg>
        <pc:picChg chg="add del">
          <ac:chgData name="Medi Servat" userId="f387cf9d-4883-44d8-aada-f90097f5bc34" providerId="ADAL" clId="{F60DA8A0-48B2-4961-9C14-1A71992005F7}" dt="2019-03-14T15:36:49.953" v="203" actId="26606"/>
          <ac:picMkLst>
            <pc:docMk/>
            <pc:sldMk cId="1529865925" sldId="292"/>
            <ac:picMk id="22" creationId="{02DD2BC0-6F29-4B4F-8D61-2DCF6D2E8E73}"/>
          </ac:picMkLst>
        </pc:picChg>
      </pc:sldChg>
      <pc:sldChg chg="addSp delSp modSp">
        <pc:chgData name="Medi Servat" userId="f387cf9d-4883-44d8-aada-f90097f5bc34" providerId="ADAL" clId="{F60DA8A0-48B2-4961-9C14-1A71992005F7}" dt="2019-03-14T15:34:49.772" v="183" actId="26606"/>
        <pc:sldMkLst>
          <pc:docMk/>
          <pc:sldMk cId="2672053926" sldId="293"/>
        </pc:sldMkLst>
        <pc:spChg chg="mod">
          <ac:chgData name="Medi Servat" userId="f387cf9d-4883-44d8-aada-f90097f5bc34" providerId="ADAL" clId="{F60DA8A0-48B2-4961-9C14-1A71992005F7}" dt="2019-03-14T15:34:49.772" v="183" actId="26606"/>
          <ac:spMkLst>
            <pc:docMk/>
            <pc:sldMk cId="2672053926" sldId="293"/>
            <ac:spMk id="2" creationId="{30860C32-AA0D-46FD-991A-5DA7224F82B9}"/>
          </ac:spMkLst>
        </pc:spChg>
        <pc:spChg chg="mod">
          <ac:chgData name="Medi Servat" userId="f387cf9d-4883-44d8-aada-f90097f5bc34" providerId="ADAL" clId="{F60DA8A0-48B2-4961-9C14-1A71992005F7}" dt="2019-03-14T15:34:49.772" v="183" actId="26606"/>
          <ac:spMkLst>
            <pc:docMk/>
            <pc:sldMk cId="2672053926" sldId="293"/>
            <ac:spMk id="3" creationId="{AD924DC3-68CD-49FA-89CA-6AC02D4E33FE}"/>
          </ac:spMkLst>
        </pc:spChg>
        <pc:spChg chg="mod">
          <ac:chgData name="Medi Servat" userId="f387cf9d-4883-44d8-aada-f90097f5bc34" providerId="ADAL" clId="{F60DA8A0-48B2-4961-9C14-1A71992005F7}" dt="2019-03-14T15:34:49.772" v="183" actId="26606"/>
          <ac:spMkLst>
            <pc:docMk/>
            <pc:sldMk cId="2672053926" sldId="293"/>
            <ac:spMk id="4" creationId="{11E1FE41-A66B-48B2-AC12-440892E86E01}"/>
          </ac:spMkLst>
        </pc:spChg>
        <pc:spChg chg="mod">
          <ac:chgData name="Medi Servat" userId="f387cf9d-4883-44d8-aada-f90097f5bc34" providerId="ADAL" clId="{F60DA8A0-48B2-4961-9C14-1A71992005F7}" dt="2019-03-14T15:34:49.772" v="183" actId="26606"/>
          <ac:spMkLst>
            <pc:docMk/>
            <pc:sldMk cId="2672053926" sldId="293"/>
            <ac:spMk id="5" creationId="{A112B403-CA3F-4306-BDA6-86487663E95B}"/>
          </ac:spMkLst>
        </pc:spChg>
        <pc:spChg chg="mod">
          <ac:chgData name="Medi Servat" userId="f387cf9d-4883-44d8-aada-f90097f5bc34" providerId="ADAL" clId="{F60DA8A0-48B2-4961-9C14-1A71992005F7}" dt="2019-03-14T15:34:49.772" v="183" actId="26606"/>
          <ac:spMkLst>
            <pc:docMk/>
            <pc:sldMk cId="2672053926" sldId="293"/>
            <ac:spMk id="6" creationId="{B72EB238-6EC6-496D-9B45-E38DA9725FB3}"/>
          </ac:spMkLst>
        </pc:spChg>
        <pc:spChg chg="del">
          <ac:chgData name="Medi Servat" userId="f387cf9d-4883-44d8-aada-f90097f5bc34" providerId="ADAL" clId="{F60DA8A0-48B2-4961-9C14-1A71992005F7}" dt="2019-03-14T15:34:49.772" v="183" actId="26606"/>
          <ac:spMkLst>
            <pc:docMk/>
            <pc:sldMk cId="2672053926" sldId="293"/>
            <ac:spMk id="8" creationId="{3B854194-185D-494D-905C-7C7CB2E30F6E}"/>
          </ac:spMkLst>
        </pc:spChg>
        <pc:spChg chg="del">
          <ac:chgData name="Medi Servat" userId="f387cf9d-4883-44d8-aada-f90097f5bc34" providerId="ADAL" clId="{F60DA8A0-48B2-4961-9C14-1A71992005F7}" dt="2019-03-14T15:34:49.772" v="183" actId="26606"/>
          <ac:spMkLst>
            <pc:docMk/>
            <pc:sldMk cId="2672053926" sldId="293"/>
            <ac:spMk id="10" creationId="{B4F5FA0D-0104-4987-8241-EFF7C85B88DE}"/>
          </ac:spMkLst>
        </pc:spChg>
        <pc:spChg chg="add">
          <ac:chgData name="Medi Servat" userId="f387cf9d-4883-44d8-aada-f90097f5bc34" providerId="ADAL" clId="{F60DA8A0-48B2-4961-9C14-1A71992005F7}" dt="2019-03-14T15:34:49.772" v="183" actId="26606"/>
          <ac:spMkLst>
            <pc:docMk/>
            <pc:sldMk cId="2672053926" sldId="293"/>
            <ac:spMk id="17" creationId="{8D70B121-56F4-4848-B38B-182089D909FA}"/>
          </ac:spMkLst>
        </pc:spChg>
        <pc:picChg chg="del">
          <ac:chgData name="Medi Servat" userId="f387cf9d-4883-44d8-aada-f90097f5bc34" providerId="ADAL" clId="{F60DA8A0-48B2-4961-9C14-1A71992005F7}" dt="2019-03-14T15:34:49.772" v="183" actId="26606"/>
          <ac:picMkLst>
            <pc:docMk/>
            <pc:sldMk cId="2672053926" sldId="293"/>
            <ac:picMk id="12" creationId="{2897127E-6CEF-446C-BE87-93B7C46E49D1}"/>
          </ac:picMkLst>
        </pc:picChg>
        <pc:cxnChg chg="add">
          <ac:chgData name="Medi Servat" userId="f387cf9d-4883-44d8-aada-f90097f5bc34" providerId="ADAL" clId="{F60DA8A0-48B2-4961-9C14-1A71992005F7}" dt="2019-03-14T15:34:49.772" v="183" actId="26606"/>
          <ac:cxnSpMkLst>
            <pc:docMk/>
            <pc:sldMk cId="2672053926" sldId="293"/>
            <ac:cxnSpMk id="19" creationId="{2D72A2C9-F3CA-4216-8BAD-FA4C970C3C4E}"/>
          </ac:cxnSpMkLst>
        </pc:cxnChg>
      </pc:sldChg>
      <pc:sldChg chg="addSp delSp modSp">
        <pc:chgData name="Medi Servat" userId="f387cf9d-4883-44d8-aada-f90097f5bc34" providerId="ADAL" clId="{F60DA8A0-48B2-4961-9C14-1A71992005F7}" dt="2019-03-14T15:42:58.310" v="285" actId="14100"/>
        <pc:sldMkLst>
          <pc:docMk/>
          <pc:sldMk cId="2658599575" sldId="294"/>
        </pc:sldMkLst>
        <pc:spChg chg="mod">
          <ac:chgData name="Medi Servat" userId="f387cf9d-4883-44d8-aada-f90097f5bc34" providerId="ADAL" clId="{F60DA8A0-48B2-4961-9C14-1A71992005F7}" dt="2019-03-14T15:34:58.495" v="184" actId="26606"/>
          <ac:spMkLst>
            <pc:docMk/>
            <pc:sldMk cId="2658599575" sldId="294"/>
            <ac:spMk id="2" creationId="{30860C32-AA0D-46FD-991A-5DA7224F82B9}"/>
          </ac:spMkLst>
        </pc:spChg>
        <pc:spChg chg="mod">
          <ac:chgData name="Medi Servat" userId="f387cf9d-4883-44d8-aada-f90097f5bc34" providerId="ADAL" clId="{F60DA8A0-48B2-4961-9C14-1A71992005F7}" dt="2019-03-14T15:42:58.310" v="285" actId="14100"/>
          <ac:spMkLst>
            <pc:docMk/>
            <pc:sldMk cId="2658599575" sldId="294"/>
            <ac:spMk id="3" creationId="{AD924DC3-68CD-49FA-89CA-6AC02D4E33FE}"/>
          </ac:spMkLst>
        </pc:spChg>
        <pc:spChg chg="mod ord">
          <ac:chgData name="Medi Servat" userId="f387cf9d-4883-44d8-aada-f90097f5bc34" providerId="ADAL" clId="{F60DA8A0-48B2-4961-9C14-1A71992005F7}" dt="2019-03-14T15:34:58.495" v="184" actId="26606"/>
          <ac:spMkLst>
            <pc:docMk/>
            <pc:sldMk cId="2658599575" sldId="294"/>
            <ac:spMk id="4" creationId="{BB9B2717-6293-4935-A281-B4D0DFB15FF2}"/>
          </ac:spMkLst>
        </pc:spChg>
        <pc:spChg chg="mod">
          <ac:chgData name="Medi Servat" userId="f387cf9d-4883-44d8-aada-f90097f5bc34" providerId="ADAL" clId="{F60DA8A0-48B2-4961-9C14-1A71992005F7}" dt="2019-03-14T15:34:58.495" v="184" actId="26606"/>
          <ac:spMkLst>
            <pc:docMk/>
            <pc:sldMk cId="2658599575" sldId="294"/>
            <ac:spMk id="5" creationId="{52A22034-C122-4959-A407-55AEAC3F494B}"/>
          </ac:spMkLst>
        </pc:spChg>
        <pc:spChg chg="mod">
          <ac:chgData name="Medi Servat" userId="f387cf9d-4883-44d8-aada-f90097f5bc34" providerId="ADAL" clId="{F60DA8A0-48B2-4961-9C14-1A71992005F7}" dt="2019-03-14T15:34:58.546" v="185" actId="27636"/>
          <ac:spMkLst>
            <pc:docMk/>
            <pc:sldMk cId="2658599575" sldId="294"/>
            <ac:spMk id="6" creationId="{7A342BF7-0CB6-4AE1-8C67-E3E82CEC3B2D}"/>
          </ac:spMkLst>
        </pc:spChg>
        <pc:spChg chg="del">
          <ac:chgData name="Medi Servat" userId="f387cf9d-4883-44d8-aada-f90097f5bc34" providerId="ADAL" clId="{F60DA8A0-48B2-4961-9C14-1A71992005F7}" dt="2019-03-14T15:34:58.495" v="184" actId="26606"/>
          <ac:spMkLst>
            <pc:docMk/>
            <pc:sldMk cId="2658599575" sldId="294"/>
            <ac:spMk id="8" creationId="{3B854194-185D-494D-905C-7C7CB2E30F6E}"/>
          </ac:spMkLst>
        </pc:spChg>
        <pc:spChg chg="del">
          <ac:chgData name="Medi Servat" userId="f387cf9d-4883-44d8-aada-f90097f5bc34" providerId="ADAL" clId="{F60DA8A0-48B2-4961-9C14-1A71992005F7}" dt="2019-03-14T15:34:58.495" v="184" actId="26606"/>
          <ac:spMkLst>
            <pc:docMk/>
            <pc:sldMk cId="2658599575" sldId="294"/>
            <ac:spMk id="10" creationId="{B4F5FA0D-0104-4987-8241-EFF7C85B88DE}"/>
          </ac:spMkLst>
        </pc:spChg>
        <pc:spChg chg="add">
          <ac:chgData name="Medi Servat" userId="f387cf9d-4883-44d8-aada-f90097f5bc34" providerId="ADAL" clId="{F60DA8A0-48B2-4961-9C14-1A71992005F7}" dt="2019-03-14T15:34:58.495" v="184" actId="26606"/>
          <ac:spMkLst>
            <pc:docMk/>
            <pc:sldMk cId="2658599575" sldId="294"/>
            <ac:spMk id="17" creationId="{D4C3103B-AE2E-41DA-8805-65F1A948FD5A}"/>
          </ac:spMkLst>
        </pc:spChg>
        <pc:spChg chg="add">
          <ac:chgData name="Medi Servat" userId="f387cf9d-4883-44d8-aada-f90097f5bc34" providerId="ADAL" clId="{F60DA8A0-48B2-4961-9C14-1A71992005F7}" dt="2019-03-14T15:34:58.495" v="184" actId="26606"/>
          <ac:spMkLst>
            <pc:docMk/>
            <pc:sldMk cId="2658599575" sldId="294"/>
            <ac:spMk id="19" creationId="{E3BC0C31-69A7-4200-9AFE-927230E1E04C}"/>
          </ac:spMkLst>
        </pc:spChg>
        <pc:spChg chg="add">
          <ac:chgData name="Medi Servat" userId="f387cf9d-4883-44d8-aada-f90097f5bc34" providerId="ADAL" clId="{F60DA8A0-48B2-4961-9C14-1A71992005F7}" dt="2019-03-14T15:34:58.495" v="184" actId="26606"/>
          <ac:spMkLst>
            <pc:docMk/>
            <pc:sldMk cId="2658599575" sldId="294"/>
            <ac:spMk id="23" creationId="{CB1340FC-C4E2-4CD5-9BCA-7A022E8B4989}"/>
          </ac:spMkLst>
        </pc:spChg>
        <pc:picChg chg="del">
          <ac:chgData name="Medi Servat" userId="f387cf9d-4883-44d8-aada-f90097f5bc34" providerId="ADAL" clId="{F60DA8A0-48B2-4961-9C14-1A71992005F7}" dt="2019-03-14T15:34:58.495" v="184" actId="26606"/>
          <ac:picMkLst>
            <pc:docMk/>
            <pc:sldMk cId="2658599575" sldId="294"/>
            <ac:picMk id="12" creationId="{2897127E-6CEF-446C-BE87-93B7C46E49D1}"/>
          </ac:picMkLst>
        </pc:picChg>
        <pc:cxnChg chg="add">
          <ac:chgData name="Medi Servat" userId="f387cf9d-4883-44d8-aada-f90097f5bc34" providerId="ADAL" clId="{F60DA8A0-48B2-4961-9C14-1A71992005F7}" dt="2019-03-14T15:34:58.495" v="184" actId="26606"/>
          <ac:cxnSpMkLst>
            <pc:docMk/>
            <pc:sldMk cId="2658599575" sldId="294"/>
            <ac:cxnSpMk id="21" creationId="{45B5AFC7-2F07-4F7B-9151-E45D7548D8F3}"/>
          </ac:cxnSpMkLst>
        </pc:cxnChg>
      </pc:sldChg>
      <pc:sldChg chg="addSp delSp modSp add mod setBg">
        <pc:chgData name="Medi Servat" userId="f387cf9d-4883-44d8-aada-f90097f5bc34" providerId="ADAL" clId="{F60DA8A0-48B2-4961-9C14-1A71992005F7}" dt="2019-03-12T20:11:23.654" v="168" actId="14100"/>
        <pc:sldMkLst>
          <pc:docMk/>
          <pc:sldMk cId="3579236605" sldId="295"/>
        </pc:sldMkLst>
        <pc:spChg chg="mod">
          <ac:chgData name="Medi Servat" userId="f387cf9d-4883-44d8-aada-f90097f5bc34" providerId="ADAL" clId="{F60DA8A0-48B2-4961-9C14-1A71992005F7}" dt="2019-03-12T20:09:42.740" v="163" actId="26606"/>
          <ac:spMkLst>
            <pc:docMk/>
            <pc:sldMk cId="3579236605" sldId="295"/>
            <ac:spMk id="2" creationId="{DBC6CE54-B4B7-4AA8-86FF-ED6F3C82D526}"/>
          </ac:spMkLst>
        </pc:spChg>
        <pc:spChg chg="del mod">
          <ac:chgData name="Medi Servat" userId="f387cf9d-4883-44d8-aada-f90097f5bc34" providerId="ADAL" clId="{F60DA8A0-48B2-4961-9C14-1A71992005F7}" dt="2019-03-12T20:09:42.740" v="163" actId="26606"/>
          <ac:spMkLst>
            <pc:docMk/>
            <pc:sldMk cId="3579236605" sldId="295"/>
            <ac:spMk id="3" creationId="{8E57857B-05D5-41E7-8A57-6F862EF1015B}"/>
          </ac:spMkLst>
        </pc:spChg>
        <pc:spChg chg="mod">
          <ac:chgData name="Medi Servat" userId="f387cf9d-4883-44d8-aada-f90097f5bc34" providerId="ADAL" clId="{F60DA8A0-48B2-4961-9C14-1A71992005F7}" dt="2019-03-12T20:09:42.740" v="163" actId="26606"/>
          <ac:spMkLst>
            <pc:docMk/>
            <pc:sldMk cId="3579236605" sldId="295"/>
            <ac:spMk id="4" creationId="{45763660-D300-4FA1-B2EE-E1E061697C13}"/>
          </ac:spMkLst>
        </pc:spChg>
        <pc:spChg chg="mod">
          <ac:chgData name="Medi Servat" userId="f387cf9d-4883-44d8-aada-f90097f5bc34" providerId="ADAL" clId="{F60DA8A0-48B2-4961-9C14-1A71992005F7}" dt="2019-03-12T20:09:42.740" v="163" actId="26606"/>
          <ac:spMkLst>
            <pc:docMk/>
            <pc:sldMk cId="3579236605" sldId="295"/>
            <ac:spMk id="5" creationId="{C3B3C7F6-DB05-43BD-9FF8-8F87A4425D59}"/>
          </ac:spMkLst>
        </pc:spChg>
        <pc:spChg chg="mod">
          <ac:chgData name="Medi Servat" userId="f387cf9d-4883-44d8-aada-f90097f5bc34" providerId="ADAL" clId="{F60DA8A0-48B2-4961-9C14-1A71992005F7}" dt="2019-03-12T20:09:42.740" v="163" actId="26606"/>
          <ac:spMkLst>
            <pc:docMk/>
            <pc:sldMk cId="3579236605" sldId="295"/>
            <ac:spMk id="6" creationId="{93702B22-767F-4678-A55C-C2716BFC9E53}"/>
          </ac:spMkLst>
        </pc:spChg>
        <pc:spChg chg="add">
          <ac:chgData name="Medi Servat" userId="f387cf9d-4883-44d8-aada-f90097f5bc34" providerId="ADAL" clId="{F60DA8A0-48B2-4961-9C14-1A71992005F7}" dt="2019-03-12T20:09:42.740" v="163" actId="26606"/>
          <ac:spMkLst>
            <pc:docMk/>
            <pc:sldMk cId="3579236605" sldId="295"/>
            <ac:spMk id="13" creationId="{6753252F-4873-4F63-801D-CC719279A7D5}"/>
          </ac:spMkLst>
        </pc:spChg>
        <pc:spChg chg="add">
          <ac:chgData name="Medi Servat" userId="f387cf9d-4883-44d8-aada-f90097f5bc34" providerId="ADAL" clId="{F60DA8A0-48B2-4961-9C14-1A71992005F7}" dt="2019-03-12T20:09:42.740" v="163" actId="26606"/>
          <ac:spMkLst>
            <pc:docMk/>
            <pc:sldMk cId="3579236605" sldId="295"/>
            <ac:spMk id="15" creationId="{047C8CCB-F95D-4249-92DD-651249D3535A}"/>
          </ac:spMkLst>
        </pc:spChg>
        <pc:picChg chg="add del mod">
          <ac:chgData name="Medi Servat" userId="f387cf9d-4883-44d8-aada-f90097f5bc34" providerId="ADAL" clId="{F60DA8A0-48B2-4961-9C14-1A71992005F7}" dt="2019-03-12T20:09:42.740" v="163" actId="26606"/>
          <ac:picMkLst>
            <pc:docMk/>
            <pc:sldMk cId="3579236605" sldId="295"/>
            <ac:picMk id="7" creationId="{0ECBBE91-B973-4541-B038-7F2203B9B401}"/>
          </ac:picMkLst>
        </pc:picChg>
        <pc:picChg chg="add mod">
          <ac:chgData name="Medi Servat" userId="f387cf9d-4883-44d8-aada-f90097f5bc34" providerId="ADAL" clId="{F60DA8A0-48B2-4961-9C14-1A71992005F7}" dt="2019-03-12T20:11:23.654" v="168" actId="14100"/>
          <ac:picMkLst>
            <pc:docMk/>
            <pc:sldMk cId="3579236605" sldId="295"/>
            <ac:picMk id="10" creationId="{0ECBBE91-B973-4541-B038-7F2203B9B401}"/>
          </ac:picMkLst>
        </pc:picChg>
      </pc:sldChg>
      <pc:sldChg chg="addSp modSp add">
        <pc:chgData name="Medi Servat" userId="f387cf9d-4883-44d8-aada-f90097f5bc34" providerId="ADAL" clId="{F60DA8A0-48B2-4961-9C14-1A71992005F7}" dt="2019-03-14T17:17:12.601" v="382" actId="113"/>
        <pc:sldMkLst>
          <pc:docMk/>
          <pc:sldMk cId="1725544570" sldId="296"/>
        </pc:sldMkLst>
        <pc:spChg chg="mod">
          <ac:chgData name="Medi Servat" userId="f387cf9d-4883-44d8-aada-f90097f5bc34" providerId="ADAL" clId="{F60DA8A0-48B2-4961-9C14-1A71992005F7}" dt="2019-03-14T17:15:56.617" v="365"/>
          <ac:spMkLst>
            <pc:docMk/>
            <pc:sldMk cId="1725544570" sldId="296"/>
            <ac:spMk id="2" creationId="{5ED69F64-9C07-4211-BFFB-63C2090324F8}"/>
          </ac:spMkLst>
        </pc:spChg>
        <pc:spChg chg="mod">
          <ac:chgData name="Medi Servat" userId="f387cf9d-4883-44d8-aada-f90097f5bc34" providerId="ADAL" clId="{F60DA8A0-48B2-4961-9C14-1A71992005F7}" dt="2019-03-14T17:17:12.601" v="382" actId="113"/>
          <ac:spMkLst>
            <pc:docMk/>
            <pc:sldMk cId="1725544570" sldId="296"/>
            <ac:spMk id="3" creationId="{A77B38FC-D471-4EFD-9F14-17B79F3239C9}"/>
          </ac:spMkLst>
        </pc:spChg>
        <pc:spChg chg="add mod">
          <ac:chgData name="Medi Servat" userId="f387cf9d-4883-44d8-aada-f90097f5bc34" providerId="ADAL" clId="{F60DA8A0-48B2-4961-9C14-1A71992005F7}" dt="2019-03-12T20:03:35.009" v="83" actId="1076"/>
          <ac:spMkLst>
            <pc:docMk/>
            <pc:sldMk cId="1725544570" sldId="296"/>
            <ac:spMk id="7" creationId="{BABF3134-3AA5-4BDC-8634-A6CC2E141B82}"/>
          </ac:spMkLst>
        </pc:spChg>
      </pc:sldChg>
      <pc:sldChg chg="addSp delSp modSp add mod setBg">
        <pc:chgData name="Medi Servat" userId="f387cf9d-4883-44d8-aada-f90097f5bc34" providerId="ADAL" clId="{F60DA8A0-48B2-4961-9C14-1A71992005F7}" dt="2019-03-14T15:45:30.316" v="305" actId="113"/>
        <pc:sldMkLst>
          <pc:docMk/>
          <pc:sldMk cId="3667933175" sldId="297"/>
        </pc:sldMkLst>
        <pc:spChg chg="mod">
          <ac:chgData name="Medi Servat" userId="f387cf9d-4883-44d8-aada-f90097f5bc34" providerId="ADAL" clId="{F60DA8A0-48B2-4961-9C14-1A71992005F7}" dt="2019-03-14T15:44:22.847" v="296" actId="26606"/>
          <ac:spMkLst>
            <pc:docMk/>
            <pc:sldMk cId="3667933175" sldId="297"/>
            <ac:spMk id="2" creationId="{06F57A0D-E846-4743-BEC0-B18F3B27BB78}"/>
          </ac:spMkLst>
        </pc:spChg>
        <pc:spChg chg="add del mod ord">
          <ac:chgData name="Medi Servat" userId="f387cf9d-4883-44d8-aada-f90097f5bc34" providerId="ADAL" clId="{F60DA8A0-48B2-4961-9C14-1A71992005F7}" dt="2019-03-14T15:44:22.847" v="296" actId="26606"/>
          <ac:spMkLst>
            <pc:docMk/>
            <pc:sldMk cId="3667933175" sldId="297"/>
            <ac:spMk id="3" creationId="{030DB136-274B-4816-99B7-8C1D400AA0C9}"/>
          </ac:spMkLst>
        </pc:spChg>
        <pc:spChg chg="mod ord">
          <ac:chgData name="Medi Servat" userId="f387cf9d-4883-44d8-aada-f90097f5bc34" providerId="ADAL" clId="{F60DA8A0-48B2-4961-9C14-1A71992005F7}" dt="2019-03-14T15:44:22.847" v="296" actId="26606"/>
          <ac:spMkLst>
            <pc:docMk/>
            <pc:sldMk cId="3667933175" sldId="297"/>
            <ac:spMk id="4" creationId="{15168D15-CCAC-4391-A3B3-C7579FCF4B69}"/>
          </ac:spMkLst>
        </pc:spChg>
        <pc:spChg chg="mod">
          <ac:chgData name="Medi Servat" userId="f387cf9d-4883-44d8-aada-f90097f5bc34" providerId="ADAL" clId="{F60DA8A0-48B2-4961-9C14-1A71992005F7}" dt="2019-03-14T15:44:22.847" v="296" actId="26606"/>
          <ac:spMkLst>
            <pc:docMk/>
            <pc:sldMk cId="3667933175" sldId="297"/>
            <ac:spMk id="5" creationId="{8DDDC39D-6EDE-414B-A387-D5455442CA42}"/>
          </ac:spMkLst>
        </pc:spChg>
        <pc:spChg chg="mod">
          <ac:chgData name="Medi Servat" userId="f387cf9d-4883-44d8-aada-f90097f5bc34" providerId="ADAL" clId="{F60DA8A0-48B2-4961-9C14-1A71992005F7}" dt="2019-03-14T15:44:22.945" v="297" actId="27636"/>
          <ac:spMkLst>
            <pc:docMk/>
            <pc:sldMk cId="3667933175" sldId="297"/>
            <ac:spMk id="6" creationId="{681C5367-5B8C-4D0C-90D3-8D20A66D27A6}"/>
          </ac:spMkLst>
        </pc:spChg>
        <pc:spChg chg="add del mod">
          <ac:chgData name="Medi Servat" userId="f387cf9d-4883-44d8-aada-f90097f5bc34" providerId="ADAL" clId="{F60DA8A0-48B2-4961-9C14-1A71992005F7}" dt="2019-03-12T20:05:00.836" v="87" actId="478"/>
          <ac:spMkLst>
            <pc:docMk/>
            <pc:sldMk cId="3667933175" sldId="297"/>
            <ac:spMk id="7" creationId="{F5636191-BD0B-4D7F-9864-3DD79103EB84}"/>
          </ac:spMkLst>
        </pc:spChg>
        <pc:spChg chg="add del">
          <ac:chgData name="Medi Servat" userId="f387cf9d-4883-44d8-aada-f90097f5bc34" providerId="ADAL" clId="{F60DA8A0-48B2-4961-9C14-1A71992005F7}" dt="2019-03-14T15:44:22.847" v="296" actId="26606"/>
          <ac:spMkLst>
            <pc:docMk/>
            <pc:sldMk cId="3667933175" sldId="297"/>
            <ac:spMk id="11" creationId="{3B854194-185D-494D-905C-7C7CB2E30F6E}"/>
          </ac:spMkLst>
        </pc:spChg>
        <pc:spChg chg="add del">
          <ac:chgData name="Medi Servat" userId="f387cf9d-4883-44d8-aada-f90097f5bc34" providerId="ADAL" clId="{F60DA8A0-48B2-4961-9C14-1A71992005F7}" dt="2019-03-14T15:44:22.847" v="296" actId="26606"/>
          <ac:spMkLst>
            <pc:docMk/>
            <pc:sldMk cId="3667933175" sldId="297"/>
            <ac:spMk id="13" creationId="{B4F5FA0D-0104-4987-8241-EFF7C85B88DE}"/>
          </ac:spMkLst>
        </pc:spChg>
        <pc:spChg chg="add del">
          <ac:chgData name="Medi Servat" userId="f387cf9d-4883-44d8-aada-f90097f5bc34" providerId="ADAL" clId="{F60DA8A0-48B2-4961-9C14-1A71992005F7}" dt="2019-03-14T15:44:03.551" v="288" actId="26606"/>
          <ac:spMkLst>
            <pc:docMk/>
            <pc:sldMk cId="3667933175" sldId="297"/>
            <ac:spMk id="20" creationId="{E4F9F79B-A093-478E-96B5-EE02BC93A858}"/>
          </ac:spMkLst>
        </pc:spChg>
        <pc:spChg chg="add del">
          <ac:chgData name="Medi Servat" userId="f387cf9d-4883-44d8-aada-f90097f5bc34" providerId="ADAL" clId="{F60DA8A0-48B2-4961-9C14-1A71992005F7}" dt="2019-03-14T15:44:03.551" v="288" actId="26606"/>
          <ac:spMkLst>
            <pc:docMk/>
            <pc:sldMk cId="3667933175" sldId="297"/>
            <ac:spMk id="22" creationId="{11394CD8-BD30-4B74-86F4-51FDF3383419}"/>
          </ac:spMkLst>
        </pc:spChg>
        <pc:spChg chg="add del">
          <ac:chgData name="Medi Servat" userId="f387cf9d-4883-44d8-aada-f90097f5bc34" providerId="ADAL" clId="{F60DA8A0-48B2-4961-9C14-1A71992005F7}" dt="2019-03-14T15:44:03.551" v="288" actId="26606"/>
          <ac:spMkLst>
            <pc:docMk/>
            <pc:sldMk cId="3667933175" sldId="297"/>
            <ac:spMk id="26" creationId="{F7194F93-1F71-4A70-9DF1-28F183771111}"/>
          </ac:spMkLst>
        </pc:spChg>
        <pc:spChg chg="add del">
          <ac:chgData name="Medi Servat" userId="f387cf9d-4883-44d8-aada-f90097f5bc34" providerId="ADAL" clId="{F60DA8A0-48B2-4961-9C14-1A71992005F7}" dt="2019-03-14T15:44:03.551" v="288" actId="26606"/>
          <ac:spMkLst>
            <pc:docMk/>
            <pc:sldMk cId="3667933175" sldId="297"/>
            <ac:spMk id="28" creationId="{9BBC0C84-DC2A-43AE-9576-0A44295E8B9C}"/>
          </ac:spMkLst>
        </pc:spChg>
        <pc:spChg chg="add del">
          <ac:chgData name="Medi Servat" userId="f387cf9d-4883-44d8-aada-f90097f5bc34" providerId="ADAL" clId="{F60DA8A0-48B2-4961-9C14-1A71992005F7}" dt="2019-03-14T15:44:10.056" v="290" actId="26606"/>
          <ac:spMkLst>
            <pc:docMk/>
            <pc:sldMk cId="3667933175" sldId="297"/>
            <ac:spMk id="30" creationId="{46C2E80F-49A6-4372-B103-219D417A55ED}"/>
          </ac:spMkLst>
        </pc:spChg>
        <pc:spChg chg="add del">
          <ac:chgData name="Medi Servat" userId="f387cf9d-4883-44d8-aada-f90097f5bc34" providerId="ADAL" clId="{F60DA8A0-48B2-4961-9C14-1A71992005F7}" dt="2019-03-14T15:44:14.716" v="293" actId="26606"/>
          <ac:spMkLst>
            <pc:docMk/>
            <pc:sldMk cId="3667933175" sldId="297"/>
            <ac:spMk id="32" creationId="{E4F9F79B-A093-478E-96B5-EE02BC93A858}"/>
          </ac:spMkLst>
        </pc:spChg>
        <pc:spChg chg="add del">
          <ac:chgData name="Medi Servat" userId="f387cf9d-4883-44d8-aada-f90097f5bc34" providerId="ADAL" clId="{F60DA8A0-48B2-4961-9C14-1A71992005F7}" dt="2019-03-14T15:44:14.716" v="293" actId="26606"/>
          <ac:spMkLst>
            <pc:docMk/>
            <pc:sldMk cId="3667933175" sldId="297"/>
            <ac:spMk id="33" creationId="{030DB136-274B-4816-99B7-8C1D400AA0C9}"/>
          </ac:spMkLst>
        </pc:spChg>
        <pc:spChg chg="add del">
          <ac:chgData name="Medi Servat" userId="f387cf9d-4883-44d8-aada-f90097f5bc34" providerId="ADAL" clId="{F60DA8A0-48B2-4961-9C14-1A71992005F7}" dt="2019-03-14T15:44:14.716" v="293" actId="26606"/>
          <ac:spMkLst>
            <pc:docMk/>
            <pc:sldMk cId="3667933175" sldId="297"/>
            <ac:spMk id="34" creationId="{11394CD8-BD30-4B74-86F4-51FDF3383419}"/>
          </ac:spMkLst>
        </pc:spChg>
        <pc:spChg chg="add del">
          <ac:chgData name="Medi Servat" userId="f387cf9d-4883-44d8-aada-f90097f5bc34" providerId="ADAL" clId="{F60DA8A0-48B2-4961-9C14-1A71992005F7}" dt="2019-03-14T15:44:14.716" v="293" actId="26606"/>
          <ac:spMkLst>
            <pc:docMk/>
            <pc:sldMk cId="3667933175" sldId="297"/>
            <ac:spMk id="36" creationId="{F7194F93-1F71-4A70-9DF1-28F183771111}"/>
          </ac:spMkLst>
        </pc:spChg>
        <pc:spChg chg="add del">
          <ac:chgData name="Medi Servat" userId="f387cf9d-4883-44d8-aada-f90097f5bc34" providerId="ADAL" clId="{F60DA8A0-48B2-4961-9C14-1A71992005F7}" dt="2019-03-14T15:44:14.716" v="293" actId="26606"/>
          <ac:spMkLst>
            <pc:docMk/>
            <pc:sldMk cId="3667933175" sldId="297"/>
            <ac:spMk id="37" creationId="{9BBC0C84-DC2A-43AE-9576-0A44295E8B9C}"/>
          </ac:spMkLst>
        </pc:spChg>
        <pc:spChg chg="add">
          <ac:chgData name="Medi Servat" userId="f387cf9d-4883-44d8-aada-f90097f5bc34" providerId="ADAL" clId="{F60DA8A0-48B2-4961-9C14-1A71992005F7}" dt="2019-03-14T15:44:22.847" v="296" actId="26606"/>
          <ac:spMkLst>
            <pc:docMk/>
            <pc:sldMk cId="3667933175" sldId="297"/>
            <ac:spMk id="41" creationId="{D4C3103B-AE2E-41DA-8805-65F1A948FD5A}"/>
          </ac:spMkLst>
        </pc:spChg>
        <pc:spChg chg="add">
          <ac:chgData name="Medi Servat" userId="f387cf9d-4883-44d8-aada-f90097f5bc34" providerId="ADAL" clId="{F60DA8A0-48B2-4961-9C14-1A71992005F7}" dt="2019-03-14T15:44:22.847" v="296" actId="26606"/>
          <ac:spMkLst>
            <pc:docMk/>
            <pc:sldMk cId="3667933175" sldId="297"/>
            <ac:spMk id="42" creationId="{E3BC0C31-69A7-4200-9AFE-927230E1E04C}"/>
          </ac:spMkLst>
        </pc:spChg>
        <pc:spChg chg="add mod">
          <ac:chgData name="Medi Servat" userId="f387cf9d-4883-44d8-aada-f90097f5bc34" providerId="ADAL" clId="{F60DA8A0-48B2-4961-9C14-1A71992005F7}" dt="2019-03-14T15:45:30.316" v="305" actId="113"/>
          <ac:spMkLst>
            <pc:docMk/>
            <pc:sldMk cId="3667933175" sldId="297"/>
            <ac:spMk id="43" creationId="{030DB136-274B-4816-99B7-8C1D400AA0C9}"/>
          </ac:spMkLst>
        </pc:spChg>
        <pc:spChg chg="add">
          <ac:chgData name="Medi Servat" userId="f387cf9d-4883-44d8-aada-f90097f5bc34" providerId="ADAL" clId="{F60DA8A0-48B2-4961-9C14-1A71992005F7}" dt="2019-03-14T15:44:22.847" v="296" actId="26606"/>
          <ac:spMkLst>
            <pc:docMk/>
            <pc:sldMk cId="3667933175" sldId="297"/>
            <ac:spMk id="45" creationId="{CB1340FC-C4E2-4CD5-9BCA-7A022E8B4989}"/>
          </ac:spMkLst>
        </pc:spChg>
        <pc:graphicFrameChg chg="add del">
          <ac:chgData name="Medi Servat" userId="f387cf9d-4883-44d8-aada-f90097f5bc34" providerId="ADAL" clId="{F60DA8A0-48B2-4961-9C14-1A71992005F7}" dt="2019-03-14T15:44:10.056" v="290" actId="26606"/>
          <ac:graphicFrameMkLst>
            <pc:docMk/>
            <pc:sldMk cId="3667933175" sldId="297"/>
            <ac:graphicFrameMk id="17" creationId="{DC0660D2-919B-4531-B27B-F49176EACA97}"/>
          </ac:graphicFrameMkLst>
        </pc:graphicFrameChg>
        <pc:graphicFrameChg chg="add del">
          <ac:chgData name="Medi Servat" userId="f387cf9d-4883-44d8-aada-f90097f5bc34" providerId="ADAL" clId="{F60DA8A0-48B2-4961-9C14-1A71992005F7}" dt="2019-03-14T15:44:22.826" v="295" actId="26606"/>
          <ac:graphicFrameMkLst>
            <pc:docMk/>
            <pc:sldMk cId="3667933175" sldId="297"/>
            <ac:graphicFrameMk id="39" creationId="{633A7890-4CB4-4832-A941-079C637FA484}"/>
          </ac:graphicFrameMkLst>
        </pc:graphicFrameChg>
        <pc:picChg chg="add del">
          <ac:chgData name="Medi Servat" userId="f387cf9d-4883-44d8-aada-f90097f5bc34" providerId="ADAL" clId="{F60DA8A0-48B2-4961-9C14-1A71992005F7}" dt="2019-03-14T15:44:22.847" v="296" actId="26606"/>
          <ac:picMkLst>
            <pc:docMk/>
            <pc:sldMk cId="3667933175" sldId="297"/>
            <ac:picMk id="15" creationId="{2897127E-6CEF-446C-BE87-93B7C46E49D1}"/>
          </ac:picMkLst>
        </pc:picChg>
        <pc:cxnChg chg="add del">
          <ac:chgData name="Medi Servat" userId="f387cf9d-4883-44d8-aada-f90097f5bc34" providerId="ADAL" clId="{F60DA8A0-48B2-4961-9C14-1A71992005F7}" dt="2019-03-14T15:44:03.551" v="288" actId="26606"/>
          <ac:cxnSpMkLst>
            <pc:docMk/>
            <pc:sldMk cId="3667933175" sldId="297"/>
            <ac:cxnSpMk id="24" creationId="{D4C22394-EBC2-4FAF-A555-6C02D589EED7}"/>
          </ac:cxnSpMkLst>
        </pc:cxnChg>
        <pc:cxnChg chg="add del">
          <ac:chgData name="Medi Servat" userId="f387cf9d-4883-44d8-aada-f90097f5bc34" providerId="ADAL" clId="{F60DA8A0-48B2-4961-9C14-1A71992005F7}" dt="2019-03-14T15:44:14.716" v="293" actId="26606"/>
          <ac:cxnSpMkLst>
            <pc:docMk/>
            <pc:sldMk cId="3667933175" sldId="297"/>
            <ac:cxnSpMk id="35" creationId="{D4C22394-EBC2-4FAF-A555-6C02D589EED7}"/>
          </ac:cxnSpMkLst>
        </pc:cxnChg>
        <pc:cxnChg chg="add">
          <ac:chgData name="Medi Servat" userId="f387cf9d-4883-44d8-aada-f90097f5bc34" providerId="ADAL" clId="{F60DA8A0-48B2-4961-9C14-1A71992005F7}" dt="2019-03-14T15:44:22.847" v="296" actId="26606"/>
          <ac:cxnSpMkLst>
            <pc:docMk/>
            <pc:sldMk cId="3667933175" sldId="297"/>
            <ac:cxnSpMk id="44" creationId="{45B5AFC7-2F07-4F7B-9151-E45D7548D8F3}"/>
          </ac:cxnSpMkLst>
        </pc:cxnChg>
      </pc:sldChg>
      <pc:sldChg chg="addSp delSp modSp add mod setBg">
        <pc:chgData name="Medi Servat" userId="f387cf9d-4883-44d8-aada-f90097f5bc34" providerId="ADAL" clId="{F60DA8A0-48B2-4961-9C14-1A71992005F7}" dt="2019-03-12T20:09:09.207" v="162" actId="14100"/>
        <pc:sldMkLst>
          <pc:docMk/>
          <pc:sldMk cId="2615059768" sldId="298"/>
        </pc:sldMkLst>
        <pc:spChg chg="del">
          <ac:chgData name="Medi Servat" userId="f387cf9d-4883-44d8-aada-f90097f5bc34" providerId="ADAL" clId="{F60DA8A0-48B2-4961-9C14-1A71992005F7}" dt="2019-03-12T20:08:20.092" v="157" actId="26606"/>
          <ac:spMkLst>
            <pc:docMk/>
            <pc:sldMk cId="2615059768" sldId="298"/>
            <ac:spMk id="2" creationId="{9CC9C2E4-266B-4BC1-A060-C9BEB59A94AD}"/>
          </ac:spMkLst>
        </pc:spChg>
        <pc:spChg chg="del">
          <ac:chgData name="Medi Servat" userId="f387cf9d-4883-44d8-aada-f90097f5bc34" providerId="ADAL" clId="{F60DA8A0-48B2-4961-9C14-1A71992005F7}" dt="2019-03-12T20:08:20.092" v="157" actId="26606"/>
          <ac:spMkLst>
            <pc:docMk/>
            <pc:sldMk cId="2615059768" sldId="298"/>
            <ac:spMk id="3" creationId="{711305C2-F926-44D6-9B47-257B6F875D31}"/>
          </ac:spMkLst>
        </pc:spChg>
        <pc:spChg chg="mod">
          <ac:chgData name="Medi Servat" userId="f387cf9d-4883-44d8-aada-f90097f5bc34" providerId="ADAL" clId="{F60DA8A0-48B2-4961-9C14-1A71992005F7}" dt="2019-03-12T20:08:20.092" v="157" actId="26606"/>
          <ac:spMkLst>
            <pc:docMk/>
            <pc:sldMk cId="2615059768" sldId="298"/>
            <ac:spMk id="4" creationId="{BBA43F19-5D71-4BBA-9737-3286CC3E15DF}"/>
          </ac:spMkLst>
        </pc:spChg>
        <pc:spChg chg="mod">
          <ac:chgData name="Medi Servat" userId="f387cf9d-4883-44d8-aada-f90097f5bc34" providerId="ADAL" clId="{F60DA8A0-48B2-4961-9C14-1A71992005F7}" dt="2019-03-12T20:08:20.092" v="157" actId="26606"/>
          <ac:spMkLst>
            <pc:docMk/>
            <pc:sldMk cId="2615059768" sldId="298"/>
            <ac:spMk id="5" creationId="{47392119-81FD-4DE7-83FF-B8921161F1DC}"/>
          </ac:spMkLst>
        </pc:spChg>
        <pc:spChg chg="mod">
          <ac:chgData name="Medi Servat" userId="f387cf9d-4883-44d8-aada-f90097f5bc34" providerId="ADAL" clId="{F60DA8A0-48B2-4961-9C14-1A71992005F7}" dt="2019-03-12T20:08:20.092" v="157" actId="26606"/>
          <ac:spMkLst>
            <pc:docMk/>
            <pc:sldMk cId="2615059768" sldId="298"/>
            <ac:spMk id="6" creationId="{D9FBB73A-8A38-4F52-9B47-165DD7B88FDD}"/>
          </ac:spMkLst>
        </pc:spChg>
        <pc:spChg chg="add mod">
          <ac:chgData name="Medi Servat" userId="f387cf9d-4883-44d8-aada-f90097f5bc34" providerId="ADAL" clId="{F60DA8A0-48B2-4961-9C14-1A71992005F7}" dt="2019-03-12T20:09:02.043" v="161" actId="1076"/>
          <ac:spMkLst>
            <pc:docMk/>
            <pc:sldMk cId="2615059768" sldId="298"/>
            <ac:spMk id="8" creationId="{FC406EF9-B3DE-4662-8C56-80A1706730B0}"/>
          </ac:spMkLst>
        </pc:spChg>
        <pc:picChg chg="add del mod">
          <ac:chgData name="Medi Servat" userId="f387cf9d-4883-44d8-aada-f90097f5bc34" providerId="ADAL" clId="{F60DA8A0-48B2-4961-9C14-1A71992005F7}" dt="2019-03-12T20:08:20.092" v="157" actId="26606"/>
          <ac:picMkLst>
            <pc:docMk/>
            <pc:sldMk cId="2615059768" sldId="298"/>
            <ac:picMk id="7" creationId="{A5DD9830-BECB-4757-AB01-296FE33C9CC2}"/>
          </ac:picMkLst>
        </pc:picChg>
        <pc:picChg chg="add mod">
          <ac:chgData name="Medi Servat" userId="f387cf9d-4883-44d8-aada-f90097f5bc34" providerId="ADAL" clId="{F60DA8A0-48B2-4961-9C14-1A71992005F7}" dt="2019-03-12T20:09:09.207" v="162" actId="14100"/>
          <ac:picMkLst>
            <pc:docMk/>
            <pc:sldMk cId="2615059768" sldId="298"/>
            <ac:picMk id="10" creationId="{A5DD9830-BECB-4757-AB01-296FE33C9CC2}"/>
          </ac:picMkLst>
        </pc:picChg>
      </pc:sldChg>
      <pc:sldChg chg="addSp delSp modSp add mod ord setBg">
        <pc:chgData name="Medi Servat" userId="f387cf9d-4883-44d8-aada-f90097f5bc34" providerId="ADAL" clId="{F60DA8A0-48B2-4961-9C14-1A71992005F7}" dt="2019-03-14T17:09:54.448" v="342"/>
        <pc:sldMkLst>
          <pc:docMk/>
          <pc:sldMk cId="1845162859" sldId="299"/>
        </pc:sldMkLst>
        <pc:spChg chg="mod">
          <ac:chgData name="Medi Servat" userId="f387cf9d-4883-44d8-aada-f90097f5bc34" providerId="ADAL" clId="{F60DA8A0-48B2-4961-9C14-1A71992005F7}" dt="2019-03-14T15:54:51.674" v="341" actId="26606"/>
          <ac:spMkLst>
            <pc:docMk/>
            <pc:sldMk cId="1845162859" sldId="299"/>
            <ac:spMk id="2" creationId="{429E58D5-4076-4B17-BAC7-FC4E79787A84}"/>
          </ac:spMkLst>
        </pc:spChg>
        <pc:spChg chg="del mod">
          <ac:chgData name="Medi Servat" userId="f387cf9d-4883-44d8-aada-f90097f5bc34" providerId="ADAL" clId="{F60DA8A0-48B2-4961-9C14-1A71992005F7}" dt="2019-03-14T15:54:51.674" v="341" actId="26606"/>
          <ac:spMkLst>
            <pc:docMk/>
            <pc:sldMk cId="1845162859" sldId="299"/>
            <ac:spMk id="3" creationId="{29F552DF-51BF-414F-8B32-D3CCA27A0637}"/>
          </ac:spMkLst>
        </pc:spChg>
        <pc:spChg chg="mod">
          <ac:chgData name="Medi Servat" userId="f387cf9d-4883-44d8-aada-f90097f5bc34" providerId="ADAL" clId="{F60DA8A0-48B2-4961-9C14-1A71992005F7}" dt="2019-03-14T15:54:51.674" v="341" actId="26606"/>
          <ac:spMkLst>
            <pc:docMk/>
            <pc:sldMk cId="1845162859" sldId="299"/>
            <ac:spMk id="4" creationId="{74A606C8-4FB5-47F9-9DBA-906D98E49E75}"/>
          </ac:spMkLst>
        </pc:spChg>
        <pc:spChg chg="mod">
          <ac:chgData name="Medi Servat" userId="f387cf9d-4883-44d8-aada-f90097f5bc34" providerId="ADAL" clId="{F60DA8A0-48B2-4961-9C14-1A71992005F7}" dt="2019-03-14T15:54:51.674" v="341" actId="26606"/>
          <ac:spMkLst>
            <pc:docMk/>
            <pc:sldMk cId="1845162859" sldId="299"/>
            <ac:spMk id="5" creationId="{56843A65-E0CE-4947-BC5C-B02FAB934B40}"/>
          </ac:spMkLst>
        </pc:spChg>
        <pc:spChg chg="mod">
          <ac:chgData name="Medi Servat" userId="f387cf9d-4883-44d8-aada-f90097f5bc34" providerId="ADAL" clId="{F60DA8A0-48B2-4961-9C14-1A71992005F7}" dt="2019-03-14T15:54:51.674" v="341" actId="26606"/>
          <ac:spMkLst>
            <pc:docMk/>
            <pc:sldMk cId="1845162859" sldId="299"/>
            <ac:spMk id="6" creationId="{186C771B-59D9-495D-8A26-453EDD238F51}"/>
          </ac:spMkLst>
        </pc:spChg>
        <pc:graphicFrameChg chg="add">
          <ac:chgData name="Medi Servat" userId="f387cf9d-4883-44d8-aada-f90097f5bc34" providerId="ADAL" clId="{F60DA8A0-48B2-4961-9C14-1A71992005F7}" dt="2019-03-14T15:54:51.674" v="341" actId="26606"/>
          <ac:graphicFrameMkLst>
            <pc:docMk/>
            <pc:sldMk cId="1845162859" sldId="299"/>
            <ac:graphicFrameMk id="8" creationId="{533C5D67-259A-49B5-85F8-FFC9A133AC22}"/>
          </ac:graphicFrameMkLst>
        </pc:graphicFrameChg>
      </pc:sldChg>
      <pc:sldChg chg="addSp modSp add">
        <pc:chgData name="Medi Servat" userId="f387cf9d-4883-44d8-aada-f90097f5bc34" providerId="ADAL" clId="{F60DA8A0-48B2-4961-9C14-1A71992005F7}" dt="2019-03-14T15:54:29.382" v="340" actId="255"/>
        <pc:sldMkLst>
          <pc:docMk/>
          <pc:sldMk cId="3558918835" sldId="300"/>
        </pc:sldMkLst>
        <pc:spChg chg="mod">
          <ac:chgData name="Medi Servat" userId="f387cf9d-4883-44d8-aada-f90097f5bc34" providerId="ADAL" clId="{F60DA8A0-48B2-4961-9C14-1A71992005F7}" dt="2019-03-14T15:52:34.903" v="322"/>
          <ac:spMkLst>
            <pc:docMk/>
            <pc:sldMk cId="3558918835" sldId="300"/>
            <ac:spMk id="2" creationId="{ADCBBDED-66AA-4498-A3C5-5F98313B70F5}"/>
          </ac:spMkLst>
        </pc:spChg>
        <pc:spChg chg="mod">
          <ac:chgData name="Medi Servat" userId="f387cf9d-4883-44d8-aada-f90097f5bc34" providerId="ADAL" clId="{F60DA8A0-48B2-4961-9C14-1A71992005F7}" dt="2019-03-14T15:53:46.501" v="337" actId="27636"/>
          <ac:spMkLst>
            <pc:docMk/>
            <pc:sldMk cId="3558918835" sldId="300"/>
            <ac:spMk id="3" creationId="{A1903A47-B725-4E6B-94C3-077CFD173D23}"/>
          </ac:spMkLst>
        </pc:spChg>
        <pc:spChg chg="add mod">
          <ac:chgData name="Medi Servat" userId="f387cf9d-4883-44d8-aada-f90097f5bc34" providerId="ADAL" clId="{F60DA8A0-48B2-4961-9C14-1A71992005F7}" dt="2019-03-14T15:54:29.382" v="340" actId="255"/>
          <ac:spMkLst>
            <pc:docMk/>
            <pc:sldMk cId="3558918835" sldId="300"/>
            <ac:spMk id="7" creationId="{7D700247-25B2-464A-B7AA-D3D6136A1A43}"/>
          </ac:spMkLst>
        </pc:spChg>
      </pc:sldChg>
      <pc:sldChg chg="modSp add">
        <pc:chgData name="Medi Servat" userId="f387cf9d-4883-44d8-aada-f90097f5bc34" providerId="ADAL" clId="{F60DA8A0-48B2-4961-9C14-1A71992005F7}" dt="2019-03-14T17:22:45.449" v="477" actId="113"/>
        <pc:sldMkLst>
          <pc:docMk/>
          <pc:sldMk cId="2895830392" sldId="301"/>
        </pc:sldMkLst>
        <pc:spChg chg="mod">
          <ac:chgData name="Medi Servat" userId="f387cf9d-4883-44d8-aada-f90097f5bc34" providerId="ADAL" clId="{F60DA8A0-48B2-4961-9C14-1A71992005F7}" dt="2019-03-14T17:22:05.791" v="450" actId="20577"/>
          <ac:spMkLst>
            <pc:docMk/>
            <pc:sldMk cId="2895830392" sldId="301"/>
            <ac:spMk id="2" creationId="{A61D02F2-48F6-4448-A16F-0FFD50FB2021}"/>
          </ac:spMkLst>
        </pc:spChg>
        <pc:spChg chg="mod">
          <ac:chgData name="Medi Servat" userId="f387cf9d-4883-44d8-aada-f90097f5bc34" providerId="ADAL" clId="{F60DA8A0-48B2-4961-9C14-1A71992005F7}" dt="2019-03-14T17:22:45.449" v="477" actId="113"/>
          <ac:spMkLst>
            <pc:docMk/>
            <pc:sldMk cId="2895830392" sldId="301"/>
            <ac:spMk id="3" creationId="{E06282AB-AAC8-4D6F-A067-45F9AA3DC933}"/>
          </ac:spMkLst>
        </pc:spChg>
      </pc:sldChg>
    </pc:docChg>
  </pc:docChgLst>
  <pc:docChgLst>
    <pc:chgData name="Medi Servat" userId="f387cf9d-4883-44d8-aada-f90097f5bc34" providerId="ADAL" clId="{C7495EC3-FBB8-44C9-BE0A-EAA5910EFF7E}"/>
  </pc:docChgLst>
  <pc:docChgLst>
    <pc:chgData name="Medi Servat" userId="f387cf9d-4883-44d8-aada-f90097f5bc34" providerId="ADAL" clId="{F20918D5-E4FD-44FA-A5B4-ABD091A49211}"/>
    <pc:docChg chg="modSld">
      <pc:chgData name="Medi Servat" userId="f387cf9d-4883-44d8-aada-f90097f5bc34" providerId="ADAL" clId="{F20918D5-E4FD-44FA-A5B4-ABD091A49211}" dt="2019-06-07T15:36:22.821" v="0" actId="1076"/>
      <pc:docMkLst>
        <pc:docMk/>
      </pc:docMkLst>
      <pc:sldChg chg="modSp">
        <pc:chgData name="Medi Servat" userId="f387cf9d-4883-44d8-aada-f90097f5bc34" providerId="ADAL" clId="{F20918D5-E4FD-44FA-A5B4-ABD091A49211}" dt="2019-06-07T15:36:22.821" v="0" actId="1076"/>
        <pc:sldMkLst>
          <pc:docMk/>
          <pc:sldMk cId="2658599575" sldId="294"/>
        </pc:sldMkLst>
        <pc:spChg chg="mod">
          <ac:chgData name="Medi Servat" userId="f387cf9d-4883-44d8-aada-f90097f5bc34" providerId="ADAL" clId="{F20918D5-E4FD-44FA-A5B4-ABD091A49211}" dt="2019-06-07T15:36:22.821" v="0" actId="1076"/>
          <ac:spMkLst>
            <pc:docMk/>
            <pc:sldMk cId="2658599575" sldId="294"/>
            <ac:spMk id="3" creationId="{AD924DC3-68CD-49FA-89CA-6AC02D4E33FE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102A82-57E3-45E3-8FA3-F107EE65BC73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D9B5958-10A2-43B2-81D8-EBDEA37767E1}">
      <dgm:prSet/>
      <dgm:spPr/>
      <dgm:t>
        <a:bodyPr/>
        <a:lstStyle/>
        <a:p>
          <a:r>
            <a:rPr lang="en-US" dirty="0"/>
            <a:t>According to ITIL, a Change is "</a:t>
          </a:r>
          <a:r>
            <a:rPr lang="en-US" u="sng" dirty="0"/>
            <a:t>the addition, modification or removal of any authorized, planned, or supported service or service component that could have an effect on IT services</a:t>
          </a:r>
          <a:r>
            <a:rPr lang="en-US" dirty="0"/>
            <a:t>." </a:t>
          </a:r>
        </a:p>
      </dgm:t>
    </dgm:pt>
    <dgm:pt modelId="{A4812DDD-F002-4BE2-BBFA-FBFC5CE8FDC6}" type="parTrans" cxnId="{65293C32-F5B0-4BC4-AA3E-2809C6DB32DB}">
      <dgm:prSet/>
      <dgm:spPr/>
      <dgm:t>
        <a:bodyPr/>
        <a:lstStyle/>
        <a:p>
          <a:endParaRPr lang="en-US"/>
        </a:p>
      </dgm:t>
    </dgm:pt>
    <dgm:pt modelId="{9BA6FF2D-5DE8-4DAC-981E-F6CA7D828467}" type="sibTrans" cxnId="{65293C32-F5B0-4BC4-AA3E-2809C6DB32DB}">
      <dgm:prSet/>
      <dgm:spPr/>
      <dgm:t>
        <a:bodyPr/>
        <a:lstStyle/>
        <a:p>
          <a:endParaRPr lang="en-US"/>
        </a:p>
      </dgm:t>
    </dgm:pt>
    <dgm:pt modelId="{C18F1E52-2C4A-4E2C-A3D0-ED1E804EF3DE}">
      <dgm:prSet/>
      <dgm:spPr/>
      <dgm:t>
        <a:bodyPr/>
        <a:lstStyle/>
        <a:p>
          <a:r>
            <a:rPr lang="en-US"/>
            <a:t>Most often, a </a:t>
          </a:r>
          <a:r>
            <a:rPr lang="en-US" u="sng"/>
            <a:t>change</a:t>
          </a:r>
          <a:r>
            <a:rPr lang="en-US"/>
            <a:t> is an event that has </a:t>
          </a:r>
          <a:r>
            <a:rPr lang="en-US" u="sng"/>
            <a:t>been approved </a:t>
          </a:r>
          <a:r>
            <a:rPr lang="en-US"/>
            <a:t>by the change authority, is evaluated and implemented while minimizing risk, </a:t>
          </a:r>
          <a:r>
            <a:rPr lang="en-US" u="sng"/>
            <a:t>adjusts the status of a configuration item (CI)</a:t>
          </a:r>
          <a:r>
            <a:rPr lang="en-US"/>
            <a:t>, and adds value to the business and its customers.</a:t>
          </a:r>
        </a:p>
      </dgm:t>
    </dgm:pt>
    <dgm:pt modelId="{913DE520-B967-4E7C-8564-806A44BB8513}" type="parTrans" cxnId="{A539225E-D2DC-487A-BD25-7ADF97BAE0C4}">
      <dgm:prSet/>
      <dgm:spPr/>
      <dgm:t>
        <a:bodyPr/>
        <a:lstStyle/>
        <a:p>
          <a:endParaRPr lang="en-US"/>
        </a:p>
      </dgm:t>
    </dgm:pt>
    <dgm:pt modelId="{59A2B111-CF12-4916-897C-9EF4E5378AB6}" type="sibTrans" cxnId="{A539225E-D2DC-487A-BD25-7ADF97BAE0C4}">
      <dgm:prSet/>
      <dgm:spPr/>
      <dgm:t>
        <a:bodyPr/>
        <a:lstStyle/>
        <a:p>
          <a:endParaRPr lang="en-US"/>
        </a:p>
      </dgm:t>
    </dgm:pt>
    <dgm:pt modelId="{061C0165-D869-4E12-8855-39862D6ABA19}" type="pres">
      <dgm:prSet presAssocID="{D1102A82-57E3-45E3-8FA3-F107EE65BC73}" presName="vert0" presStyleCnt="0">
        <dgm:presLayoutVars>
          <dgm:dir/>
          <dgm:animOne val="branch"/>
          <dgm:animLvl val="lvl"/>
        </dgm:presLayoutVars>
      </dgm:prSet>
      <dgm:spPr/>
    </dgm:pt>
    <dgm:pt modelId="{F22ED9E5-A494-4D6A-9AE4-F14F554E8CF4}" type="pres">
      <dgm:prSet presAssocID="{9D9B5958-10A2-43B2-81D8-EBDEA37767E1}" presName="thickLine" presStyleLbl="alignNode1" presStyleIdx="0" presStyleCnt="2"/>
      <dgm:spPr/>
    </dgm:pt>
    <dgm:pt modelId="{1DF17CD0-11B8-4C59-95E9-37ECBD190B10}" type="pres">
      <dgm:prSet presAssocID="{9D9B5958-10A2-43B2-81D8-EBDEA37767E1}" presName="horz1" presStyleCnt="0"/>
      <dgm:spPr/>
    </dgm:pt>
    <dgm:pt modelId="{5CDE1B67-28FD-4B1D-923B-1976574DFEDA}" type="pres">
      <dgm:prSet presAssocID="{9D9B5958-10A2-43B2-81D8-EBDEA37767E1}" presName="tx1" presStyleLbl="revTx" presStyleIdx="0" presStyleCnt="2"/>
      <dgm:spPr/>
    </dgm:pt>
    <dgm:pt modelId="{22B7B338-A0E4-40FA-BA19-FC1CBAB700A3}" type="pres">
      <dgm:prSet presAssocID="{9D9B5958-10A2-43B2-81D8-EBDEA37767E1}" presName="vert1" presStyleCnt="0"/>
      <dgm:spPr/>
    </dgm:pt>
    <dgm:pt modelId="{4AD58F3D-DB4C-4911-BB1F-21E4CD350AE5}" type="pres">
      <dgm:prSet presAssocID="{C18F1E52-2C4A-4E2C-A3D0-ED1E804EF3DE}" presName="thickLine" presStyleLbl="alignNode1" presStyleIdx="1" presStyleCnt="2"/>
      <dgm:spPr/>
    </dgm:pt>
    <dgm:pt modelId="{0B390E68-870D-41B4-961E-B9207352E3D2}" type="pres">
      <dgm:prSet presAssocID="{C18F1E52-2C4A-4E2C-A3D0-ED1E804EF3DE}" presName="horz1" presStyleCnt="0"/>
      <dgm:spPr/>
    </dgm:pt>
    <dgm:pt modelId="{4BDD9CF6-33D1-41B5-98E1-298EF06675CD}" type="pres">
      <dgm:prSet presAssocID="{C18F1E52-2C4A-4E2C-A3D0-ED1E804EF3DE}" presName="tx1" presStyleLbl="revTx" presStyleIdx="1" presStyleCnt="2"/>
      <dgm:spPr/>
    </dgm:pt>
    <dgm:pt modelId="{87FB3C53-4914-48A0-A491-D90F35D7CA5E}" type="pres">
      <dgm:prSet presAssocID="{C18F1E52-2C4A-4E2C-A3D0-ED1E804EF3DE}" presName="vert1" presStyleCnt="0"/>
      <dgm:spPr/>
    </dgm:pt>
  </dgm:ptLst>
  <dgm:cxnLst>
    <dgm:cxn modelId="{741DDE26-A51A-414B-A3A8-C285ABFEE2D6}" type="presOf" srcId="{D1102A82-57E3-45E3-8FA3-F107EE65BC73}" destId="{061C0165-D869-4E12-8855-39862D6ABA19}" srcOrd="0" destOrd="0" presId="urn:microsoft.com/office/officeart/2008/layout/LinedList"/>
    <dgm:cxn modelId="{65293C32-F5B0-4BC4-AA3E-2809C6DB32DB}" srcId="{D1102A82-57E3-45E3-8FA3-F107EE65BC73}" destId="{9D9B5958-10A2-43B2-81D8-EBDEA37767E1}" srcOrd="0" destOrd="0" parTransId="{A4812DDD-F002-4BE2-BBFA-FBFC5CE8FDC6}" sibTransId="{9BA6FF2D-5DE8-4DAC-981E-F6CA7D828467}"/>
    <dgm:cxn modelId="{A539225E-D2DC-487A-BD25-7ADF97BAE0C4}" srcId="{D1102A82-57E3-45E3-8FA3-F107EE65BC73}" destId="{C18F1E52-2C4A-4E2C-A3D0-ED1E804EF3DE}" srcOrd="1" destOrd="0" parTransId="{913DE520-B967-4E7C-8564-806A44BB8513}" sibTransId="{59A2B111-CF12-4916-897C-9EF4E5378AB6}"/>
    <dgm:cxn modelId="{BD525692-545E-4A85-8C22-018084802A1E}" type="presOf" srcId="{C18F1E52-2C4A-4E2C-A3D0-ED1E804EF3DE}" destId="{4BDD9CF6-33D1-41B5-98E1-298EF06675CD}" srcOrd="0" destOrd="0" presId="urn:microsoft.com/office/officeart/2008/layout/LinedList"/>
    <dgm:cxn modelId="{462D03CC-9C21-49C5-92C2-258A7D3FEFD6}" type="presOf" srcId="{9D9B5958-10A2-43B2-81D8-EBDEA37767E1}" destId="{5CDE1B67-28FD-4B1D-923B-1976574DFEDA}" srcOrd="0" destOrd="0" presId="urn:microsoft.com/office/officeart/2008/layout/LinedList"/>
    <dgm:cxn modelId="{A47D59F6-D841-4384-BBCA-F58145094924}" type="presParOf" srcId="{061C0165-D869-4E12-8855-39862D6ABA19}" destId="{F22ED9E5-A494-4D6A-9AE4-F14F554E8CF4}" srcOrd="0" destOrd="0" presId="urn:microsoft.com/office/officeart/2008/layout/LinedList"/>
    <dgm:cxn modelId="{4C117F44-06BE-4582-A60C-6F64EA7249E4}" type="presParOf" srcId="{061C0165-D869-4E12-8855-39862D6ABA19}" destId="{1DF17CD0-11B8-4C59-95E9-37ECBD190B10}" srcOrd="1" destOrd="0" presId="urn:microsoft.com/office/officeart/2008/layout/LinedList"/>
    <dgm:cxn modelId="{2726DC39-071E-4C83-9139-241C8C2563FE}" type="presParOf" srcId="{1DF17CD0-11B8-4C59-95E9-37ECBD190B10}" destId="{5CDE1B67-28FD-4B1D-923B-1976574DFEDA}" srcOrd="0" destOrd="0" presId="urn:microsoft.com/office/officeart/2008/layout/LinedList"/>
    <dgm:cxn modelId="{A8510E93-2A10-449F-8FB1-A818BCD89E7A}" type="presParOf" srcId="{1DF17CD0-11B8-4C59-95E9-37ECBD190B10}" destId="{22B7B338-A0E4-40FA-BA19-FC1CBAB700A3}" srcOrd="1" destOrd="0" presId="urn:microsoft.com/office/officeart/2008/layout/LinedList"/>
    <dgm:cxn modelId="{E2B5D9BD-3F42-4B17-8F9C-3B47E396EAE0}" type="presParOf" srcId="{061C0165-D869-4E12-8855-39862D6ABA19}" destId="{4AD58F3D-DB4C-4911-BB1F-21E4CD350AE5}" srcOrd="2" destOrd="0" presId="urn:microsoft.com/office/officeart/2008/layout/LinedList"/>
    <dgm:cxn modelId="{302C41B1-D91F-4674-A2C4-E3F303B5109F}" type="presParOf" srcId="{061C0165-D869-4E12-8855-39862D6ABA19}" destId="{0B390E68-870D-41B4-961E-B9207352E3D2}" srcOrd="3" destOrd="0" presId="urn:microsoft.com/office/officeart/2008/layout/LinedList"/>
    <dgm:cxn modelId="{2F329AE5-58EE-4840-9837-10D069817327}" type="presParOf" srcId="{0B390E68-870D-41B4-961E-B9207352E3D2}" destId="{4BDD9CF6-33D1-41B5-98E1-298EF06675CD}" srcOrd="0" destOrd="0" presId="urn:microsoft.com/office/officeart/2008/layout/LinedList"/>
    <dgm:cxn modelId="{8604D43A-30A5-455C-9817-7D4898B534BB}" type="presParOf" srcId="{0B390E68-870D-41B4-961E-B9207352E3D2}" destId="{87FB3C53-4914-48A0-A491-D90F35D7CA5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C424E7-2295-4E78-8297-F8F366FD26E2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10214F0-DB1C-4495-A85B-F2DAAA23DB1D}">
      <dgm:prSet/>
      <dgm:spPr/>
      <dgm:t>
        <a:bodyPr/>
        <a:lstStyle/>
        <a:p>
          <a:r>
            <a:rPr lang="en-US" b="1" dirty="0"/>
            <a:t>ITIL Change Management </a:t>
          </a:r>
          <a:r>
            <a:rPr lang="en-US" dirty="0"/>
            <a:t>– “It is the </a:t>
          </a:r>
          <a:r>
            <a:rPr lang="en-US" b="1" dirty="0"/>
            <a:t>quality control</a:t>
          </a:r>
          <a:r>
            <a:rPr lang="en-US" dirty="0"/>
            <a:t> process that sets the stage ready by assessing, planning and getting the right </a:t>
          </a:r>
          <a:r>
            <a:rPr lang="en-US" b="1" dirty="0"/>
            <a:t>approvals</a:t>
          </a:r>
          <a:r>
            <a:rPr lang="en-US" dirty="0"/>
            <a:t> for deployment of one or multiple changes to ensure </a:t>
          </a:r>
          <a:r>
            <a:rPr lang="en-US" b="1" dirty="0"/>
            <a:t>minimal disruption </a:t>
          </a:r>
          <a:r>
            <a:rPr lang="en-US" dirty="0"/>
            <a:t>to live environment”.</a:t>
          </a:r>
        </a:p>
      </dgm:t>
    </dgm:pt>
    <dgm:pt modelId="{407C9385-DC02-4F77-AC0A-8AB384B0E4BE}" type="parTrans" cxnId="{A0231AA6-DA73-433F-9026-E0C3710E566A}">
      <dgm:prSet/>
      <dgm:spPr/>
      <dgm:t>
        <a:bodyPr/>
        <a:lstStyle/>
        <a:p>
          <a:endParaRPr lang="en-US"/>
        </a:p>
      </dgm:t>
    </dgm:pt>
    <dgm:pt modelId="{FA53012D-F986-4994-847B-012698D9D246}" type="sibTrans" cxnId="{A0231AA6-DA73-433F-9026-E0C3710E566A}">
      <dgm:prSet/>
      <dgm:spPr/>
      <dgm:t>
        <a:bodyPr/>
        <a:lstStyle/>
        <a:p>
          <a:endParaRPr lang="en-US"/>
        </a:p>
      </dgm:t>
    </dgm:pt>
    <dgm:pt modelId="{ABA48719-A5B8-4864-B7E1-9251FA5A1631}">
      <dgm:prSet/>
      <dgm:spPr/>
      <dgm:t>
        <a:bodyPr/>
        <a:lstStyle/>
        <a:p>
          <a:r>
            <a:rPr lang="en-US" dirty="0"/>
            <a:t>The objective of </a:t>
          </a:r>
          <a:r>
            <a:rPr lang="en-US" b="1" dirty="0"/>
            <a:t>Change Management</a:t>
          </a:r>
          <a:r>
            <a:rPr lang="en-US" dirty="0"/>
            <a:t> is to ensure that </a:t>
          </a:r>
          <a:r>
            <a:rPr lang="en-US" b="1" dirty="0"/>
            <a:t>standardized</a:t>
          </a:r>
          <a:r>
            <a:rPr lang="en-US" dirty="0"/>
            <a:t> methods and procedures are used for efficient and prompt handling of all </a:t>
          </a:r>
          <a:r>
            <a:rPr lang="en-US" b="1" dirty="0"/>
            <a:t>changes</a:t>
          </a:r>
          <a:r>
            <a:rPr lang="en-US" dirty="0"/>
            <a:t> to control IT infrastructure, in order to </a:t>
          </a:r>
          <a:r>
            <a:rPr lang="en-US" b="1" dirty="0"/>
            <a:t>minimize</a:t>
          </a:r>
          <a:r>
            <a:rPr lang="en-US" dirty="0"/>
            <a:t> the number and impact of any related </a:t>
          </a:r>
          <a:r>
            <a:rPr lang="en-US" b="1" dirty="0"/>
            <a:t>incidents</a:t>
          </a:r>
          <a:r>
            <a:rPr lang="en-US" dirty="0"/>
            <a:t> upon service.</a:t>
          </a:r>
        </a:p>
      </dgm:t>
    </dgm:pt>
    <dgm:pt modelId="{9FE4CB18-69E6-44AB-9ABB-264F6DC927F3}" type="parTrans" cxnId="{42C35D85-3BC3-4261-AD23-FC02937F5BF9}">
      <dgm:prSet/>
      <dgm:spPr/>
      <dgm:t>
        <a:bodyPr/>
        <a:lstStyle/>
        <a:p>
          <a:endParaRPr lang="en-US"/>
        </a:p>
      </dgm:t>
    </dgm:pt>
    <dgm:pt modelId="{C60225A2-A2A0-4A34-AA88-257674E9F8B1}" type="sibTrans" cxnId="{42C35D85-3BC3-4261-AD23-FC02937F5BF9}">
      <dgm:prSet/>
      <dgm:spPr/>
      <dgm:t>
        <a:bodyPr/>
        <a:lstStyle/>
        <a:p>
          <a:endParaRPr lang="en-US"/>
        </a:p>
      </dgm:t>
    </dgm:pt>
    <dgm:pt modelId="{DCFE88A4-0B59-4966-B477-73DAA295CC17}" type="pres">
      <dgm:prSet presAssocID="{11C424E7-2295-4E78-8297-F8F366FD26E2}" presName="vert0" presStyleCnt="0">
        <dgm:presLayoutVars>
          <dgm:dir/>
          <dgm:animOne val="branch"/>
          <dgm:animLvl val="lvl"/>
        </dgm:presLayoutVars>
      </dgm:prSet>
      <dgm:spPr/>
    </dgm:pt>
    <dgm:pt modelId="{47CEC203-67A9-4A02-A648-FAF2D6464B41}" type="pres">
      <dgm:prSet presAssocID="{910214F0-DB1C-4495-A85B-F2DAAA23DB1D}" presName="thickLine" presStyleLbl="alignNode1" presStyleIdx="0" presStyleCnt="2"/>
      <dgm:spPr/>
    </dgm:pt>
    <dgm:pt modelId="{14F82D70-2D1D-4161-86DD-D0E6D3BEFA63}" type="pres">
      <dgm:prSet presAssocID="{910214F0-DB1C-4495-A85B-F2DAAA23DB1D}" presName="horz1" presStyleCnt="0"/>
      <dgm:spPr/>
    </dgm:pt>
    <dgm:pt modelId="{E17EF7CD-1325-46DF-A9B7-70D5AA5B374B}" type="pres">
      <dgm:prSet presAssocID="{910214F0-DB1C-4495-A85B-F2DAAA23DB1D}" presName="tx1" presStyleLbl="revTx" presStyleIdx="0" presStyleCnt="2"/>
      <dgm:spPr/>
    </dgm:pt>
    <dgm:pt modelId="{BAF74402-D357-4435-96C2-08CA1951F380}" type="pres">
      <dgm:prSet presAssocID="{910214F0-DB1C-4495-A85B-F2DAAA23DB1D}" presName="vert1" presStyleCnt="0"/>
      <dgm:spPr/>
    </dgm:pt>
    <dgm:pt modelId="{01B7713C-73A9-4FB7-B179-3107A9321E1A}" type="pres">
      <dgm:prSet presAssocID="{ABA48719-A5B8-4864-B7E1-9251FA5A1631}" presName="thickLine" presStyleLbl="alignNode1" presStyleIdx="1" presStyleCnt="2"/>
      <dgm:spPr/>
    </dgm:pt>
    <dgm:pt modelId="{DBB077FD-0598-4035-9778-AB5F6735313F}" type="pres">
      <dgm:prSet presAssocID="{ABA48719-A5B8-4864-B7E1-9251FA5A1631}" presName="horz1" presStyleCnt="0"/>
      <dgm:spPr/>
    </dgm:pt>
    <dgm:pt modelId="{76BEFA0D-B01B-4102-823D-4A8BE70A4402}" type="pres">
      <dgm:prSet presAssocID="{ABA48719-A5B8-4864-B7E1-9251FA5A1631}" presName="tx1" presStyleLbl="revTx" presStyleIdx="1" presStyleCnt="2"/>
      <dgm:spPr/>
    </dgm:pt>
    <dgm:pt modelId="{3EBD48CE-4336-404B-B903-D37BEB8DAA62}" type="pres">
      <dgm:prSet presAssocID="{ABA48719-A5B8-4864-B7E1-9251FA5A1631}" presName="vert1" presStyleCnt="0"/>
      <dgm:spPr/>
    </dgm:pt>
  </dgm:ptLst>
  <dgm:cxnLst>
    <dgm:cxn modelId="{A0F3EF28-F113-44C6-AC4A-E7A4574E0277}" type="presOf" srcId="{11C424E7-2295-4E78-8297-F8F366FD26E2}" destId="{DCFE88A4-0B59-4966-B477-73DAA295CC17}" srcOrd="0" destOrd="0" presId="urn:microsoft.com/office/officeart/2008/layout/LinedList"/>
    <dgm:cxn modelId="{5BE8CC42-3541-4050-9A58-33A4F8DB5D58}" type="presOf" srcId="{910214F0-DB1C-4495-A85B-F2DAAA23DB1D}" destId="{E17EF7CD-1325-46DF-A9B7-70D5AA5B374B}" srcOrd="0" destOrd="0" presId="urn:microsoft.com/office/officeart/2008/layout/LinedList"/>
    <dgm:cxn modelId="{42C35D85-3BC3-4261-AD23-FC02937F5BF9}" srcId="{11C424E7-2295-4E78-8297-F8F366FD26E2}" destId="{ABA48719-A5B8-4864-B7E1-9251FA5A1631}" srcOrd="1" destOrd="0" parTransId="{9FE4CB18-69E6-44AB-9ABB-264F6DC927F3}" sibTransId="{C60225A2-A2A0-4A34-AA88-257674E9F8B1}"/>
    <dgm:cxn modelId="{A0231AA6-DA73-433F-9026-E0C3710E566A}" srcId="{11C424E7-2295-4E78-8297-F8F366FD26E2}" destId="{910214F0-DB1C-4495-A85B-F2DAAA23DB1D}" srcOrd="0" destOrd="0" parTransId="{407C9385-DC02-4F77-AC0A-8AB384B0E4BE}" sibTransId="{FA53012D-F986-4994-847B-012698D9D246}"/>
    <dgm:cxn modelId="{BD7C6CB7-BCFF-4B73-8ADB-23259EDEE88C}" type="presOf" srcId="{ABA48719-A5B8-4864-B7E1-9251FA5A1631}" destId="{76BEFA0D-B01B-4102-823D-4A8BE70A4402}" srcOrd="0" destOrd="0" presId="urn:microsoft.com/office/officeart/2008/layout/LinedList"/>
    <dgm:cxn modelId="{DC5FC6B4-6049-456F-85F1-BCB273EA513B}" type="presParOf" srcId="{DCFE88A4-0B59-4966-B477-73DAA295CC17}" destId="{47CEC203-67A9-4A02-A648-FAF2D6464B41}" srcOrd="0" destOrd="0" presId="urn:microsoft.com/office/officeart/2008/layout/LinedList"/>
    <dgm:cxn modelId="{487382DF-25B9-4EFD-BA02-60CEC59A94BA}" type="presParOf" srcId="{DCFE88A4-0B59-4966-B477-73DAA295CC17}" destId="{14F82D70-2D1D-4161-86DD-D0E6D3BEFA63}" srcOrd="1" destOrd="0" presId="urn:microsoft.com/office/officeart/2008/layout/LinedList"/>
    <dgm:cxn modelId="{B101E93E-7B5C-4CC0-B6D5-C328854FB5D3}" type="presParOf" srcId="{14F82D70-2D1D-4161-86DD-D0E6D3BEFA63}" destId="{E17EF7CD-1325-46DF-A9B7-70D5AA5B374B}" srcOrd="0" destOrd="0" presId="urn:microsoft.com/office/officeart/2008/layout/LinedList"/>
    <dgm:cxn modelId="{6576F8C0-9B27-4713-AB81-1740927F5AE3}" type="presParOf" srcId="{14F82D70-2D1D-4161-86DD-D0E6D3BEFA63}" destId="{BAF74402-D357-4435-96C2-08CA1951F380}" srcOrd="1" destOrd="0" presId="urn:microsoft.com/office/officeart/2008/layout/LinedList"/>
    <dgm:cxn modelId="{4079F1DF-BFD1-4955-8829-B210F7F40AAD}" type="presParOf" srcId="{DCFE88A4-0B59-4966-B477-73DAA295CC17}" destId="{01B7713C-73A9-4FB7-B179-3107A9321E1A}" srcOrd="2" destOrd="0" presId="urn:microsoft.com/office/officeart/2008/layout/LinedList"/>
    <dgm:cxn modelId="{FA2D799E-1197-4582-AB28-F7EE1B925CDB}" type="presParOf" srcId="{DCFE88A4-0B59-4966-B477-73DAA295CC17}" destId="{DBB077FD-0598-4035-9778-AB5F6735313F}" srcOrd="3" destOrd="0" presId="urn:microsoft.com/office/officeart/2008/layout/LinedList"/>
    <dgm:cxn modelId="{77A1B210-A8AF-4D13-9CA3-B7B9716B1DF4}" type="presParOf" srcId="{DBB077FD-0598-4035-9778-AB5F6735313F}" destId="{76BEFA0D-B01B-4102-823D-4A8BE70A4402}" srcOrd="0" destOrd="0" presId="urn:microsoft.com/office/officeart/2008/layout/LinedList"/>
    <dgm:cxn modelId="{26451269-B1D5-42D7-A5F9-F952A38EB389}" type="presParOf" srcId="{DBB077FD-0598-4035-9778-AB5F6735313F}" destId="{3EBD48CE-4336-404B-B903-D37BEB8DAA6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151FAC-C9E1-4339-B4EB-9255D48976D2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6FEA21C6-9D96-4E28-BB38-59F890F74001}">
      <dgm:prSet/>
      <dgm:spPr/>
      <dgm:t>
        <a:bodyPr/>
        <a:lstStyle/>
        <a:p>
          <a:r>
            <a:rPr lang="en-US" b="1"/>
            <a:t>Release Management </a:t>
          </a:r>
          <a:r>
            <a:rPr lang="en-US"/>
            <a:t>is the process of </a:t>
          </a:r>
          <a:r>
            <a:rPr lang="en-US" b="1"/>
            <a:t>managing, planning, scheduling</a:t>
          </a:r>
          <a:r>
            <a:rPr lang="en-US"/>
            <a:t> </a:t>
          </a:r>
          <a:r>
            <a:rPr lang="en-US" b="1"/>
            <a:t>and controlling </a:t>
          </a:r>
          <a:r>
            <a:rPr lang="en-US"/>
            <a:t>a software build through different stages and environments; including </a:t>
          </a:r>
          <a:r>
            <a:rPr lang="en-US" b="1"/>
            <a:t>testing</a:t>
          </a:r>
          <a:r>
            <a:rPr lang="en-US"/>
            <a:t> and </a:t>
          </a:r>
          <a:r>
            <a:rPr lang="en-US" b="1"/>
            <a:t>deploying</a:t>
          </a:r>
          <a:r>
            <a:rPr lang="en-US"/>
            <a:t> software releases. </a:t>
          </a:r>
        </a:p>
      </dgm:t>
    </dgm:pt>
    <dgm:pt modelId="{99FC5E19-1EFC-4654-90A3-7049B795C968}" type="parTrans" cxnId="{9953D531-0952-4067-B755-3724B321E707}">
      <dgm:prSet/>
      <dgm:spPr/>
      <dgm:t>
        <a:bodyPr/>
        <a:lstStyle/>
        <a:p>
          <a:endParaRPr lang="en-US"/>
        </a:p>
      </dgm:t>
    </dgm:pt>
    <dgm:pt modelId="{C9888632-7691-49CA-8151-13474C1C56D0}" type="sibTrans" cxnId="{9953D531-0952-4067-B755-3724B321E707}">
      <dgm:prSet/>
      <dgm:spPr/>
      <dgm:t>
        <a:bodyPr/>
        <a:lstStyle/>
        <a:p>
          <a:endParaRPr lang="en-US"/>
        </a:p>
      </dgm:t>
    </dgm:pt>
    <dgm:pt modelId="{A5648F56-F591-46E4-B954-7BEC0EE1BF5C}">
      <dgm:prSet/>
      <dgm:spPr/>
      <dgm:t>
        <a:bodyPr/>
        <a:lstStyle/>
        <a:p>
          <a:r>
            <a:rPr lang="en-US" b="1"/>
            <a:t>ITIL Release Management </a:t>
          </a:r>
          <a:r>
            <a:rPr lang="en-US"/>
            <a:t>– “It takes care of the actual “</a:t>
          </a:r>
          <a:r>
            <a:rPr lang="en-US" b="1"/>
            <a:t>doing</a:t>
          </a:r>
          <a:r>
            <a:rPr lang="en-US"/>
            <a:t>” of deploying approved changes. </a:t>
          </a:r>
        </a:p>
      </dgm:t>
    </dgm:pt>
    <dgm:pt modelId="{A2C44F5F-A4A1-42F5-947B-5B462085A2E2}" type="parTrans" cxnId="{D93D57A9-C961-4D25-90D8-D25FCDCB6953}">
      <dgm:prSet/>
      <dgm:spPr/>
      <dgm:t>
        <a:bodyPr/>
        <a:lstStyle/>
        <a:p>
          <a:endParaRPr lang="en-US"/>
        </a:p>
      </dgm:t>
    </dgm:pt>
    <dgm:pt modelId="{8D0F4BDE-54D0-4E2C-B392-5DDF78D103C1}" type="sibTrans" cxnId="{D93D57A9-C961-4D25-90D8-D25FCDCB6953}">
      <dgm:prSet/>
      <dgm:spPr/>
      <dgm:t>
        <a:bodyPr/>
        <a:lstStyle/>
        <a:p>
          <a:endParaRPr lang="en-US"/>
        </a:p>
      </dgm:t>
    </dgm:pt>
    <dgm:pt modelId="{B2432ED8-7430-4B34-8CC0-BE3583760A78}">
      <dgm:prSet/>
      <dgm:spPr/>
      <dgm:t>
        <a:bodyPr/>
        <a:lstStyle/>
        <a:p>
          <a:r>
            <a:rPr lang="en-US" dirty="0"/>
            <a:t>Release management involves </a:t>
          </a:r>
          <a:r>
            <a:rPr lang="en-US" b="1" dirty="0"/>
            <a:t>building, testing and batching </a:t>
          </a:r>
          <a:r>
            <a:rPr lang="en-US" dirty="0"/>
            <a:t>of one or more changes while maintaining the </a:t>
          </a:r>
          <a:r>
            <a:rPr lang="en-US" b="1" dirty="0"/>
            <a:t>integrity</a:t>
          </a:r>
          <a:r>
            <a:rPr lang="en-US" dirty="0"/>
            <a:t> of ongoing services”</a:t>
          </a:r>
        </a:p>
      </dgm:t>
    </dgm:pt>
    <dgm:pt modelId="{237047D0-E462-4627-9463-E4376DB22169}" type="parTrans" cxnId="{D7EABDA5-1C4A-46F0-A58F-C74C558EBE36}">
      <dgm:prSet/>
      <dgm:spPr/>
      <dgm:t>
        <a:bodyPr/>
        <a:lstStyle/>
        <a:p>
          <a:endParaRPr lang="en-US"/>
        </a:p>
      </dgm:t>
    </dgm:pt>
    <dgm:pt modelId="{04144F12-C2D5-4DC2-8625-F7F7C0223F7A}" type="sibTrans" cxnId="{D7EABDA5-1C4A-46F0-A58F-C74C558EBE36}">
      <dgm:prSet/>
      <dgm:spPr/>
      <dgm:t>
        <a:bodyPr/>
        <a:lstStyle/>
        <a:p>
          <a:endParaRPr lang="en-US"/>
        </a:p>
      </dgm:t>
    </dgm:pt>
    <dgm:pt modelId="{5FF2CFFE-B23A-4D29-A2E9-A0644E081ED2}" type="pres">
      <dgm:prSet presAssocID="{51151FAC-C9E1-4339-B4EB-9255D48976D2}" presName="vert0" presStyleCnt="0">
        <dgm:presLayoutVars>
          <dgm:dir/>
          <dgm:animOne val="branch"/>
          <dgm:animLvl val="lvl"/>
        </dgm:presLayoutVars>
      </dgm:prSet>
      <dgm:spPr/>
    </dgm:pt>
    <dgm:pt modelId="{55E0BC3F-E516-4B2D-AC4C-B34063FA0A0F}" type="pres">
      <dgm:prSet presAssocID="{6FEA21C6-9D96-4E28-BB38-59F890F74001}" presName="thickLine" presStyleLbl="alignNode1" presStyleIdx="0" presStyleCnt="3"/>
      <dgm:spPr/>
    </dgm:pt>
    <dgm:pt modelId="{213184CD-BC6A-4F0E-842C-81DC0247B777}" type="pres">
      <dgm:prSet presAssocID="{6FEA21C6-9D96-4E28-BB38-59F890F74001}" presName="horz1" presStyleCnt="0"/>
      <dgm:spPr/>
    </dgm:pt>
    <dgm:pt modelId="{1AD30EB6-84D7-471F-A68C-D83F20E4BF9B}" type="pres">
      <dgm:prSet presAssocID="{6FEA21C6-9D96-4E28-BB38-59F890F74001}" presName="tx1" presStyleLbl="revTx" presStyleIdx="0" presStyleCnt="3"/>
      <dgm:spPr/>
    </dgm:pt>
    <dgm:pt modelId="{00D59C02-1467-4847-9432-3C743C82F488}" type="pres">
      <dgm:prSet presAssocID="{6FEA21C6-9D96-4E28-BB38-59F890F74001}" presName="vert1" presStyleCnt="0"/>
      <dgm:spPr/>
    </dgm:pt>
    <dgm:pt modelId="{A8AA20C3-75E4-44F5-89DD-EA61D284B484}" type="pres">
      <dgm:prSet presAssocID="{A5648F56-F591-46E4-B954-7BEC0EE1BF5C}" presName="thickLine" presStyleLbl="alignNode1" presStyleIdx="1" presStyleCnt="3"/>
      <dgm:spPr/>
    </dgm:pt>
    <dgm:pt modelId="{853A223C-79BE-40A2-ABF7-A80697C90E32}" type="pres">
      <dgm:prSet presAssocID="{A5648F56-F591-46E4-B954-7BEC0EE1BF5C}" presName="horz1" presStyleCnt="0"/>
      <dgm:spPr/>
    </dgm:pt>
    <dgm:pt modelId="{567BAD4F-66B7-49CA-B429-2CAF816E643B}" type="pres">
      <dgm:prSet presAssocID="{A5648F56-F591-46E4-B954-7BEC0EE1BF5C}" presName="tx1" presStyleLbl="revTx" presStyleIdx="1" presStyleCnt="3"/>
      <dgm:spPr/>
    </dgm:pt>
    <dgm:pt modelId="{1B327C90-538E-4CC5-BFB1-6381344FBE7C}" type="pres">
      <dgm:prSet presAssocID="{A5648F56-F591-46E4-B954-7BEC0EE1BF5C}" presName="vert1" presStyleCnt="0"/>
      <dgm:spPr/>
    </dgm:pt>
    <dgm:pt modelId="{868EDB15-4E99-4F07-8477-7C5CA29972B9}" type="pres">
      <dgm:prSet presAssocID="{B2432ED8-7430-4B34-8CC0-BE3583760A78}" presName="thickLine" presStyleLbl="alignNode1" presStyleIdx="2" presStyleCnt="3"/>
      <dgm:spPr/>
    </dgm:pt>
    <dgm:pt modelId="{02E86714-357F-4343-8FF9-4B089E9C7B12}" type="pres">
      <dgm:prSet presAssocID="{B2432ED8-7430-4B34-8CC0-BE3583760A78}" presName="horz1" presStyleCnt="0"/>
      <dgm:spPr/>
    </dgm:pt>
    <dgm:pt modelId="{758B2EF8-7E1D-46F3-801C-F892075B077D}" type="pres">
      <dgm:prSet presAssocID="{B2432ED8-7430-4B34-8CC0-BE3583760A78}" presName="tx1" presStyleLbl="revTx" presStyleIdx="2" presStyleCnt="3"/>
      <dgm:spPr/>
    </dgm:pt>
    <dgm:pt modelId="{FC64CCA7-DA08-44F6-A440-3307C144F64A}" type="pres">
      <dgm:prSet presAssocID="{B2432ED8-7430-4B34-8CC0-BE3583760A78}" presName="vert1" presStyleCnt="0"/>
      <dgm:spPr/>
    </dgm:pt>
  </dgm:ptLst>
  <dgm:cxnLst>
    <dgm:cxn modelId="{96FF1E06-D515-44AF-978E-7A569573FA63}" type="presOf" srcId="{A5648F56-F591-46E4-B954-7BEC0EE1BF5C}" destId="{567BAD4F-66B7-49CA-B429-2CAF816E643B}" srcOrd="0" destOrd="0" presId="urn:microsoft.com/office/officeart/2008/layout/LinedList"/>
    <dgm:cxn modelId="{9953D531-0952-4067-B755-3724B321E707}" srcId="{51151FAC-C9E1-4339-B4EB-9255D48976D2}" destId="{6FEA21C6-9D96-4E28-BB38-59F890F74001}" srcOrd="0" destOrd="0" parTransId="{99FC5E19-1EFC-4654-90A3-7049B795C968}" sibTransId="{C9888632-7691-49CA-8151-13474C1C56D0}"/>
    <dgm:cxn modelId="{F49AA634-58D9-4B2B-8F36-58E4604DD75A}" type="presOf" srcId="{B2432ED8-7430-4B34-8CC0-BE3583760A78}" destId="{758B2EF8-7E1D-46F3-801C-F892075B077D}" srcOrd="0" destOrd="0" presId="urn:microsoft.com/office/officeart/2008/layout/LinedList"/>
    <dgm:cxn modelId="{D38DAB6A-A19C-4E42-80A4-C9420EA70993}" type="presOf" srcId="{6FEA21C6-9D96-4E28-BB38-59F890F74001}" destId="{1AD30EB6-84D7-471F-A68C-D83F20E4BF9B}" srcOrd="0" destOrd="0" presId="urn:microsoft.com/office/officeart/2008/layout/LinedList"/>
    <dgm:cxn modelId="{A58AA76D-1BCD-45B2-892F-60F58A565509}" type="presOf" srcId="{51151FAC-C9E1-4339-B4EB-9255D48976D2}" destId="{5FF2CFFE-B23A-4D29-A2E9-A0644E081ED2}" srcOrd="0" destOrd="0" presId="urn:microsoft.com/office/officeart/2008/layout/LinedList"/>
    <dgm:cxn modelId="{D7EABDA5-1C4A-46F0-A58F-C74C558EBE36}" srcId="{51151FAC-C9E1-4339-B4EB-9255D48976D2}" destId="{B2432ED8-7430-4B34-8CC0-BE3583760A78}" srcOrd="2" destOrd="0" parTransId="{237047D0-E462-4627-9463-E4376DB22169}" sibTransId="{04144F12-C2D5-4DC2-8625-F7F7C0223F7A}"/>
    <dgm:cxn modelId="{D93D57A9-C961-4D25-90D8-D25FCDCB6953}" srcId="{51151FAC-C9E1-4339-B4EB-9255D48976D2}" destId="{A5648F56-F591-46E4-B954-7BEC0EE1BF5C}" srcOrd="1" destOrd="0" parTransId="{A2C44F5F-A4A1-42F5-947B-5B462085A2E2}" sibTransId="{8D0F4BDE-54D0-4E2C-B392-5DDF78D103C1}"/>
    <dgm:cxn modelId="{12946229-84BA-4509-A30A-A5C09360B715}" type="presParOf" srcId="{5FF2CFFE-B23A-4D29-A2E9-A0644E081ED2}" destId="{55E0BC3F-E516-4B2D-AC4C-B34063FA0A0F}" srcOrd="0" destOrd="0" presId="urn:microsoft.com/office/officeart/2008/layout/LinedList"/>
    <dgm:cxn modelId="{58042929-C5B7-43EC-897F-270D2EAEFFF3}" type="presParOf" srcId="{5FF2CFFE-B23A-4D29-A2E9-A0644E081ED2}" destId="{213184CD-BC6A-4F0E-842C-81DC0247B777}" srcOrd="1" destOrd="0" presId="urn:microsoft.com/office/officeart/2008/layout/LinedList"/>
    <dgm:cxn modelId="{1E6EE353-3AE9-481F-9F6F-474A1BA6F746}" type="presParOf" srcId="{213184CD-BC6A-4F0E-842C-81DC0247B777}" destId="{1AD30EB6-84D7-471F-A68C-D83F20E4BF9B}" srcOrd="0" destOrd="0" presId="urn:microsoft.com/office/officeart/2008/layout/LinedList"/>
    <dgm:cxn modelId="{D189079A-ADCD-4717-9D82-39356FF6ADE4}" type="presParOf" srcId="{213184CD-BC6A-4F0E-842C-81DC0247B777}" destId="{00D59C02-1467-4847-9432-3C743C82F488}" srcOrd="1" destOrd="0" presId="urn:microsoft.com/office/officeart/2008/layout/LinedList"/>
    <dgm:cxn modelId="{48D588F4-C968-4D10-8CC7-6557A3CBDEB4}" type="presParOf" srcId="{5FF2CFFE-B23A-4D29-A2E9-A0644E081ED2}" destId="{A8AA20C3-75E4-44F5-89DD-EA61D284B484}" srcOrd="2" destOrd="0" presId="urn:microsoft.com/office/officeart/2008/layout/LinedList"/>
    <dgm:cxn modelId="{3A81326F-1B3D-415D-9EEF-7D3EB0299D70}" type="presParOf" srcId="{5FF2CFFE-B23A-4D29-A2E9-A0644E081ED2}" destId="{853A223C-79BE-40A2-ABF7-A80697C90E32}" srcOrd="3" destOrd="0" presId="urn:microsoft.com/office/officeart/2008/layout/LinedList"/>
    <dgm:cxn modelId="{27E056E5-BF40-4B63-AF88-156D726DB2BC}" type="presParOf" srcId="{853A223C-79BE-40A2-ABF7-A80697C90E32}" destId="{567BAD4F-66B7-49CA-B429-2CAF816E643B}" srcOrd="0" destOrd="0" presId="urn:microsoft.com/office/officeart/2008/layout/LinedList"/>
    <dgm:cxn modelId="{2FC42BB4-CA7F-48B0-B75D-4C96EEB7F1BA}" type="presParOf" srcId="{853A223C-79BE-40A2-ABF7-A80697C90E32}" destId="{1B327C90-538E-4CC5-BFB1-6381344FBE7C}" srcOrd="1" destOrd="0" presId="urn:microsoft.com/office/officeart/2008/layout/LinedList"/>
    <dgm:cxn modelId="{A98AE300-8854-4FFB-849F-945D38D7DE71}" type="presParOf" srcId="{5FF2CFFE-B23A-4D29-A2E9-A0644E081ED2}" destId="{868EDB15-4E99-4F07-8477-7C5CA29972B9}" srcOrd="4" destOrd="0" presId="urn:microsoft.com/office/officeart/2008/layout/LinedList"/>
    <dgm:cxn modelId="{DEAF73FB-ED9C-4A61-AF66-C85EC48660C7}" type="presParOf" srcId="{5FF2CFFE-B23A-4D29-A2E9-A0644E081ED2}" destId="{02E86714-357F-4343-8FF9-4B089E9C7B12}" srcOrd="5" destOrd="0" presId="urn:microsoft.com/office/officeart/2008/layout/LinedList"/>
    <dgm:cxn modelId="{C14F6E34-A8D6-4C5D-A59E-A4EBB23C2EA9}" type="presParOf" srcId="{02E86714-357F-4343-8FF9-4B089E9C7B12}" destId="{758B2EF8-7E1D-46F3-801C-F892075B077D}" srcOrd="0" destOrd="0" presId="urn:microsoft.com/office/officeart/2008/layout/LinedList"/>
    <dgm:cxn modelId="{EFE93CD1-1922-402D-B679-D975BA6D8906}" type="presParOf" srcId="{02E86714-357F-4343-8FF9-4B089E9C7B12}" destId="{FC64CCA7-DA08-44F6-A440-3307C144F64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A07EC1F-43FA-4013-B22D-DACF4DC6D591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E9CFF244-E529-49BF-BF87-62C2940E9D69}">
      <dgm:prSet/>
      <dgm:spPr/>
      <dgm:t>
        <a:bodyPr/>
        <a:lstStyle/>
        <a:p>
          <a:r>
            <a:rPr lang="en-US" b="1"/>
            <a:t>ITIL stands for: Information Technology Information Library</a:t>
          </a:r>
          <a:endParaRPr lang="en-US"/>
        </a:p>
      </dgm:t>
    </dgm:pt>
    <dgm:pt modelId="{09DA96D0-AEA0-43CC-8B0E-8D458776071F}" type="parTrans" cxnId="{31B1C1C7-AE41-4A88-AEFF-2CF0B15712FF}">
      <dgm:prSet/>
      <dgm:spPr/>
      <dgm:t>
        <a:bodyPr/>
        <a:lstStyle/>
        <a:p>
          <a:endParaRPr lang="en-US"/>
        </a:p>
      </dgm:t>
    </dgm:pt>
    <dgm:pt modelId="{D85155C7-1EF1-4A81-B48A-F74CDE9BB911}" type="sibTrans" cxnId="{31B1C1C7-AE41-4A88-AEFF-2CF0B15712FF}">
      <dgm:prSet/>
      <dgm:spPr/>
      <dgm:t>
        <a:bodyPr/>
        <a:lstStyle/>
        <a:p>
          <a:endParaRPr lang="en-US"/>
        </a:p>
      </dgm:t>
    </dgm:pt>
    <dgm:pt modelId="{FE7D1917-CECE-45A2-A17C-1D6EB5410360}">
      <dgm:prSet/>
      <dgm:spPr/>
      <dgm:t>
        <a:bodyPr/>
        <a:lstStyle/>
        <a:p>
          <a:r>
            <a:rPr lang="en-US"/>
            <a:t>The </a:t>
          </a:r>
          <a:r>
            <a:rPr lang="en-US" b="1" i="1"/>
            <a:t>ITIL</a:t>
          </a:r>
          <a:r>
            <a:rPr lang="en-US" i="1"/>
            <a:t> processes</a:t>
          </a:r>
          <a:r>
            <a:rPr lang="en-US"/>
            <a:t> within IT Service Management (ITSM) </a:t>
          </a:r>
          <a:r>
            <a:rPr lang="en-US" b="1"/>
            <a:t>ensure</a:t>
          </a:r>
          <a:r>
            <a:rPr lang="en-US"/>
            <a:t> that IT Services are provided in a </a:t>
          </a:r>
          <a:r>
            <a:rPr lang="en-US" b="1"/>
            <a:t>focused, client-friendly and cost-optimized</a:t>
          </a:r>
          <a:r>
            <a:rPr lang="en-US"/>
            <a:t> manner. </a:t>
          </a:r>
        </a:p>
      </dgm:t>
    </dgm:pt>
    <dgm:pt modelId="{ED6E6939-4848-448B-9280-EA954B5F67E2}" type="parTrans" cxnId="{E5B5FAC5-1FA7-485C-8247-835F1EE654F8}">
      <dgm:prSet/>
      <dgm:spPr/>
      <dgm:t>
        <a:bodyPr/>
        <a:lstStyle/>
        <a:p>
          <a:endParaRPr lang="en-US"/>
        </a:p>
      </dgm:t>
    </dgm:pt>
    <dgm:pt modelId="{34330C6C-98BC-4E14-9DE9-A6B4C6B2582B}" type="sibTrans" cxnId="{E5B5FAC5-1FA7-485C-8247-835F1EE654F8}">
      <dgm:prSet/>
      <dgm:spPr/>
      <dgm:t>
        <a:bodyPr/>
        <a:lstStyle/>
        <a:p>
          <a:endParaRPr lang="en-US"/>
        </a:p>
      </dgm:t>
    </dgm:pt>
    <dgm:pt modelId="{80ACCDAF-E1BF-4D46-9A21-76F5758B3926}">
      <dgm:prSet/>
      <dgm:spPr/>
      <dgm:t>
        <a:bodyPr/>
        <a:lstStyle/>
        <a:p>
          <a:r>
            <a:rPr lang="en-US"/>
            <a:t>With their help, IT Services are clearly </a:t>
          </a:r>
          <a:r>
            <a:rPr lang="en-US" b="1"/>
            <a:t>defined</a:t>
          </a:r>
          <a:r>
            <a:rPr lang="en-US"/>
            <a:t>, </a:t>
          </a:r>
          <a:r>
            <a:rPr lang="en-US" b="1"/>
            <a:t>success can be measured </a:t>
          </a:r>
          <a:r>
            <a:rPr lang="en-US"/>
            <a:t>with regards to the service provision, and targeted improvement measures can be introduced where necessary.</a:t>
          </a:r>
        </a:p>
      </dgm:t>
    </dgm:pt>
    <dgm:pt modelId="{4EBC3702-8476-48C8-A670-EC269C93140C}" type="parTrans" cxnId="{E050BD38-985E-41B9-9CC5-8C4569100259}">
      <dgm:prSet/>
      <dgm:spPr/>
      <dgm:t>
        <a:bodyPr/>
        <a:lstStyle/>
        <a:p>
          <a:endParaRPr lang="en-US"/>
        </a:p>
      </dgm:t>
    </dgm:pt>
    <dgm:pt modelId="{499F7DA8-6E2F-4EB5-BB02-895EB01CC4A8}" type="sibTrans" cxnId="{E050BD38-985E-41B9-9CC5-8C4569100259}">
      <dgm:prSet/>
      <dgm:spPr/>
      <dgm:t>
        <a:bodyPr/>
        <a:lstStyle/>
        <a:p>
          <a:endParaRPr lang="en-US"/>
        </a:p>
      </dgm:t>
    </dgm:pt>
    <dgm:pt modelId="{5E316A14-B0F4-4ECC-B93F-834FE6864DA4}" type="pres">
      <dgm:prSet presAssocID="{CA07EC1F-43FA-4013-B22D-DACF4DC6D591}" presName="vert0" presStyleCnt="0">
        <dgm:presLayoutVars>
          <dgm:dir/>
          <dgm:animOne val="branch"/>
          <dgm:animLvl val="lvl"/>
        </dgm:presLayoutVars>
      </dgm:prSet>
      <dgm:spPr/>
    </dgm:pt>
    <dgm:pt modelId="{2B40FE80-F1BC-4738-9678-748A88DAA07D}" type="pres">
      <dgm:prSet presAssocID="{E9CFF244-E529-49BF-BF87-62C2940E9D69}" presName="thickLine" presStyleLbl="alignNode1" presStyleIdx="0" presStyleCnt="3"/>
      <dgm:spPr/>
    </dgm:pt>
    <dgm:pt modelId="{AB51D5AB-2848-4F07-9311-CB24D7C6A468}" type="pres">
      <dgm:prSet presAssocID="{E9CFF244-E529-49BF-BF87-62C2940E9D69}" presName="horz1" presStyleCnt="0"/>
      <dgm:spPr/>
    </dgm:pt>
    <dgm:pt modelId="{21D7769A-3CD3-48B6-AA67-79C00379018B}" type="pres">
      <dgm:prSet presAssocID="{E9CFF244-E529-49BF-BF87-62C2940E9D69}" presName="tx1" presStyleLbl="revTx" presStyleIdx="0" presStyleCnt="3"/>
      <dgm:spPr/>
    </dgm:pt>
    <dgm:pt modelId="{6DC5B1F0-9E2A-4725-8EBB-1DD5B99F17F6}" type="pres">
      <dgm:prSet presAssocID="{E9CFF244-E529-49BF-BF87-62C2940E9D69}" presName="vert1" presStyleCnt="0"/>
      <dgm:spPr/>
    </dgm:pt>
    <dgm:pt modelId="{AEFBC64C-C00A-4B35-8F8D-22DB483C4D64}" type="pres">
      <dgm:prSet presAssocID="{FE7D1917-CECE-45A2-A17C-1D6EB5410360}" presName="thickLine" presStyleLbl="alignNode1" presStyleIdx="1" presStyleCnt="3"/>
      <dgm:spPr/>
    </dgm:pt>
    <dgm:pt modelId="{D5FEACFE-1113-46E8-B683-B02781B99101}" type="pres">
      <dgm:prSet presAssocID="{FE7D1917-CECE-45A2-A17C-1D6EB5410360}" presName="horz1" presStyleCnt="0"/>
      <dgm:spPr/>
    </dgm:pt>
    <dgm:pt modelId="{81DBCFFA-DDBD-4132-8FB1-AB58FE269264}" type="pres">
      <dgm:prSet presAssocID="{FE7D1917-CECE-45A2-A17C-1D6EB5410360}" presName="tx1" presStyleLbl="revTx" presStyleIdx="1" presStyleCnt="3"/>
      <dgm:spPr/>
    </dgm:pt>
    <dgm:pt modelId="{0605DB50-0158-466C-B2BE-16A1CAC6964E}" type="pres">
      <dgm:prSet presAssocID="{FE7D1917-CECE-45A2-A17C-1D6EB5410360}" presName="vert1" presStyleCnt="0"/>
      <dgm:spPr/>
    </dgm:pt>
    <dgm:pt modelId="{20B4400F-C9F0-48E2-B036-44C0EBA82B5A}" type="pres">
      <dgm:prSet presAssocID="{80ACCDAF-E1BF-4D46-9A21-76F5758B3926}" presName="thickLine" presStyleLbl="alignNode1" presStyleIdx="2" presStyleCnt="3"/>
      <dgm:spPr/>
    </dgm:pt>
    <dgm:pt modelId="{3B8792A4-6E71-4017-8137-65281A0980D3}" type="pres">
      <dgm:prSet presAssocID="{80ACCDAF-E1BF-4D46-9A21-76F5758B3926}" presName="horz1" presStyleCnt="0"/>
      <dgm:spPr/>
    </dgm:pt>
    <dgm:pt modelId="{0B9D8634-65C8-4D78-988E-336A3625D006}" type="pres">
      <dgm:prSet presAssocID="{80ACCDAF-E1BF-4D46-9A21-76F5758B3926}" presName="tx1" presStyleLbl="revTx" presStyleIdx="2" presStyleCnt="3"/>
      <dgm:spPr/>
    </dgm:pt>
    <dgm:pt modelId="{866046AC-CEF6-491F-89FC-CB685D932BEB}" type="pres">
      <dgm:prSet presAssocID="{80ACCDAF-E1BF-4D46-9A21-76F5758B3926}" presName="vert1" presStyleCnt="0"/>
      <dgm:spPr/>
    </dgm:pt>
  </dgm:ptLst>
  <dgm:cxnLst>
    <dgm:cxn modelId="{B1FE940C-B0E7-49A4-9CAB-1A68834DB35A}" type="presOf" srcId="{FE7D1917-CECE-45A2-A17C-1D6EB5410360}" destId="{81DBCFFA-DDBD-4132-8FB1-AB58FE269264}" srcOrd="0" destOrd="0" presId="urn:microsoft.com/office/officeart/2008/layout/LinedList"/>
    <dgm:cxn modelId="{E050BD38-985E-41B9-9CC5-8C4569100259}" srcId="{CA07EC1F-43FA-4013-B22D-DACF4DC6D591}" destId="{80ACCDAF-E1BF-4D46-9A21-76F5758B3926}" srcOrd="2" destOrd="0" parTransId="{4EBC3702-8476-48C8-A670-EC269C93140C}" sibTransId="{499F7DA8-6E2F-4EB5-BB02-895EB01CC4A8}"/>
    <dgm:cxn modelId="{25778363-58C2-4519-8976-27DCBB08DBA3}" type="presOf" srcId="{CA07EC1F-43FA-4013-B22D-DACF4DC6D591}" destId="{5E316A14-B0F4-4ECC-B93F-834FE6864DA4}" srcOrd="0" destOrd="0" presId="urn:microsoft.com/office/officeart/2008/layout/LinedList"/>
    <dgm:cxn modelId="{000F466D-D95D-4568-A30A-E212620F9865}" type="presOf" srcId="{E9CFF244-E529-49BF-BF87-62C2940E9D69}" destId="{21D7769A-3CD3-48B6-AA67-79C00379018B}" srcOrd="0" destOrd="0" presId="urn:microsoft.com/office/officeart/2008/layout/LinedList"/>
    <dgm:cxn modelId="{E5B5FAC5-1FA7-485C-8247-835F1EE654F8}" srcId="{CA07EC1F-43FA-4013-B22D-DACF4DC6D591}" destId="{FE7D1917-CECE-45A2-A17C-1D6EB5410360}" srcOrd="1" destOrd="0" parTransId="{ED6E6939-4848-448B-9280-EA954B5F67E2}" sibTransId="{34330C6C-98BC-4E14-9DE9-A6B4C6B2582B}"/>
    <dgm:cxn modelId="{31B1C1C7-AE41-4A88-AEFF-2CF0B15712FF}" srcId="{CA07EC1F-43FA-4013-B22D-DACF4DC6D591}" destId="{E9CFF244-E529-49BF-BF87-62C2940E9D69}" srcOrd="0" destOrd="0" parTransId="{09DA96D0-AEA0-43CC-8B0E-8D458776071F}" sibTransId="{D85155C7-1EF1-4A81-B48A-F74CDE9BB911}"/>
    <dgm:cxn modelId="{13D473DF-841A-4AD9-A808-4CEFDED7BEF6}" type="presOf" srcId="{80ACCDAF-E1BF-4D46-9A21-76F5758B3926}" destId="{0B9D8634-65C8-4D78-988E-336A3625D006}" srcOrd="0" destOrd="0" presId="urn:microsoft.com/office/officeart/2008/layout/LinedList"/>
    <dgm:cxn modelId="{6987D2CC-EB78-42C3-9C84-E6FB84D1C027}" type="presParOf" srcId="{5E316A14-B0F4-4ECC-B93F-834FE6864DA4}" destId="{2B40FE80-F1BC-4738-9678-748A88DAA07D}" srcOrd="0" destOrd="0" presId="urn:microsoft.com/office/officeart/2008/layout/LinedList"/>
    <dgm:cxn modelId="{839EAE6F-6B3F-41E2-A20E-5F2A07033A06}" type="presParOf" srcId="{5E316A14-B0F4-4ECC-B93F-834FE6864DA4}" destId="{AB51D5AB-2848-4F07-9311-CB24D7C6A468}" srcOrd="1" destOrd="0" presId="urn:microsoft.com/office/officeart/2008/layout/LinedList"/>
    <dgm:cxn modelId="{48743012-309A-4108-A098-79886BA15F74}" type="presParOf" srcId="{AB51D5AB-2848-4F07-9311-CB24D7C6A468}" destId="{21D7769A-3CD3-48B6-AA67-79C00379018B}" srcOrd="0" destOrd="0" presId="urn:microsoft.com/office/officeart/2008/layout/LinedList"/>
    <dgm:cxn modelId="{AE69DEBF-7EDD-4A2B-A442-D00FD166489A}" type="presParOf" srcId="{AB51D5AB-2848-4F07-9311-CB24D7C6A468}" destId="{6DC5B1F0-9E2A-4725-8EBB-1DD5B99F17F6}" srcOrd="1" destOrd="0" presId="urn:microsoft.com/office/officeart/2008/layout/LinedList"/>
    <dgm:cxn modelId="{3D482444-95AA-4A02-80C2-63E7515978A5}" type="presParOf" srcId="{5E316A14-B0F4-4ECC-B93F-834FE6864DA4}" destId="{AEFBC64C-C00A-4B35-8F8D-22DB483C4D64}" srcOrd="2" destOrd="0" presId="urn:microsoft.com/office/officeart/2008/layout/LinedList"/>
    <dgm:cxn modelId="{037B9FFB-43BE-42B0-979C-D480B2EC1C6D}" type="presParOf" srcId="{5E316A14-B0F4-4ECC-B93F-834FE6864DA4}" destId="{D5FEACFE-1113-46E8-B683-B02781B99101}" srcOrd="3" destOrd="0" presId="urn:microsoft.com/office/officeart/2008/layout/LinedList"/>
    <dgm:cxn modelId="{7624EAB3-EC96-4D2E-8302-54C511F8A4EA}" type="presParOf" srcId="{D5FEACFE-1113-46E8-B683-B02781B99101}" destId="{81DBCFFA-DDBD-4132-8FB1-AB58FE269264}" srcOrd="0" destOrd="0" presId="urn:microsoft.com/office/officeart/2008/layout/LinedList"/>
    <dgm:cxn modelId="{D6650A67-A884-468B-BE08-155B068679A3}" type="presParOf" srcId="{D5FEACFE-1113-46E8-B683-B02781B99101}" destId="{0605DB50-0158-466C-B2BE-16A1CAC6964E}" srcOrd="1" destOrd="0" presId="urn:microsoft.com/office/officeart/2008/layout/LinedList"/>
    <dgm:cxn modelId="{A14D7459-3B35-4786-A13D-A703014079F5}" type="presParOf" srcId="{5E316A14-B0F4-4ECC-B93F-834FE6864DA4}" destId="{20B4400F-C9F0-48E2-B036-44C0EBA82B5A}" srcOrd="4" destOrd="0" presId="urn:microsoft.com/office/officeart/2008/layout/LinedList"/>
    <dgm:cxn modelId="{6F97D26F-660F-40F4-BEAA-52361D59C07E}" type="presParOf" srcId="{5E316A14-B0F4-4ECC-B93F-834FE6864DA4}" destId="{3B8792A4-6E71-4017-8137-65281A0980D3}" srcOrd="5" destOrd="0" presId="urn:microsoft.com/office/officeart/2008/layout/LinedList"/>
    <dgm:cxn modelId="{E59E783D-FB2D-4F93-90B3-C438727E9D0F}" type="presParOf" srcId="{3B8792A4-6E71-4017-8137-65281A0980D3}" destId="{0B9D8634-65C8-4D78-988E-336A3625D006}" srcOrd="0" destOrd="0" presId="urn:microsoft.com/office/officeart/2008/layout/LinedList"/>
    <dgm:cxn modelId="{A06695B1-9D06-44EF-B266-211B59E66424}" type="presParOf" srcId="{3B8792A4-6E71-4017-8137-65281A0980D3}" destId="{866046AC-CEF6-491F-89FC-CB685D932BE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2ED9E5-A494-4D6A-9AE4-F14F554E8CF4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CDE1B67-28FD-4B1D-923B-1976574DFEDA}">
      <dsp:nvSpPr>
        <dsp:cNvPr id="0" name=""/>
        <dsp:cNvSpPr/>
      </dsp:nvSpPr>
      <dsp:spPr>
        <a:xfrm>
          <a:off x="0" y="0"/>
          <a:ext cx="10515600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According to ITIL, a Change is "</a:t>
          </a:r>
          <a:r>
            <a:rPr lang="en-US" sz="3300" u="sng" kern="1200" dirty="0"/>
            <a:t>the addition, modification or removal of any authorized, planned, or supported service or service component that could have an effect on IT services</a:t>
          </a:r>
          <a:r>
            <a:rPr lang="en-US" sz="3300" kern="1200" dirty="0"/>
            <a:t>." </a:t>
          </a:r>
        </a:p>
      </dsp:txBody>
      <dsp:txXfrm>
        <a:off x="0" y="0"/>
        <a:ext cx="10515600" cy="2175669"/>
      </dsp:txXfrm>
    </dsp:sp>
    <dsp:sp modelId="{4AD58F3D-DB4C-4911-BB1F-21E4CD350AE5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BDD9CF6-33D1-41B5-98E1-298EF06675CD}">
      <dsp:nvSpPr>
        <dsp:cNvPr id="0" name=""/>
        <dsp:cNvSpPr/>
      </dsp:nvSpPr>
      <dsp:spPr>
        <a:xfrm>
          <a:off x="0" y="2175669"/>
          <a:ext cx="10515600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Most often, a </a:t>
          </a:r>
          <a:r>
            <a:rPr lang="en-US" sz="3300" u="sng" kern="1200"/>
            <a:t>change</a:t>
          </a:r>
          <a:r>
            <a:rPr lang="en-US" sz="3300" kern="1200"/>
            <a:t> is an event that has </a:t>
          </a:r>
          <a:r>
            <a:rPr lang="en-US" sz="3300" u="sng" kern="1200"/>
            <a:t>been approved </a:t>
          </a:r>
          <a:r>
            <a:rPr lang="en-US" sz="3300" kern="1200"/>
            <a:t>by the change authority, is evaluated and implemented while minimizing risk, </a:t>
          </a:r>
          <a:r>
            <a:rPr lang="en-US" sz="3300" u="sng" kern="1200"/>
            <a:t>adjusts the status of a configuration item (CI)</a:t>
          </a:r>
          <a:r>
            <a:rPr lang="en-US" sz="3300" kern="1200"/>
            <a:t>, and adds value to the business and its customers.</a:t>
          </a:r>
        </a:p>
      </dsp:txBody>
      <dsp:txXfrm>
        <a:off x="0" y="2175669"/>
        <a:ext cx="10515600" cy="21756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CEC203-67A9-4A02-A648-FAF2D6464B41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7EF7CD-1325-46DF-A9B7-70D5AA5B374B}">
      <dsp:nvSpPr>
        <dsp:cNvPr id="0" name=""/>
        <dsp:cNvSpPr/>
      </dsp:nvSpPr>
      <dsp:spPr>
        <a:xfrm>
          <a:off x="0" y="0"/>
          <a:ext cx="10515600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ITIL Change Management </a:t>
          </a:r>
          <a:r>
            <a:rPr lang="en-US" sz="2800" kern="1200" dirty="0"/>
            <a:t>– “It is the </a:t>
          </a:r>
          <a:r>
            <a:rPr lang="en-US" sz="2800" b="1" kern="1200" dirty="0"/>
            <a:t>quality control</a:t>
          </a:r>
          <a:r>
            <a:rPr lang="en-US" sz="2800" kern="1200" dirty="0"/>
            <a:t> process that sets the stage ready by assessing, planning and getting the right </a:t>
          </a:r>
          <a:r>
            <a:rPr lang="en-US" sz="2800" b="1" kern="1200" dirty="0"/>
            <a:t>approvals</a:t>
          </a:r>
          <a:r>
            <a:rPr lang="en-US" sz="2800" kern="1200" dirty="0"/>
            <a:t> for deployment of one or multiple changes to ensure </a:t>
          </a:r>
          <a:r>
            <a:rPr lang="en-US" sz="2800" b="1" kern="1200" dirty="0"/>
            <a:t>minimal disruption </a:t>
          </a:r>
          <a:r>
            <a:rPr lang="en-US" sz="2800" kern="1200" dirty="0"/>
            <a:t>to live environment”.</a:t>
          </a:r>
        </a:p>
      </dsp:txBody>
      <dsp:txXfrm>
        <a:off x="0" y="0"/>
        <a:ext cx="10515600" cy="2175669"/>
      </dsp:txXfrm>
    </dsp:sp>
    <dsp:sp modelId="{01B7713C-73A9-4FB7-B179-3107A9321E1A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BEFA0D-B01B-4102-823D-4A8BE70A4402}">
      <dsp:nvSpPr>
        <dsp:cNvPr id="0" name=""/>
        <dsp:cNvSpPr/>
      </dsp:nvSpPr>
      <dsp:spPr>
        <a:xfrm>
          <a:off x="0" y="2175669"/>
          <a:ext cx="10515600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The objective of </a:t>
          </a:r>
          <a:r>
            <a:rPr lang="en-US" sz="2800" b="1" kern="1200" dirty="0"/>
            <a:t>Change Management</a:t>
          </a:r>
          <a:r>
            <a:rPr lang="en-US" sz="2800" kern="1200" dirty="0"/>
            <a:t> is to ensure that </a:t>
          </a:r>
          <a:r>
            <a:rPr lang="en-US" sz="2800" b="1" kern="1200" dirty="0"/>
            <a:t>standardized</a:t>
          </a:r>
          <a:r>
            <a:rPr lang="en-US" sz="2800" kern="1200" dirty="0"/>
            <a:t> methods and procedures are used for efficient and prompt handling of all </a:t>
          </a:r>
          <a:r>
            <a:rPr lang="en-US" sz="2800" b="1" kern="1200" dirty="0"/>
            <a:t>changes</a:t>
          </a:r>
          <a:r>
            <a:rPr lang="en-US" sz="2800" kern="1200" dirty="0"/>
            <a:t> to control IT infrastructure, in order to </a:t>
          </a:r>
          <a:r>
            <a:rPr lang="en-US" sz="2800" b="1" kern="1200" dirty="0"/>
            <a:t>minimize</a:t>
          </a:r>
          <a:r>
            <a:rPr lang="en-US" sz="2800" kern="1200" dirty="0"/>
            <a:t> the number and impact of any related </a:t>
          </a:r>
          <a:r>
            <a:rPr lang="en-US" sz="2800" b="1" kern="1200" dirty="0"/>
            <a:t>incidents</a:t>
          </a:r>
          <a:r>
            <a:rPr lang="en-US" sz="2800" kern="1200" dirty="0"/>
            <a:t> upon service.</a:t>
          </a:r>
        </a:p>
      </dsp:txBody>
      <dsp:txXfrm>
        <a:off x="0" y="2175669"/>
        <a:ext cx="10515600" cy="21756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E0BC3F-E516-4B2D-AC4C-B34063FA0A0F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D30EB6-84D7-471F-A68C-D83F20E4BF9B}">
      <dsp:nvSpPr>
        <dsp:cNvPr id="0" name=""/>
        <dsp:cNvSpPr/>
      </dsp:nvSpPr>
      <dsp:spPr>
        <a:xfrm>
          <a:off x="0" y="212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Release Management </a:t>
          </a:r>
          <a:r>
            <a:rPr lang="en-US" sz="2800" kern="1200"/>
            <a:t>is the process of </a:t>
          </a:r>
          <a:r>
            <a:rPr lang="en-US" sz="2800" b="1" kern="1200"/>
            <a:t>managing, planning, scheduling</a:t>
          </a:r>
          <a:r>
            <a:rPr lang="en-US" sz="2800" kern="1200"/>
            <a:t> </a:t>
          </a:r>
          <a:r>
            <a:rPr lang="en-US" sz="2800" b="1" kern="1200"/>
            <a:t>and controlling </a:t>
          </a:r>
          <a:r>
            <a:rPr lang="en-US" sz="2800" kern="1200"/>
            <a:t>a software build through different stages and environments; including </a:t>
          </a:r>
          <a:r>
            <a:rPr lang="en-US" sz="2800" b="1" kern="1200"/>
            <a:t>testing</a:t>
          </a:r>
          <a:r>
            <a:rPr lang="en-US" sz="2800" kern="1200"/>
            <a:t> and </a:t>
          </a:r>
          <a:r>
            <a:rPr lang="en-US" sz="2800" b="1" kern="1200"/>
            <a:t>deploying</a:t>
          </a:r>
          <a:r>
            <a:rPr lang="en-US" sz="2800" kern="1200"/>
            <a:t> software releases. </a:t>
          </a:r>
        </a:p>
      </dsp:txBody>
      <dsp:txXfrm>
        <a:off x="0" y="2124"/>
        <a:ext cx="10515600" cy="1449029"/>
      </dsp:txXfrm>
    </dsp:sp>
    <dsp:sp modelId="{A8AA20C3-75E4-44F5-89DD-EA61D284B484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7BAD4F-66B7-49CA-B429-2CAF816E643B}">
      <dsp:nvSpPr>
        <dsp:cNvPr id="0" name=""/>
        <dsp:cNvSpPr/>
      </dsp:nvSpPr>
      <dsp:spPr>
        <a:xfrm>
          <a:off x="0" y="145115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ITIL Release Management </a:t>
          </a:r>
          <a:r>
            <a:rPr lang="en-US" sz="2800" kern="1200"/>
            <a:t>– “It takes care of the actual “</a:t>
          </a:r>
          <a:r>
            <a:rPr lang="en-US" sz="2800" b="1" kern="1200"/>
            <a:t>doing</a:t>
          </a:r>
          <a:r>
            <a:rPr lang="en-US" sz="2800" kern="1200"/>
            <a:t>” of deploying approved changes. </a:t>
          </a:r>
        </a:p>
      </dsp:txBody>
      <dsp:txXfrm>
        <a:off x="0" y="1451154"/>
        <a:ext cx="10515600" cy="1449029"/>
      </dsp:txXfrm>
    </dsp:sp>
    <dsp:sp modelId="{868EDB15-4E99-4F07-8477-7C5CA29972B9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8B2EF8-7E1D-46F3-801C-F892075B077D}">
      <dsp:nvSpPr>
        <dsp:cNvPr id="0" name=""/>
        <dsp:cNvSpPr/>
      </dsp:nvSpPr>
      <dsp:spPr>
        <a:xfrm>
          <a:off x="0" y="2900183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Release management involves </a:t>
          </a:r>
          <a:r>
            <a:rPr lang="en-US" sz="2800" b="1" kern="1200" dirty="0"/>
            <a:t>building, testing and batching </a:t>
          </a:r>
          <a:r>
            <a:rPr lang="en-US" sz="2800" kern="1200" dirty="0"/>
            <a:t>of one or more changes while maintaining the </a:t>
          </a:r>
          <a:r>
            <a:rPr lang="en-US" sz="2800" b="1" kern="1200" dirty="0"/>
            <a:t>integrity</a:t>
          </a:r>
          <a:r>
            <a:rPr lang="en-US" sz="2800" kern="1200" dirty="0"/>
            <a:t> of ongoing services”</a:t>
          </a:r>
        </a:p>
      </dsp:txBody>
      <dsp:txXfrm>
        <a:off x="0" y="2900183"/>
        <a:ext cx="10515600" cy="14490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40FE80-F1BC-4738-9678-748A88DAA07D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D7769A-3CD3-48B6-AA67-79C00379018B}">
      <dsp:nvSpPr>
        <dsp:cNvPr id="0" name=""/>
        <dsp:cNvSpPr/>
      </dsp:nvSpPr>
      <dsp:spPr>
        <a:xfrm>
          <a:off x="0" y="212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ITIL stands for: Information Technology Information Library</a:t>
          </a:r>
          <a:endParaRPr lang="en-US" sz="2900" kern="1200"/>
        </a:p>
      </dsp:txBody>
      <dsp:txXfrm>
        <a:off x="0" y="2124"/>
        <a:ext cx="10515600" cy="1449029"/>
      </dsp:txXfrm>
    </dsp:sp>
    <dsp:sp modelId="{AEFBC64C-C00A-4B35-8F8D-22DB483C4D64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DBCFFA-DDBD-4132-8FB1-AB58FE269264}">
      <dsp:nvSpPr>
        <dsp:cNvPr id="0" name=""/>
        <dsp:cNvSpPr/>
      </dsp:nvSpPr>
      <dsp:spPr>
        <a:xfrm>
          <a:off x="0" y="145115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The </a:t>
          </a:r>
          <a:r>
            <a:rPr lang="en-US" sz="2900" b="1" i="1" kern="1200"/>
            <a:t>ITIL</a:t>
          </a:r>
          <a:r>
            <a:rPr lang="en-US" sz="2900" i="1" kern="1200"/>
            <a:t> processes</a:t>
          </a:r>
          <a:r>
            <a:rPr lang="en-US" sz="2900" kern="1200"/>
            <a:t> within IT Service Management (ITSM) </a:t>
          </a:r>
          <a:r>
            <a:rPr lang="en-US" sz="2900" b="1" kern="1200"/>
            <a:t>ensure</a:t>
          </a:r>
          <a:r>
            <a:rPr lang="en-US" sz="2900" kern="1200"/>
            <a:t> that IT Services are provided in a </a:t>
          </a:r>
          <a:r>
            <a:rPr lang="en-US" sz="2900" b="1" kern="1200"/>
            <a:t>focused, client-friendly and cost-optimized</a:t>
          </a:r>
          <a:r>
            <a:rPr lang="en-US" sz="2900" kern="1200"/>
            <a:t> manner. </a:t>
          </a:r>
        </a:p>
      </dsp:txBody>
      <dsp:txXfrm>
        <a:off x="0" y="1451154"/>
        <a:ext cx="10515600" cy="1449029"/>
      </dsp:txXfrm>
    </dsp:sp>
    <dsp:sp modelId="{20B4400F-C9F0-48E2-B036-44C0EBA82B5A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9D8634-65C8-4D78-988E-336A3625D006}">
      <dsp:nvSpPr>
        <dsp:cNvPr id="0" name=""/>
        <dsp:cNvSpPr/>
      </dsp:nvSpPr>
      <dsp:spPr>
        <a:xfrm>
          <a:off x="0" y="2900183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With their help, IT Services are clearly </a:t>
          </a:r>
          <a:r>
            <a:rPr lang="en-US" sz="2900" b="1" kern="1200"/>
            <a:t>defined</a:t>
          </a:r>
          <a:r>
            <a:rPr lang="en-US" sz="2900" kern="1200"/>
            <a:t>, </a:t>
          </a:r>
          <a:r>
            <a:rPr lang="en-US" sz="2900" b="1" kern="1200"/>
            <a:t>success can be measured </a:t>
          </a:r>
          <a:r>
            <a:rPr lang="en-US" sz="2900" kern="1200"/>
            <a:t>with regards to the service provision, and targeted improvement measures can be introduced where necessary.</a:t>
          </a:r>
        </a:p>
      </dsp:txBody>
      <dsp:txXfrm>
        <a:off x="0" y="2900183"/>
        <a:ext cx="10515600" cy="14490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118C0-FD3E-49E0-A448-F2301FB9094A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6E2B2-AA7D-4AA9-B72F-E54FE4A53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3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0A6AD-AE0A-4763-BA74-4CEC6EE38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BE5639-E146-4ADF-8FC2-E5FA6239F1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51C6C-CF0A-4D26-A876-630FBB7CF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9F27-C784-4386-8B8F-88866176BDAF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BFF78-C74A-4B4D-BB16-758EB46DB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Northeastern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B23F7-46FB-443E-9EBE-6D22E0882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3143-1E3B-4490-9A34-7B19D5CAC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171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BADB0-4DC0-49AA-A53E-8935BF476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C6E797-E199-4BBD-9640-6E62420AD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B27E6-16F2-4C93-A48A-1F0EC690E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6FFC3-1A12-495C-B6CB-11EEF0FC43AD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F5095-2295-4FB1-92DF-DA145F38D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Northeastern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2A8B4-AB8C-4301-8688-EE6A91EEB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3143-1E3B-4490-9A34-7B19D5CAC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36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D45B5-B612-4A16-8EF5-5F06EA3A02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311A8E-D66F-4E00-9532-8839E544E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07F83-ED90-401C-9FD9-0DD6FE690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5D20C-BA0C-420C-B4C0-EE16DFCB4691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15542-8719-4536-92F9-717192269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Northeastern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47D3C-2D69-4EF1-89D0-48FB11756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3143-1E3B-4490-9A34-7B19D5CAC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11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25B9E-31A4-482A-B104-2A079E3E9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8B514-A9C3-410B-9449-CBC62B73F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C1A1E-1ED0-481E-8315-5E00E6324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64BD-1B8A-4D5E-A9BD-A71572299552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73357-3E59-461B-A740-978EF6532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Northeastern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8C8D0-CD16-445B-AC88-604E055C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3143-1E3B-4490-9A34-7B19D5CAC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74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20294-CB4A-406D-B82B-B8E899E34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AF4E7-545F-452F-B653-6555AE04A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B2EF6-599C-4B85-940C-32AE9671D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44B1-724B-40DD-9204-7F16C42AD05E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1867A-8A01-4C65-9C40-083FDEFF5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Northeastern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E17C3-6438-4280-8950-49E692E85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3143-1E3B-4490-9A34-7B19D5CAC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8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9D3B5-8474-4D51-A442-38ED2E8BA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94543-6345-4E05-B9EE-4932609DC2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AA5E56-FB63-4913-83AF-45CE2EF3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85645-E0AF-4D44-897A-7A23FD30E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1EE24-FE32-4E71-B45C-9368F8AA9A32}" type="datetime1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ECF0E-37F2-49B9-95B4-D9C8E2F30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Northeastern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18085-0545-4977-942E-13FD736E2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3143-1E3B-4490-9A34-7B19D5CAC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7E784-AFCF-4AC5-A705-825BD5C98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8A03F-2FD0-4803-AFCD-D33AAF653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E8989-236A-4434-B0C8-5AF25FA75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51364F-5A67-4B71-8186-F9C2BBD039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833300-0029-44DF-B179-007C25314B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5098A3-9FD5-4276-B2A9-3792E2474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1D59-18C3-4193-878F-986594559BE3}" type="datetime1">
              <a:rPr lang="en-US" smtClean="0"/>
              <a:t>9/26/2019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D909B-EB2C-4DB5-ABD4-68200488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Northeastern University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25A8CB-36B1-4CB2-A5EC-BDD5E3100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3143-1E3B-4490-9A34-7B19D5CAC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35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14C36-96C7-4BA8-BE31-979BC2340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B011C9-EC5B-4DB1-B756-A31BF7AB3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20F7-BB04-43FF-A21E-1AA800FAC73B}" type="datetime1">
              <a:rPr lang="en-US" smtClean="0"/>
              <a:t>9/26/2019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F04976-186E-41A7-B7B8-77493B37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Northeastern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D18A5B-A394-49FE-9FA2-0F1594DDF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3143-1E3B-4490-9A34-7B19D5CAC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4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F5FB52-EA46-43F9-ABD6-FEDE7EC7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8A03-5DC2-4054-A05B-0D37235C6339}" type="datetime1">
              <a:rPr lang="en-US" smtClean="0"/>
              <a:t>9/26/2019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8AE06-C120-473A-B701-05AC17288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Northeastern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8C6BDB-CCD8-4B5F-B34D-D6E3BEC65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3143-1E3B-4490-9A34-7B19D5CAC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519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9162B-5FD8-4046-990A-F105AED4D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F4924-5E1B-4B45-BEA2-D2D3D11ED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193A40-EE8E-43CD-82CF-A2F25DB6E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CF3F0-E056-4D3F-B96D-82D69606A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CEE2-5E9E-43A5-B149-D6D32C7F594B}" type="datetime1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644F4-C126-4E5D-8916-669723751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Northeastern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49094-F4BF-49AF-B8DE-11DD6D84A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3143-1E3B-4490-9A34-7B19D5CAC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25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AFC26-C952-4E82-A24C-F993AAB1F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6F89C1-CBD1-4096-97ED-C4E14068DF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C0A80-0084-478A-B789-49A2B6FC3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56E5E-A629-4C89-968D-778024C7A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34A4C-ED76-4BCF-8764-DDB52A8EC055}" type="datetime1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B56FB-AA06-4504-81C5-1C251731B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Northeastern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17C3D-9219-425D-94A4-29A9D806F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3143-1E3B-4490-9A34-7B19D5CAC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5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B10532-E48B-4AF3-8293-F9622E32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16C89-AD1E-4708-8E23-78EC9D48E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F98B8-C6D3-41E4-9E2E-ED93892C3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B89E3-BFC2-48D0-92B9-C4DB8A483F7B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E5664-5EB7-462B-8B15-9782F321DB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Northeastern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F4624-148E-461D-9B82-4B4A0908C9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43143-1E3B-4490-9A34-7B19D5CAC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69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.Servattalab@northeastern.edu" TargetMode="External"/><Relationship Id="rId2" Type="http://schemas.openxmlformats.org/officeDocument/2006/relationships/hyperlink" Target="https://northeastern.blackboard.com/webapps/blackboard/execute/courseMain?course_id=_2586242_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erwell.com/library/essential-guides/essential-guide-to-itil-change-management/" TargetMode="External"/><Relationship Id="rId2" Type="http://schemas.openxmlformats.org/officeDocument/2006/relationships/hyperlink" Target="https://advisera.com/20000academy/knowledgebase/change-advisory-board-itil-advise-approv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u.edu/tech/files/2012/06/RM-Quick-Refv3.pdf" TargetMode="External"/><Relationship Id="rId5" Type="http://schemas.openxmlformats.org/officeDocument/2006/relationships/hyperlink" Target="https://www.bmc.com/blogs/iso-20000-vs-itil-whats-the-difference-and-how-are-they-related/" TargetMode="External"/><Relationship Id="rId4" Type="http://schemas.openxmlformats.org/officeDocument/2006/relationships/hyperlink" Target="https://www.sunviewsoftware.com/blog/learn/blog/five-changes-that-require-cab-chang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90230-8C12-45CD-AF8B-F6A3C0F08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6767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Change and Release </a:t>
            </a:r>
            <a:r>
              <a:rPr lang="en-US" b="1" dirty="0" err="1"/>
              <a:t>Managment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38F065-56E9-45F0-9013-7D8C3E6C2F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fontAlgn="auto"/>
            <a:r>
              <a:rPr lang="en-US" b="1" dirty="0">
                <a:hlinkClick r:id="rId2" tooltip="INFO6255 52129 Software Quality Contrl &amp; Mgmt SEC 01 Summer Full 2019 [BOS-2-TR] INFO6255.52129.201950"/>
              </a:rPr>
              <a:t>INFO6255 Software Quality </a:t>
            </a:r>
            <a:r>
              <a:rPr lang="en-US" b="1" dirty="0" err="1">
                <a:hlinkClick r:id="rId2" tooltip="INFO6255 52129 Software Quality Contrl &amp; Mgmt SEC 01 Summer Full 2019 [BOS-2-TR] INFO6255.52129.201950"/>
              </a:rPr>
              <a:t>Contrl</a:t>
            </a:r>
            <a:r>
              <a:rPr lang="en-US" b="1" dirty="0">
                <a:hlinkClick r:id="rId2" tooltip="INFO6255 52129 Software Quality Contrl &amp; Mgmt SEC 01 Summer Full 2019 [BOS-2-TR] INFO6255.52129.201950"/>
              </a:rPr>
              <a:t> &amp; </a:t>
            </a:r>
            <a:r>
              <a:rPr lang="en-US" b="1" dirty="0" err="1">
                <a:hlinkClick r:id="rId2" tooltip="INFO6255 52129 Software Quality Contrl &amp; Mgmt SEC 01 Summer Full 2019 [BOS-2-TR] INFO6255.52129.201950"/>
              </a:rPr>
              <a:t>Mgmt</a:t>
            </a:r>
            <a:endParaRPr lang="en-US" b="1" dirty="0"/>
          </a:p>
          <a:p>
            <a:r>
              <a:rPr lang="en-US" dirty="0"/>
              <a:t>Fall 2019</a:t>
            </a:r>
          </a:p>
          <a:p>
            <a:r>
              <a:rPr lang="en-US" dirty="0"/>
              <a:t>Medi Servattalab</a:t>
            </a:r>
          </a:p>
          <a:p>
            <a:r>
              <a:rPr lang="en-US" dirty="0">
                <a:hlinkClick r:id="rId3"/>
              </a:rPr>
              <a:t>M.Servattalab@northeastern.edu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371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75F4C-352F-479D-9985-187D482C4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</a:rPr>
              <a:t>Change Management vs </a:t>
            </a:r>
            <a:br>
              <a:rPr lang="en-US" b="1">
                <a:solidFill>
                  <a:schemeClr val="accent1"/>
                </a:solidFill>
              </a:rPr>
            </a:br>
            <a:r>
              <a:rPr lang="en-US" b="1">
                <a:solidFill>
                  <a:schemeClr val="accent1"/>
                </a:solidFill>
              </a:rPr>
              <a:t>Release Management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4098" name="Picture 2" descr="cid:image001.png@01D466E3.0D45BAF0">
            <a:extLst>
              <a:ext uri="{FF2B5EF4-FFF2-40B4-BE49-F238E27FC236}">
                <a16:creationId xmlns:a16="http://schemas.microsoft.com/office/drawing/2014/main" id="{62081AEB-96E3-4208-8F82-BFEAE968E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401" y="489468"/>
            <a:ext cx="7391198" cy="604944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26DD47B-C882-4510-8D55-1E6E02BE79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D30DBCC-4318-4FDC-BBCA-CD1CF7E8CD5E}" type="datetime1">
              <a:rPr lang="en-US" smtClean="0"/>
              <a:t>9/26/2019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52CBA4C-3259-43F5-842C-5BCC3F041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Northeastern University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302308-EC19-48A5-9303-ADC1D8550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1643143-1E3B-4490-9A34-7B19D5CAC1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55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DA56D-57B6-4B71-A4A1-B496AF060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What is ITIL?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38373-3204-4291-85BB-A3B38E3057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1F3FA9C-367D-427D-9D4B-074387C3AD64}" type="datetime1">
              <a:rPr lang="en-US"/>
              <a:pPr>
                <a:spcAft>
                  <a:spcPts val="600"/>
                </a:spcAft>
              </a:pPr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0975E-D8B4-441A-9D4F-DE2527648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Northeastern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00D6D-DD4D-4C10-9D06-CA6830B86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1643143-1E3B-4490-9A34-7B19D5CAC1A8}" type="slidenum">
              <a:rPr lang="en-US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661FADF8-1F94-446F-A5EA-E066F466C4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822882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0317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560172-AD7D-44DC-BC2F-8B54CA236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/>
              <a:t>ITIL Processes according to ITIL 2011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A7F04-2F21-4846-B0B6-DA28C3DBA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b="1" dirty="0"/>
              <a:t>ITIL</a:t>
            </a:r>
            <a:r>
              <a:rPr lang="en-US" dirty="0"/>
              <a:t> processes are grouped into stages: </a:t>
            </a:r>
          </a:p>
          <a:p>
            <a:pPr lvl="1"/>
            <a:r>
              <a:rPr lang="en-US" sz="2800" dirty="0"/>
              <a:t>Service Strategy</a:t>
            </a:r>
          </a:p>
          <a:p>
            <a:pPr lvl="1"/>
            <a:r>
              <a:rPr lang="en-US" sz="2800" dirty="0"/>
              <a:t>Service Design</a:t>
            </a:r>
          </a:p>
          <a:p>
            <a:pPr lvl="1"/>
            <a:r>
              <a:rPr lang="en-US" sz="2800" dirty="0"/>
              <a:t>Service Transition </a:t>
            </a:r>
          </a:p>
          <a:p>
            <a:pPr lvl="1"/>
            <a:r>
              <a:rPr lang="en-US" sz="2800" dirty="0"/>
              <a:t>Service Operation </a:t>
            </a:r>
          </a:p>
          <a:p>
            <a:pPr lvl="1"/>
            <a:r>
              <a:rPr lang="en-US" sz="2800" dirty="0"/>
              <a:t>Continual Service Improvement (CSI)</a:t>
            </a:r>
          </a:p>
          <a:p>
            <a:pPr lvl="1"/>
            <a:endParaRPr lang="en-US" sz="2800" dirty="0"/>
          </a:p>
          <a:p>
            <a:pPr marL="457200" lvl="1" indent="0">
              <a:buNone/>
            </a:pPr>
            <a:r>
              <a:rPr lang="en-US" sz="2800" dirty="0"/>
              <a:t>Each of the five stages is focused on a specific phase of a service's lifecycle.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409A9-2BAD-4E65-9C14-261536FD6C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077585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A8207EA-20BE-4999-9DB1-CEB15EF4DE88}" type="datetime1">
              <a:rPr lang="en-US" smtClean="0"/>
              <a:pPr>
                <a:spcAft>
                  <a:spcPts val="600"/>
                </a:spcAft>
              </a:pPr>
              <a:t>9/26/2019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0A30E-C0CF-4AA2-B157-56837868E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077585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Northeastern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EA1D2-00C0-4D95-904B-DC6D9F11B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77585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1643143-1E3B-4490-9A34-7B19D5CAC1A8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73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675F4C-352F-479D-9985-187D482C4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ITIL: Service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7B919-BF77-4387-B3FC-33E772A14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 fontScale="92500" lnSpcReduction="10000"/>
          </a:bodyPr>
          <a:lstStyle/>
          <a:p>
            <a:r>
              <a:rPr lang="en-US" sz="3200" b="1" dirty="0"/>
              <a:t>Process Objective: </a:t>
            </a:r>
            <a:r>
              <a:rPr lang="en-US" sz="3200" dirty="0"/>
              <a:t>To decide on a </a:t>
            </a:r>
            <a:r>
              <a:rPr lang="en-US" sz="3200" b="1" dirty="0"/>
              <a:t>strategy</a:t>
            </a:r>
            <a:r>
              <a:rPr lang="en-US" sz="3200" dirty="0"/>
              <a:t> to serve customers. 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Starting from an </a:t>
            </a:r>
            <a:r>
              <a:rPr lang="en-US" sz="3200" b="1" dirty="0"/>
              <a:t>assessment</a:t>
            </a:r>
            <a:r>
              <a:rPr lang="en-US" sz="3200" dirty="0"/>
              <a:t> of customer needs and the market place, the process determines which services the IT organization is to </a:t>
            </a:r>
            <a:r>
              <a:rPr lang="en-US" sz="3200" b="1" dirty="0"/>
              <a:t>offer</a:t>
            </a:r>
            <a:r>
              <a:rPr lang="en-US" sz="3200" dirty="0"/>
              <a:t> and what </a:t>
            </a:r>
            <a:r>
              <a:rPr lang="en-US" sz="3200" b="1" dirty="0"/>
              <a:t>capabilities</a:t>
            </a:r>
            <a:r>
              <a:rPr lang="en-US" sz="3200" dirty="0"/>
              <a:t> need to be </a:t>
            </a:r>
            <a:r>
              <a:rPr lang="en-US" sz="3200" b="1" dirty="0"/>
              <a:t>developed</a:t>
            </a:r>
            <a:r>
              <a:rPr lang="en-US" sz="3200" dirty="0"/>
              <a:t>.</a:t>
            </a:r>
          </a:p>
          <a:p>
            <a:pPr marL="0" indent="0">
              <a:buNone/>
            </a:pPr>
            <a:r>
              <a:rPr lang="en-US" sz="3200" dirty="0"/>
              <a:t> </a:t>
            </a:r>
          </a:p>
          <a:p>
            <a:r>
              <a:rPr lang="en-US" sz="3200" dirty="0"/>
              <a:t>Its ultimate </a:t>
            </a:r>
            <a:r>
              <a:rPr lang="en-US" sz="3200" b="1" dirty="0"/>
              <a:t>goal</a:t>
            </a:r>
            <a:r>
              <a:rPr lang="en-US" sz="3200" dirty="0"/>
              <a:t> is to make the IT organization think and act in a </a:t>
            </a:r>
            <a:r>
              <a:rPr lang="en-US" sz="3200" b="1" dirty="0"/>
              <a:t>strategic</a:t>
            </a:r>
            <a:r>
              <a:rPr lang="en-US" sz="3200" dirty="0"/>
              <a:t> manner.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E97C2-54DC-449D-8C81-0D9ADFEA7A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077585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913316B-E618-41B3-84A3-D91DAF071A7E}" type="datetime1">
              <a:rPr lang="en-US"/>
              <a:pPr>
                <a:spcAft>
                  <a:spcPts val="600"/>
                </a:spcAft>
              </a:pPr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A8ECD-083F-4E4C-8261-1021FB50A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077585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Northeastern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CD532-2282-4152-B523-F7998434B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77585"/>
            <a:ext cx="2743200" cy="365125"/>
          </a:xfrm>
          <a:prstGeom prst="ellipse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1643143-1E3B-4490-9A34-7B19D5CAC1A8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8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675F4C-352F-479D-9985-187D482C4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ITIL: Service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7B919-BF77-4387-B3FC-33E772A14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3200" b="1" dirty="0"/>
              <a:t>Process Objective: </a:t>
            </a:r>
            <a:r>
              <a:rPr lang="en-US" sz="3200" dirty="0"/>
              <a:t>To design new IT services. </a:t>
            </a:r>
          </a:p>
          <a:p>
            <a:endParaRPr lang="en-US" sz="3200" dirty="0"/>
          </a:p>
          <a:p>
            <a:r>
              <a:rPr lang="en-US" sz="3200" dirty="0"/>
              <a:t>The scope of the process includes the </a:t>
            </a:r>
            <a:r>
              <a:rPr lang="en-US" sz="3200" b="1" dirty="0"/>
              <a:t>design</a:t>
            </a:r>
            <a:r>
              <a:rPr lang="en-US" sz="3200" dirty="0"/>
              <a:t> of new services, as well as </a:t>
            </a:r>
            <a:r>
              <a:rPr lang="en-US" sz="3200" b="1" dirty="0"/>
              <a:t>changes</a:t>
            </a:r>
            <a:r>
              <a:rPr lang="en-US" sz="3200" dirty="0"/>
              <a:t> and </a:t>
            </a:r>
            <a:r>
              <a:rPr lang="en-US" sz="3200" b="1" dirty="0"/>
              <a:t>improvements</a:t>
            </a:r>
            <a:r>
              <a:rPr lang="en-US" sz="3200" dirty="0"/>
              <a:t> to existing ones.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A2F1B-40A1-4CCB-AA57-B93E70C65E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077585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98EE417-DA55-4227-BBEA-3C2EE17E143C}" type="datetime1">
              <a:rPr lang="en-US"/>
              <a:pPr>
                <a:spcAft>
                  <a:spcPts val="600"/>
                </a:spcAft>
              </a:pPr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B80B5-9A37-4224-AE67-DA1C0B573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077585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Northeastern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48C62-CE96-4578-995B-5A7EF39C4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77585"/>
            <a:ext cx="2743200" cy="365125"/>
          </a:xfrm>
          <a:prstGeom prst="ellipse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1643143-1E3B-4490-9A34-7B19D5CAC1A8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11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675F4C-352F-479D-9985-187D482C4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ITIL: Service Transition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7B919-BF77-4387-B3FC-33E772A14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3200" b="1" dirty="0"/>
              <a:t>Process Objective: </a:t>
            </a:r>
            <a:r>
              <a:rPr lang="en-US" sz="3200" dirty="0"/>
              <a:t>To build and deploy IT services.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Service Transition also makes sure that changes to services and </a:t>
            </a:r>
            <a:r>
              <a:rPr lang="en-US" sz="3200" b="1" dirty="0"/>
              <a:t>Service Management </a:t>
            </a:r>
            <a:r>
              <a:rPr lang="en-US" sz="3200" dirty="0"/>
              <a:t>processes are carried out in a coordinated way.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68D01-FEF3-4953-A9EE-3710627AEF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077585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BFF9AF7-0B86-46E8-BC1D-DF20F14A2E7E}" type="datetime1">
              <a:rPr lang="en-US"/>
              <a:pPr>
                <a:spcAft>
                  <a:spcPts val="600"/>
                </a:spcAft>
              </a:pPr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96D23-168E-455D-AAE3-275E050B2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077585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Northeastern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A8F71-097A-426B-B4BB-83458B27D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77585"/>
            <a:ext cx="2743200" cy="365125"/>
          </a:xfrm>
          <a:prstGeom prst="ellipse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1643143-1E3B-4490-9A34-7B19D5CAC1A8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10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675F4C-352F-479D-9985-187D482C4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ITIL: Service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7B919-BF77-4387-B3FC-33E772A14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3200" b="1" dirty="0"/>
              <a:t>Process Objective: </a:t>
            </a:r>
            <a:r>
              <a:rPr lang="en-US" sz="3200" dirty="0"/>
              <a:t>To make sure that IT services are delivered </a:t>
            </a:r>
            <a:r>
              <a:rPr lang="en-US" sz="3200" b="1" dirty="0"/>
              <a:t>effectively</a:t>
            </a:r>
            <a:r>
              <a:rPr lang="en-US" sz="3200" dirty="0"/>
              <a:t> and </a:t>
            </a:r>
            <a:r>
              <a:rPr lang="en-US" sz="3200" b="1" dirty="0"/>
              <a:t>efficiently</a:t>
            </a:r>
            <a:r>
              <a:rPr lang="en-US" sz="3200" dirty="0"/>
              <a:t>. </a:t>
            </a:r>
          </a:p>
          <a:p>
            <a:endParaRPr lang="en-US" sz="3200" dirty="0"/>
          </a:p>
          <a:p>
            <a:r>
              <a:rPr lang="en-US" sz="3200" dirty="0"/>
              <a:t>The Service Operation process includes </a:t>
            </a:r>
            <a:r>
              <a:rPr lang="en-US" sz="3200" b="1" dirty="0"/>
              <a:t>fulfilling</a:t>
            </a:r>
            <a:r>
              <a:rPr lang="en-US" sz="3200" dirty="0"/>
              <a:t> user requests, </a:t>
            </a:r>
            <a:r>
              <a:rPr lang="en-US" sz="3200" b="1" dirty="0"/>
              <a:t>resolving</a:t>
            </a:r>
            <a:r>
              <a:rPr lang="en-US" sz="3200" dirty="0"/>
              <a:t> service failures, fixing problems, as well as </a:t>
            </a:r>
            <a:r>
              <a:rPr lang="en-US" sz="3200" b="1" dirty="0"/>
              <a:t>carrying</a:t>
            </a:r>
            <a:r>
              <a:rPr lang="en-US" sz="3200" dirty="0"/>
              <a:t> </a:t>
            </a:r>
            <a:r>
              <a:rPr lang="en-US" sz="3200" b="1" dirty="0"/>
              <a:t>out</a:t>
            </a:r>
            <a:r>
              <a:rPr lang="en-US" sz="3200" dirty="0"/>
              <a:t> routine operational tasks.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E7A79-3C44-4663-8D2F-A77857FB72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077585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0987E89-F25D-40E7-AA37-E9064EA6A306}" type="datetime1">
              <a:rPr lang="en-US"/>
              <a:pPr>
                <a:spcAft>
                  <a:spcPts val="600"/>
                </a:spcAft>
              </a:pPr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7724D-9E30-42F3-9C52-5025A39A2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077585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Northeastern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18447-3EE9-4348-9E03-9BA3B7358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77585"/>
            <a:ext cx="2743200" cy="365125"/>
          </a:xfrm>
          <a:prstGeom prst="ellipse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1643143-1E3B-4490-9A34-7B19D5CAC1A8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46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675F4C-352F-479D-9985-187D482C4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ITIL: Continual Service Improvement</a:t>
            </a:r>
            <a:br>
              <a:rPr lang="en-US"/>
            </a:br>
            <a:r>
              <a:rPr lang="en-US"/>
              <a:t>(CSI)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7B919-BF77-4387-B3FC-33E772A14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3200" b="1" dirty="0"/>
              <a:t>Process Objective: </a:t>
            </a:r>
            <a:r>
              <a:rPr lang="en-US" sz="3200" dirty="0"/>
              <a:t>To use methods from quality management in order to learn from </a:t>
            </a:r>
            <a:r>
              <a:rPr lang="en-US" sz="3200" b="1" dirty="0"/>
              <a:t>past successes </a:t>
            </a:r>
            <a:r>
              <a:rPr lang="en-US" sz="3200" dirty="0"/>
              <a:t>and failures.</a:t>
            </a:r>
          </a:p>
          <a:p>
            <a:pPr marL="0" indent="0">
              <a:buNone/>
            </a:pPr>
            <a:r>
              <a:rPr lang="en-US" sz="3200" dirty="0"/>
              <a:t> </a:t>
            </a:r>
          </a:p>
          <a:p>
            <a:r>
              <a:rPr lang="en-US" sz="3200" dirty="0"/>
              <a:t>The process aims to continually improve the </a:t>
            </a:r>
            <a:r>
              <a:rPr lang="en-US" sz="3200" b="1" dirty="0"/>
              <a:t>effectiveness</a:t>
            </a:r>
            <a:r>
              <a:rPr lang="en-US" sz="3200" dirty="0"/>
              <a:t> and </a:t>
            </a:r>
            <a:r>
              <a:rPr lang="en-US" sz="3200" b="1" dirty="0"/>
              <a:t>efficiency</a:t>
            </a:r>
            <a:r>
              <a:rPr lang="en-US" sz="3200" dirty="0"/>
              <a:t> of IT processes and services, in line with the concept of continual improvement adopted in ISO 20000.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B8D81-B29F-4ED7-8403-00AD7667B3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077585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2C17A11-D7B9-4593-B62D-0E761ABB7B97}" type="datetime1">
              <a:rPr lang="en-US"/>
              <a:pPr>
                <a:spcAft>
                  <a:spcPts val="600"/>
                </a:spcAft>
              </a:pPr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CAB88-89B2-4A7D-A042-004BB936B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077585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Northeastern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B099B-683C-4A30-9BBC-F0A0F2B1E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77585"/>
            <a:ext cx="2743200" cy="365125"/>
          </a:xfrm>
          <a:prstGeom prst="ellipse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1643143-1E3B-4490-9A34-7B19D5CAC1A8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21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860C32-AA0D-46FD-991A-5DA7224F8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/>
              <a:t>What is ISO 20000?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24DC3-68CD-49FA-89CA-6AC02D4E3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ISO 20000 </a:t>
            </a:r>
            <a:r>
              <a:rPr lang="en-US" dirty="0"/>
              <a:t>is the first ever international standard for </a:t>
            </a:r>
            <a:r>
              <a:rPr lang="en-US" b="1" dirty="0"/>
              <a:t>IT service management</a:t>
            </a:r>
            <a:r>
              <a:rPr lang="en-US" dirty="0"/>
              <a:t>. </a:t>
            </a:r>
          </a:p>
          <a:p>
            <a:r>
              <a:rPr lang="en-US" dirty="0"/>
              <a:t>Its main focus is </a:t>
            </a:r>
            <a:r>
              <a:rPr lang="en-US" b="1" dirty="0"/>
              <a:t>continual improvement </a:t>
            </a:r>
            <a:r>
              <a:rPr lang="en-US" dirty="0"/>
              <a:t>of IT services. </a:t>
            </a:r>
          </a:p>
          <a:p>
            <a:r>
              <a:rPr lang="en-US" dirty="0"/>
              <a:t>The standard works by setting </a:t>
            </a:r>
            <a:r>
              <a:rPr lang="en-US" b="1" dirty="0"/>
              <a:t>benchmarks</a:t>
            </a:r>
            <a:r>
              <a:rPr lang="en-US" dirty="0"/>
              <a:t> for companies based on evidence. </a:t>
            </a:r>
          </a:p>
          <a:p>
            <a:r>
              <a:rPr lang="en-US" b="1" dirty="0"/>
              <a:t>Achieving</a:t>
            </a:r>
            <a:r>
              <a:rPr lang="en-US" dirty="0"/>
              <a:t> these benchmarks proves that a company is capable of </a:t>
            </a:r>
            <a:r>
              <a:rPr lang="en-US" b="1" dirty="0"/>
              <a:t>consistent</a:t>
            </a:r>
            <a:r>
              <a:rPr lang="en-US" dirty="0"/>
              <a:t> excellence. </a:t>
            </a:r>
          </a:p>
          <a:p>
            <a:r>
              <a:rPr lang="en-US" dirty="0"/>
              <a:t>The requirements include the </a:t>
            </a:r>
            <a:r>
              <a:rPr lang="en-US" b="1" dirty="0"/>
              <a:t>design, transition, delivery </a:t>
            </a:r>
            <a:r>
              <a:rPr lang="en-US" dirty="0"/>
              <a:t>and improvement of services. </a:t>
            </a:r>
          </a:p>
          <a:p>
            <a:r>
              <a:rPr lang="en-US" b="1" dirty="0"/>
              <a:t>Achievement</a:t>
            </a:r>
            <a:r>
              <a:rPr lang="en-US" dirty="0"/>
              <a:t> ISO 20000 certification shows an organizations </a:t>
            </a:r>
            <a:r>
              <a:rPr lang="en-US" b="1" dirty="0"/>
              <a:t>dedication</a:t>
            </a:r>
            <a:r>
              <a:rPr lang="en-US" dirty="0"/>
              <a:t> to an advanced IT Service Management approach.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1FE41-A66B-48B2-AC12-440892E86E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077585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F9BA066-8564-4B07-8369-5186B2C8C377}" type="datetime1">
              <a:rPr lang="en-US"/>
              <a:pPr>
                <a:spcAft>
                  <a:spcPts val="600"/>
                </a:spcAft>
              </a:pPr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2B403-CA3F-4306-BDA6-86487663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077585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Northeastern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EB238-6EC6-496D-9B45-E38DA9725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77585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1643143-1E3B-4490-9A34-7B19D5CAC1A8}" type="slidenum">
              <a:rPr lang="en-US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53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860C32-AA0D-46FD-991A-5DA7224F8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Who can use ISO 20000 Certification?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24DC3-68CD-49FA-89CA-6AC02D4E3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Organizations </a:t>
            </a:r>
            <a:r>
              <a:rPr lang="en-US" sz="2400" b="1" dirty="0"/>
              <a:t>seeking services </a:t>
            </a:r>
            <a:r>
              <a:rPr lang="en-US" sz="2400" dirty="0"/>
              <a:t>from service providers and requiring assurance that their service requirements will be </a:t>
            </a:r>
            <a:r>
              <a:rPr lang="en-US" sz="2400" b="1" dirty="0"/>
              <a:t>fulfilled</a:t>
            </a:r>
            <a:r>
              <a:rPr lang="en-US" sz="2400" dirty="0"/>
              <a:t>.</a:t>
            </a:r>
          </a:p>
          <a:p>
            <a:r>
              <a:rPr lang="en-US" sz="2400" dirty="0"/>
              <a:t>Organizations that require a </a:t>
            </a:r>
            <a:r>
              <a:rPr lang="en-US" sz="2400" b="1" dirty="0"/>
              <a:t>consistent</a:t>
            </a:r>
            <a:r>
              <a:rPr lang="en-US" sz="2400" dirty="0"/>
              <a:t> approach by all its service providers, including those in a supply chain.</a:t>
            </a:r>
          </a:p>
          <a:p>
            <a:r>
              <a:rPr lang="en-US" sz="2400" dirty="0"/>
              <a:t>Service providers which intend to demonstrate their </a:t>
            </a:r>
            <a:r>
              <a:rPr lang="en-US" sz="2400" b="1" dirty="0"/>
              <a:t>capability</a:t>
            </a:r>
            <a:r>
              <a:rPr lang="en-US" sz="2400" dirty="0"/>
              <a:t> for the design, transition, delivery and improvement of services.</a:t>
            </a:r>
          </a:p>
          <a:p>
            <a:r>
              <a:rPr lang="en-US" sz="2400" dirty="0"/>
              <a:t>Service providers who </a:t>
            </a:r>
            <a:r>
              <a:rPr lang="en-US" sz="2400" b="1" dirty="0"/>
              <a:t>monitor</a:t>
            </a:r>
            <a:r>
              <a:rPr lang="en-US" sz="2400" dirty="0"/>
              <a:t>, </a:t>
            </a:r>
            <a:r>
              <a:rPr lang="en-US" sz="2400" b="1" dirty="0"/>
              <a:t>measure</a:t>
            </a:r>
            <a:r>
              <a:rPr lang="en-US" sz="2400" dirty="0"/>
              <a:t> and review its service management processes and services.</a:t>
            </a:r>
          </a:p>
          <a:p>
            <a:r>
              <a:rPr lang="en-US" sz="2400" dirty="0"/>
              <a:t>Any IT service organization that wishes to demonstrate an </a:t>
            </a:r>
            <a:r>
              <a:rPr lang="en-US" sz="2400" b="1" dirty="0"/>
              <a:t>advanced</a:t>
            </a:r>
            <a:r>
              <a:rPr lang="en-US" sz="2400" dirty="0"/>
              <a:t> IT service management approach.</a:t>
            </a: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B2717-6293-4935-A281-B4D0DFB1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077585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0C2BE16-D053-4D6E-A1DB-05AD64CACC33}" type="datetime1">
              <a:rPr lang="en-US"/>
              <a:pPr>
                <a:spcAft>
                  <a:spcPts val="600"/>
                </a:spcAft>
              </a:pPr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22034-C122-4959-A407-55AEAC3F4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077585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Northeastern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42BF7-0CB6-4AE1-8C67-E3E82CEC3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77585"/>
            <a:ext cx="2743200" cy="365125"/>
          </a:xfrm>
          <a:prstGeom prst="ellipse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1643143-1E3B-4490-9A34-7B19D5CAC1A8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99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7A5AEF-1607-453B-8103-7B0F37B82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Change vs. Release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E16D1-0A72-43BC-B470-C10246C8C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What are Change &amp; Release Management?</a:t>
            </a:r>
          </a:p>
          <a:p>
            <a:r>
              <a:rPr lang="en-US" sz="3200" dirty="0">
                <a:solidFill>
                  <a:srgbClr val="000000"/>
                </a:solidFill>
              </a:rPr>
              <a:t>What are their differences?</a:t>
            </a:r>
          </a:p>
          <a:p>
            <a:r>
              <a:rPr lang="en-US" sz="3200" dirty="0">
                <a:solidFill>
                  <a:srgbClr val="000000"/>
                </a:solidFill>
              </a:rPr>
              <a:t>What are their processes?</a:t>
            </a:r>
          </a:p>
          <a:p>
            <a:r>
              <a:rPr lang="en-US" sz="3200" dirty="0">
                <a:solidFill>
                  <a:srgbClr val="000000"/>
                </a:solidFill>
              </a:rPr>
              <a:t>ITIL Definitions and Services</a:t>
            </a:r>
          </a:p>
          <a:p>
            <a:r>
              <a:rPr lang="en-US" sz="3200" dirty="0">
                <a:solidFill>
                  <a:srgbClr val="000000"/>
                </a:solidFill>
              </a:rPr>
              <a:t>ISO 20000 Certification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38E0B-FB5A-472B-A92A-BD7350F98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3BBF-D5AD-45F0-BA6E-86BC3494C37D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B1B92-527A-4790-97A2-6BAC7C56B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Northeastern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3D745-6258-48C4-BF69-3A2E2390C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3143-1E3B-4490-9A34-7B19D5CAC1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60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ctangle 141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675F4C-352F-479D-9985-187D482C4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ITIL Release Manager Responsibilities</a:t>
            </a:r>
          </a:p>
        </p:txBody>
      </p:sp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0487B919-BF77-4387-B3FC-33E772A14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8788"/>
            <a:ext cx="10515600" cy="4200374"/>
          </a:xfrm>
        </p:spPr>
        <p:txBody>
          <a:bodyPr>
            <a:noAutofit/>
          </a:bodyPr>
          <a:lstStyle/>
          <a:p>
            <a:pPr lvl="0"/>
            <a:r>
              <a:rPr lang="en-US" sz="1600" dirty="0"/>
              <a:t>Drive </a:t>
            </a:r>
            <a:r>
              <a:rPr lang="en-US" sz="1600" b="1" dirty="0"/>
              <a:t>planning &amp; delivery </a:t>
            </a:r>
            <a:r>
              <a:rPr lang="en-US" sz="1600" dirty="0"/>
              <a:t>of high-quality enterprise IT software releases. </a:t>
            </a:r>
          </a:p>
          <a:p>
            <a:pPr lvl="0"/>
            <a:r>
              <a:rPr lang="en-US" sz="1600" dirty="0"/>
              <a:t>Manage </a:t>
            </a:r>
            <a:r>
              <a:rPr lang="en-US" sz="1600" b="1" dirty="0"/>
              <a:t>release schedules </a:t>
            </a:r>
            <a:r>
              <a:rPr lang="en-US" sz="1600" dirty="0"/>
              <a:t>and milestones. </a:t>
            </a:r>
          </a:p>
          <a:p>
            <a:pPr lvl="0"/>
            <a:r>
              <a:rPr lang="en-US" sz="1600" b="1" dirty="0"/>
              <a:t>Assemble and lead multiple cross-functional teams </a:t>
            </a:r>
            <a:r>
              <a:rPr lang="en-US" sz="1600" dirty="0"/>
              <a:t>to support IT application releases of varying size, complexity and duration. </a:t>
            </a:r>
          </a:p>
          <a:p>
            <a:pPr lvl="0"/>
            <a:r>
              <a:rPr lang="en-US" sz="1600" b="1" dirty="0"/>
              <a:t>Collaborate</a:t>
            </a:r>
            <a:r>
              <a:rPr lang="en-US" sz="1600" dirty="0"/>
              <a:t> and manage release processes across all functions within IT and with business stakeholders </a:t>
            </a:r>
          </a:p>
          <a:p>
            <a:pPr lvl="0"/>
            <a:r>
              <a:rPr lang="en-US" sz="1600" b="1" dirty="0"/>
              <a:t>Manage change control </a:t>
            </a:r>
            <a:r>
              <a:rPr lang="en-US" sz="1600" dirty="0"/>
              <a:t>processes for the releases. </a:t>
            </a:r>
          </a:p>
          <a:p>
            <a:pPr lvl="0"/>
            <a:r>
              <a:rPr lang="en-US" sz="1600" dirty="0"/>
              <a:t>Implement </a:t>
            </a:r>
            <a:r>
              <a:rPr lang="en-US" sz="1600" b="1" dirty="0"/>
              <a:t>best practices </a:t>
            </a:r>
            <a:r>
              <a:rPr lang="en-US" sz="1600" dirty="0"/>
              <a:t>consistent with an agile development methodology. </a:t>
            </a:r>
          </a:p>
          <a:p>
            <a:pPr lvl="0"/>
            <a:r>
              <a:rPr lang="en-US" sz="1600" b="1" dirty="0"/>
              <a:t>Define and manage release </a:t>
            </a:r>
            <a:r>
              <a:rPr lang="en-US" sz="1600" dirty="0"/>
              <a:t>readiness and success criteria based on business requirements. </a:t>
            </a:r>
          </a:p>
          <a:p>
            <a:pPr lvl="0"/>
            <a:r>
              <a:rPr lang="en-US" sz="1600" dirty="0"/>
              <a:t>Proactively </a:t>
            </a:r>
            <a:r>
              <a:rPr lang="en-US" sz="1600" b="1" dirty="0"/>
              <a:t>identify and mitigate </a:t>
            </a:r>
            <a:r>
              <a:rPr lang="en-US" sz="1600" dirty="0"/>
              <a:t>risks and remove obstacles to release </a:t>
            </a:r>
          </a:p>
          <a:p>
            <a:pPr lvl="0"/>
            <a:r>
              <a:rPr lang="en-US" sz="1600" dirty="0"/>
              <a:t>Guide the </a:t>
            </a:r>
            <a:r>
              <a:rPr lang="en-US" sz="1600" b="1" dirty="0"/>
              <a:t>completion of root cause analysis </a:t>
            </a:r>
            <a:r>
              <a:rPr lang="en-US" sz="1600" dirty="0"/>
              <a:t>to ensure issues do not recur. </a:t>
            </a:r>
          </a:p>
          <a:p>
            <a:pPr lvl="0"/>
            <a:r>
              <a:rPr lang="en-US" sz="1600" dirty="0"/>
              <a:t>Perform </a:t>
            </a:r>
            <a:r>
              <a:rPr lang="en-US" sz="1600" b="1" dirty="0"/>
              <a:t>environment planning</a:t>
            </a:r>
            <a:r>
              <a:rPr lang="en-US" sz="1600" dirty="0"/>
              <a:t>, provisioning, and management required to support the releases </a:t>
            </a:r>
          </a:p>
          <a:p>
            <a:pPr lvl="0"/>
            <a:r>
              <a:rPr lang="en-US" sz="1600" dirty="0"/>
              <a:t>Provide </a:t>
            </a:r>
            <a:r>
              <a:rPr lang="en-US" sz="1600" b="1" dirty="0"/>
              <a:t>oversight for deployment </a:t>
            </a:r>
            <a:r>
              <a:rPr lang="en-US" sz="1600" dirty="0"/>
              <a:t>of releases into production environments through ensuring release readiness and adequate deployment</a:t>
            </a:r>
            <a:r>
              <a:rPr lang="en-US" sz="1600" b="1" dirty="0"/>
              <a:t> </a:t>
            </a:r>
            <a:r>
              <a:rPr lang="en-US" sz="1600" b="1" dirty="0" err="1"/>
              <a:t>runlist</a:t>
            </a:r>
            <a:r>
              <a:rPr lang="en-US" sz="1600" b="1" dirty="0"/>
              <a:t> </a:t>
            </a:r>
            <a:r>
              <a:rPr lang="en-US" sz="1600" dirty="0"/>
              <a:t>handoff to Service Delivery. </a:t>
            </a:r>
          </a:p>
          <a:p>
            <a:pPr lvl="0"/>
            <a:r>
              <a:rPr lang="en-US" sz="1600" dirty="0"/>
              <a:t>Communicate plans and status, and escalate issues as required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725B1-E357-4829-9D53-A960CB09C8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077585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98B54A9-C659-43E0-84BF-AA03ED554DEC}" type="datetime1">
              <a:rPr lang="en-US" smtClean="0"/>
              <a:pPr>
                <a:spcAft>
                  <a:spcPts val="600"/>
                </a:spcAft>
              </a:pPr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52758-777D-42E4-B76C-425AF2856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077585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Northeastern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F1027-4A24-494F-9495-19CF9B08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77585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1643143-1E3B-4490-9A34-7B19D5CAC1A8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74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69F64-9C07-4211-BFFB-63C209032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Version Control System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B38FC-D471-4EFD-9F14-17B79F323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Benefits:</a:t>
            </a:r>
          </a:p>
          <a:p>
            <a:pPr lvl="1"/>
            <a:r>
              <a:rPr lang="en-US" dirty="0"/>
              <a:t>The main advantages of using a </a:t>
            </a:r>
            <a:r>
              <a:rPr lang="en-US" b="1" dirty="0"/>
              <a:t>version control system </a:t>
            </a:r>
            <a:r>
              <a:rPr lang="en-US" dirty="0"/>
              <a:t>include </a:t>
            </a:r>
            <a:r>
              <a:rPr lang="en-US" b="1" dirty="0"/>
              <a:t>streamlining</a:t>
            </a:r>
            <a:r>
              <a:rPr lang="en-US" dirty="0"/>
              <a:t> the development process, </a:t>
            </a:r>
            <a:r>
              <a:rPr lang="en-US" b="1" dirty="0"/>
              <a:t>management</a:t>
            </a:r>
            <a:r>
              <a:rPr lang="en-US" dirty="0"/>
              <a:t> of code for multiple projects and </a:t>
            </a:r>
            <a:r>
              <a:rPr lang="en-US" b="1" dirty="0"/>
              <a:t>keeping a history </a:t>
            </a:r>
            <a:r>
              <a:rPr lang="en-US" dirty="0"/>
              <a:t>of all changes within a code.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 version control software </a:t>
            </a:r>
            <a:r>
              <a:rPr lang="en-US" b="1" dirty="0"/>
              <a:t>saves</a:t>
            </a:r>
            <a:r>
              <a:rPr lang="en-US" dirty="0"/>
              <a:t> all the changes in a repository. Hence, if the developers make a mistake, they can undo it. At the same time, they can </a:t>
            </a:r>
            <a:r>
              <a:rPr lang="en-US" u="sng" dirty="0"/>
              <a:t>compare the new code with a previous version(s) </a:t>
            </a:r>
            <a:r>
              <a:rPr lang="en-US" dirty="0"/>
              <a:t>to resolve their grievance. 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This can </a:t>
            </a:r>
            <a:r>
              <a:rPr lang="en-US" b="1" dirty="0"/>
              <a:t>reduce human errors </a:t>
            </a:r>
            <a:r>
              <a:rPr lang="en-US" dirty="0"/>
              <a:t>and </a:t>
            </a:r>
            <a:r>
              <a:rPr lang="en-US" b="1" dirty="0"/>
              <a:t>unintended consequences </a:t>
            </a:r>
            <a:r>
              <a:rPr lang="en-US" dirty="0"/>
              <a:t>to a great extent.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F8A06-2FAA-4508-8F72-A452526F7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64BD-1B8A-4D5E-A9BD-A71572299552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E90D4-427F-474B-A5C7-CB0053745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Northeastern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B2AE2-CE08-47D2-8BDE-4EC997487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3143-1E3B-4490-9A34-7B19D5CAC1A8}" type="slidenum">
              <a:rPr lang="en-US" smtClean="0"/>
              <a:t>21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BF3134-3AA5-4BDC-8634-A6CC2E141B82}"/>
              </a:ext>
            </a:extLst>
          </p:cNvPr>
          <p:cNvSpPr txBox="1"/>
          <p:nvPr/>
        </p:nvSpPr>
        <p:spPr>
          <a:xfrm>
            <a:off x="886968" y="6131471"/>
            <a:ext cx="472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https://hackernoon.com/top-10-version-control-systems-4d314cf7adea</a:t>
            </a:r>
          </a:p>
        </p:txBody>
      </p:sp>
    </p:spTree>
    <p:extLst>
      <p:ext uri="{BB962C8B-B14F-4D97-AF65-F5344CB8AC3E}">
        <p14:creationId xmlns:p14="http://schemas.microsoft.com/office/powerpoint/2010/main" val="1725544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77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C6CE54-B4B7-4AA8-86FF-ED6F3C82D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Source or Version Control Systems</a:t>
            </a:r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0ECBBE91-B973-4541-B038-7F2203B9B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1845" y="736979"/>
            <a:ext cx="7840639" cy="548284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63660-D300-4FA1-B2EE-E1E061697C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9B264BD-1B8A-4D5E-A9BD-A71572299552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9/26/2019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3C7F6-DB05-43BD-9FF8-8F87A4425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Northeastern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02B22-767F-4678-A55C-C2716BFC9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1643143-1E3B-4490-9A34-7B19D5CAC1A8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236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A5DD9830-BECB-4757-AB01-296FE33C9C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0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43F19-5D71-4BBA-9737-3286CC3E15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9B264BD-1B8A-4D5E-A9BD-A71572299552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9/26/2019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92119-81FD-4DE7-83FF-B8921161F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Northeastern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BB73A-8A38-4F52-9B47-165DD7B88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1643143-1E3B-4490-9A34-7B19D5CAC1A8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406EF9-B3DE-4662-8C56-80A1706730B0}"/>
              </a:ext>
            </a:extLst>
          </p:cNvPr>
          <p:cNvSpPr txBox="1"/>
          <p:nvPr/>
        </p:nvSpPr>
        <p:spPr>
          <a:xfrm>
            <a:off x="0" y="6858000"/>
            <a:ext cx="5206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https://financesonline.com/version-control-systems/</a:t>
            </a:r>
          </a:p>
        </p:txBody>
      </p:sp>
    </p:spTree>
    <p:extLst>
      <p:ext uri="{BB962C8B-B14F-4D97-AF65-F5344CB8AC3E}">
        <p14:creationId xmlns:p14="http://schemas.microsoft.com/office/powerpoint/2010/main" val="26150597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19">
            <a:extLst>
              <a:ext uri="{FF2B5EF4-FFF2-40B4-BE49-F238E27FC236}">
                <a16:creationId xmlns:a16="http://schemas.microsoft.com/office/drawing/2014/main" id="{D4C3103B-AE2E-41DA-8805-65F1A948F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21">
            <a:extLst>
              <a:ext uri="{FF2B5EF4-FFF2-40B4-BE49-F238E27FC236}">
                <a16:creationId xmlns:a16="http://schemas.microsoft.com/office/drawing/2014/main" id="{E3BC0C31-69A7-4200-9AFE-927230E1E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F57A0D-E846-4743-BEC0-B18F3B27B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4894262"/>
            <a:ext cx="10307952" cy="1325563"/>
          </a:xfrm>
        </p:spPr>
        <p:txBody>
          <a:bodyPr>
            <a:normAutofit/>
          </a:bodyPr>
          <a:lstStyle/>
          <a:p>
            <a:r>
              <a:rPr lang="en-US"/>
              <a:t>Version Control System - Example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030DB136-274B-4816-99B7-8C1D400AA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67" y="701019"/>
            <a:ext cx="7140415" cy="3555064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400" b="1" dirty="0">
                <a:latin typeface="medium-content-sans-serif-font"/>
              </a:rPr>
              <a:t>CVS Version Control (Concurrent Versions System)</a:t>
            </a:r>
          </a:p>
          <a:p>
            <a:r>
              <a:rPr lang="en-US" sz="2400" dirty="0">
                <a:latin typeface="medium-content-serif-font"/>
              </a:rPr>
              <a:t>CVS is one of the </a:t>
            </a:r>
            <a:r>
              <a:rPr lang="en-US" sz="2400" b="1" dirty="0">
                <a:latin typeface="medium-content-serif-font"/>
              </a:rPr>
              <a:t>oldest</a:t>
            </a:r>
            <a:r>
              <a:rPr lang="en-US" sz="2400" dirty="0">
                <a:latin typeface="medium-content-serif-font"/>
              </a:rPr>
              <a:t> version control system and is a well-known tool among both commercial and open source developers. It allows you to </a:t>
            </a:r>
            <a:r>
              <a:rPr lang="en-US" sz="2400" b="1" dirty="0">
                <a:latin typeface="medium-content-serif-font"/>
              </a:rPr>
              <a:t>check out </a:t>
            </a:r>
            <a:r>
              <a:rPr lang="en-US" sz="2400" dirty="0">
                <a:latin typeface="medium-content-serif-font"/>
              </a:rPr>
              <a:t>the code you are planning to work on, and </a:t>
            </a:r>
            <a:r>
              <a:rPr lang="en-US" sz="2400" b="1" dirty="0">
                <a:latin typeface="medium-content-serif-font"/>
              </a:rPr>
              <a:t>check-in</a:t>
            </a:r>
            <a:r>
              <a:rPr lang="en-US" sz="2400" dirty="0">
                <a:latin typeface="medium-content-serif-font"/>
              </a:rPr>
              <a:t> the changes.</a:t>
            </a:r>
          </a:p>
          <a:p>
            <a:r>
              <a:rPr lang="en-US" sz="2400" dirty="0">
                <a:latin typeface="medium-content-serif-font"/>
              </a:rPr>
              <a:t>It has the capability to handle projects with </a:t>
            </a:r>
            <a:r>
              <a:rPr lang="en-US" sz="2400" dirty="0">
                <a:highlight>
                  <a:srgbClr val="FFFF00"/>
                </a:highlight>
                <a:latin typeface="medium-content-serif-font"/>
              </a:rPr>
              <a:t>multiple branches</a:t>
            </a:r>
            <a:r>
              <a:rPr lang="en-US" sz="2400" dirty="0">
                <a:latin typeface="medium-content-serif-font"/>
              </a:rPr>
              <a:t> so that teams can </a:t>
            </a:r>
            <a:r>
              <a:rPr lang="en-US" sz="2400" b="1" dirty="0">
                <a:latin typeface="medium-content-serif-font"/>
              </a:rPr>
              <a:t>merge</a:t>
            </a:r>
            <a:r>
              <a:rPr lang="en-US" sz="2400" dirty="0">
                <a:latin typeface="medium-content-serif-font"/>
              </a:rPr>
              <a:t> their code changes and contribute unique features to the project.</a:t>
            </a:r>
          </a:p>
          <a:p>
            <a:r>
              <a:rPr lang="en-US" sz="2400" dirty="0">
                <a:latin typeface="medium-content-serif-font"/>
              </a:rPr>
              <a:t>Since CVS is here for a long time now, it is the most mature version control software.</a:t>
            </a:r>
          </a:p>
          <a:p>
            <a:endParaRPr lang="en-US" sz="2400" dirty="0"/>
          </a:p>
        </p:txBody>
      </p:sp>
      <p:cxnSp>
        <p:nvCxnSpPr>
          <p:cNvPr id="44" name="Straight Connector 23">
            <a:extLst>
              <a:ext uri="{FF2B5EF4-FFF2-40B4-BE49-F238E27FC236}">
                <a16:creationId xmlns:a16="http://schemas.microsoft.com/office/drawing/2014/main" id="{45B5AFC7-2F07-4F7B-9151-E45D7548D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25">
            <a:extLst>
              <a:ext uri="{FF2B5EF4-FFF2-40B4-BE49-F238E27FC236}">
                <a16:creationId xmlns:a16="http://schemas.microsoft.com/office/drawing/2014/main" id="{CB1340FC-C4E2-4CD5-9BCA-7A022E8B4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99996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DC39D-6EDE-414B-A387-D5455442C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8240" y="6356350"/>
            <a:ext cx="6293594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Northeastern University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68D15-CCAC-4391-A3B3-C7579FCF4B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61959" y="6356350"/>
            <a:ext cx="2892733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89B264BD-1B8A-4D5E-A9BD-A71572299552}" type="datetime1">
              <a:rPr lang="en-US" sz="1100">
                <a:solidFill>
                  <a:prstClr val="black">
                    <a:tint val="75000"/>
                  </a:prstClr>
                </a:solidFill>
              </a:rPr>
              <a:pPr algn="r">
                <a:spcAft>
                  <a:spcPts val="600"/>
                </a:spcAft>
              </a:pPr>
              <a:t>9/26/2019</a:t>
            </a:fld>
            <a:endParaRPr lang="en-US" sz="11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C5367-5B8C-4D0C-90D3-8D20A66D2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4767" y="6350238"/>
            <a:ext cx="365760" cy="365125"/>
          </a:xfrm>
          <a:prstGeom prst="ellipse">
            <a:avLst/>
          </a:prstGeom>
          <a:solidFill>
            <a:srgbClr val="595959"/>
          </a:solidFill>
        </p:spPr>
        <p:txBody>
          <a:bodyPr>
            <a:normAutofit fontScale="55000" lnSpcReduction="20000"/>
          </a:bodyPr>
          <a:lstStyle/>
          <a:p>
            <a:pPr algn="ctr">
              <a:spcAft>
                <a:spcPts val="600"/>
              </a:spcAft>
            </a:pPr>
            <a:fld id="{51643143-1E3B-4490-9A34-7B19D5CAC1A8}" type="slidenum">
              <a:rPr lang="en-US" sz="105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24</a:t>
            </a:fld>
            <a:endParaRPr lang="en-US" sz="10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933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4CE95-83F9-4578-A37B-A26E0F24B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and Release Management</a:t>
            </a:r>
            <a:br>
              <a:rPr lang="en-US" dirty="0"/>
            </a:br>
            <a:r>
              <a:rPr lang="en-US" dirty="0"/>
              <a:t>ISO-20000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E19D5-43D7-4A35-9660-FC3B78138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https://advisera.com/20000academy/knowledgebase/change-advisory-board-itil-advise-approve/</a:t>
            </a:r>
            <a:endParaRPr lang="en-US" dirty="0"/>
          </a:p>
          <a:p>
            <a:r>
              <a:rPr lang="en-US" dirty="0">
                <a:hlinkClick r:id="rId3"/>
              </a:rPr>
              <a:t>https://www.cherwell.com/library/essential-guides/essential-guide-to-itil-change-management/</a:t>
            </a:r>
            <a:endParaRPr lang="en-US" dirty="0"/>
          </a:p>
          <a:p>
            <a:r>
              <a:rPr lang="en-US" dirty="0">
                <a:hlinkClick r:id="rId4"/>
              </a:rPr>
              <a:t>https://www.sunviewsoftware.com/blog/learn/blog/five-changes-that-require-cab-change</a:t>
            </a:r>
            <a:endParaRPr lang="en-US" dirty="0"/>
          </a:p>
          <a:p>
            <a:r>
              <a:rPr lang="en-US" dirty="0">
                <a:hlinkClick r:id="rId5"/>
              </a:rPr>
              <a:t>https://www.bmc.com/blogs/iso-20000-vs-itil-whats-the-difference-and-how-are-they-related/</a:t>
            </a:r>
            <a:endParaRPr lang="en-US" dirty="0"/>
          </a:p>
          <a:p>
            <a:r>
              <a:rPr lang="en-US" dirty="0">
                <a:hlinkClick r:id="rId6"/>
              </a:rPr>
              <a:t>http://www.bu.edu/tech/files/2012/06/RM-Quick-Refv3.pdf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8D69A-BEB6-41DC-AF24-E417EDB3C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D409-2E60-4FD8-A961-520167FA7935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4A233-B12B-4909-B7B6-F7A827C77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Northeastern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3138B-DCE4-4C79-848B-2BC1FDB5D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3143-1E3B-4490-9A34-7B19D5CAC1A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96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E58D5-4076-4B17-BAC7-FC4E79787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Definition of a "Change"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606C8-4FB5-47F9-9DBA-906D98E49E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9B264BD-1B8A-4D5E-A9BD-A71572299552}" type="datetime1">
              <a:rPr lang="en-US" smtClean="0"/>
              <a:pPr>
                <a:spcAft>
                  <a:spcPts val="600"/>
                </a:spcAft>
              </a:pPr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43A65-E0CE-4947-BC5C-B02FAB934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Northeastern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C771B-59D9-495D-8A26-453EDD238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1643143-1E3B-4490-9A34-7B19D5CAC1A8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533C5D67-259A-49B5-85F8-FFC9A133AC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57999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5162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F6A01-E7F3-412D-8DC1-CB92D1C4D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Change Management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2662A8-AFC1-411F-ACA8-E667F842BD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DF41C55-A653-46E3-8829-8DD3E2F36919}" type="datetime1">
              <a:rPr lang="en-US"/>
              <a:pPr>
                <a:spcAft>
                  <a:spcPts val="600"/>
                </a:spcAft>
              </a:pPr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5C3B4-AD7D-4BE9-8008-3D743C932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Northeastern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388DD-F167-4E3A-99D4-C3AA8B594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1643143-1E3B-4490-9A34-7B19D5CAC1A8}" type="slidenum">
              <a:rPr lang="en-US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15" name="Rectangle 1">
            <a:extLst>
              <a:ext uri="{FF2B5EF4-FFF2-40B4-BE49-F238E27FC236}">
                <a16:creationId xmlns:a16="http://schemas.microsoft.com/office/drawing/2014/main" id="{96B8D2EA-9D0C-443E-9C02-E8544E50FE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49425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9865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BBDED-66AA-4498-A3C5-5F98313B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Changes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03A47-B725-4E6B-94C3-077CFD173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Emergency Change/Urgent Change</a:t>
            </a:r>
          </a:p>
          <a:p>
            <a:r>
              <a:rPr lang="en-US" b="1" dirty="0"/>
              <a:t>Standard Change</a:t>
            </a:r>
          </a:p>
          <a:p>
            <a:r>
              <a:rPr lang="en-US" b="1" dirty="0"/>
              <a:t>Major Change</a:t>
            </a:r>
          </a:p>
          <a:p>
            <a:r>
              <a:rPr lang="en-US" b="1" dirty="0"/>
              <a:t>Normal Change</a:t>
            </a:r>
          </a:p>
          <a:p>
            <a:endParaRPr lang="en-US" dirty="0"/>
          </a:p>
          <a:p>
            <a:r>
              <a:rPr lang="en-US" dirty="0"/>
              <a:t>Change Requests may include:</a:t>
            </a:r>
          </a:p>
          <a:p>
            <a:pPr lvl="1"/>
            <a:r>
              <a:rPr lang="en-US" dirty="0"/>
              <a:t>Application Changes</a:t>
            </a:r>
          </a:p>
          <a:p>
            <a:pPr lvl="1"/>
            <a:r>
              <a:rPr lang="en-US" dirty="0"/>
              <a:t>Hardware Changes</a:t>
            </a:r>
          </a:p>
          <a:p>
            <a:pPr lvl="1"/>
            <a:r>
              <a:rPr lang="en-US" dirty="0"/>
              <a:t>Software Changes</a:t>
            </a:r>
          </a:p>
          <a:p>
            <a:pPr lvl="1"/>
            <a:r>
              <a:rPr lang="en-US" dirty="0"/>
              <a:t>Network Changes</a:t>
            </a:r>
          </a:p>
          <a:p>
            <a:pPr lvl="1"/>
            <a:r>
              <a:rPr lang="en-US" dirty="0"/>
              <a:t>Documentation Changes</a:t>
            </a:r>
          </a:p>
          <a:p>
            <a:pPr lvl="1"/>
            <a:r>
              <a:rPr lang="en-US" dirty="0"/>
              <a:t>Environmental Changes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62404-CCE0-4E70-9B5C-6BA0438AA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64BD-1B8A-4D5E-A9BD-A71572299552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56261-B1C5-4938-A82A-978C36E44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Northeastern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1B1EE-92C6-4322-B376-B1D999B36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3143-1E3B-4490-9A34-7B19D5CAC1A8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700247-25B2-464A-B7AA-D3D6136A1A43}"/>
              </a:ext>
            </a:extLst>
          </p:cNvPr>
          <p:cNvSpPr txBox="1"/>
          <p:nvPr/>
        </p:nvSpPr>
        <p:spPr>
          <a:xfrm>
            <a:off x="7321296" y="6356350"/>
            <a:ext cx="34442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https://www.cherwell.com/library/essential-guides/essential-guide-to-itil-change-management/</a:t>
            </a:r>
          </a:p>
        </p:txBody>
      </p:sp>
    </p:spTree>
    <p:extLst>
      <p:ext uri="{BB962C8B-B14F-4D97-AF65-F5344CB8AC3E}">
        <p14:creationId xmlns:p14="http://schemas.microsoft.com/office/powerpoint/2010/main" val="3558918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0BB22-74BF-4D8D-AD6F-52FD3F1E6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2074363"/>
            <a:ext cx="284379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Change Management Process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1ED0AF18-D057-4FEF-BAA4-31224EE927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8400" y="219706"/>
            <a:ext cx="8078800" cy="642957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62C5A7-642D-47CC-8D1F-3662D5D5C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A7F1-3E28-4052-BAB2-1E92CDE2EE89}" type="datetime1">
              <a:rPr lang="en-US" smtClean="0"/>
              <a:t>9/26/2019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9E8F1-4255-4731-BE9B-3E7FD3500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Northeastern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23652A-D25D-4716-B8E1-BF7F891C7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3143-1E3B-4490-9A34-7B19D5CAC1A8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32D92A-8F85-4CBC-9E34-6694490246C4}"/>
              </a:ext>
            </a:extLst>
          </p:cNvPr>
          <p:cNvSpPr txBox="1"/>
          <p:nvPr/>
        </p:nvSpPr>
        <p:spPr>
          <a:xfrm>
            <a:off x="382137" y="5104263"/>
            <a:ext cx="2843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CAB: Change Advisory Board</a:t>
            </a:r>
          </a:p>
          <a:p>
            <a:r>
              <a:rPr lang="en-US" dirty="0"/>
              <a:t>CR: Change Request</a:t>
            </a:r>
          </a:p>
        </p:txBody>
      </p:sp>
    </p:spTree>
    <p:extLst>
      <p:ext uri="{BB962C8B-B14F-4D97-AF65-F5344CB8AC3E}">
        <p14:creationId xmlns:p14="http://schemas.microsoft.com/office/powerpoint/2010/main" val="2311067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02F2-48F6-4448-A16F-0FFD50FB2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Definition of a “Release”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282AB-AAC8-4D6F-A067-45F9AA3DC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release</a:t>
            </a:r>
            <a:r>
              <a:rPr lang="en-US" dirty="0"/>
              <a:t> (or a Software Release) is the distribution of the final version of an application. A software </a:t>
            </a:r>
            <a:r>
              <a:rPr lang="en-US" b="1" dirty="0"/>
              <a:t>release</a:t>
            </a:r>
            <a:r>
              <a:rPr lang="en-US" dirty="0"/>
              <a:t> may be either public or private and generally constitutes the initial generation of a </a:t>
            </a:r>
            <a:r>
              <a:rPr lang="en-US" b="1" dirty="0"/>
              <a:t>new</a:t>
            </a:r>
            <a:r>
              <a:rPr lang="en-US" dirty="0"/>
              <a:t> or </a:t>
            </a:r>
            <a:r>
              <a:rPr lang="en-US" b="1" dirty="0"/>
              <a:t>upgraded</a:t>
            </a:r>
            <a:r>
              <a:rPr lang="en-US" dirty="0"/>
              <a:t> application. </a:t>
            </a:r>
          </a:p>
          <a:p>
            <a:r>
              <a:rPr lang="en-US" dirty="0"/>
              <a:t>A </a:t>
            </a:r>
            <a:r>
              <a:rPr lang="en-US" b="1" dirty="0"/>
              <a:t>release</a:t>
            </a:r>
            <a:r>
              <a:rPr lang="en-US" dirty="0"/>
              <a:t> is preceded by the distribution of </a:t>
            </a:r>
            <a:r>
              <a:rPr lang="en-US" b="1" dirty="0"/>
              <a:t>Pilot</a:t>
            </a:r>
            <a:r>
              <a:rPr lang="en-US" dirty="0"/>
              <a:t> versions of the software.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159D6-D018-4A99-AC2F-7ACD221CA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64BD-1B8A-4D5E-A9BD-A71572299552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754E1-B27D-491C-B878-85A775E15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Northeastern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1B49C-DBB3-4F06-A250-03214E878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3143-1E3B-4490-9A34-7B19D5CAC1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30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F6A01-E7F3-412D-8DC1-CB92D1C4D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Release Management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519C740-7A6D-453E-AB0E-A7EA7BEBA1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BF4F3C9-9BEE-44A9-AD95-C5BF37C2C5B8}" type="datetime1">
              <a:rPr lang="en-US"/>
              <a:pPr>
                <a:spcAft>
                  <a:spcPts val="600"/>
                </a:spcAft>
              </a:pPr>
              <a:t>9/26/2019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D2C5660-E8BB-4A16-A6ED-2782F2C29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Northeastern University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61A3F42-E161-484A-9164-9E123FA1E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1643143-1E3B-4490-9A34-7B19D5CAC1A8}" type="slidenum">
              <a:rPr lang="en-US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graphicFrame>
        <p:nvGraphicFramePr>
          <p:cNvPr id="15" name="Rectangle 1">
            <a:extLst>
              <a:ext uri="{FF2B5EF4-FFF2-40B4-BE49-F238E27FC236}">
                <a16:creationId xmlns:a16="http://schemas.microsoft.com/office/drawing/2014/main" id="{E45D7C8A-2CBA-4CE0-A747-7598764D41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483773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5841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75F4C-352F-479D-9985-187D482C4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Release Cycle</a:t>
            </a:r>
          </a:p>
        </p:txBody>
      </p:sp>
      <p:pic>
        <p:nvPicPr>
          <p:cNvPr id="6" name="Picture 3" descr="cid:image002.png@01D466E3.0D45BAF0">
            <a:extLst>
              <a:ext uri="{FF2B5EF4-FFF2-40B4-BE49-F238E27FC236}">
                <a16:creationId xmlns:a16="http://schemas.microsoft.com/office/drawing/2014/main" id="{5690E013-CFA0-4A28-8890-BDDAC6248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937" y="839337"/>
            <a:ext cx="7362967" cy="526121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F9134-AC43-4761-AFD2-3F428850C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9782-9953-45D1-BD3D-E9A7663C9B6F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95A4-B3C1-457E-9DEF-641AA4C78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Northeastern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5C15C-ECC1-4F6B-A0A1-331534214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3143-1E3B-4490-9A34-7B19D5CAC1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43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1242</Words>
  <Application>Microsoft Office PowerPoint</Application>
  <PresentationFormat>Widescreen</PresentationFormat>
  <Paragraphs>197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medium-content-sans-serif-font</vt:lpstr>
      <vt:lpstr>medium-content-serif-font</vt:lpstr>
      <vt:lpstr>Office Theme</vt:lpstr>
      <vt:lpstr>Change and Release Managment</vt:lpstr>
      <vt:lpstr>Change vs. Release Management</vt:lpstr>
      <vt:lpstr>Definition of a "Change"</vt:lpstr>
      <vt:lpstr>Change Management</vt:lpstr>
      <vt:lpstr>Types of Changes</vt:lpstr>
      <vt:lpstr>Change Management Process</vt:lpstr>
      <vt:lpstr>The Definition of a “Release”</vt:lpstr>
      <vt:lpstr>Release Management</vt:lpstr>
      <vt:lpstr>Release Cycle</vt:lpstr>
      <vt:lpstr>Change Management vs  Release Management</vt:lpstr>
      <vt:lpstr>What is ITIL?</vt:lpstr>
      <vt:lpstr>ITIL Processes according to ITIL 2011</vt:lpstr>
      <vt:lpstr>ITIL: Service Strategy</vt:lpstr>
      <vt:lpstr>ITIL: Service Design</vt:lpstr>
      <vt:lpstr>ITIL: Service Transition</vt:lpstr>
      <vt:lpstr>ITIL: Service Operation</vt:lpstr>
      <vt:lpstr>ITIL: Continual Service Improvement (CSI)</vt:lpstr>
      <vt:lpstr>What is ISO 20000?</vt:lpstr>
      <vt:lpstr>Who can use ISO 20000 Certification?</vt:lpstr>
      <vt:lpstr>ITIL Release Manager Responsibilities</vt:lpstr>
      <vt:lpstr>Version Control System </vt:lpstr>
      <vt:lpstr>Source or Version Control Systems</vt:lpstr>
      <vt:lpstr>PowerPoint Presentation</vt:lpstr>
      <vt:lpstr>Version Control System - Example</vt:lpstr>
      <vt:lpstr>Change and Release Management ISO-20000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Change and Release Managment</dc:title>
  <dc:creator>Medi Servat</dc:creator>
  <cp:lastModifiedBy>Medi Servat</cp:lastModifiedBy>
  <cp:revision>1</cp:revision>
  <dcterms:created xsi:type="dcterms:W3CDTF">2019-09-26T22:28:16Z</dcterms:created>
  <dcterms:modified xsi:type="dcterms:W3CDTF">2019-09-26T22:28:45Z</dcterms:modified>
</cp:coreProperties>
</file>