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85" r:id="rId3"/>
    <p:sldId id="278" r:id="rId4"/>
    <p:sldId id="259" r:id="rId5"/>
    <p:sldId id="279" r:id="rId6"/>
    <p:sldId id="280" r:id="rId7"/>
    <p:sldId id="260" r:id="rId8"/>
    <p:sldId id="281" r:id="rId9"/>
    <p:sldId id="282" r:id="rId10"/>
    <p:sldId id="261" r:id="rId11"/>
    <p:sldId id="262" r:id="rId12"/>
    <p:sldId id="263" r:id="rId13"/>
    <p:sldId id="264" r:id="rId14"/>
    <p:sldId id="283" r:id="rId15"/>
    <p:sldId id="266" r:id="rId16"/>
    <p:sldId id="267" r:id="rId17"/>
    <p:sldId id="265" r:id="rId18"/>
    <p:sldId id="268" r:id="rId19"/>
    <p:sldId id="269" r:id="rId20"/>
    <p:sldId id="270" r:id="rId21"/>
    <p:sldId id="286" r:id="rId22"/>
    <p:sldId id="271" r:id="rId23"/>
    <p:sldId id="272" r:id="rId24"/>
    <p:sldId id="273" r:id="rId25"/>
    <p:sldId id="274" r:id="rId26"/>
    <p:sldId id="275" r:id="rId27"/>
    <p:sldId id="284" r:id="rId28"/>
    <p:sldId id="27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F6B2B-47D2-49EE-B1EC-0551FBE47A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5A2AC3-26FB-48F3-AD7C-5B808C3EF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Browsers may have bugs</a:t>
          </a:r>
        </a:p>
      </dgm:t>
    </dgm:pt>
    <dgm:pt modelId="{474C6E9E-323F-4C7D-B5F1-6A3F9E957941}" type="parTrans" cxnId="{2740834A-B911-4D6F-80E9-3170D2A7604C}">
      <dgm:prSet/>
      <dgm:spPr/>
      <dgm:t>
        <a:bodyPr/>
        <a:lstStyle/>
        <a:p>
          <a:endParaRPr lang="en-US" sz="2000"/>
        </a:p>
      </dgm:t>
    </dgm:pt>
    <dgm:pt modelId="{F7A9BC05-AFD9-4B1E-94A6-2AAB5C7975D2}" type="sibTrans" cxnId="{2740834A-B911-4D6F-80E9-3170D2A7604C}">
      <dgm:prSet/>
      <dgm:spPr/>
      <dgm:t>
        <a:bodyPr/>
        <a:lstStyle/>
        <a:p>
          <a:endParaRPr lang="en-US"/>
        </a:p>
      </dgm:t>
    </dgm:pt>
    <dgm:pt modelId="{2A4EE6D3-111C-4781-B1CA-FF08F48E8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Difference in feature implementations</a:t>
          </a:r>
        </a:p>
      </dgm:t>
    </dgm:pt>
    <dgm:pt modelId="{D903B5B4-D0CF-41C5-85AC-60F5351EC419}" type="parTrans" cxnId="{8D209849-93BD-459E-93C5-B9B7898717E5}">
      <dgm:prSet/>
      <dgm:spPr/>
      <dgm:t>
        <a:bodyPr/>
        <a:lstStyle/>
        <a:p>
          <a:endParaRPr lang="en-US" sz="2000"/>
        </a:p>
      </dgm:t>
    </dgm:pt>
    <dgm:pt modelId="{473338F0-D197-4A0A-8A78-51FDDC8F7B9F}" type="sibTrans" cxnId="{8D209849-93BD-459E-93C5-B9B7898717E5}">
      <dgm:prSet/>
      <dgm:spPr/>
      <dgm:t>
        <a:bodyPr/>
        <a:lstStyle/>
        <a:p>
          <a:endParaRPr lang="en-US"/>
        </a:p>
      </dgm:t>
    </dgm:pt>
    <dgm:pt modelId="{9CE1A949-8520-4DA4-8234-88195AEA9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levels of new feature implementation</a:t>
          </a:r>
        </a:p>
      </dgm:t>
    </dgm:pt>
    <dgm:pt modelId="{F4C6A6F4-D6E1-433D-A226-C10FFAED053E}" type="parTrans" cxnId="{22D9A511-7E6B-428B-9611-6B35F5C08594}">
      <dgm:prSet/>
      <dgm:spPr/>
      <dgm:t>
        <a:bodyPr/>
        <a:lstStyle/>
        <a:p>
          <a:endParaRPr lang="en-US" sz="2000"/>
        </a:p>
      </dgm:t>
    </dgm:pt>
    <dgm:pt modelId="{E0398253-201B-4707-8254-2BB4F2876507}" type="sibTrans" cxnId="{22D9A511-7E6B-428B-9611-6B35F5C08594}">
      <dgm:prSet/>
      <dgm:spPr/>
      <dgm:t>
        <a:bodyPr/>
        <a:lstStyle/>
        <a:p>
          <a:endParaRPr lang="en-US"/>
        </a:p>
      </dgm:t>
    </dgm:pt>
    <dgm:pt modelId="{9AC2CE40-C58B-48C0-9645-C2C157FF3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Devices constraints like hardware capabilities and display size</a:t>
          </a:r>
        </a:p>
      </dgm:t>
    </dgm:pt>
    <dgm:pt modelId="{AC04652A-BD52-4B09-B0B8-E8D762F759D5}" type="parTrans" cxnId="{2CC1E317-0149-49A5-A9A8-AFE507487693}">
      <dgm:prSet/>
      <dgm:spPr/>
      <dgm:t>
        <a:bodyPr/>
        <a:lstStyle/>
        <a:p>
          <a:endParaRPr lang="en-US" sz="2000"/>
        </a:p>
      </dgm:t>
    </dgm:pt>
    <dgm:pt modelId="{00B7ACD2-5D15-45C7-A8D8-011E60D84396}" type="sibTrans" cxnId="{2CC1E317-0149-49A5-A9A8-AFE507487693}">
      <dgm:prSet/>
      <dgm:spPr/>
      <dgm:t>
        <a:bodyPr/>
        <a:lstStyle/>
        <a:p>
          <a:endParaRPr lang="en-US"/>
        </a:p>
      </dgm:t>
    </dgm:pt>
    <dgm:pt modelId="{C22ED1D7-3CAF-4551-9136-888CBA979A3F}" type="pres">
      <dgm:prSet presAssocID="{056F6B2B-47D2-49EE-B1EC-0551FBE47A19}" presName="root" presStyleCnt="0">
        <dgm:presLayoutVars>
          <dgm:dir/>
          <dgm:resizeHandles val="exact"/>
        </dgm:presLayoutVars>
      </dgm:prSet>
      <dgm:spPr/>
    </dgm:pt>
    <dgm:pt modelId="{3A13B4F5-0CA7-4DB1-9BE9-815516370EFC}" type="pres">
      <dgm:prSet presAssocID="{3F5A2AC3-26FB-48F3-AD7C-5B808C3EFADA}" presName="compNode" presStyleCnt="0"/>
      <dgm:spPr/>
    </dgm:pt>
    <dgm:pt modelId="{4956DB51-69E1-4890-B42C-AE99F438914F}" type="pres">
      <dgm:prSet presAssocID="{3F5A2AC3-26FB-48F3-AD7C-5B808C3EFADA}" presName="bgRect" presStyleLbl="bgShp" presStyleIdx="0" presStyleCnt="4"/>
      <dgm:spPr>
        <a:solidFill>
          <a:schemeClr val="tx1"/>
        </a:solidFill>
      </dgm:spPr>
    </dgm:pt>
    <dgm:pt modelId="{AEF41E51-3B97-44C0-98C0-ACAE464D4CAB}" type="pres">
      <dgm:prSet presAssocID="{3F5A2AC3-26FB-48F3-AD7C-5B808C3EFA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F47AD064-7833-4343-B4EA-9EC81C29E6CC}" type="pres">
      <dgm:prSet presAssocID="{3F5A2AC3-26FB-48F3-AD7C-5B808C3EFADA}" presName="spaceRect" presStyleCnt="0"/>
      <dgm:spPr/>
    </dgm:pt>
    <dgm:pt modelId="{C5F9664A-1900-45BA-B9F5-70DDB82AFAD7}" type="pres">
      <dgm:prSet presAssocID="{3F5A2AC3-26FB-48F3-AD7C-5B808C3EFADA}" presName="parTx" presStyleLbl="revTx" presStyleIdx="0" presStyleCnt="4">
        <dgm:presLayoutVars>
          <dgm:chMax val="0"/>
          <dgm:chPref val="0"/>
        </dgm:presLayoutVars>
      </dgm:prSet>
      <dgm:spPr/>
    </dgm:pt>
    <dgm:pt modelId="{B0EFE497-43F5-4058-A815-6C1D3F64BBBF}" type="pres">
      <dgm:prSet presAssocID="{F7A9BC05-AFD9-4B1E-94A6-2AAB5C7975D2}" presName="sibTrans" presStyleCnt="0"/>
      <dgm:spPr/>
    </dgm:pt>
    <dgm:pt modelId="{93792CE1-FE11-44C1-B54F-539F6C005D0A}" type="pres">
      <dgm:prSet presAssocID="{2A4EE6D3-111C-4781-B1CA-FF08F48E8D64}" presName="compNode" presStyleCnt="0"/>
      <dgm:spPr/>
    </dgm:pt>
    <dgm:pt modelId="{89131197-2A0F-44FB-BE69-4C6E1C485611}" type="pres">
      <dgm:prSet presAssocID="{2A4EE6D3-111C-4781-B1CA-FF08F48E8D64}" presName="bgRect" presStyleLbl="bgShp" presStyleIdx="1" presStyleCnt="4"/>
      <dgm:spPr>
        <a:solidFill>
          <a:schemeClr val="accent1">
            <a:lumMod val="75000"/>
          </a:schemeClr>
        </a:solidFill>
      </dgm:spPr>
    </dgm:pt>
    <dgm:pt modelId="{BE2C72E7-ECEA-4905-AF55-80ACF127D8F0}" type="pres">
      <dgm:prSet presAssocID="{2A4EE6D3-111C-4781-B1CA-FF08F48E8D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FD3091-9BBB-41A7-BC93-EDB61AA73030}" type="pres">
      <dgm:prSet presAssocID="{2A4EE6D3-111C-4781-B1CA-FF08F48E8D64}" presName="spaceRect" presStyleCnt="0"/>
      <dgm:spPr/>
    </dgm:pt>
    <dgm:pt modelId="{9CCDD799-0A11-4E2D-AA5A-92970EC1D285}" type="pres">
      <dgm:prSet presAssocID="{2A4EE6D3-111C-4781-B1CA-FF08F48E8D64}" presName="parTx" presStyleLbl="revTx" presStyleIdx="1" presStyleCnt="4">
        <dgm:presLayoutVars>
          <dgm:chMax val="0"/>
          <dgm:chPref val="0"/>
        </dgm:presLayoutVars>
      </dgm:prSet>
      <dgm:spPr/>
    </dgm:pt>
    <dgm:pt modelId="{9C8B0DBA-869F-4F0C-B8C5-879C459E7CC5}" type="pres">
      <dgm:prSet presAssocID="{473338F0-D197-4A0A-8A78-51FDDC8F7B9F}" presName="sibTrans" presStyleCnt="0"/>
      <dgm:spPr/>
    </dgm:pt>
    <dgm:pt modelId="{C2584E76-6427-435E-9226-6D65DB5D52B3}" type="pres">
      <dgm:prSet presAssocID="{9CE1A949-8520-4DA4-8234-88195AEA9DB6}" presName="compNode" presStyleCnt="0"/>
      <dgm:spPr/>
    </dgm:pt>
    <dgm:pt modelId="{7C2A3895-E3FE-4917-BCEB-74EE545CBB98}" type="pres">
      <dgm:prSet presAssocID="{9CE1A949-8520-4DA4-8234-88195AEA9DB6}" presName="bgRect" presStyleLbl="bgShp" presStyleIdx="2" presStyleCnt="4"/>
      <dgm:spPr>
        <a:solidFill>
          <a:schemeClr val="accent1">
            <a:lumMod val="50000"/>
          </a:schemeClr>
        </a:solidFill>
      </dgm:spPr>
    </dgm:pt>
    <dgm:pt modelId="{01893FD1-5C4D-4335-A3EF-1D41CC5E1827}" type="pres">
      <dgm:prSet presAssocID="{9CE1A949-8520-4DA4-8234-88195AEA9D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0627AE-6D4C-4DAC-B66B-3326E7DFF6D6}" type="pres">
      <dgm:prSet presAssocID="{9CE1A949-8520-4DA4-8234-88195AEA9DB6}" presName="spaceRect" presStyleCnt="0"/>
      <dgm:spPr/>
    </dgm:pt>
    <dgm:pt modelId="{06756923-51FF-4DF2-BFAD-2E337A645224}" type="pres">
      <dgm:prSet presAssocID="{9CE1A949-8520-4DA4-8234-88195AEA9DB6}" presName="parTx" presStyleLbl="revTx" presStyleIdx="2" presStyleCnt="4">
        <dgm:presLayoutVars>
          <dgm:chMax val="0"/>
          <dgm:chPref val="0"/>
        </dgm:presLayoutVars>
      </dgm:prSet>
      <dgm:spPr/>
    </dgm:pt>
    <dgm:pt modelId="{010BA99D-7A0A-4CC3-B842-221EF51DFE1D}" type="pres">
      <dgm:prSet presAssocID="{E0398253-201B-4707-8254-2BB4F2876507}" presName="sibTrans" presStyleCnt="0"/>
      <dgm:spPr/>
    </dgm:pt>
    <dgm:pt modelId="{F82DBAF9-52C9-4388-948F-489407DBD09A}" type="pres">
      <dgm:prSet presAssocID="{9AC2CE40-C58B-48C0-9645-C2C157FF383D}" presName="compNode" presStyleCnt="0"/>
      <dgm:spPr/>
    </dgm:pt>
    <dgm:pt modelId="{9581952C-5A35-4753-A724-4C8DA041CD55}" type="pres">
      <dgm:prSet presAssocID="{9AC2CE40-C58B-48C0-9645-C2C157FF383D}" presName="bgRect" presStyleLbl="bgShp" presStyleIdx="3" presStyleCnt="4"/>
      <dgm:spPr>
        <a:solidFill>
          <a:schemeClr val="tx2"/>
        </a:solidFill>
      </dgm:spPr>
    </dgm:pt>
    <dgm:pt modelId="{5082A5D7-40D8-49C7-BA2D-871CC9676FC5}" type="pres">
      <dgm:prSet presAssocID="{9AC2CE40-C58B-48C0-9645-C2C157FF38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EC3D8B3-3B61-43CC-9167-58A94FE4EB2F}" type="pres">
      <dgm:prSet presAssocID="{9AC2CE40-C58B-48C0-9645-C2C157FF383D}" presName="spaceRect" presStyleCnt="0"/>
      <dgm:spPr/>
    </dgm:pt>
    <dgm:pt modelId="{C0FB4342-43F3-4AB5-B01B-911593D7C4C3}" type="pres">
      <dgm:prSet presAssocID="{9AC2CE40-C58B-48C0-9645-C2C157FF38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7C2A02-F428-48C8-9FDC-FBA1FDDAA40E}" type="presOf" srcId="{9AC2CE40-C58B-48C0-9645-C2C157FF383D}" destId="{C0FB4342-43F3-4AB5-B01B-911593D7C4C3}" srcOrd="0" destOrd="0" presId="urn:microsoft.com/office/officeart/2018/2/layout/IconVerticalSolidList"/>
    <dgm:cxn modelId="{22D9A511-7E6B-428B-9611-6B35F5C08594}" srcId="{056F6B2B-47D2-49EE-B1EC-0551FBE47A19}" destId="{9CE1A949-8520-4DA4-8234-88195AEA9DB6}" srcOrd="2" destOrd="0" parTransId="{F4C6A6F4-D6E1-433D-A226-C10FFAED053E}" sibTransId="{E0398253-201B-4707-8254-2BB4F2876507}"/>
    <dgm:cxn modelId="{2CC1E317-0149-49A5-A9A8-AFE507487693}" srcId="{056F6B2B-47D2-49EE-B1EC-0551FBE47A19}" destId="{9AC2CE40-C58B-48C0-9645-C2C157FF383D}" srcOrd="3" destOrd="0" parTransId="{AC04652A-BD52-4B09-B0B8-E8D762F759D5}" sibTransId="{00B7ACD2-5D15-45C7-A8D8-011E60D84396}"/>
    <dgm:cxn modelId="{12F9CF33-F414-4262-BC99-D6708AC8ACF8}" type="presOf" srcId="{3F5A2AC3-26FB-48F3-AD7C-5B808C3EFADA}" destId="{C5F9664A-1900-45BA-B9F5-70DDB82AFAD7}" srcOrd="0" destOrd="0" presId="urn:microsoft.com/office/officeart/2018/2/layout/IconVerticalSolidList"/>
    <dgm:cxn modelId="{8D209849-93BD-459E-93C5-B9B7898717E5}" srcId="{056F6B2B-47D2-49EE-B1EC-0551FBE47A19}" destId="{2A4EE6D3-111C-4781-B1CA-FF08F48E8D64}" srcOrd="1" destOrd="0" parTransId="{D903B5B4-D0CF-41C5-85AC-60F5351EC419}" sibTransId="{473338F0-D197-4A0A-8A78-51FDDC8F7B9F}"/>
    <dgm:cxn modelId="{2740834A-B911-4D6F-80E9-3170D2A7604C}" srcId="{056F6B2B-47D2-49EE-B1EC-0551FBE47A19}" destId="{3F5A2AC3-26FB-48F3-AD7C-5B808C3EFADA}" srcOrd="0" destOrd="0" parTransId="{474C6E9E-323F-4C7D-B5F1-6A3F9E957941}" sibTransId="{F7A9BC05-AFD9-4B1E-94A6-2AAB5C7975D2}"/>
    <dgm:cxn modelId="{9FD7194C-02B5-4BF8-AFE1-747984CD962F}" type="presOf" srcId="{2A4EE6D3-111C-4781-B1CA-FF08F48E8D64}" destId="{9CCDD799-0A11-4E2D-AA5A-92970EC1D285}" srcOrd="0" destOrd="0" presId="urn:microsoft.com/office/officeart/2018/2/layout/IconVerticalSolidList"/>
    <dgm:cxn modelId="{E1BA996F-09DE-47C9-9284-5EFA84080B61}" type="presOf" srcId="{056F6B2B-47D2-49EE-B1EC-0551FBE47A19}" destId="{C22ED1D7-3CAF-4551-9136-888CBA979A3F}" srcOrd="0" destOrd="0" presId="urn:microsoft.com/office/officeart/2018/2/layout/IconVerticalSolidList"/>
    <dgm:cxn modelId="{A0F1C6FB-4C3A-4968-BB29-C9C4ED822199}" type="presOf" srcId="{9CE1A949-8520-4DA4-8234-88195AEA9DB6}" destId="{06756923-51FF-4DF2-BFAD-2E337A645224}" srcOrd="0" destOrd="0" presId="urn:microsoft.com/office/officeart/2018/2/layout/IconVerticalSolidList"/>
    <dgm:cxn modelId="{13B71B75-1D60-4634-94E1-F2D345624626}" type="presParOf" srcId="{C22ED1D7-3CAF-4551-9136-888CBA979A3F}" destId="{3A13B4F5-0CA7-4DB1-9BE9-815516370EFC}" srcOrd="0" destOrd="0" presId="urn:microsoft.com/office/officeart/2018/2/layout/IconVerticalSolidList"/>
    <dgm:cxn modelId="{81888C4D-39E5-4036-922A-8BF8D95D90E1}" type="presParOf" srcId="{3A13B4F5-0CA7-4DB1-9BE9-815516370EFC}" destId="{4956DB51-69E1-4890-B42C-AE99F438914F}" srcOrd="0" destOrd="0" presId="urn:microsoft.com/office/officeart/2018/2/layout/IconVerticalSolidList"/>
    <dgm:cxn modelId="{8950E694-ABA0-4552-94BC-49D8C613B281}" type="presParOf" srcId="{3A13B4F5-0CA7-4DB1-9BE9-815516370EFC}" destId="{AEF41E51-3B97-44C0-98C0-ACAE464D4CAB}" srcOrd="1" destOrd="0" presId="urn:microsoft.com/office/officeart/2018/2/layout/IconVerticalSolidList"/>
    <dgm:cxn modelId="{345FA864-F03E-4561-8E53-CC62C69B32D6}" type="presParOf" srcId="{3A13B4F5-0CA7-4DB1-9BE9-815516370EFC}" destId="{F47AD064-7833-4343-B4EA-9EC81C29E6CC}" srcOrd="2" destOrd="0" presId="urn:microsoft.com/office/officeart/2018/2/layout/IconVerticalSolidList"/>
    <dgm:cxn modelId="{B1EF38DF-842C-44AE-8CF2-9794C1F1C5FE}" type="presParOf" srcId="{3A13B4F5-0CA7-4DB1-9BE9-815516370EFC}" destId="{C5F9664A-1900-45BA-B9F5-70DDB82AFAD7}" srcOrd="3" destOrd="0" presId="urn:microsoft.com/office/officeart/2018/2/layout/IconVerticalSolidList"/>
    <dgm:cxn modelId="{206B00AB-DE87-4B35-9117-4478B6039EA9}" type="presParOf" srcId="{C22ED1D7-3CAF-4551-9136-888CBA979A3F}" destId="{B0EFE497-43F5-4058-A815-6C1D3F64BBBF}" srcOrd="1" destOrd="0" presId="urn:microsoft.com/office/officeart/2018/2/layout/IconVerticalSolidList"/>
    <dgm:cxn modelId="{4120B20E-6713-403F-B38E-A9F8B280E556}" type="presParOf" srcId="{C22ED1D7-3CAF-4551-9136-888CBA979A3F}" destId="{93792CE1-FE11-44C1-B54F-539F6C005D0A}" srcOrd="2" destOrd="0" presId="urn:microsoft.com/office/officeart/2018/2/layout/IconVerticalSolidList"/>
    <dgm:cxn modelId="{25E73CAE-4113-4BAC-97BF-5CD351DB29FE}" type="presParOf" srcId="{93792CE1-FE11-44C1-B54F-539F6C005D0A}" destId="{89131197-2A0F-44FB-BE69-4C6E1C485611}" srcOrd="0" destOrd="0" presId="urn:microsoft.com/office/officeart/2018/2/layout/IconVerticalSolidList"/>
    <dgm:cxn modelId="{BA3E700F-8E12-4EF3-BA35-01D0AF53B6F0}" type="presParOf" srcId="{93792CE1-FE11-44C1-B54F-539F6C005D0A}" destId="{BE2C72E7-ECEA-4905-AF55-80ACF127D8F0}" srcOrd="1" destOrd="0" presId="urn:microsoft.com/office/officeart/2018/2/layout/IconVerticalSolidList"/>
    <dgm:cxn modelId="{93748AAC-E11D-42EE-927B-DE112EE69AAF}" type="presParOf" srcId="{93792CE1-FE11-44C1-B54F-539F6C005D0A}" destId="{C6FD3091-9BBB-41A7-BC93-EDB61AA73030}" srcOrd="2" destOrd="0" presId="urn:microsoft.com/office/officeart/2018/2/layout/IconVerticalSolidList"/>
    <dgm:cxn modelId="{A2844F91-1941-41CE-A0E3-0B0993D40BD2}" type="presParOf" srcId="{93792CE1-FE11-44C1-B54F-539F6C005D0A}" destId="{9CCDD799-0A11-4E2D-AA5A-92970EC1D285}" srcOrd="3" destOrd="0" presId="urn:microsoft.com/office/officeart/2018/2/layout/IconVerticalSolidList"/>
    <dgm:cxn modelId="{AAFAED0C-2771-4F19-9C14-64E8A2329F11}" type="presParOf" srcId="{C22ED1D7-3CAF-4551-9136-888CBA979A3F}" destId="{9C8B0DBA-869F-4F0C-B8C5-879C459E7CC5}" srcOrd="3" destOrd="0" presId="urn:microsoft.com/office/officeart/2018/2/layout/IconVerticalSolidList"/>
    <dgm:cxn modelId="{89E27467-7CE7-4002-A274-402806C20BC6}" type="presParOf" srcId="{C22ED1D7-3CAF-4551-9136-888CBA979A3F}" destId="{C2584E76-6427-435E-9226-6D65DB5D52B3}" srcOrd="4" destOrd="0" presId="urn:microsoft.com/office/officeart/2018/2/layout/IconVerticalSolidList"/>
    <dgm:cxn modelId="{5F3D85FC-2D27-48A7-A137-09382EFB62F4}" type="presParOf" srcId="{C2584E76-6427-435E-9226-6D65DB5D52B3}" destId="{7C2A3895-E3FE-4917-BCEB-74EE545CBB98}" srcOrd="0" destOrd="0" presId="urn:microsoft.com/office/officeart/2018/2/layout/IconVerticalSolidList"/>
    <dgm:cxn modelId="{0E27161A-86F6-4820-9EC9-1C67B717C8D9}" type="presParOf" srcId="{C2584E76-6427-435E-9226-6D65DB5D52B3}" destId="{01893FD1-5C4D-4335-A3EF-1D41CC5E1827}" srcOrd="1" destOrd="0" presId="urn:microsoft.com/office/officeart/2018/2/layout/IconVerticalSolidList"/>
    <dgm:cxn modelId="{0F8A0692-B041-4AD1-81E0-C3331F21A0C0}" type="presParOf" srcId="{C2584E76-6427-435E-9226-6D65DB5D52B3}" destId="{F50627AE-6D4C-4DAC-B66B-3326E7DFF6D6}" srcOrd="2" destOrd="0" presId="urn:microsoft.com/office/officeart/2018/2/layout/IconVerticalSolidList"/>
    <dgm:cxn modelId="{DC9CED70-C89B-421C-A6AA-FDE1CA0181F3}" type="presParOf" srcId="{C2584E76-6427-435E-9226-6D65DB5D52B3}" destId="{06756923-51FF-4DF2-BFAD-2E337A645224}" srcOrd="3" destOrd="0" presId="urn:microsoft.com/office/officeart/2018/2/layout/IconVerticalSolidList"/>
    <dgm:cxn modelId="{9DF03628-B340-4AE7-BC1D-1BE14B34E279}" type="presParOf" srcId="{C22ED1D7-3CAF-4551-9136-888CBA979A3F}" destId="{010BA99D-7A0A-4CC3-B842-221EF51DFE1D}" srcOrd="5" destOrd="0" presId="urn:microsoft.com/office/officeart/2018/2/layout/IconVerticalSolidList"/>
    <dgm:cxn modelId="{642937AC-5621-4190-A883-BA0C7E5A961F}" type="presParOf" srcId="{C22ED1D7-3CAF-4551-9136-888CBA979A3F}" destId="{F82DBAF9-52C9-4388-948F-489407DBD09A}" srcOrd="6" destOrd="0" presId="urn:microsoft.com/office/officeart/2018/2/layout/IconVerticalSolidList"/>
    <dgm:cxn modelId="{2153F2D8-9786-42B3-A84F-ED805C4D42FB}" type="presParOf" srcId="{F82DBAF9-52C9-4388-948F-489407DBD09A}" destId="{9581952C-5A35-4753-A724-4C8DA041CD55}" srcOrd="0" destOrd="0" presId="urn:microsoft.com/office/officeart/2018/2/layout/IconVerticalSolidList"/>
    <dgm:cxn modelId="{8BA4DB9C-7280-49FD-A45D-4763ABFBFF98}" type="presParOf" srcId="{F82DBAF9-52C9-4388-948F-489407DBD09A}" destId="{5082A5D7-40D8-49C7-BA2D-871CC9676FC5}" srcOrd="1" destOrd="0" presId="urn:microsoft.com/office/officeart/2018/2/layout/IconVerticalSolidList"/>
    <dgm:cxn modelId="{80A24D1C-5BD7-4D1B-A64B-FE765F03C871}" type="presParOf" srcId="{F82DBAF9-52C9-4388-948F-489407DBD09A}" destId="{3EC3D8B3-3B61-43CC-9167-58A94FE4EB2F}" srcOrd="2" destOrd="0" presId="urn:microsoft.com/office/officeart/2018/2/layout/IconVerticalSolidList"/>
    <dgm:cxn modelId="{FF11AF64-2D53-458E-A7B9-8BD1E8BB2D59}" type="presParOf" srcId="{F82DBAF9-52C9-4388-948F-489407DBD09A}" destId="{C0FB4342-43F3-4AB5-B01B-911593D7C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30137-7B75-448C-B2FF-30E706C41B7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0DDB3F-C3F7-447D-99F5-B030D7B60687}">
      <dgm:prSet/>
      <dgm:spPr/>
      <dgm:t>
        <a:bodyPr/>
        <a:lstStyle/>
        <a:p>
          <a:r>
            <a:rPr lang="en-US"/>
            <a:t>Saucelabs</a:t>
          </a:r>
        </a:p>
      </dgm:t>
    </dgm:pt>
    <dgm:pt modelId="{7E7F30C1-6DFA-4090-AC81-FD586C353F0F}" type="parTrans" cxnId="{CA156C34-8F34-4E25-BEA7-D05EB7CB72B0}">
      <dgm:prSet/>
      <dgm:spPr/>
      <dgm:t>
        <a:bodyPr/>
        <a:lstStyle/>
        <a:p>
          <a:endParaRPr lang="en-US"/>
        </a:p>
      </dgm:t>
    </dgm:pt>
    <dgm:pt modelId="{387FB99E-C56C-4480-98F6-C27284532065}" type="sibTrans" cxnId="{CA156C34-8F34-4E25-BEA7-D05EB7CB72B0}">
      <dgm:prSet/>
      <dgm:spPr/>
      <dgm:t>
        <a:bodyPr/>
        <a:lstStyle/>
        <a:p>
          <a:endParaRPr lang="en-US"/>
        </a:p>
      </dgm:t>
    </dgm:pt>
    <dgm:pt modelId="{86A0BF7F-B34A-42C4-9B98-0EE97626C212}">
      <dgm:prSet/>
      <dgm:spPr/>
      <dgm:t>
        <a:bodyPr/>
        <a:lstStyle/>
        <a:p>
          <a:r>
            <a:rPr lang="en-US" dirty="0" err="1"/>
            <a:t>Browserstack</a:t>
          </a:r>
          <a:r>
            <a:rPr lang="en-US" dirty="0"/>
            <a:t> Live</a:t>
          </a:r>
        </a:p>
      </dgm:t>
    </dgm:pt>
    <dgm:pt modelId="{2A651FF3-7564-4C2B-B242-B54F5A20C935}" type="parTrans" cxnId="{8B9ADE9A-8863-4BAE-82FC-FC29C927054C}">
      <dgm:prSet/>
      <dgm:spPr/>
      <dgm:t>
        <a:bodyPr/>
        <a:lstStyle/>
        <a:p>
          <a:endParaRPr lang="en-US"/>
        </a:p>
      </dgm:t>
    </dgm:pt>
    <dgm:pt modelId="{F25AC073-DB67-4150-9E9B-E802A05FE08B}" type="sibTrans" cxnId="{8B9ADE9A-8863-4BAE-82FC-FC29C927054C}">
      <dgm:prSet/>
      <dgm:spPr/>
      <dgm:t>
        <a:bodyPr/>
        <a:lstStyle/>
        <a:p>
          <a:endParaRPr lang="en-US"/>
        </a:p>
      </dgm:t>
    </dgm:pt>
    <dgm:pt modelId="{D550F723-FC1F-4537-9EB4-6824901D664B}">
      <dgm:prSet/>
      <dgm:spPr/>
      <dgm:t>
        <a:bodyPr/>
        <a:lstStyle/>
        <a:p>
          <a:r>
            <a:rPr lang="en-US"/>
            <a:t>BrowserShots</a:t>
          </a:r>
        </a:p>
      </dgm:t>
    </dgm:pt>
    <dgm:pt modelId="{006C6810-7413-4BAE-A541-151D1B26B545}" type="parTrans" cxnId="{E2F1BC94-4D6B-4E38-8148-5AF5C9892E2F}">
      <dgm:prSet/>
      <dgm:spPr/>
      <dgm:t>
        <a:bodyPr/>
        <a:lstStyle/>
        <a:p>
          <a:endParaRPr lang="en-US"/>
        </a:p>
      </dgm:t>
    </dgm:pt>
    <dgm:pt modelId="{A9C767C7-E115-485E-B463-335982DDE851}" type="sibTrans" cxnId="{E2F1BC94-4D6B-4E38-8148-5AF5C9892E2F}">
      <dgm:prSet/>
      <dgm:spPr/>
      <dgm:t>
        <a:bodyPr/>
        <a:lstStyle/>
        <a:p>
          <a:endParaRPr lang="en-US"/>
        </a:p>
      </dgm:t>
    </dgm:pt>
    <dgm:pt modelId="{A43079AE-7D1E-4140-A44B-CCF8F95A0816}">
      <dgm:prSet/>
      <dgm:spPr/>
      <dgm:t>
        <a:bodyPr/>
        <a:lstStyle/>
        <a:p>
          <a:r>
            <a:rPr lang="en-US"/>
            <a:t>EndTest</a:t>
          </a:r>
        </a:p>
      </dgm:t>
    </dgm:pt>
    <dgm:pt modelId="{70CE4586-2B00-42A4-971D-21BE8C9FDE9C}" type="parTrans" cxnId="{2ADB0671-A68A-4019-B0D3-7E699A2228C7}">
      <dgm:prSet/>
      <dgm:spPr/>
      <dgm:t>
        <a:bodyPr/>
        <a:lstStyle/>
        <a:p>
          <a:endParaRPr lang="en-US"/>
        </a:p>
      </dgm:t>
    </dgm:pt>
    <dgm:pt modelId="{C86E0481-613C-4C69-89AF-CB8F39EF0DDE}" type="sibTrans" cxnId="{2ADB0671-A68A-4019-B0D3-7E699A2228C7}">
      <dgm:prSet/>
      <dgm:spPr/>
      <dgm:t>
        <a:bodyPr/>
        <a:lstStyle/>
        <a:p>
          <a:endParaRPr lang="en-US"/>
        </a:p>
      </dgm:t>
    </dgm:pt>
    <dgm:pt modelId="{E3C10916-91AC-455E-850E-17241D999679}">
      <dgm:prSet/>
      <dgm:spPr/>
      <dgm:t>
        <a:bodyPr/>
        <a:lstStyle/>
        <a:p>
          <a:r>
            <a:rPr lang="en-US"/>
            <a:t>Selenium Grid</a:t>
          </a:r>
        </a:p>
      </dgm:t>
    </dgm:pt>
    <dgm:pt modelId="{1D07683A-E38B-42BB-8E13-2F7DD4D32F95}" type="parTrans" cxnId="{2F481AFC-8066-4A8A-8741-E9CE68DDBB9A}">
      <dgm:prSet/>
      <dgm:spPr/>
      <dgm:t>
        <a:bodyPr/>
        <a:lstStyle/>
        <a:p>
          <a:endParaRPr lang="en-US"/>
        </a:p>
      </dgm:t>
    </dgm:pt>
    <dgm:pt modelId="{25209833-E949-481B-9D6A-E3064D2DB99B}" type="sibTrans" cxnId="{2F481AFC-8066-4A8A-8741-E9CE68DDBB9A}">
      <dgm:prSet/>
      <dgm:spPr/>
      <dgm:t>
        <a:bodyPr/>
        <a:lstStyle/>
        <a:p>
          <a:endParaRPr lang="en-US"/>
        </a:p>
      </dgm:t>
    </dgm:pt>
    <dgm:pt modelId="{11D391AF-4428-4CE5-AEF9-E23EBF3A2B90}" type="pres">
      <dgm:prSet presAssocID="{39D30137-7B75-448C-B2FF-30E706C41B7A}" presName="vert0" presStyleCnt="0">
        <dgm:presLayoutVars>
          <dgm:dir/>
          <dgm:animOne val="branch"/>
          <dgm:animLvl val="lvl"/>
        </dgm:presLayoutVars>
      </dgm:prSet>
      <dgm:spPr/>
    </dgm:pt>
    <dgm:pt modelId="{BBC20CD1-3860-47F1-B74C-9A499CC4DCAF}" type="pres">
      <dgm:prSet presAssocID="{270DDB3F-C3F7-447D-99F5-B030D7B60687}" presName="thickLine" presStyleLbl="alignNode1" presStyleIdx="0" presStyleCnt="5"/>
      <dgm:spPr/>
    </dgm:pt>
    <dgm:pt modelId="{97F28B95-3B28-4437-BFC6-0685200686A7}" type="pres">
      <dgm:prSet presAssocID="{270DDB3F-C3F7-447D-99F5-B030D7B60687}" presName="horz1" presStyleCnt="0"/>
      <dgm:spPr/>
    </dgm:pt>
    <dgm:pt modelId="{7221832C-1150-4BED-B859-488BBFA34683}" type="pres">
      <dgm:prSet presAssocID="{270DDB3F-C3F7-447D-99F5-B030D7B60687}" presName="tx1" presStyleLbl="revTx" presStyleIdx="0" presStyleCnt="5"/>
      <dgm:spPr/>
    </dgm:pt>
    <dgm:pt modelId="{2838A166-2635-414E-988E-47FE4CACFC36}" type="pres">
      <dgm:prSet presAssocID="{270DDB3F-C3F7-447D-99F5-B030D7B60687}" presName="vert1" presStyleCnt="0"/>
      <dgm:spPr/>
    </dgm:pt>
    <dgm:pt modelId="{610CACCD-E45D-4405-9597-986BF268A3AA}" type="pres">
      <dgm:prSet presAssocID="{86A0BF7F-B34A-42C4-9B98-0EE97626C212}" presName="thickLine" presStyleLbl="alignNode1" presStyleIdx="1" presStyleCnt="5"/>
      <dgm:spPr/>
    </dgm:pt>
    <dgm:pt modelId="{AAC6612E-C410-4CEF-ACB0-A13CFC5164EB}" type="pres">
      <dgm:prSet presAssocID="{86A0BF7F-B34A-42C4-9B98-0EE97626C212}" presName="horz1" presStyleCnt="0"/>
      <dgm:spPr/>
    </dgm:pt>
    <dgm:pt modelId="{370F6638-D82B-46CE-B325-4BC2DB1E2FC9}" type="pres">
      <dgm:prSet presAssocID="{86A0BF7F-B34A-42C4-9B98-0EE97626C212}" presName="tx1" presStyleLbl="revTx" presStyleIdx="1" presStyleCnt="5"/>
      <dgm:spPr/>
    </dgm:pt>
    <dgm:pt modelId="{BACB9C42-ABD2-446F-839A-E3D9BE37D2F0}" type="pres">
      <dgm:prSet presAssocID="{86A0BF7F-B34A-42C4-9B98-0EE97626C212}" presName="vert1" presStyleCnt="0"/>
      <dgm:spPr/>
    </dgm:pt>
    <dgm:pt modelId="{E7242A34-FFAD-4DFD-B2DD-B30471A75E70}" type="pres">
      <dgm:prSet presAssocID="{D550F723-FC1F-4537-9EB4-6824901D664B}" presName="thickLine" presStyleLbl="alignNode1" presStyleIdx="2" presStyleCnt="5"/>
      <dgm:spPr/>
    </dgm:pt>
    <dgm:pt modelId="{880E4893-9512-4B72-8904-E0B55156867B}" type="pres">
      <dgm:prSet presAssocID="{D550F723-FC1F-4537-9EB4-6824901D664B}" presName="horz1" presStyleCnt="0"/>
      <dgm:spPr/>
    </dgm:pt>
    <dgm:pt modelId="{9F43972A-5846-4699-A7CE-8086655D4B06}" type="pres">
      <dgm:prSet presAssocID="{D550F723-FC1F-4537-9EB4-6824901D664B}" presName="tx1" presStyleLbl="revTx" presStyleIdx="2" presStyleCnt="5"/>
      <dgm:spPr/>
    </dgm:pt>
    <dgm:pt modelId="{C28380E5-95FF-4457-8E52-583A14CC12EC}" type="pres">
      <dgm:prSet presAssocID="{D550F723-FC1F-4537-9EB4-6824901D664B}" presName="vert1" presStyleCnt="0"/>
      <dgm:spPr/>
    </dgm:pt>
    <dgm:pt modelId="{0842B3C1-8798-410C-9A68-272D737E6B49}" type="pres">
      <dgm:prSet presAssocID="{A43079AE-7D1E-4140-A44B-CCF8F95A0816}" presName="thickLine" presStyleLbl="alignNode1" presStyleIdx="3" presStyleCnt="5"/>
      <dgm:spPr/>
    </dgm:pt>
    <dgm:pt modelId="{E68CFDFC-0CDF-47A6-8F45-68CE1B15E778}" type="pres">
      <dgm:prSet presAssocID="{A43079AE-7D1E-4140-A44B-CCF8F95A0816}" presName="horz1" presStyleCnt="0"/>
      <dgm:spPr/>
    </dgm:pt>
    <dgm:pt modelId="{380D2D2C-B72E-4783-BB7A-8C38310B6973}" type="pres">
      <dgm:prSet presAssocID="{A43079AE-7D1E-4140-A44B-CCF8F95A0816}" presName="tx1" presStyleLbl="revTx" presStyleIdx="3" presStyleCnt="5"/>
      <dgm:spPr/>
    </dgm:pt>
    <dgm:pt modelId="{66E494CF-9F0C-4241-B79E-9E265702CBE5}" type="pres">
      <dgm:prSet presAssocID="{A43079AE-7D1E-4140-A44B-CCF8F95A0816}" presName="vert1" presStyleCnt="0"/>
      <dgm:spPr/>
    </dgm:pt>
    <dgm:pt modelId="{99BB6FB7-45AF-4B5D-AA9A-2214D874CB62}" type="pres">
      <dgm:prSet presAssocID="{E3C10916-91AC-455E-850E-17241D999679}" presName="thickLine" presStyleLbl="alignNode1" presStyleIdx="4" presStyleCnt="5"/>
      <dgm:spPr/>
    </dgm:pt>
    <dgm:pt modelId="{7FDE8887-CE68-428D-BD71-CB4BE4F9ED6C}" type="pres">
      <dgm:prSet presAssocID="{E3C10916-91AC-455E-850E-17241D999679}" presName="horz1" presStyleCnt="0"/>
      <dgm:spPr/>
    </dgm:pt>
    <dgm:pt modelId="{84941089-D560-4E95-B7D8-5CF4322B24C2}" type="pres">
      <dgm:prSet presAssocID="{E3C10916-91AC-455E-850E-17241D999679}" presName="tx1" presStyleLbl="revTx" presStyleIdx="4" presStyleCnt="5"/>
      <dgm:spPr/>
    </dgm:pt>
    <dgm:pt modelId="{BC2FF1E1-8319-4382-AF42-9AB00F0058A2}" type="pres">
      <dgm:prSet presAssocID="{E3C10916-91AC-455E-850E-17241D999679}" presName="vert1" presStyleCnt="0"/>
      <dgm:spPr/>
    </dgm:pt>
  </dgm:ptLst>
  <dgm:cxnLst>
    <dgm:cxn modelId="{E9EB1B03-9FD0-445C-985C-BC2305B424D4}" type="presOf" srcId="{D550F723-FC1F-4537-9EB4-6824901D664B}" destId="{9F43972A-5846-4699-A7CE-8086655D4B06}" srcOrd="0" destOrd="0" presId="urn:microsoft.com/office/officeart/2008/layout/LinedList"/>
    <dgm:cxn modelId="{CA156C34-8F34-4E25-BEA7-D05EB7CB72B0}" srcId="{39D30137-7B75-448C-B2FF-30E706C41B7A}" destId="{270DDB3F-C3F7-447D-99F5-B030D7B60687}" srcOrd="0" destOrd="0" parTransId="{7E7F30C1-6DFA-4090-AC81-FD586C353F0F}" sibTransId="{387FB99E-C56C-4480-98F6-C27284532065}"/>
    <dgm:cxn modelId="{4B305053-43BF-44EA-AC95-79291775C42F}" type="presOf" srcId="{39D30137-7B75-448C-B2FF-30E706C41B7A}" destId="{11D391AF-4428-4CE5-AEF9-E23EBF3A2B90}" srcOrd="0" destOrd="0" presId="urn:microsoft.com/office/officeart/2008/layout/LinedList"/>
    <dgm:cxn modelId="{CE3D8658-D2A3-4567-98B7-A5A8C97C6D20}" type="presOf" srcId="{A43079AE-7D1E-4140-A44B-CCF8F95A0816}" destId="{380D2D2C-B72E-4783-BB7A-8C38310B6973}" srcOrd="0" destOrd="0" presId="urn:microsoft.com/office/officeart/2008/layout/LinedList"/>
    <dgm:cxn modelId="{2ADB0671-A68A-4019-B0D3-7E699A2228C7}" srcId="{39D30137-7B75-448C-B2FF-30E706C41B7A}" destId="{A43079AE-7D1E-4140-A44B-CCF8F95A0816}" srcOrd="3" destOrd="0" parTransId="{70CE4586-2B00-42A4-971D-21BE8C9FDE9C}" sibTransId="{C86E0481-613C-4C69-89AF-CB8F39EF0DDE}"/>
    <dgm:cxn modelId="{E2F1BC94-4D6B-4E38-8148-5AF5C9892E2F}" srcId="{39D30137-7B75-448C-B2FF-30E706C41B7A}" destId="{D550F723-FC1F-4537-9EB4-6824901D664B}" srcOrd="2" destOrd="0" parTransId="{006C6810-7413-4BAE-A541-151D1B26B545}" sibTransId="{A9C767C7-E115-485E-B463-335982DDE851}"/>
    <dgm:cxn modelId="{8B9ADE9A-8863-4BAE-82FC-FC29C927054C}" srcId="{39D30137-7B75-448C-B2FF-30E706C41B7A}" destId="{86A0BF7F-B34A-42C4-9B98-0EE97626C212}" srcOrd="1" destOrd="0" parTransId="{2A651FF3-7564-4C2B-B242-B54F5A20C935}" sibTransId="{F25AC073-DB67-4150-9E9B-E802A05FE08B}"/>
    <dgm:cxn modelId="{906761A3-492A-47BF-A451-31C468FE4F9F}" type="presOf" srcId="{E3C10916-91AC-455E-850E-17241D999679}" destId="{84941089-D560-4E95-B7D8-5CF4322B24C2}" srcOrd="0" destOrd="0" presId="urn:microsoft.com/office/officeart/2008/layout/LinedList"/>
    <dgm:cxn modelId="{DF9520B1-3C5D-493F-B8D0-BAA4F999A5E1}" type="presOf" srcId="{86A0BF7F-B34A-42C4-9B98-0EE97626C212}" destId="{370F6638-D82B-46CE-B325-4BC2DB1E2FC9}" srcOrd="0" destOrd="0" presId="urn:microsoft.com/office/officeart/2008/layout/LinedList"/>
    <dgm:cxn modelId="{D97D04C0-A65D-4114-83D4-0F377184DB09}" type="presOf" srcId="{270DDB3F-C3F7-447D-99F5-B030D7B60687}" destId="{7221832C-1150-4BED-B859-488BBFA34683}" srcOrd="0" destOrd="0" presId="urn:microsoft.com/office/officeart/2008/layout/LinedList"/>
    <dgm:cxn modelId="{2F481AFC-8066-4A8A-8741-E9CE68DDBB9A}" srcId="{39D30137-7B75-448C-B2FF-30E706C41B7A}" destId="{E3C10916-91AC-455E-850E-17241D999679}" srcOrd="4" destOrd="0" parTransId="{1D07683A-E38B-42BB-8E13-2F7DD4D32F95}" sibTransId="{25209833-E949-481B-9D6A-E3064D2DB99B}"/>
    <dgm:cxn modelId="{5C52DC98-812B-49F3-A4E6-50CDDDF79D6F}" type="presParOf" srcId="{11D391AF-4428-4CE5-AEF9-E23EBF3A2B90}" destId="{BBC20CD1-3860-47F1-B74C-9A499CC4DCAF}" srcOrd="0" destOrd="0" presId="urn:microsoft.com/office/officeart/2008/layout/LinedList"/>
    <dgm:cxn modelId="{1F64B6A1-8D5A-4C92-AE15-5B5FDF610740}" type="presParOf" srcId="{11D391AF-4428-4CE5-AEF9-E23EBF3A2B90}" destId="{97F28B95-3B28-4437-BFC6-0685200686A7}" srcOrd="1" destOrd="0" presId="urn:microsoft.com/office/officeart/2008/layout/LinedList"/>
    <dgm:cxn modelId="{B0668B13-EC2F-436C-B288-9FE952C7FBD5}" type="presParOf" srcId="{97F28B95-3B28-4437-BFC6-0685200686A7}" destId="{7221832C-1150-4BED-B859-488BBFA34683}" srcOrd="0" destOrd="0" presId="urn:microsoft.com/office/officeart/2008/layout/LinedList"/>
    <dgm:cxn modelId="{C9E4692C-5053-4F5B-BEA9-D9F471BDB60D}" type="presParOf" srcId="{97F28B95-3B28-4437-BFC6-0685200686A7}" destId="{2838A166-2635-414E-988E-47FE4CACFC36}" srcOrd="1" destOrd="0" presId="urn:microsoft.com/office/officeart/2008/layout/LinedList"/>
    <dgm:cxn modelId="{05523502-0D50-4557-A2FC-FB6EFFBE805D}" type="presParOf" srcId="{11D391AF-4428-4CE5-AEF9-E23EBF3A2B90}" destId="{610CACCD-E45D-4405-9597-986BF268A3AA}" srcOrd="2" destOrd="0" presId="urn:microsoft.com/office/officeart/2008/layout/LinedList"/>
    <dgm:cxn modelId="{6A46D795-3618-492C-A9CF-8E42CC48A16F}" type="presParOf" srcId="{11D391AF-4428-4CE5-AEF9-E23EBF3A2B90}" destId="{AAC6612E-C410-4CEF-ACB0-A13CFC5164EB}" srcOrd="3" destOrd="0" presId="urn:microsoft.com/office/officeart/2008/layout/LinedList"/>
    <dgm:cxn modelId="{8EF07BFE-3BF9-4BA7-9413-B1244696F2C6}" type="presParOf" srcId="{AAC6612E-C410-4CEF-ACB0-A13CFC5164EB}" destId="{370F6638-D82B-46CE-B325-4BC2DB1E2FC9}" srcOrd="0" destOrd="0" presId="urn:microsoft.com/office/officeart/2008/layout/LinedList"/>
    <dgm:cxn modelId="{45551E1C-36B0-4914-B410-BD3E94958029}" type="presParOf" srcId="{AAC6612E-C410-4CEF-ACB0-A13CFC5164EB}" destId="{BACB9C42-ABD2-446F-839A-E3D9BE37D2F0}" srcOrd="1" destOrd="0" presId="urn:microsoft.com/office/officeart/2008/layout/LinedList"/>
    <dgm:cxn modelId="{BD556C0D-7F10-4A62-82AB-74D6D2097EA3}" type="presParOf" srcId="{11D391AF-4428-4CE5-AEF9-E23EBF3A2B90}" destId="{E7242A34-FFAD-4DFD-B2DD-B30471A75E70}" srcOrd="4" destOrd="0" presId="urn:microsoft.com/office/officeart/2008/layout/LinedList"/>
    <dgm:cxn modelId="{2BA3B6D4-2436-479F-966C-BA2172C5D729}" type="presParOf" srcId="{11D391AF-4428-4CE5-AEF9-E23EBF3A2B90}" destId="{880E4893-9512-4B72-8904-E0B55156867B}" srcOrd="5" destOrd="0" presId="urn:microsoft.com/office/officeart/2008/layout/LinedList"/>
    <dgm:cxn modelId="{A1768B8E-75FD-4AF1-8E6F-2ABC79585F52}" type="presParOf" srcId="{880E4893-9512-4B72-8904-E0B55156867B}" destId="{9F43972A-5846-4699-A7CE-8086655D4B06}" srcOrd="0" destOrd="0" presId="urn:microsoft.com/office/officeart/2008/layout/LinedList"/>
    <dgm:cxn modelId="{C568BBEE-93A1-4EDE-980F-30A78061598F}" type="presParOf" srcId="{880E4893-9512-4B72-8904-E0B55156867B}" destId="{C28380E5-95FF-4457-8E52-583A14CC12EC}" srcOrd="1" destOrd="0" presId="urn:microsoft.com/office/officeart/2008/layout/LinedList"/>
    <dgm:cxn modelId="{13B3280A-DD80-4C37-B3A7-73C800C4CE9D}" type="presParOf" srcId="{11D391AF-4428-4CE5-AEF9-E23EBF3A2B90}" destId="{0842B3C1-8798-410C-9A68-272D737E6B49}" srcOrd="6" destOrd="0" presId="urn:microsoft.com/office/officeart/2008/layout/LinedList"/>
    <dgm:cxn modelId="{D0FC8F6A-8EA3-4F02-BA01-831F30152A78}" type="presParOf" srcId="{11D391AF-4428-4CE5-AEF9-E23EBF3A2B90}" destId="{E68CFDFC-0CDF-47A6-8F45-68CE1B15E778}" srcOrd="7" destOrd="0" presId="urn:microsoft.com/office/officeart/2008/layout/LinedList"/>
    <dgm:cxn modelId="{3F718C9F-CE6B-4D92-9421-1417117B1146}" type="presParOf" srcId="{E68CFDFC-0CDF-47A6-8F45-68CE1B15E778}" destId="{380D2D2C-B72E-4783-BB7A-8C38310B6973}" srcOrd="0" destOrd="0" presId="urn:microsoft.com/office/officeart/2008/layout/LinedList"/>
    <dgm:cxn modelId="{639FCFCB-AE5F-428D-A3F3-EF084CE9925B}" type="presParOf" srcId="{E68CFDFC-0CDF-47A6-8F45-68CE1B15E778}" destId="{66E494CF-9F0C-4241-B79E-9E265702CBE5}" srcOrd="1" destOrd="0" presId="urn:microsoft.com/office/officeart/2008/layout/LinedList"/>
    <dgm:cxn modelId="{40A0B2DC-3DE6-4B35-BE57-FE9BE6156D48}" type="presParOf" srcId="{11D391AF-4428-4CE5-AEF9-E23EBF3A2B90}" destId="{99BB6FB7-45AF-4B5D-AA9A-2214D874CB62}" srcOrd="8" destOrd="0" presId="urn:microsoft.com/office/officeart/2008/layout/LinedList"/>
    <dgm:cxn modelId="{F96DC970-A616-4111-810C-7CA8194A127F}" type="presParOf" srcId="{11D391AF-4428-4CE5-AEF9-E23EBF3A2B90}" destId="{7FDE8887-CE68-428D-BD71-CB4BE4F9ED6C}" srcOrd="9" destOrd="0" presId="urn:microsoft.com/office/officeart/2008/layout/LinedList"/>
    <dgm:cxn modelId="{F574EA79-04A6-4900-A1D3-D4B7C2F91008}" type="presParOf" srcId="{7FDE8887-CE68-428D-BD71-CB4BE4F9ED6C}" destId="{84941089-D560-4E95-B7D8-5CF4322B24C2}" srcOrd="0" destOrd="0" presId="urn:microsoft.com/office/officeart/2008/layout/LinedList"/>
    <dgm:cxn modelId="{4BB74E50-F401-4813-93E3-BAC1B98F0E4E}" type="presParOf" srcId="{7FDE8887-CE68-428D-BD71-CB4BE4F9ED6C}" destId="{BC2FF1E1-8319-4382-AF42-9AB00F0058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A50EAE-5A8B-45E1-B4FF-68800F06251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634EB8-E451-4CE7-9D45-4B7229A5575F}">
      <dgm:prSet/>
      <dgm:spPr/>
      <dgm:t>
        <a:bodyPr/>
        <a:lstStyle/>
        <a:p>
          <a:r>
            <a:rPr lang="en-US" b="1" dirty="0"/>
            <a:t>Appium</a:t>
          </a:r>
          <a:r>
            <a:rPr lang="en-US" dirty="0"/>
            <a:t>: is an open-source test automation framework to test native and hybrid apps and mobile web apps. </a:t>
          </a:r>
        </a:p>
        <a:p>
          <a:r>
            <a:rPr lang="en-US" dirty="0"/>
            <a:t>Appium library functions inside the framework make calls to the Appium server running in background which operates the connected device. </a:t>
          </a:r>
        </a:p>
      </dgm:t>
    </dgm:pt>
    <dgm:pt modelId="{287E68B2-A97A-487C-8A89-949890C9AD50}" type="parTrans" cxnId="{FC3EC81D-E5C3-4944-8232-21E5DDBF42F2}">
      <dgm:prSet/>
      <dgm:spPr/>
      <dgm:t>
        <a:bodyPr/>
        <a:lstStyle/>
        <a:p>
          <a:endParaRPr lang="en-US"/>
        </a:p>
      </dgm:t>
    </dgm:pt>
    <dgm:pt modelId="{E6DE1201-6383-4929-A62B-5E5304518367}" type="sibTrans" cxnId="{FC3EC81D-E5C3-4944-8232-21E5DDBF42F2}">
      <dgm:prSet/>
      <dgm:spPr/>
      <dgm:t>
        <a:bodyPr/>
        <a:lstStyle/>
        <a:p>
          <a:endParaRPr lang="en-US"/>
        </a:p>
      </dgm:t>
    </dgm:pt>
    <dgm:pt modelId="{70A004AF-634A-4CD7-B7DE-CE9905FA39BB}">
      <dgm:prSet/>
      <dgm:spPr/>
      <dgm:t>
        <a:bodyPr/>
        <a:lstStyle/>
        <a:p>
          <a:r>
            <a:rPr lang="en-US" b="1"/>
            <a:t>Calabash</a:t>
          </a:r>
          <a:r>
            <a:rPr lang="en-US"/>
            <a:t>: is a functional testing framework that can be used for both iOS and Android functional testing. </a:t>
          </a:r>
        </a:p>
        <a:p>
          <a:r>
            <a:rPr lang="en-US"/>
            <a:t>On paper, it must be one of the easiest frameworks to use and even non-developers should be able to create functional tests using it. </a:t>
          </a:r>
        </a:p>
      </dgm:t>
    </dgm:pt>
    <dgm:pt modelId="{7D08CF39-AA92-4D7D-B9AF-9C1CE128418C}" type="parTrans" cxnId="{C54B6E63-7AE4-4779-9205-180A7D81471B}">
      <dgm:prSet/>
      <dgm:spPr/>
      <dgm:t>
        <a:bodyPr/>
        <a:lstStyle/>
        <a:p>
          <a:endParaRPr lang="en-US"/>
        </a:p>
      </dgm:t>
    </dgm:pt>
    <dgm:pt modelId="{108DBE4C-0231-4255-B833-65E74694137A}" type="sibTrans" cxnId="{C54B6E63-7AE4-4779-9205-180A7D81471B}">
      <dgm:prSet/>
      <dgm:spPr/>
      <dgm:t>
        <a:bodyPr/>
        <a:lstStyle/>
        <a:p>
          <a:endParaRPr lang="en-US"/>
        </a:p>
      </dgm:t>
    </dgm:pt>
    <dgm:pt modelId="{1B701E4B-8F69-4804-B5F6-153DB2D23417}" type="pres">
      <dgm:prSet presAssocID="{FCA50EAE-5A8B-45E1-B4FF-68800F06251D}" presName="vert0" presStyleCnt="0">
        <dgm:presLayoutVars>
          <dgm:dir/>
          <dgm:animOne val="branch"/>
          <dgm:animLvl val="lvl"/>
        </dgm:presLayoutVars>
      </dgm:prSet>
      <dgm:spPr/>
    </dgm:pt>
    <dgm:pt modelId="{F1B922C6-12E8-4160-B4DA-90C07034A2B9}" type="pres">
      <dgm:prSet presAssocID="{D0634EB8-E451-4CE7-9D45-4B7229A5575F}" presName="thickLine" presStyleLbl="alignNode1" presStyleIdx="0" presStyleCnt="2"/>
      <dgm:spPr/>
    </dgm:pt>
    <dgm:pt modelId="{13317B0B-84E3-4982-B004-EB7301C103E7}" type="pres">
      <dgm:prSet presAssocID="{D0634EB8-E451-4CE7-9D45-4B7229A5575F}" presName="horz1" presStyleCnt="0"/>
      <dgm:spPr/>
    </dgm:pt>
    <dgm:pt modelId="{32DCCB4C-1F65-45E2-B598-31F21D132145}" type="pres">
      <dgm:prSet presAssocID="{D0634EB8-E451-4CE7-9D45-4B7229A5575F}" presName="tx1" presStyleLbl="revTx" presStyleIdx="0" presStyleCnt="2"/>
      <dgm:spPr/>
    </dgm:pt>
    <dgm:pt modelId="{F823F31D-07D7-428A-871E-B302C4C76A1F}" type="pres">
      <dgm:prSet presAssocID="{D0634EB8-E451-4CE7-9D45-4B7229A5575F}" presName="vert1" presStyleCnt="0"/>
      <dgm:spPr/>
    </dgm:pt>
    <dgm:pt modelId="{9D1BA629-D5ED-47E7-8BC1-F8A434FA916D}" type="pres">
      <dgm:prSet presAssocID="{70A004AF-634A-4CD7-B7DE-CE9905FA39BB}" presName="thickLine" presStyleLbl="alignNode1" presStyleIdx="1" presStyleCnt="2"/>
      <dgm:spPr/>
    </dgm:pt>
    <dgm:pt modelId="{55E22C59-40E5-40E6-B9D3-8FE76EFB8F39}" type="pres">
      <dgm:prSet presAssocID="{70A004AF-634A-4CD7-B7DE-CE9905FA39BB}" presName="horz1" presStyleCnt="0"/>
      <dgm:spPr/>
    </dgm:pt>
    <dgm:pt modelId="{8CD2F718-4891-4B6B-A0AB-E52FE78AAFF8}" type="pres">
      <dgm:prSet presAssocID="{70A004AF-634A-4CD7-B7DE-CE9905FA39BB}" presName="tx1" presStyleLbl="revTx" presStyleIdx="1" presStyleCnt="2"/>
      <dgm:spPr/>
    </dgm:pt>
    <dgm:pt modelId="{2121ABFD-2B84-46C3-82E9-887D0915C702}" type="pres">
      <dgm:prSet presAssocID="{70A004AF-634A-4CD7-B7DE-CE9905FA39BB}" presName="vert1" presStyleCnt="0"/>
      <dgm:spPr/>
    </dgm:pt>
  </dgm:ptLst>
  <dgm:cxnLst>
    <dgm:cxn modelId="{FC3EC81D-E5C3-4944-8232-21E5DDBF42F2}" srcId="{FCA50EAE-5A8B-45E1-B4FF-68800F06251D}" destId="{D0634EB8-E451-4CE7-9D45-4B7229A5575F}" srcOrd="0" destOrd="0" parTransId="{287E68B2-A97A-487C-8A89-949890C9AD50}" sibTransId="{E6DE1201-6383-4929-A62B-5E5304518367}"/>
    <dgm:cxn modelId="{5768133C-7954-47FA-A004-C1C95ECFCC41}" type="presOf" srcId="{D0634EB8-E451-4CE7-9D45-4B7229A5575F}" destId="{32DCCB4C-1F65-45E2-B598-31F21D132145}" srcOrd="0" destOrd="0" presId="urn:microsoft.com/office/officeart/2008/layout/LinedList"/>
    <dgm:cxn modelId="{C54B6E63-7AE4-4779-9205-180A7D81471B}" srcId="{FCA50EAE-5A8B-45E1-B4FF-68800F06251D}" destId="{70A004AF-634A-4CD7-B7DE-CE9905FA39BB}" srcOrd="1" destOrd="0" parTransId="{7D08CF39-AA92-4D7D-B9AF-9C1CE128418C}" sibTransId="{108DBE4C-0231-4255-B833-65E74694137A}"/>
    <dgm:cxn modelId="{3A13ECDB-1866-4AB0-8688-9CBDD17EB14C}" type="presOf" srcId="{70A004AF-634A-4CD7-B7DE-CE9905FA39BB}" destId="{8CD2F718-4891-4B6B-A0AB-E52FE78AAFF8}" srcOrd="0" destOrd="0" presId="urn:microsoft.com/office/officeart/2008/layout/LinedList"/>
    <dgm:cxn modelId="{647526F8-9DBE-4CD8-8AEE-C98BD41E0759}" type="presOf" srcId="{FCA50EAE-5A8B-45E1-B4FF-68800F06251D}" destId="{1B701E4B-8F69-4804-B5F6-153DB2D23417}" srcOrd="0" destOrd="0" presId="urn:microsoft.com/office/officeart/2008/layout/LinedList"/>
    <dgm:cxn modelId="{429C1359-D9E9-4C5A-932D-C7D0A7DBBE2E}" type="presParOf" srcId="{1B701E4B-8F69-4804-B5F6-153DB2D23417}" destId="{F1B922C6-12E8-4160-B4DA-90C07034A2B9}" srcOrd="0" destOrd="0" presId="urn:microsoft.com/office/officeart/2008/layout/LinedList"/>
    <dgm:cxn modelId="{A84056E3-308F-4496-9328-9EC57F5D154F}" type="presParOf" srcId="{1B701E4B-8F69-4804-B5F6-153DB2D23417}" destId="{13317B0B-84E3-4982-B004-EB7301C103E7}" srcOrd="1" destOrd="0" presId="urn:microsoft.com/office/officeart/2008/layout/LinedList"/>
    <dgm:cxn modelId="{557C9620-5EC8-4D91-99C5-480AA0973186}" type="presParOf" srcId="{13317B0B-84E3-4982-B004-EB7301C103E7}" destId="{32DCCB4C-1F65-45E2-B598-31F21D132145}" srcOrd="0" destOrd="0" presId="urn:microsoft.com/office/officeart/2008/layout/LinedList"/>
    <dgm:cxn modelId="{C48F759A-626C-41E6-95BA-13834C7B8EB7}" type="presParOf" srcId="{13317B0B-84E3-4982-B004-EB7301C103E7}" destId="{F823F31D-07D7-428A-871E-B302C4C76A1F}" srcOrd="1" destOrd="0" presId="urn:microsoft.com/office/officeart/2008/layout/LinedList"/>
    <dgm:cxn modelId="{B0AF6A57-F5CD-4250-A891-DB3D168652F7}" type="presParOf" srcId="{1B701E4B-8F69-4804-B5F6-153DB2D23417}" destId="{9D1BA629-D5ED-47E7-8BC1-F8A434FA916D}" srcOrd="2" destOrd="0" presId="urn:microsoft.com/office/officeart/2008/layout/LinedList"/>
    <dgm:cxn modelId="{D668FCB8-4C7F-47BB-AA05-69DFB59F7931}" type="presParOf" srcId="{1B701E4B-8F69-4804-B5F6-153DB2D23417}" destId="{55E22C59-40E5-40E6-B9D3-8FE76EFB8F39}" srcOrd="3" destOrd="0" presId="urn:microsoft.com/office/officeart/2008/layout/LinedList"/>
    <dgm:cxn modelId="{09F44D14-4DFC-4308-BC0D-AAA2C14AC39D}" type="presParOf" srcId="{55E22C59-40E5-40E6-B9D3-8FE76EFB8F39}" destId="{8CD2F718-4891-4B6B-A0AB-E52FE78AAFF8}" srcOrd="0" destOrd="0" presId="urn:microsoft.com/office/officeart/2008/layout/LinedList"/>
    <dgm:cxn modelId="{F4739194-7E72-40EA-8540-96B1AA2C39B1}" type="presParOf" srcId="{55E22C59-40E5-40E6-B9D3-8FE76EFB8F39}" destId="{2121ABFD-2B84-46C3-82E9-887D0915C7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B290BB-0670-4C90-AF7E-3590897201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7C24C2-10DC-479B-A8C3-8620F2D668B7}">
      <dgm:prSet custT="1"/>
      <dgm:spPr/>
      <dgm:t>
        <a:bodyPr/>
        <a:lstStyle/>
        <a:p>
          <a:r>
            <a:rPr lang="en-US" sz="1400" b="1"/>
            <a:t>Zucchini</a:t>
          </a:r>
          <a:r>
            <a:rPr lang="en-US" sz="1400"/>
            <a:t>: is an open-source visual functional testing framework for iOS applications based on Apple UIAutomation. </a:t>
          </a:r>
        </a:p>
      </dgm:t>
    </dgm:pt>
    <dgm:pt modelId="{2F729B5B-E92A-4632-869C-F0FA54F47D60}" type="parTrans" cxnId="{F7C1A47C-0D19-4BBD-8F89-D2AD2AB2265F}">
      <dgm:prSet/>
      <dgm:spPr/>
      <dgm:t>
        <a:bodyPr/>
        <a:lstStyle/>
        <a:p>
          <a:endParaRPr lang="en-US" sz="1400"/>
        </a:p>
      </dgm:t>
    </dgm:pt>
    <dgm:pt modelId="{23D84C4E-80FE-46C2-89DA-26E0976211CA}" type="sibTrans" cxnId="{F7C1A47C-0D19-4BBD-8F89-D2AD2AB2265F}">
      <dgm:prSet/>
      <dgm:spPr/>
      <dgm:t>
        <a:bodyPr/>
        <a:lstStyle/>
        <a:p>
          <a:endParaRPr lang="en-US" sz="1400"/>
        </a:p>
      </dgm:t>
    </dgm:pt>
    <dgm:pt modelId="{0EEC0FE5-0946-4C08-ADB7-7E6490A1A94B}">
      <dgm:prSet custT="1"/>
      <dgm:spPr/>
      <dgm:t>
        <a:bodyPr/>
        <a:lstStyle/>
        <a:p>
          <a:r>
            <a:rPr lang="en-US" sz="1400" b="1"/>
            <a:t>UI Automation</a:t>
          </a:r>
          <a:r>
            <a:rPr lang="en-US" sz="1400"/>
            <a:t>: For your more typical functional tests (or black-box tests), in which you’re going to write code that simulates an end-user navigating your app, there is UI Automation.</a:t>
          </a:r>
        </a:p>
        <a:p>
          <a:r>
            <a:rPr lang="en-US" sz="1400"/>
            <a:t>UI Automation is provided by Apple and is the Apple-sanctioned way of performing iOS functional testing. </a:t>
          </a:r>
        </a:p>
      </dgm:t>
    </dgm:pt>
    <dgm:pt modelId="{54458530-9E3A-4AC8-8B16-D6A6F4B248B7}" type="parTrans" cxnId="{7FA0613C-5E01-4C93-A036-F7EED17C1010}">
      <dgm:prSet/>
      <dgm:spPr/>
      <dgm:t>
        <a:bodyPr/>
        <a:lstStyle/>
        <a:p>
          <a:endParaRPr lang="en-US" sz="1400"/>
        </a:p>
      </dgm:t>
    </dgm:pt>
    <dgm:pt modelId="{08F1ACFD-C9F5-419C-9565-25A6F7B8566B}" type="sibTrans" cxnId="{7FA0613C-5E01-4C93-A036-F7EED17C1010}">
      <dgm:prSet/>
      <dgm:spPr/>
      <dgm:t>
        <a:bodyPr/>
        <a:lstStyle/>
        <a:p>
          <a:endParaRPr lang="en-US" sz="1400"/>
        </a:p>
      </dgm:t>
    </dgm:pt>
    <dgm:pt modelId="{6C083539-50C3-4D0F-A984-7E830B56C04B}">
      <dgm:prSet custT="1"/>
      <dgm:spPr/>
      <dgm:t>
        <a:bodyPr/>
        <a:lstStyle/>
        <a:p>
          <a:r>
            <a:rPr lang="en-US" sz="1400" b="1" dirty="0"/>
            <a:t>FRANK – for iOS</a:t>
          </a:r>
          <a:r>
            <a:rPr lang="en-US" sz="1400" dirty="0"/>
            <a:t>: If you want to do end-to-end testing in iOS and wish you could use Cucumber, no worries — there’s a tool called </a:t>
          </a:r>
          <a:r>
            <a:rPr lang="en-US" sz="1400" b="1" dirty="0"/>
            <a:t>Frank </a:t>
          </a:r>
          <a:r>
            <a:rPr lang="en-US" sz="1400" dirty="0"/>
            <a:t>that will allow you to create acceptance tests and requirements using Cucumber </a:t>
          </a:r>
        </a:p>
      </dgm:t>
    </dgm:pt>
    <dgm:pt modelId="{28F9A6F2-CC80-4B7E-9A86-FB5455A4C273}" type="parTrans" cxnId="{5BA977DD-D17D-4867-8F58-D9C94CC15C92}">
      <dgm:prSet/>
      <dgm:spPr/>
      <dgm:t>
        <a:bodyPr/>
        <a:lstStyle/>
        <a:p>
          <a:endParaRPr lang="en-US" sz="1400"/>
        </a:p>
      </dgm:t>
    </dgm:pt>
    <dgm:pt modelId="{EE87FF58-14A6-4762-9A26-18CE96E92E2B}" type="sibTrans" cxnId="{5BA977DD-D17D-4867-8F58-D9C94CC15C92}">
      <dgm:prSet/>
      <dgm:spPr/>
      <dgm:t>
        <a:bodyPr/>
        <a:lstStyle/>
        <a:p>
          <a:endParaRPr lang="en-US" sz="1400"/>
        </a:p>
      </dgm:t>
    </dgm:pt>
    <dgm:pt modelId="{5889AB97-A649-4B10-9B91-28A32EB78271}" type="pres">
      <dgm:prSet presAssocID="{F9B290BB-0670-4C90-AF7E-359089720182}" presName="vert0" presStyleCnt="0">
        <dgm:presLayoutVars>
          <dgm:dir/>
          <dgm:animOne val="branch"/>
          <dgm:animLvl val="lvl"/>
        </dgm:presLayoutVars>
      </dgm:prSet>
      <dgm:spPr/>
    </dgm:pt>
    <dgm:pt modelId="{F7ED4F4A-C8F6-4916-B1FF-EB615A5BBF38}" type="pres">
      <dgm:prSet presAssocID="{437C24C2-10DC-479B-A8C3-8620F2D668B7}" presName="thickLine" presStyleLbl="alignNode1" presStyleIdx="0" presStyleCnt="3"/>
      <dgm:spPr/>
    </dgm:pt>
    <dgm:pt modelId="{9A64086E-E0F3-4DE1-9DD3-BC1D7444F217}" type="pres">
      <dgm:prSet presAssocID="{437C24C2-10DC-479B-A8C3-8620F2D668B7}" presName="horz1" presStyleCnt="0"/>
      <dgm:spPr/>
    </dgm:pt>
    <dgm:pt modelId="{255487A2-4E4F-4091-A48C-966FE1AD28D7}" type="pres">
      <dgm:prSet presAssocID="{437C24C2-10DC-479B-A8C3-8620F2D668B7}" presName="tx1" presStyleLbl="revTx" presStyleIdx="0" presStyleCnt="3"/>
      <dgm:spPr/>
    </dgm:pt>
    <dgm:pt modelId="{D430294B-CA13-4549-B716-94085D235F28}" type="pres">
      <dgm:prSet presAssocID="{437C24C2-10DC-479B-A8C3-8620F2D668B7}" presName="vert1" presStyleCnt="0"/>
      <dgm:spPr/>
    </dgm:pt>
    <dgm:pt modelId="{30176293-7583-4BE6-95DA-1635E6A42BC3}" type="pres">
      <dgm:prSet presAssocID="{0EEC0FE5-0946-4C08-ADB7-7E6490A1A94B}" presName="thickLine" presStyleLbl="alignNode1" presStyleIdx="1" presStyleCnt="3"/>
      <dgm:spPr/>
    </dgm:pt>
    <dgm:pt modelId="{4498241C-064E-4059-B88E-DC02AD318236}" type="pres">
      <dgm:prSet presAssocID="{0EEC0FE5-0946-4C08-ADB7-7E6490A1A94B}" presName="horz1" presStyleCnt="0"/>
      <dgm:spPr/>
    </dgm:pt>
    <dgm:pt modelId="{123D63DE-26D6-4291-BF91-0D9E12E1C98B}" type="pres">
      <dgm:prSet presAssocID="{0EEC0FE5-0946-4C08-ADB7-7E6490A1A94B}" presName="tx1" presStyleLbl="revTx" presStyleIdx="1" presStyleCnt="3"/>
      <dgm:spPr/>
    </dgm:pt>
    <dgm:pt modelId="{3F6367AA-4726-424E-885D-BD8A620F4036}" type="pres">
      <dgm:prSet presAssocID="{0EEC0FE5-0946-4C08-ADB7-7E6490A1A94B}" presName="vert1" presStyleCnt="0"/>
      <dgm:spPr/>
    </dgm:pt>
    <dgm:pt modelId="{C00C02F6-4055-4ABA-B8C4-87CFA79F5E46}" type="pres">
      <dgm:prSet presAssocID="{6C083539-50C3-4D0F-A984-7E830B56C04B}" presName="thickLine" presStyleLbl="alignNode1" presStyleIdx="2" presStyleCnt="3"/>
      <dgm:spPr/>
    </dgm:pt>
    <dgm:pt modelId="{529B4884-9287-4691-B4FE-4F23F9B7BF33}" type="pres">
      <dgm:prSet presAssocID="{6C083539-50C3-4D0F-A984-7E830B56C04B}" presName="horz1" presStyleCnt="0"/>
      <dgm:spPr/>
    </dgm:pt>
    <dgm:pt modelId="{819888B8-9D86-4A2A-B8E3-F8E65353D37C}" type="pres">
      <dgm:prSet presAssocID="{6C083539-50C3-4D0F-A984-7E830B56C04B}" presName="tx1" presStyleLbl="revTx" presStyleIdx="2" presStyleCnt="3"/>
      <dgm:spPr/>
    </dgm:pt>
    <dgm:pt modelId="{30372578-B55C-4AB0-923F-19D0E66FF499}" type="pres">
      <dgm:prSet presAssocID="{6C083539-50C3-4D0F-A984-7E830B56C04B}" presName="vert1" presStyleCnt="0"/>
      <dgm:spPr/>
    </dgm:pt>
  </dgm:ptLst>
  <dgm:cxnLst>
    <dgm:cxn modelId="{35A1D403-0AFB-4D38-A7D8-C7528E225E7A}" type="presOf" srcId="{437C24C2-10DC-479B-A8C3-8620F2D668B7}" destId="{255487A2-4E4F-4091-A48C-966FE1AD28D7}" srcOrd="0" destOrd="0" presId="urn:microsoft.com/office/officeart/2008/layout/LinedList"/>
    <dgm:cxn modelId="{86395922-4306-4B1D-A6ED-491BAB4C1679}" type="presOf" srcId="{6C083539-50C3-4D0F-A984-7E830B56C04B}" destId="{819888B8-9D86-4A2A-B8E3-F8E65353D37C}" srcOrd="0" destOrd="0" presId="urn:microsoft.com/office/officeart/2008/layout/LinedList"/>
    <dgm:cxn modelId="{7FA0613C-5E01-4C93-A036-F7EED17C1010}" srcId="{F9B290BB-0670-4C90-AF7E-359089720182}" destId="{0EEC0FE5-0946-4C08-ADB7-7E6490A1A94B}" srcOrd="1" destOrd="0" parTransId="{54458530-9E3A-4AC8-8B16-D6A6F4B248B7}" sibTransId="{08F1ACFD-C9F5-419C-9565-25A6F7B8566B}"/>
    <dgm:cxn modelId="{F7C1A47C-0D19-4BBD-8F89-D2AD2AB2265F}" srcId="{F9B290BB-0670-4C90-AF7E-359089720182}" destId="{437C24C2-10DC-479B-A8C3-8620F2D668B7}" srcOrd="0" destOrd="0" parTransId="{2F729B5B-E92A-4632-869C-F0FA54F47D60}" sibTransId="{23D84C4E-80FE-46C2-89DA-26E0976211CA}"/>
    <dgm:cxn modelId="{9C9CB181-E730-4ED5-A6C7-2613395A1BD1}" type="presOf" srcId="{F9B290BB-0670-4C90-AF7E-359089720182}" destId="{5889AB97-A649-4B10-9B91-28A32EB78271}" srcOrd="0" destOrd="0" presId="urn:microsoft.com/office/officeart/2008/layout/LinedList"/>
    <dgm:cxn modelId="{BC60F4BD-2049-4DEE-B1ED-72FADB344435}" type="presOf" srcId="{0EEC0FE5-0946-4C08-ADB7-7E6490A1A94B}" destId="{123D63DE-26D6-4291-BF91-0D9E12E1C98B}" srcOrd="0" destOrd="0" presId="urn:microsoft.com/office/officeart/2008/layout/LinedList"/>
    <dgm:cxn modelId="{5BA977DD-D17D-4867-8F58-D9C94CC15C92}" srcId="{F9B290BB-0670-4C90-AF7E-359089720182}" destId="{6C083539-50C3-4D0F-A984-7E830B56C04B}" srcOrd="2" destOrd="0" parTransId="{28F9A6F2-CC80-4B7E-9A86-FB5455A4C273}" sibTransId="{EE87FF58-14A6-4762-9A26-18CE96E92E2B}"/>
    <dgm:cxn modelId="{B22ACF35-E123-4E3E-B51F-09705BF9441E}" type="presParOf" srcId="{5889AB97-A649-4B10-9B91-28A32EB78271}" destId="{F7ED4F4A-C8F6-4916-B1FF-EB615A5BBF38}" srcOrd="0" destOrd="0" presId="urn:microsoft.com/office/officeart/2008/layout/LinedList"/>
    <dgm:cxn modelId="{4A998D5E-9EAD-4917-B0FA-76BC22711E9B}" type="presParOf" srcId="{5889AB97-A649-4B10-9B91-28A32EB78271}" destId="{9A64086E-E0F3-4DE1-9DD3-BC1D7444F217}" srcOrd="1" destOrd="0" presId="urn:microsoft.com/office/officeart/2008/layout/LinedList"/>
    <dgm:cxn modelId="{D2DB06FF-7A91-47EB-89D0-5E7F0B3BD6FB}" type="presParOf" srcId="{9A64086E-E0F3-4DE1-9DD3-BC1D7444F217}" destId="{255487A2-4E4F-4091-A48C-966FE1AD28D7}" srcOrd="0" destOrd="0" presId="urn:microsoft.com/office/officeart/2008/layout/LinedList"/>
    <dgm:cxn modelId="{6B336287-2F76-46E4-BCE4-59D59A2F675E}" type="presParOf" srcId="{9A64086E-E0F3-4DE1-9DD3-BC1D7444F217}" destId="{D430294B-CA13-4549-B716-94085D235F28}" srcOrd="1" destOrd="0" presId="urn:microsoft.com/office/officeart/2008/layout/LinedList"/>
    <dgm:cxn modelId="{43FDBDAB-2088-4E58-9FC8-DC784F6EFF5F}" type="presParOf" srcId="{5889AB97-A649-4B10-9B91-28A32EB78271}" destId="{30176293-7583-4BE6-95DA-1635E6A42BC3}" srcOrd="2" destOrd="0" presId="urn:microsoft.com/office/officeart/2008/layout/LinedList"/>
    <dgm:cxn modelId="{E75F8F50-B9FB-45FE-9A56-ED408A036F14}" type="presParOf" srcId="{5889AB97-A649-4B10-9B91-28A32EB78271}" destId="{4498241C-064E-4059-B88E-DC02AD318236}" srcOrd="3" destOrd="0" presId="urn:microsoft.com/office/officeart/2008/layout/LinedList"/>
    <dgm:cxn modelId="{8B4E6C70-09EC-4E43-8376-E65361F7564B}" type="presParOf" srcId="{4498241C-064E-4059-B88E-DC02AD318236}" destId="{123D63DE-26D6-4291-BF91-0D9E12E1C98B}" srcOrd="0" destOrd="0" presId="urn:microsoft.com/office/officeart/2008/layout/LinedList"/>
    <dgm:cxn modelId="{1A8687F0-343D-4922-AB23-7C62A7FB8D23}" type="presParOf" srcId="{4498241C-064E-4059-B88E-DC02AD318236}" destId="{3F6367AA-4726-424E-885D-BD8A620F4036}" srcOrd="1" destOrd="0" presId="urn:microsoft.com/office/officeart/2008/layout/LinedList"/>
    <dgm:cxn modelId="{C026B259-AA1C-408A-89F3-76C38FDEED66}" type="presParOf" srcId="{5889AB97-A649-4B10-9B91-28A32EB78271}" destId="{C00C02F6-4055-4ABA-B8C4-87CFA79F5E46}" srcOrd="4" destOrd="0" presId="urn:microsoft.com/office/officeart/2008/layout/LinedList"/>
    <dgm:cxn modelId="{3C6F11A9-BF78-4358-BAC9-68DA081F1562}" type="presParOf" srcId="{5889AB97-A649-4B10-9B91-28A32EB78271}" destId="{529B4884-9287-4691-B4FE-4F23F9B7BF33}" srcOrd="5" destOrd="0" presId="urn:microsoft.com/office/officeart/2008/layout/LinedList"/>
    <dgm:cxn modelId="{7742E878-FA47-45E9-A2DB-267CFD1981FE}" type="presParOf" srcId="{529B4884-9287-4691-B4FE-4F23F9B7BF33}" destId="{819888B8-9D86-4A2A-B8E3-F8E65353D37C}" srcOrd="0" destOrd="0" presId="urn:microsoft.com/office/officeart/2008/layout/LinedList"/>
    <dgm:cxn modelId="{D3C1038A-85CC-4DDE-9B92-E91F9372CE84}" type="presParOf" srcId="{529B4884-9287-4691-B4FE-4F23F9B7BF33}" destId="{30372578-B55C-4AB0-923F-19D0E66FF4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34DF2-B498-45AD-BBF3-6BBC81ACD5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7C08F7-023F-467B-9293-DA21377F3C20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If all your tests are run on emulators, your app will fail in real-world scenarios.</a:t>
          </a:r>
        </a:p>
      </dgm:t>
    </dgm:pt>
    <dgm:pt modelId="{F0FFB739-2DCB-4A1A-A83E-9B9AFD73413B}" type="parTrans" cxnId="{3D7A6144-D709-42DD-96B4-7DDECBCB3F8E}">
      <dgm:prSet/>
      <dgm:spPr/>
      <dgm:t>
        <a:bodyPr/>
        <a:lstStyle/>
        <a:p>
          <a:endParaRPr lang="en-US"/>
        </a:p>
      </dgm:t>
    </dgm:pt>
    <dgm:pt modelId="{273FFE93-6113-4965-BCD6-E24B3F3A5DB8}" type="sibTrans" cxnId="{3D7A6144-D709-42DD-96B4-7DDECBCB3F8E}">
      <dgm:prSet/>
      <dgm:spPr/>
      <dgm:t>
        <a:bodyPr/>
        <a:lstStyle/>
        <a:p>
          <a:endParaRPr lang="en-US"/>
        </a:p>
      </dgm:t>
    </dgm:pt>
    <dgm:pt modelId="{E03E5090-3965-4AA7-821F-8EE74EF86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Devices allow you to test more, like GPS, Carrier, etc.</a:t>
          </a:r>
        </a:p>
      </dgm:t>
    </dgm:pt>
    <dgm:pt modelId="{FD5639AA-4C33-4918-A4C9-753ED6FF4B45}" type="parTrans" cxnId="{69061E4B-6C8E-4F6B-A543-F235C2DDF151}">
      <dgm:prSet/>
      <dgm:spPr/>
      <dgm:t>
        <a:bodyPr/>
        <a:lstStyle/>
        <a:p>
          <a:endParaRPr lang="en-US"/>
        </a:p>
      </dgm:t>
    </dgm:pt>
    <dgm:pt modelId="{4B7D56EA-5A8C-43D4-8AE5-1A705BF4FB96}" type="sibTrans" cxnId="{69061E4B-6C8E-4F6B-A543-F235C2DDF151}">
      <dgm:prSet/>
      <dgm:spPr/>
      <dgm:t>
        <a:bodyPr/>
        <a:lstStyle/>
        <a:p>
          <a:endParaRPr lang="en-US"/>
        </a:p>
      </dgm:t>
    </dgm:pt>
    <dgm:pt modelId="{7F12C005-D332-4DBE-9859-B133FB6DA14E}">
      <dgm:prSet custT="1"/>
      <dgm:spPr/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Too many devices? </a:t>
          </a:r>
        </a:p>
      </dgm:t>
    </dgm:pt>
    <dgm:pt modelId="{189FF927-D9CD-4C2F-85C3-59875390AE4B}" type="parTrans" cxnId="{4BD182D4-95BD-46D0-823A-E1A8501F2FCA}">
      <dgm:prSet/>
      <dgm:spPr/>
      <dgm:t>
        <a:bodyPr/>
        <a:lstStyle/>
        <a:p>
          <a:endParaRPr lang="en-US"/>
        </a:p>
      </dgm:t>
    </dgm:pt>
    <dgm:pt modelId="{3A1C7D5F-9E75-4D0D-BAA0-4D8693D079AF}" type="sibTrans" cxnId="{4BD182D4-95BD-46D0-823A-E1A8501F2FCA}">
      <dgm:prSet/>
      <dgm:spPr/>
      <dgm:t>
        <a:bodyPr/>
        <a:lstStyle/>
        <a:p>
          <a:endParaRPr lang="en-US"/>
        </a:p>
      </dgm:t>
    </dgm:pt>
    <dgm:pt modelId="{CD437AC2-0BBB-4EDB-A940-E08ED8BDC4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best approach is to identify the most-used devices among your user base and test on them.</a:t>
          </a:r>
        </a:p>
      </dgm:t>
    </dgm:pt>
    <dgm:pt modelId="{CC51B9A8-E282-4E20-887E-01CE907CA20A}" type="parTrans" cxnId="{F921F65E-03BC-4F41-9DAF-234BE175948A}">
      <dgm:prSet/>
      <dgm:spPr/>
      <dgm:t>
        <a:bodyPr/>
        <a:lstStyle/>
        <a:p>
          <a:endParaRPr lang="en-US"/>
        </a:p>
      </dgm:t>
    </dgm:pt>
    <dgm:pt modelId="{A47CB318-C1D5-4033-B7DC-08C026BF8066}" type="sibTrans" cxnId="{F921F65E-03BC-4F41-9DAF-234BE175948A}">
      <dgm:prSet/>
      <dgm:spPr/>
      <dgm:t>
        <a:bodyPr/>
        <a:lstStyle/>
        <a:p>
          <a:endParaRPr lang="en-US"/>
        </a:p>
      </dgm:t>
    </dgm:pt>
    <dgm:pt modelId="{EE00729D-B16C-4CA9-B9F3-0D87A720B21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Maintaining a device lab in-house is expensive, inefficient, and distracts you from the tests you need to run. </a:t>
          </a:r>
          <a:r>
            <a:rPr lang="en-US" u="sng">
              <a:solidFill>
                <a:schemeClr val="tx1"/>
              </a:solidFill>
            </a:rPr>
            <a:t>Instead, renting real mobile devices in the cloud by the minute is a better alternative.</a:t>
          </a:r>
          <a:endParaRPr lang="en-US">
            <a:solidFill>
              <a:schemeClr val="tx1"/>
            </a:solidFill>
          </a:endParaRPr>
        </a:p>
      </dgm:t>
    </dgm:pt>
    <dgm:pt modelId="{8A431A8F-7D8C-4E3B-BA48-DA05D82C8201}" type="parTrans" cxnId="{E903AD8D-706E-489C-84EF-87FC8748111E}">
      <dgm:prSet/>
      <dgm:spPr/>
      <dgm:t>
        <a:bodyPr/>
        <a:lstStyle/>
        <a:p>
          <a:endParaRPr lang="en-US"/>
        </a:p>
      </dgm:t>
    </dgm:pt>
    <dgm:pt modelId="{ED513907-21D1-4844-9AC4-59CE2530C483}" type="sibTrans" cxnId="{E903AD8D-706E-489C-84EF-87FC8748111E}">
      <dgm:prSet/>
      <dgm:spPr/>
      <dgm:t>
        <a:bodyPr/>
        <a:lstStyle/>
        <a:p>
          <a:endParaRPr lang="en-US"/>
        </a:p>
      </dgm:t>
    </dgm:pt>
    <dgm:pt modelId="{801AFF41-92F7-4302-BD04-3E6855196844}">
      <dgm:prSet/>
      <dgm:spPr/>
      <dgm:t>
        <a:bodyPr/>
        <a:lstStyle/>
        <a:p>
          <a:r>
            <a:rPr lang="en-US" u="sng" dirty="0">
              <a:solidFill>
                <a:schemeClr val="tx1"/>
              </a:solidFill>
            </a:rPr>
            <a:t>Automate the testing.  Performance and load testing is still required.</a:t>
          </a:r>
          <a:endParaRPr lang="en-US" dirty="0">
            <a:solidFill>
              <a:schemeClr val="tx1"/>
            </a:solidFill>
          </a:endParaRPr>
        </a:p>
      </dgm:t>
    </dgm:pt>
    <dgm:pt modelId="{4AFFADE7-9228-4415-AAB0-08677542DA63}" type="parTrans" cxnId="{C337847E-2D01-475C-A95F-40F364CC6D3C}">
      <dgm:prSet/>
      <dgm:spPr/>
      <dgm:t>
        <a:bodyPr/>
        <a:lstStyle/>
        <a:p>
          <a:endParaRPr lang="en-US"/>
        </a:p>
      </dgm:t>
    </dgm:pt>
    <dgm:pt modelId="{49BDF778-00ED-496F-9D25-F4882716CDCF}" type="sibTrans" cxnId="{C337847E-2D01-475C-A95F-40F364CC6D3C}">
      <dgm:prSet/>
      <dgm:spPr/>
      <dgm:t>
        <a:bodyPr/>
        <a:lstStyle/>
        <a:p>
          <a:endParaRPr lang="en-US"/>
        </a:p>
      </dgm:t>
    </dgm:pt>
    <dgm:pt modelId="{6115852E-A61B-4201-BD07-756E0A141A42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Sauce Labs provides cloud-based testing for mobile and web applications. It allows running tests for more than 700 different browsers, OS and device combinations. </a:t>
          </a:r>
          <a:endParaRPr lang="en-US" b="1" dirty="0">
            <a:solidFill>
              <a:schemeClr val="tx1"/>
            </a:solidFill>
          </a:endParaRPr>
        </a:p>
      </dgm:t>
    </dgm:pt>
    <dgm:pt modelId="{EA477A31-0FFB-4289-AB4B-EEB1634EED45}" type="parTrans" cxnId="{1E520937-A672-42CE-9D5C-CBD0BFFB2368}">
      <dgm:prSet/>
      <dgm:spPr/>
      <dgm:t>
        <a:bodyPr/>
        <a:lstStyle/>
        <a:p>
          <a:endParaRPr lang="en-US"/>
        </a:p>
      </dgm:t>
    </dgm:pt>
    <dgm:pt modelId="{58C86467-571D-4669-9824-BECA6123B172}" type="sibTrans" cxnId="{1E520937-A672-42CE-9D5C-CBD0BFFB2368}">
      <dgm:prSet/>
      <dgm:spPr/>
      <dgm:t>
        <a:bodyPr/>
        <a:lstStyle/>
        <a:p>
          <a:endParaRPr lang="en-US"/>
        </a:p>
      </dgm:t>
    </dgm:pt>
    <dgm:pt modelId="{FB507FED-68F5-41EA-B160-E3781E741946}" type="pres">
      <dgm:prSet presAssocID="{8C934DF2-B498-45AD-BBF3-6BBC81ACD5D1}" presName="linear" presStyleCnt="0">
        <dgm:presLayoutVars>
          <dgm:animLvl val="lvl"/>
          <dgm:resizeHandles val="exact"/>
        </dgm:presLayoutVars>
      </dgm:prSet>
      <dgm:spPr/>
    </dgm:pt>
    <dgm:pt modelId="{A584C831-FCAA-4996-8EFF-14612B864B8D}" type="pres">
      <dgm:prSet presAssocID="{6115852E-A61B-4201-BD07-756E0A141A4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2ECD1A6-BA88-4A13-ADF6-D339FDD3000A}" type="pres">
      <dgm:prSet presAssocID="{58C86467-571D-4669-9824-BECA6123B172}" presName="spacer" presStyleCnt="0"/>
      <dgm:spPr/>
    </dgm:pt>
    <dgm:pt modelId="{CEF7D578-E6CE-47E1-918A-98A72AADB8C8}" type="pres">
      <dgm:prSet presAssocID="{5C7C08F7-023F-467B-9293-DA21377F3C20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0" y="641831"/>
          <a:ext cx="7886700" cy="516427"/>
        </a:xfrm>
        <a:prstGeom prst="roundRect">
          <a:avLst/>
        </a:prstGeom>
      </dgm:spPr>
    </dgm:pt>
    <dgm:pt modelId="{FF523E7F-7056-47F9-809C-F4AB98F03AAA}" type="pres">
      <dgm:prSet presAssocID="{5C7C08F7-023F-467B-9293-DA21377F3C20}" presName="childText" presStyleLbl="revTx" presStyleIdx="0" presStyleCnt="2">
        <dgm:presLayoutVars>
          <dgm:bulletEnabled val="1"/>
        </dgm:presLayoutVars>
      </dgm:prSet>
      <dgm:spPr/>
    </dgm:pt>
    <dgm:pt modelId="{435EBE89-DC7E-4CCC-940C-77DCFE2F2D62}" type="pres">
      <dgm:prSet presAssocID="{7F12C005-D332-4DBE-9859-B133FB6DA14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DF4B238-FA0B-4EE0-8E01-35E327D11943}" type="pres">
      <dgm:prSet presAssocID="{7F12C005-D332-4DBE-9859-B133FB6DA14E}" presName="childText" presStyleLbl="revTx" presStyleIdx="1" presStyleCnt="2">
        <dgm:presLayoutVars>
          <dgm:bulletEnabled val="1"/>
        </dgm:presLayoutVars>
      </dgm:prSet>
      <dgm:spPr/>
    </dgm:pt>
    <dgm:pt modelId="{F4997AE8-C313-4A4E-B074-8F35CC1D3B79}" type="pres">
      <dgm:prSet presAssocID="{EE00729D-B16C-4CA9-B9F3-0D87A720B21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FDC2036-45BB-4288-B3CB-C54F04D9CFB8}" type="pres">
      <dgm:prSet presAssocID="{ED513907-21D1-4844-9AC4-59CE2530C483}" presName="spacer" presStyleCnt="0"/>
      <dgm:spPr/>
    </dgm:pt>
    <dgm:pt modelId="{C5E4154A-5AC2-4892-9C33-ED70823A51D3}" type="pres">
      <dgm:prSet presAssocID="{801AFF41-92F7-4302-BD04-3E68551968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8F84F35-D86F-42E4-BA8C-DAC1901BE6BA}" type="presOf" srcId="{6115852E-A61B-4201-BD07-756E0A141A42}" destId="{A584C831-FCAA-4996-8EFF-14612B864B8D}" srcOrd="0" destOrd="0" presId="urn:microsoft.com/office/officeart/2005/8/layout/vList2"/>
    <dgm:cxn modelId="{1E520937-A672-42CE-9D5C-CBD0BFFB2368}" srcId="{8C934DF2-B498-45AD-BBF3-6BBC81ACD5D1}" destId="{6115852E-A61B-4201-BD07-756E0A141A42}" srcOrd="0" destOrd="0" parTransId="{EA477A31-0FFB-4289-AB4B-EEB1634EED45}" sibTransId="{58C86467-571D-4669-9824-BECA6123B172}"/>
    <dgm:cxn modelId="{3D7A6144-D709-42DD-96B4-7DDECBCB3F8E}" srcId="{8C934DF2-B498-45AD-BBF3-6BBC81ACD5D1}" destId="{5C7C08F7-023F-467B-9293-DA21377F3C20}" srcOrd="1" destOrd="0" parTransId="{F0FFB739-2DCB-4A1A-A83E-9B9AFD73413B}" sibTransId="{273FFE93-6113-4965-BCD6-E24B3F3A5DB8}"/>
    <dgm:cxn modelId="{69061E4B-6C8E-4F6B-A543-F235C2DDF151}" srcId="{5C7C08F7-023F-467B-9293-DA21377F3C20}" destId="{E03E5090-3965-4AA7-821F-8EE74EF86DAB}" srcOrd="0" destOrd="0" parTransId="{FD5639AA-4C33-4918-A4C9-753ED6FF4B45}" sibTransId="{4B7D56EA-5A8C-43D4-8AE5-1A705BF4FB96}"/>
    <dgm:cxn modelId="{1A7BA150-86EA-45F0-AF20-F7BA6492673C}" type="presOf" srcId="{801AFF41-92F7-4302-BD04-3E6855196844}" destId="{C5E4154A-5AC2-4892-9C33-ED70823A51D3}" srcOrd="0" destOrd="0" presId="urn:microsoft.com/office/officeart/2005/8/layout/vList2"/>
    <dgm:cxn modelId="{5BE9095B-B226-4D92-9A76-ABD5C82D907D}" type="presOf" srcId="{E03E5090-3965-4AA7-821F-8EE74EF86DAB}" destId="{FF523E7F-7056-47F9-809C-F4AB98F03AAA}" srcOrd="0" destOrd="0" presId="urn:microsoft.com/office/officeart/2005/8/layout/vList2"/>
    <dgm:cxn modelId="{F921F65E-03BC-4F41-9DAF-234BE175948A}" srcId="{7F12C005-D332-4DBE-9859-B133FB6DA14E}" destId="{CD437AC2-0BBB-4EDB-A940-E08ED8BDC440}" srcOrd="0" destOrd="0" parTransId="{CC51B9A8-E282-4E20-887E-01CE907CA20A}" sibTransId="{A47CB318-C1D5-4033-B7DC-08C026BF8066}"/>
    <dgm:cxn modelId="{C337847E-2D01-475C-A95F-40F364CC6D3C}" srcId="{8C934DF2-B498-45AD-BBF3-6BBC81ACD5D1}" destId="{801AFF41-92F7-4302-BD04-3E6855196844}" srcOrd="4" destOrd="0" parTransId="{4AFFADE7-9228-4415-AAB0-08677542DA63}" sibTransId="{49BDF778-00ED-496F-9D25-F4882716CDCF}"/>
    <dgm:cxn modelId="{DE178D89-1AB4-48A9-B6B6-0344FBAA1C65}" type="presOf" srcId="{CD437AC2-0BBB-4EDB-A940-E08ED8BDC440}" destId="{EDF4B238-FA0B-4EE0-8E01-35E327D11943}" srcOrd="0" destOrd="0" presId="urn:microsoft.com/office/officeart/2005/8/layout/vList2"/>
    <dgm:cxn modelId="{E903AD8D-706E-489C-84EF-87FC8748111E}" srcId="{8C934DF2-B498-45AD-BBF3-6BBC81ACD5D1}" destId="{EE00729D-B16C-4CA9-B9F3-0D87A720B21B}" srcOrd="3" destOrd="0" parTransId="{8A431A8F-7D8C-4E3B-BA48-DA05D82C8201}" sibTransId="{ED513907-21D1-4844-9AC4-59CE2530C483}"/>
    <dgm:cxn modelId="{9A2786A2-E430-433C-8D71-6DF7E708F8AA}" type="presOf" srcId="{5C7C08F7-023F-467B-9293-DA21377F3C20}" destId="{CEF7D578-E6CE-47E1-918A-98A72AADB8C8}" srcOrd="0" destOrd="0" presId="urn:microsoft.com/office/officeart/2005/8/layout/vList2"/>
    <dgm:cxn modelId="{BB2A8FB8-D728-43BF-8FC5-1B26B14A4AC2}" type="presOf" srcId="{EE00729D-B16C-4CA9-B9F3-0D87A720B21B}" destId="{F4997AE8-C313-4A4E-B074-8F35CC1D3B79}" srcOrd="0" destOrd="0" presId="urn:microsoft.com/office/officeart/2005/8/layout/vList2"/>
    <dgm:cxn modelId="{C1035CCB-AF37-44DB-A78C-583B3BFF357E}" type="presOf" srcId="{8C934DF2-B498-45AD-BBF3-6BBC81ACD5D1}" destId="{FB507FED-68F5-41EA-B160-E3781E741946}" srcOrd="0" destOrd="0" presId="urn:microsoft.com/office/officeart/2005/8/layout/vList2"/>
    <dgm:cxn modelId="{4BD182D4-95BD-46D0-823A-E1A8501F2FCA}" srcId="{8C934DF2-B498-45AD-BBF3-6BBC81ACD5D1}" destId="{7F12C005-D332-4DBE-9859-B133FB6DA14E}" srcOrd="2" destOrd="0" parTransId="{189FF927-D9CD-4C2F-85C3-59875390AE4B}" sibTransId="{3A1C7D5F-9E75-4D0D-BAA0-4D8693D079AF}"/>
    <dgm:cxn modelId="{770B75F8-B4B2-415C-A0EB-BB773AE3AA56}" type="presOf" srcId="{7F12C005-D332-4DBE-9859-B133FB6DA14E}" destId="{435EBE89-DC7E-4CCC-940C-77DCFE2F2D62}" srcOrd="0" destOrd="0" presId="urn:microsoft.com/office/officeart/2005/8/layout/vList2"/>
    <dgm:cxn modelId="{D2A88CC1-B1C5-40E4-B33D-88FDC9494C83}" type="presParOf" srcId="{FB507FED-68F5-41EA-B160-E3781E741946}" destId="{A584C831-FCAA-4996-8EFF-14612B864B8D}" srcOrd="0" destOrd="0" presId="urn:microsoft.com/office/officeart/2005/8/layout/vList2"/>
    <dgm:cxn modelId="{D2D88EDF-C0A2-4B0E-8910-D3BFA08E4A91}" type="presParOf" srcId="{FB507FED-68F5-41EA-B160-E3781E741946}" destId="{C2ECD1A6-BA88-4A13-ADF6-D339FDD3000A}" srcOrd="1" destOrd="0" presId="urn:microsoft.com/office/officeart/2005/8/layout/vList2"/>
    <dgm:cxn modelId="{C13A6963-29C1-422A-B5DA-240D4019017F}" type="presParOf" srcId="{FB507FED-68F5-41EA-B160-E3781E741946}" destId="{CEF7D578-E6CE-47E1-918A-98A72AADB8C8}" srcOrd="2" destOrd="0" presId="urn:microsoft.com/office/officeart/2005/8/layout/vList2"/>
    <dgm:cxn modelId="{4955609A-527F-4FDE-8E89-C4094A1537D7}" type="presParOf" srcId="{FB507FED-68F5-41EA-B160-E3781E741946}" destId="{FF523E7F-7056-47F9-809C-F4AB98F03AAA}" srcOrd="3" destOrd="0" presId="urn:microsoft.com/office/officeart/2005/8/layout/vList2"/>
    <dgm:cxn modelId="{AC91DC4A-A7A1-4AC2-8E0F-E99364F7B8D0}" type="presParOf" srcId="{FB507FED-68F5-41EA-B160-E3781E741946}" destId="{435EBE89-DC7E-4CCC-940C-77DCFE2F2D62}" srcOrd="4" destOrd="0" presId="urn:microsoft.com/office/officeart/2005/8/layout/vList2"/>
    <dgm:cxn modelId="{5DBBD082-18EC-4EC3-917E-4EBAA628A07E}" type="presParOf" srcId="{FB507FED-68F5-41EA-B160-E3781E741946}" destId="{EDF4B238-FA0B-4EE0-8E01-35E327D11943}" srcOrd="5" destOrd="0" presId="urn:microsoft.com/office/officeart/2005/8/layout/vList2"/>
    <dgm:cxn modelId="{6B5859B8-7CA2-4813-B045-E92B0F56EA67}" type="presParOf" srcId="{FB507FED-68F5-41EA-B160-E3781E741946}" destId="{F4997AE8-C313-4A4E-B074-8F35CC1D3B79}" srcOrd="6" destOrd="0" presId="urn:microsoft.com/office/officeart/2005/8/layout/vList2"/>
    <dgm:cxn modelId="{313DDF1C-BE3F-4264-8664-BBB4174FE861}" type="presParOf" srcId="{FB507FED-68F5-41EA-B160-E3781E741946}" destId="{0FDC2036-45BB-4288-B3CB-C54F04D9CFB8}" srcOrd="7" destOrd="0" presId="urn:microsoft.com/office/officeart/2005/8/layout/vList2"/>
    <dgm:cxn modelId="{B774D617-0195-4608-B140-5EF581B8CB6D}" type="presParOf" srcId="{FB507FED-68F5-41EA-B160-E3781E741946}" destId="{C5E4154A-5AC2-4892-9C33-ED70823A51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DB51-69E1-4890-B42C-AE99F438914F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41E51-3B97-44C0-98C0-ACAE464D4CAB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9664A-1900-45BA-B9F5-70DDB82AFAD7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Browsers may have bugs</a:t>
          </a:r>
        </a:p>
      </dsp:txBody>
      <dsp:txXfrm>
        <a:off x="792888" y="1354"/>
        <a:ext cx="7093811" cy="686483"/>
      </dsp:txXfrm>
    </dsp:sp>
    <dsp:sp modelId="{89131197-2A0F-44FB-BE69-4C6E1C485611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C72E7-ECEA-4905-AF55-80ACF127D8F0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DD799-0A11-4E2D-AA5A-92970EC1D285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Difference in feature implementations</a:t>
          </a:r>
        </a:p>
      </dsp:txBody>
      <dsp:txXfrm>
        <a:off x="792888" y="859458"/>
        <a:ext cx="7093811" cy="686483"/>
      </dsp:txXfrm>
    </dsp:sp>
    <dsp:sp modelId="{7C2A3895-E3FE-4917-BCEB-74EE545CBB98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93FD1-5C4D-4335-A3EF-1D41CC5E1827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56923-51FF-4DF2-BFAD-2E337A645224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levels of new feature implementation</a:t>
          </a:r>
        </a:p>
      </dsp:txBody>
      <dsp:txXfrm>
        <a:off x="792888" y="1717562"/>
        <a:ext cx="7093811" cy="686483"/>
      </dsp:txXfrm>
    </dsp:sp>
    <dsp:sp modelId="{9581952C-5A35-4753-A724-4C8DA041CD55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2A5D7-40D8-49C7-BA2D-871CC9676FC5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B4342-43F3-4AB5-B01B-911593D7C4C3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Devices constraints like hardware capabilities and display size</a:t>
          </a:r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20CD1-3860-47F1-B74C-9A499CC4DCAF}">
      <dsp:nvSpPr>
        <dsp:cNvPr id="0" name=""/>
        <dsp:cNvSpPr/>
      </dsp:nvSpPr>
      <dsp:spPr>
        <a:xfrm>
          <a:off x="0" y="398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1832C-1150-4BED-B859-488BBFA34683}">
      <dsp:nvSpPr>
        <dsp:cNvPr id="0" name=""/>
        <dsp:cNvSpPr/>
      </dsp:nvSpPr>
      <dsp:spPr>
        <a:xfrm>
          <a:off x="0" y="398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Saucelabs</a:t>
          </a:r>
        </a:p>
      </dsp:txBody>
      <dsp:txXfrm>
        <a:off x="0" y="398"/>
        <a:ext cx="7886700" cy="652541"/>
      </dsp:txXfrm>
    </dsp:sp>
    <dsp:sp modelId="{610CACCD-E45D-4405-9597-986BF268A3AA}">
      <dsp:nvSpPr>
        <dsp:cNvPr id="0" name=""/>
        <dsp:cNvSpPr/>
      </dsp:nvSpPr>
      <dsp:spPr>
        <a:xfrm>
          <a:off x="0" y="652939"/>
          <a:ext cx="7886700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F6638-D82B-46CE-B325-4BC2DB1E2FC9}">
      <dsp:nvSpPr>
        <dsp:cNvPr id="0" name=""/>
        <dsp:cNvSpPr/>
      </dsp:nvSpPr>
      <dsp:spPr>
        <a:xfrm>
          <a:off x="0" y="652939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Browserstack</a:t>
          </a:r>
          <a:r>
            <a:rPr lang="en-US" sz="3000" kern="1200" dirty="0"/>
            <a:t> Live</a:t>
          </a:r>
        </a:p>
      </dsp:txBody>
      <dsp:txXfrm>
        <a:off x="0" y="652939"/>
        <a:ext cx="7886700" cy="652541"/>
      </dsp:txXfrm>
    </dsp:sp>
    <dsp:sp modelId="{E7242A34-FFAD-4DFD-B2DD-B30471A75E70}">
      <dsp:nvSpPr>
        <dsp:cNvPr id="0" name=""/>
        <dsp:cNvSpPr/>
      </dsp:nvSpPr>
      <dsp:spPr>
        <a:xfrm>
          <a:off x="0" y="1305481"/>
          <a:ext cx="78867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3972A-5846-4699-A7CE-8086655D4B06}">
      <dsp:nvSpPr>
        <dsp:cNvPr id="0" name=""/>
        <dsp:cNvSpPr/>
      </dsp:nvSpPr>
      <dsp:spPr>
        <a:xfrm>
          <a:off x="0" y="1305481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BrowserShots</a:t>
          </a:r>
        </a:p>
      </dsp:txBody>
      <dsp:txXfrm>
        <a:off x="0" y="1305481"/>
        <a:ext cx="7886700" cy="652541"/>
      </dsp:txXfrm>
    </dsp:sp>
    <dsp:sp modelId="{0842B3C1-8798-410C-9A68-272D737E6B49}">
      <dsp:nvSpPr>
        <dsp:cNvPr id="0" name=""/>
        <dsp:cNvSpPr/>
      </dsp:nvSpPr>
      <dsp:spPr>
        <a:xfrm>
          <a:off x="0" y="1958022"/>
          <a:ext cx="7886700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2D2C-B72E-4783-BB7A-8C38310B6973}">
      <dsp:nvSpPr>
        <dsp:cNvPr id="0" name=""/>
        <dsp:cNvSpPr/>
      </dsp:nvSpPr>
      <dsp:spPr>
        <a:xfrm>
          <a:off x="0" y="1958022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EndTest</a:t>
          </a:r>
        </a:p>
      </dsp:txBody>
      <dsp:txXfrm>
        <a:off x="0" y="1958022"/>
        <a:ext cx="7886700" cy="652541"/>
      </dsp:txXfrm>
    </dsp:sp>
    <dsp:sp modelId="{99BB6FB7-45AF-4B5D-AA9A-2214D874CB62}">
      <dsp:nvSpPr>
        <dsp:cNvPr id="0" name=""/>
        <dsp:cNvSpPr/>
      </dsp:nvSpPr>
      <dsp:spPr>
        <a:xfrm>
          <a:off x="0" y="2610564"/>
          <a:ext cx="78867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1089-D560-4E95-B7D8-5CF4322B24C2}">
      <dsp:nvSpPr>
        <dsp:cNvPr id="0" name=""/>
        <dsp:cNvSpPr/>
      </dsp:nvSpPr>
      <dsp:spPr>
        <a:xfrm>
          <a:off x="0" y="2610564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Selenium Grid</a:t>
          </a:r>
        </a:p>
      </dsp:txBody>
      <dsp:txXfrm>
        <a:off x="0" y="2610564"/>
        <a:ext cx="7886700" cy="652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922C6-12E8-4160-B4DA-90C07034A2B9}">
      <dsp:nvSpPr>
        <dsp:cNvPr id="0" name=""/>
        <dsp:cNvSpPr/>
      </dsp:nvSpPr>
      <dsp:spPr>
        <a:xfrm>
          <a:off x="0" y="0"/>
          <a:ext cx="758952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CCB4C-1F65-45E2-B598-31F21D132145}">
      <dsp:nvSpPr>
        <dsp:cNvPr id="0" name=""/>
        <dsp:cNvSpPr/>
      </dsp:nvSpPr>
      <dsp:spPr>
        <a:xfrm>
          <a:off x="0" y="0"/>
          <a:ext cx="7589520" cy="129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Appium</a:t>
          </a:r>
          <a:r>
            <a:rPr lang="en-US" sz="1800" kern="1200" dirty="0"/>
            <a:t>: is an open-source test automation framework to test native and hybrid apps and mobile web apps.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Appium library functions inside the framework make calls to the Appium server running in background which operates the connected device. </a:t>
          </a:r>
        </a:p>
      </dsp:txBody>
      <dsp:txXfrm>
        <a:off x="0" y="0"/>
        <a:ext cx="7589520" cy="1299084"/>
      </dsp:txXfrm>
    </dsp:sp>
    <dsp:sp modelId="{9D1BA629-D5ED-47E7-8BC1-F8A434FA916D}">
      <dsp:nvSpPr>
        <dsp:cNvPr id="0" name=""/>
        <dsp:cNvSpPr/>
      </dsp:nvSpPr>
      <dsp:spPr>
        <a:xfrm>
          <a:off x="0" y="1299084"/>
          <a:ext cx="758952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2F718-4891-4B6B-A0AB-E52FE78AAFF8}">
      <dsp:nvSpPr>
        <dsp:cNvPr id="0" name=""/>
        <dsp:cNvSpPr/>
      </dsp:nvSpPr>
      <dsp:spPr>
        <a:xfrm>
          <a:off x="0" y="1299084"/>
          <a:ext cx="7589520" cy="1299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Calabash</a:t>
          </a:r>
          <a:r>
            <a:rPr lang="en-US" sz="1800" kern="1200"/>
            <a:t>: is a functional testing framework that can be used for both iOS and Android functional testing.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 paper, it must be one of the easiest frameworks to use and even non-developers should be able to create functional tests using it. </a:t>
          </a:r>
        </a:p>
      </dsp:txBody>
      <dsp:txXfrm>
        <a:off x="0" y="1299084"/>
        <a:ext cx="7589520" cy="1299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D4F4A-C8F6-4916-B1FF-EB615A5BBF38}">
      <dsp:nvSpPr>
        <dsp:cNvPr id="0" name=""/>
        <dsp:cNvSpPr/>
      </dsp:nvSpPr>
      <dsp:spPr>
        <a:xfrm>
          <a:off x="0" y="1423"/>
          <a:ext cx="75895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487A2-4E4F-4091-A48C-966FE1AD28D7}">
      <dsp:nvSpPr>
        <dsp:cNvPr id="0" name=""/>
        <dsp:cNvSpPr/>
      </dsp:nvSpPr>
      <dsp:spPr>
        <a:xfrm>
          <a:off x="0" y="1423"/>
          <a:ext cx="7589520" cy="9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Zucchini</a:t>
          </a:r>
          <a:r>
            <a:rPr lang="en-US" sz="1400" kern="1200"/>
            <a:t>: is an open-source visual functional testing framework for iOS applications based on Apple UIAutomation. </a:t>
          </a:r>
        </a:p>
      </dsp:txBody>
      <dsp:txXfrm>
        <a:off x="0" y="1423"/>
        <a:ext cx="7589520" cy="971023"/>
      </dsp:txXfrm>
    </dsp:sp>
    <dsp:sp modelId="{30176293-7583-4BE6-95DA-1635E6A42BC3}">
      <dsp:nvSpPr>
        <dsp:cNvPr id="0" name=""/>
        <dsp:cNvSpPr/>
      </dsp:nvSpPr>
      <dsp:spPr>
        <a:xfrm>
          <a:off x="0" y="972447"/>
          <a:ext cx="758952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D63DE-26D6-4291-BF91-0D9E12E1C98B}">
      <dsp:nvSpPr>
        <dsp:cNvPr id="0" name=""/>
        <dsp:cNvSpPr/>
      </dsp:nvSpPr>
      <dsp:spPr>
        <a:xfrm>
          <a:off x="0" y="972447"/>
          <a:ext cx="7589520" cy="9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UI Automation</a:t>
          </a:r>
          <a:r>
            <a:rPr lang="en-US" sz="1400" kern="1200"/>
            <a:t>: For your more typical functional tests (or black-box tests), in which you’re going to write code that simulates an end-user navigating your app, there is UI Automation.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UI Automation is provided by Apple and is the Apple-sanctioned way of performing iOS functional testing. </a:t>
          </a:r>
        </a:p>
      </dsp:txBody>
      <dsp:txXfrm>
        <a:off x="0" y="972447"/>
        <a:ext cx="7589520" cy="971023"/>
      </dsp:txXfrm>
    </dsp:sp>
    <dsp:sp modelId="{C00C02F6-4055-4ABA-B8C4-87CFA79F5E46}">
      <dsp:nvSpPr>
        <dsp:cNvPr id="0" name=""/>
        <dsp:cNvSpPr/>
      </dsp:nvSpPr>
      <dsp:spPr>
        <a:xfrm>
          <a:off x="0" y="1943471"/>
          <a:ext cx="758952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888B8-9D86-4A2A-B8E3-F8E65353D37C}">
      <dsp:nvSpPr>
        <dsp:cNvPr id="0" name=""/>
        <dsp:cNvSpPr/>
      </dsp:nvSpPr>
      <dsp:spPr>
        <a:xfrm>
          <a:off x="0" y="1943471"/>
          <a:ext cx="7589520" cy="971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FRANK – for iOS</a:t>
          </a:r>
          <a:r>
            <a:rPr lang="en-US" sz="1400" kern="1200" dirty="0"/>
            <a:t>: If you want to do end-to-end testing in iOS and wish you could use Cucumber, no worries — there’s a tool called </a:t>
          </a:r>
          <a:r>
            <a:rPr lang="en-US" sz="1400" b="1" kern="1200" dirty="0"/>
            <a:t>Frank </a:t>
          </a:r>
          <a:r>
            <a:rPr lang="en-US" sz="1400" kern="1200" dirty="0"/>
            <a:t>that will allow you to create acceptance tests and requirements using Cucumber </a:t>
          </a:r>
        </a:p>
      </dsp:txBody>
      <dsp:txXfrm>
        <a:off x="0" y="1943471"/>
        <a:ext cx="7589520" cy="971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4C831-FCAA-4996-8EFF-14612B864B8D}">
      <dsp:nvSpPr>
        <dsp:cNvPr id="0" name=""/>
        <dsp:cNvSpPr/>
      </dsp:nvSpPr>
      <dsp:spPr>
        <a:xfrm>
          <a:off x="0" y="144637"/>
          <a:ext cx="78867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Sauce Labs provides cloud-based testing for mobile and web applications. It allows running tests for more than 700 different browsers, OS and device combinations.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128" y="173765"/>
        <a:ext cx="7828444" cy="538444"/>
      </dsp:txXfrm>
    </dsp:sp>
    <dsp:sp modelId="{CEF7D578-E6CE-47E1-918A-98A72AADB8C8}">
      <dsp:nvSpPr>
        <dsp:cNvPr id="0" name=""/>
        <dsp:cNvSpPr/>
      </dsp:nvSpPr>
      <dsp:spPr>
        <a:xfrm>
          <a:off x="0" y="784537"/>
          <a:ext cx="7886700" cy="5967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If all your tests are run on emulators, your app will fail in real-world scenarios.</a:t>
          </a:r>
        </a:p>
      </dsp:txBody>
      <dsp:txXfrm>
        <a:off x="29128" y="813665"/>
        <a:ext cx="7828444" cy="538444"/>
      </dsp:txXfrm>
    </dsp:sp>
    <dsp:sp modelId="{FF523E7F-7056-47F9-809C-F4AB98F03AAA}">
      <dsp:nvSpPr>
        <dsp:cNvPr id="0" name=""/>
        <dsp:cNvSpPr/>
      </dsp:nvSpPr>
      <dsp:spPr>
        <a:xfrm>
          <a:off x="0" y="1381237"/>
          <a:ext cx="78867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Real Devices allow you to test more, like GPS, Carrier, etc.</a:t>
          </a:r>
        </a:p>
      </dsp:txBody>
      <dsp:txXfrm>
        <a:off x="0" y="1381237"/>
        <a:ext cx="7886700" cy="248400"/>
      </dsp:txXfrm>
    </dsp:sp>
    <dsp:sp modelId="{435EBE89-DC7E-4CCC-940C-77DCFE2F2D62}">
      <dsp:nvSpPr>
        <dsp:cNvPr id="0" name=""/>
        <dsp:cNvSpPr/>
      </dsp:nvSpPr>
      <dsp:spPr>
        <a:xfrm>
          <a:off x="0" y="1629637"/>
          <a:ext cx="78867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Too many devices? </a:t>
          </a:r>
        </a:p>
      </dsp:txBody>
      <dsp:txXfrm>
        <a:off x="29128" y="1658765"/>
        <a:ext cx="7828444" cy="538444"/>
      </dsp:txXfrm>
    </dsp:sp>
    <dsp:sp modelId="{EDF4B238-FA0B-4EE0-8E01-35E327D11943}">
      <dsp:nvSpPr>
        <dsp:cNvPr id="0" name=""/>
        <dsp:cNvSpPr/>
      </dsp:nvSpPr>
      <dsp:spPr>
        <a:xfrm>
          <a:off x="0" y="2226337"/>
          <a:ext cx="78867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The best approach is to identify the most-used devices among your user base and test on them.</a:t>
          </a:r>
        </a:p>
      </dsp:txBody>
      <dsp:txXfrm>
        <a:off x="0" y="2226337"/>
        <a:ext cx="7886700" cy="248400"/>
      </dsp:txXfrm>
    </dsp:sp>
    <dsp:sp modelId="{F4997AE8-C313-4A4E-B074-8F35CC1D3B79}">
      <dsp:nvSpPr>
        <dsp:cNvPr id="0" name=""/>
        <dsp:cNvSpPr/>
      </dsp:nvSpPr>
      <dsp:spPr>
        <a:xfrm>
          <a:off x="0" y="2474737"/>
          <a:ext cx="78867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tx1"/>
              </a:solidFill>
            </a:rPr>
            <a:t>Maintaining a device lab in-house is expensive, inefficient, and distracts you from the tests you need to run. </a:t>
          </a:r>
          <a:r>
            <a:rPr lang="en-US" sz="1500" u="sng" kern="1200">
              <a:solidFill>
                <a:schemeClr val="tx1"/>
              </a:solidFill>
            </a:rPr>
            <a:t>Instead, renting real mobile devices in the cloud by the minute is a better alternative.</a:t>
          </a:r>
          <a:endParaRPr lang="en-US" sz="1500" kern="1200">
            <a:solidFill>
              <a:schemeClr val="tx1"/>
            </a:solidFill>
          </a:endParaRPr>
        </a:p>
      </dsp:txBody>
      <dsp:txXfrm>
        <a:off x="29128" y="2503865"/>
        <a:ext cx="7828444" cy="538444"/>
      </dsp:txXfrm>
    </dsp:sp>
    <dsp:sp modelId="{C5E4154A-5AC2-4892-9C33-ED70823A51D3}">
      <dsp:nvSpPr>
        <dsp:cNvPr id="0" name=""/>
        <dsp:cNvSpPr/>
      </dsp:nvSpPr>
      <dsp:spPr>
        <a:xfrm>
          <a:off x="0" y="3114638"/>
          <a:ext cx="7886700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 dirty="0">
              <a:solidFill>
                <a:schemeClr val="tx1"/>
              </a:solidFill>
            </a:rPr>
            <a:t>Automate the testing.  Performance and load testing is still required.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9128" y="3143766"/>
        <a:ext cx="7828444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46e236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46e236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46e2366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46e2366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46e236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46e236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7CAC-5F44-4926-BE53-E07D1F48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AE068-8C9E-4A43-B4DD-F190870E9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0C0-424E-4F63-BEDA-7B740236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8C69-6DA2-4C41-BAB3-14C4739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99AA-6F1D-4D8E-9425-612ACF76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46999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219-B9B2-4771-AF28-F315DEFF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FBBD2-7E0F-4698-918E-059CCB0B6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E1A2-3280-479B-957F-B383F436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ACC1-7DF3-4611-AFA0-E052415F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56CF-BE19-451C-BCE9-E945455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879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B47EC-F246-465D-AF76-5648F280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E6431-0767-4270-8217-2DB2414D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D15F-0547-42BC-94D9-16E8938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B24D-9808-4284-B571-02279B16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4FD-E475-4496-9C82-86E7BF0F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3673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4029-5227-46CE-B8FB-AC4B959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C000-C9DC-4482-9E58-B44447DF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0DAC-E33A-433D-99F9-DD216C98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6C17-4C74-4E82-B3A6-2DC6B61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4550-9124-4FEB-95C8-A8DFACF3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63496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67B9-EB56-4481-B9C8-1DC49D6C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CF8-B746-4529-BA2E-CC51FB31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3463-523E-4FFF-9139-5DA79FC4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F8A8-EBDD-4FDC-A303-60034E90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574F-1477-404D-AC79-7BF6E733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1350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7A35-4732-4E61-A762-712AE7C7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5604-7B65-42F7-A08A-7A34E171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D35B0-A184-48B6-8021-FA3AFB38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6ACA2-B425-461E-983B-E47DABB6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46A27-D399-4F49-8C7B-197F3753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80BEE-F481-43CA-9603-41EC6D4E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3954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FA7A-F9B7-46D2-B159-36359FFF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0902E-A762-401F-A422-4A957694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2D84F-9AD3-4EC0-BEFB-B2B1E6EE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58BDE-C9BF-46EF-9256-11456E97C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841B-27F1-4334-BE2E-CD01A8B2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98B5D-B78D-4531-A31F-F765D3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87C8-0FAD-41CF-8505-E824D353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07325-82EF-4B37-A57A-10C76BD1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6388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DC7D-5AC8-4121-849B-9CBFF4B8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BB8B5-8E52-49A3-BAE4-5386EC2C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155A3-D598-4CB5-A52A-E25EE449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7741E-078E-4831-B8B6-19CDB8B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84651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3B228-EBAC-4992-AF82-445D9763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41B7-5849-4493-AFC4-A2D71007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09ED7-437E-47FE-892A-FAA13A5E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87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E7DE-C748-4AD2-B5D1-209092CA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0770-68EE-4C34-A48C-5D40CE87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FC4A3-1ABC-49AA-B140-1235B76A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20590-8483-423F-9C42-D9E5ABA7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D123C-1A48-4389-AB3A-DF59AA0A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E44F-E1EB-4DDC-991B-A89613F0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4880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1249-B8DA-4617-8056-8849C03F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B4444-9FF7-490A-BE69-51AC0AF70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1624-2A97-4910-BF76-C6E46B15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C142-9BC2-40CF-99DC-E6EBF9DC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3B986-6D91-4DE8-96FA-8149BC48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EBD7-4B23-4889-A0FE-D7DC10B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90303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21B3-D161-4621-A56B-55FF9DD7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4D23-82BA-4BBA-9E4D-08A4CDF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4DEF-22E5-4D38-9902-4AC9C013F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F9EC-2225-4A8A-9A45-E2C27834AD3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6FCE-1EFA-414E-A4C9-8BAE8298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3B57-3F0D-41D2-969B-2402757B7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81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Tools_and_testing/Cross_browser_testing" TargetMode="External"/><Relationship Id="rId7" Type="http://schemas.openxmlformats.org/officeDocument/2006/relationships/hyperlink" Target="https://www.tutorialspoint.com/mobile_testing/mobile_testing_tutorial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otes.mobiterra.com/react-native-part-1-the-problems-1ba30ff49ad7#.4svwvukmy" TargetMode="External"/><Relationship Id="rId5" Type="http://schemas.openxmlformats.org/officeDocument/2006/relationships/hyperlink" Target="https://www.w3schools.com/browsers/" TargetMode="External"/><Relationship Id="rId4" Type="http://schemas.openxmlformats.org/officeDocument/2006/relationships/hyperlink" Target="https://www.w3.org/WAI/intro/people-use-web/brows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nchbase.com/organization/sauce-labs" TargetMode="External"/><Relationship Id="rId2" Type="http://schemas.openxmlformats.org/officeDocument/2006/relationships/hyperlink" Target="https://www.tutorialspoint.com/mobile_testing/mobile_testing_tutorial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rowsers/browsers_explorer.asp" TargetMode="External"/><Relationship Id="rId2" Type="http://schemas.openxmlformats.org/officeDocument/2006/relationships/hyperlink" Target="https://www.w3schools.com/browsers/browsers_chrome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browsers/browsers_opera.asp" TargetMode="External"/><Relationship Id="rId5" Type="http://schemas.openxmlformats.org/officeDocument/2006/relationships/hyperlink" Target="https://www.w3schools.com/browsers/browsers_safari.asp" TargetMode="External"/><Relationship Id="rId4" Type="http://schemas.openxmlformats.org/officeDocument/2006/relationships/hyperlink" Target="https://www.w3schools.com/browsers/browsers_firefox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84026" y="1532747"/>
            <a:ext cx="4578895" cy="1523291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Cross Browser Testing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&amp;</a:t>
            </a:r>
            <a:br>
              <a:rPr lang="en-US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Mobile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https://developer.mozilla.org/en-US/docs/Learn/Tools_and_testing/Cross_browser_testing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https://www.w3.org/WAI/intro/people-use-web/browsing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https://www.w3schools.com/browsers/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https://notes.mobiterra.com/react-native-part-1-the-problems-1ba30ff49ad7#.4svwvukmy</a:t>
            </a:r>
            <a:endParaRPr lang="en" u="sng" dirty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>
                <a:hlinkClick r:id="rId7"/>
              </a:rPr>
              <a:t>https://www.tutorialspoint.com/mobile_testing/mobile_testing_tutorial</a:t>
            </a:r>
            <a:r>
              <a:rPr lang="en-US">
                <a:hlinkClick r:id="rId7"/>
              </a:rPr>
              <a:t>.pdf</a:t>
            </a:r>
            <a:endParaRPr lang="en-US"/>
          </a:p>
          <a:p>
            <a:pPr marL="0" lvl="0" indent="0">
              <a:spcBef>
                <a:spcPts val="1600"/>
              </a:spcBef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5C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4C027-F8A7-43FE-9959-D3E6B3C3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A680C-3E35-4D2E-A6BC-0DAAA080E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637281" y="591943"/>
            <a:ext cx="6384799" cy="38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714983"/>
            <a:ext cx="7952362" cy="3947900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12E7A-FC88-4AC8-886D-90BE4285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80060"/>
            <a:ext cx="2064265" cy="2031956"/>
          </a:xfrm>
          <a:prstGeom prst="rect">
            <a:avLst/>
          </a:prstGeom>
          <a:solidFill>
            <a:srgbClr val="534867"/>
          </a:solidFill>
          <a:ln>
            <a:solidFill>
              <a:srgbClr val="53486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Popularity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67D68-91CC-420E-9173-27369BCD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18" y="751840"/>
            <a:ext cx="5656634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42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F9EC2-32A1-4C5B-9519-A95347A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Device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0425A-3511-47FC-8210-E5CA3742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9" y="721359"/>
            <a:ext cx="5590702" cy="40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9499-78B5-4FD3-868A-0280F4D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67" y="470673"/>
            <a:ext cx="6955605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different Application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2395-AB72-4312-8674-8A38ECB3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61" y="1268788"/>
            <a:ext cx="5264868" cy="3199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The Different Application Types: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Native Application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/>
              <a:t>Hybrid Application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2400" dirty="0" err="1"/>
              <a:t>MobileWeb</a:t>
            </a:r>
            <a:r>
              <a:rPr lang="en-US" sz="2400" dirty="0"/>
              <a:t>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otes">
            <a:extLst>
              <a:ext uri="{FF2B5EF4-FFF2-40B4-BE49-F238E27FC236}">
                <a16:creationId xmlns:a16="http://schemas.microsoft.com/office/drawing/2014/main" id="{D74EEAE5-9D66-45D7-AC8A-DBD97EA27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F877-9244-431D-9503-8FC3100F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868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Native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C8D0-75CA-43F5-8270-1B2DCE6A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241" y="1416050"/>
            <a:ext cx="5033263" cy="3253582"/>
          </a:xfrm>
        </p:spPr>
        <p:txBody>
          <a:bodyPr vert="horz" lIns="91440" tIns="45720" rIns="91440" bIns="45720" rtlCol="0">
            <a:noAutofit/>
          </a:bodyPr>
          <a:lstStyle/>
          <a:p>
            <a:pPr marL="228600" indent="-228600" defTabSz="914400">
              <a:buFont typeface="Arial" panose="020B0604020202020204" pitchFamily="34" charset="0"/>
              <a:buChar char="•"/>
            </a:pPr>
            <a:r>
              <a:rPr lang="en-US" sz="1600" b="1" dirty="0"/>
              <a:t>Native App </a:t>
            </a:r>
            <a:r>
              <a:rPr lang="en-US" sz="1600" dirty="0"/>
              <a:t>– Lives on the device.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/>
              <a:t>Pros: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Takes advantage of the device features (use the camera, GPS, etc.)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Uses the device’s notification system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Publishes push notifications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Maintains the same GUI design and offer best experience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56266-76DE-484D-ABA8-46817306618E}"/>
              </a:ext>
            </a:extLst>
          </p:cNvPr>
          <p:cNvSpPr/>
          <p:nvPr/>
        </p:nvSpPr>
        <p:spPr>
          <a:xfrm>
            <a:off x="5573997" y="1842512"/>
            <a:ext cx="28008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/>
              <a:t>Cons: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High cost of building the app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Higher maintenance</a:t>
            </a:r>
          </a:p>
        </p:txBody>
      </p:sp>
    </p:spTree>
    <p:extLst>
      <p:ext uri="{BB962C8B-B14F-4D97-AF65-F5344CB8AC3E}">
        <p14:creationId xmlns:p14="http://schemas.microsoft.com/office/powerpoint/2010/main" val="184398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F877-9244-431D-9503-8FC3100F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868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Native vs Hybrid vs MobileWeb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C8D0-75CA-43F5-8270-1B2DCE6A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3050"/>
            <a:ext cx="4969510" cy="303958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/>
              <a:t>Hybrid App </a:t>
            </a:r>
            <a:r>
              <a:rPr lang="en-US" sz="1600" dirty="0"/>
              <a:t>– is a way to expose content from existing in App format.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/>
              <a:t>Pros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Cheaper to develop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Easy Maintenance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Takes advantage of the new features available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Embedded browser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Graphics are not accustomed to the O/S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C08F5A-C0C2-4916-8FDD-39D50F9C259D}"/>
              </a:ext>
            </a:extLst>
          </p:cNvPr>
          <p:cNvSpPr/>
          <p:nvPr/>
        </p:nvSpPr>
        <p:spPr>
          <a:xfrm>
            <a:off x="5598160" y="2103199"/>
            <a:ext cx="256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/>
              <a:t>Cons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Slower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910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F877-9244-431D-9503-8FC3100F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868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Native vs Hybrid vs MobileWeb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C8D0-75CA-43F5-8270-1B2DCE6A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3050"/>
            <a:ext cx="4558030" cy="290382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 err="1"/>
              <a:t>MobileWeb</a:t>
            </a:r>
            <a:r>
              <a:rPr lang="en-US" sz="1600" dirty="0"/>
              <a:t> – are not real applications. They open up in the Mobile Browsers.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/>
              <a:t>Pros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Easy to develop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Easy Update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No Installation required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No Icon on the mobile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Does not take advantage of the Mobile features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DF930-12DB-40B9-B500-D490B1883F92}"/>
              </a:ext>
            </a:extLst>
          </p:cNvPr>
          <p:cNvSpPr/>
          <p:nvPr/>
        </p:nvSpPr>
        <p:spPr>
          <a:xfrm>
            <a:off x="5706236" y="2183130"/>
            <a:ext cx="2762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/>
              <a:t>Cons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Not on AppStore</a:t>
            </a:r>
          </a:p>
        </p:txBody>
      </p:sp>
    </p:spTree>
    <p:extLst>
      <p:ext uri="{BB962C8B-B14F-4D97-AF65-F5344CB8AC3E}">
        <p14:creationId xmlns:p14="http://schemas.microsoft.com/office/powerpoint/2010/main" val="149491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ECB9-BD85-488B-86D1-7901503C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Testing vs Application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1CCA-A954-440B-8742-A90A6778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959" y="1072600"/>
            <a:ext cx="4483982" cy="4584815"/>
          </a:xfr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700" b="1" dirty="0"/>
              <a:t>Device Testing</a:t>
            </a:r>
          </a:p>
          <a:p>
            <a:pPr marL="91440" lvl="1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 Unit Testing</a:t>
            </a:r>
          </a:p>
          <a:p>
            <a:pPr marL="91440" lvl="1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 Factory Testing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Mobile application testing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Hardware testing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Battery (charging) testing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Signal receiving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Network testing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Protocol testing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Mobile games testing </a:t>
            </a:r>
          </a:p>
          <a:p>
            <a:pPr marL="548640" lvl="3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Mobile software compatibility testing </a:t>
            </a:r>
          </a:p>
          <a:p>
            <a:pPr marL="91440" lvl="1" indent="0"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Certification Testing</a:t>
            </a:r>
          </a:p>
          <a:p>
            <a:pPr lvl="1"/>
            <a:endParaRPr lang="en-US" sz="17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CC38F-A8F0-486F-8180-1D0C83C40292}"/>
              </a:ext>
            </a:extLst>
          </p:cNvPr>
          <p:cNvSpPr txBox="1">
            <a:spLocks/>
          </p:cNvSpPr>
          <p:nvPr/>
        </p:nvSpPr>
        <p:spPr>
          <a:xfrm>
            <a:off x="5005227" y="1110856"/>
            <a:ext cx="4138773" cy="35876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lvl="0" indent="0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2100" b="1"/>
            </a:lvl1pPr>
            <a:lvl2pPr marL="91440" lvl="1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</a:lvl2pPr>
            <a:lvl3pPr marL="1371600" lvl="2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/>
            </a:lvl3pPr>
            <a:lvl4pPr marL="548640" lvl="3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/>
            </a:lvl4pPr>
            <a:lvl5pPr marL="2286000" lvl="4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/>
            </a:lvl5pPr>
            <a:lvl6pPr marL="2743200" lvl="5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/>
            </a:lvl6pPr>
            <a:lvl7pPr marL="3200400" lvl="6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/>
            </a:lvl7pPr>
            <a:lvl8pPr marL="3657600" lvl="7" indent="-317500" defTabSz="68580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/>
            </a:lvl8pPr>
            <a:lvl9pPr marL="4114800" lvl="8" indent="-317500" defTabSz="68580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/>
            </a:lvl9pPr>
          </a:lstStyle>
          <a:p>
            <a:r>
              <a:rPr lang="en-US" dirty="0"/>
              <a:t>Application Testing</a:t>
            </a:r>
          </a:p>
          <a:p>
            <a:pPr lvl="1"/>
            <a:r>
              <a:rPr lang="en-US" dirty="0"/>
              <a:t>Functional testing</a:t>
            </a:r>
          </a:p>
          <a:p>
            <a:pPr lvl="1"/>
            <a:r>
              <a:rPr lang="en-US" dirty="0"/>
              <a:t>Laboratory testing</a:t>
            </a:r>
          </a:p>
          <a:p>
            <a:pPr lvl="1"/>
            <a:r>
              <a:rPr lang="en-US" dirty="0"/>
              <a:t>Performance testing</a:t>
            </a:r>
          </a:p>
          <a:p>
            <a:pPr lvl="1"/>
            <a:r>
              <a:rPr lang="en-US" dirty="0"/>
              <a:t>Memory Leakage testing</a:t>
            </a:r>
          </a:p>
          <a:p>
            <a:pPr lvl="1"/>
            <a:r>
              <a:rPr lang="en-US" dirty="0"/>
              <a:t>Interrupt testing</a:t>
            </a:r>
          </a:p>
          <a:p>
            <a:pPr lvl="1"/>
            <a:r>
              <a:rPr lang="en-US" dirty="0"/>
              <a:t>Usability testing</a:t>
            </a:r>
          </a:p>
          <a:p>
            <a:pPr lvl="1"/>
            <a:r>
              <a:rPr lang="en-US" dirty="0"/>
              <a:t>Installation testing</a:t>
            </a:r>
          </a:p>
          <a:p>
            <a:pPr lvl="1"/>
            <a:r>
              <a:rPr lang="en-US" dirty="0"/>
              <a:t>Certification testing</a:t>
            </a:r>
          </a:p>
          <a:p>
            <a:pPr lvl="1"/>
            <a:r>
              <a:rPr lang="en-US" dirty="0"/>
              <a:t>Security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1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257614"/>
            <a:ext cx="8579094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1042B-3382-4C80-AF53-0AD4751C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349933"/>
            <a:ext cx="8354891" cy="697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Device vs Emulator/Simulator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086473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C01C32-8F3B-4730-8B47-2A9DBB40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903699"/>
            <a:ext cx="6189477" cy="29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0E7314-F9B9-404A-ABC1-0067B5B0A21D}"/>
              </a:ext>
            </a:extLst>
          </p:cNvPr>
          <p:cNvSpPr txBox="1">
            <a:spLocks/>
          </p:cNvSpPr>
          <p:nvPr/>
        </p:nvSpPr>
        <p:spPr>
          <a:xfrm>
            <a:off x="559431" y="1369219"/>
            <a:ext cx="4808816" cy="3105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228600" defTabSz="914400">
              <a:spcAft>
                <a:spcPts val="600"/>
              </a:spcAft>
            </a:pPr>
            <a:r>
              <a:rPr lang="en-US" sz="2400" b="1" dirty="0"/>
              <a:t>Cross Browser Testing</a:t>
            </a:r>
            <a:r>
              <a:rPr lang="en-US" sz="2400" dirty="0"/>
              <a:t> is a process to </a:t>
            </a:r>
            <a:r>
              <a:rPr lang="en-US" sz="2400" b="1" dirty="0"/>
              <a:t>test</a:t>
            </a:r>
            <a:r>
              <a:rPr lang="en-US" sz="2400" dirty="0"/>
              <a:t> the Web applications across multiple </a:t>
            </a:r>
            <a:r>
              <a:rPr lang="en-US" sz="2400" b="1" dirty="0"/>
              <a:t>browsers</a:t>
            </a:r>
            <a:r>
              <a:rPr lang="en-US" sz="2400" dirty="0"/>
              <a:t>. </a:t>
            </a:r>
          </a:p>
          <a:p>
            <a:pPr marL="114300" indent="-228600" defTabSz="914400">
              <a:spcAft>
                <a:spcPts val="600"/>
              </a:spcAft>
            </a:pPr>
            <a:r>
              <a:rPr lang="en-US" sz="2400" b="1" dirty="0"/>
              <a:t>Cross browser testing</a:t>
            </a:r>
            <a:r>
              <a:rPr lang="en-US" sz="2400" dirty="0"/>
              <a:t> involves checking </a:t>
            </a:r>
            <a:r>
              <a:rPr lang="en-US" sz="2400" u="sng" dirty="0"/>
              <a:t>compatibility</a:t>
            </a:r>
            <a:r>
              <a:rPr lang="en-US" sz="2400" dirty="0"/>
              <a:t> of your application across multiple web </a:t>
            </a:r>
            <a:r>
              <a:rPr lang="en-US" sz="2400" b="1" dirty="0"/>
              <a:t>browsers</a:t>
            </a:r>
            <a:r>
              <a:rPr lang="en-US" sz="2400" dirty="0"/>
              <a:t> and that </a:t>
            </a:r>
            <a:r>
              <a:rPr lang="en-US" sz="2400" u="sng" dirty="0"/>
              <a:t>your web application works correctly across different web </a:t>
            </a:r>
            <a:r>
              <a:rPr lang="en-US" sz="2400" b="1" u="sng" dirty="0"/>
              <a:t>browsers</a:t>
            </a:r>
            <a:r>
              <a:rPr lang="en-US" sz="2400" u="sng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25B51-73AF-4A41-B5DF-705438433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8" b="2"/>
          <a:stretch/>
        </p:blipFill>
        <p:spPr>
          <a:xfrm>
            <a:off x="5332920" y="1790781"/>
            <a:ext cx="3193879" cy="19953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2D8BE6-42D1-4177-B04C-B61439D7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73" y="150998"/>
            <a:ext cx="4604241" cy="1007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700" b="1" dirty="0"/>
              <a:t>Cross Browser Testing</a:t>
            </a:r>
          </a:p>
        </p:txBody>
      </p:sp>
    </p:spTree>
    <p:extLst>
      <p:ext uri="{BB962C8B-B14F-4D97-AF65-F5344CB8AC3E}">
        <p14:creationId xmlns:p14="http://schemas.microsoft.com/office/powerpoint/2010/main" val="2190064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4D3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70979-E3D3-4A69-AECA-7A6734C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Emulator vs Simulator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5F9E6-71CE-4332-8D4C-04D82706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811617"/>
            <a:ext cx="5391149" cy="35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0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2BE4-3798-451D-8C09-9C1EFCD0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02" y="445025"/>
            <a:ext cx="8304197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iOS and Android Testing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F641-056C-4462-B013-F8509D426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Testing Framework is a code written by QA and it is processed in a special testing environment.</a:t>
            </a:r>
          </a:p>
          <a:p>
            <a:endParaRPr lang="en-US" dirty="0"/>
          </a:p>
          <a:p>
            <a:r>
              <a:rPr lang="en-US" dirty="0"/>
              <a:t>iOS automation testing frameworks allow for:</a:t>
            </a:r>
          </a:p>
          <a:p>
            <a:pPr lvl="1"/>
            <a:r>
              <a:rPr lang="en-US" dirty="0"/>
              <a:t>Defining the format in which to express expectations </a:t>
            </a:r>
          </a:p>
          <a:p>
            <a:pPr lvl="1"/>
            <a:r>
              <a:rPr lang="en-US" dirty="0"/>
              <a:t>Creating a mechanism to hook into or drive the AUT Executing the tests </a:t>
            </a:r>
          </a:p>
          <a:p>
            <a:pPr lvl="1"/>
            <a:r>
              <a:rPr lang="en-US" dirty="0"/>
              <a:t>Reporting results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72A49-8CFC-447C-82F1-30E293A6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620010"/>
            <a:ext cx="7375161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 Testing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9FB6-79B9-4144-968B-475C6DFF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419" y="1892367"/>
            <a:ext cx="7375161" cy="2710455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</a:rPr>
              <a:t>Robotium</a:t>
            </a:r>
            <a:r>
              <a:rPr lang="en-US" sz="1600" dirty="0">
                <a:solidFill>
                  <a:srgbClr val="000000"/>
                </a:solidFill>
              </a:rPr>
              <a:t>: is an open-source test framework for developing </a:t>
            </a:r>
            <a:r>
              <a:rPr lang="en-US" sz="1600" u="sng" dirty="0">
                <a:solidFill>
                  <a:srgbClr val="000000"/>
                </a:solidFill>
              </a:rPr>
              <a:t>functional, system and acceptance</a:t>
            </a:r>
            <a:r>
              <a:rPr lang="en-US" sz="1600" dirty="0">
                <a:solidFill>
                  <a:srgbClr val="000000"/>
                </a:solidFill>
              </a:rPr>
              <a:t> test scenarios. </a:t>
            </a:r>
            <a:r>
              <a:rPr lang="en-US" sz="1600" b="1" dirty="0">
                <a:solidFill>
                  <a:srgbClr val="000000"/>
                </a:solidFill>
              </a:rPr>
              <a:t>It is very similar to Selenium.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</a:endParaRP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</a:rPr>
              <a:t>UIAutomator</a:t>
            </a:r>
            <a:r>
              <a:rPr lang="en-US" sz="1600" dirty="0">
                <a:solidFill>
                  <a:srgbClr val="000000"/>
                </a:solidFill>
              </a:rPr>
              <a:t>: is a test framework by Google that provides advance </a:t>
            </a:r>
            <a:r>
              <a:rPr lang="en-US" sz="1600" u="sng" dirty="0">
                <a:solidFill>
                  <a:srgbClr val="000000"/>
                </a:solidFill>
              </a:rPr>
              <a:t>UI testing of native Android apps and games</a:t>
            </a:r>
            <a:r>
              <a:rPr lang="en-US" sz="1600" dirty="0">
                <a:solidFill>
                  <a:srgbClr val="000000"/>
                </a:solidFill>
              </a:rPr>
              <a:t>. It has a Java library containing API to create functional UI tests and also an execution engine to run the tests.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</a:endParaRP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Appium</a:t>
            </a:r>
            <a:r>
              <a:rPr lang="en-US" sz="1600" dirty="0">
                <a:solidFill>
                  <a:srgbClr val="000000"/>
                </a:solidFill>
              </a:rPr>
              <a:t>: is an open-source test automation framework to test </a:t>
            </a:r>
            <a:r>
              <a:rPr lang="en-US" sz="1600" u="sng" dirty="0">
                <a:solidFill>
                  <a:srgbClr val="000000"/>
                </a:solidFill>
              </a:rPr>
              <a:t>native and hybrid apps and mobile web apps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</a:rPr>
              <a:t>A</a:t>
            </a:r>
            <a:r>
              <a:rPr lang="en-US" sz="1000" dirty="0">
                <a:solidFill>
                  <a:srgbClr val="000000"/>
                </a:solidFill>
              </a:rPr>
              <a:t>ppium library functions inside the framework make calls to the Appium server running in the background which operates the connected device. </a:t>
            </a:r>
          </a:p>
        </p:txBody>
      </p:sp>
    </p:spTree>
    <p:extLst>
      <p:ext uri="{BB962C8B-B14F-4D97-AF65-F5344CB8AC3E}">
        <p14:creationId xmlns:p14="http://schemas.microsoft.com/office/powerpoint/2010/main" val="408370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91EFA-C9C7-4EE1-B032-620DDCAB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620010"/>
            <a:ext cx="7375161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 Testing Frameworks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7B1-5341-464D-9D8E-D483B722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321" y="1838580"/>
            <a:ext cx="7477260" cy="25016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Calabash</a:t>
            </a:r>
            <a:r>
              <a:rPr lang="en-US" sz="1500" dirty="0">
                <a:solidFill>
                  <a:srgbClr val="000000"/>
                </a:solidFill>
              </a:rPr>
              <a:t>: is a </a:t>
            </a:r>
            <a:r>
              <a:rPr lang="en-US" sz="1500" u="sng" dirty="0">
                <a:solidFill>
                  <a:srgbClr val="000000"/>
                </a:solidFill>
              </a:rPr>
              <a:t>functional testing framework </a:t>
            </a:r>
            <a:r>
              <a:rPr lang="en-US" sz="1500" dirty="0">
                <a:solidFill>
                  <a:srgbClr val="000000"/>
                </a:solidFill>
              </a:rPr>
              <a:t>that can be used for both iOS and Android functional testing.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On paper, it must be one of the easiest frameworks to use and even non-developers should be able to create functional tests using it.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rgbClr val="000000"/>
                </a:solidFill>
              </a:rPr>
              <a:t>Selendroid</a:t>
            </a:r>
            <a:r>
              <a:rPr lang="en-US" sz="1500" dirty="0">
                <a:solidFill>
                  <a:srgbClr val="000000"/>
                </a:solidFill>
              </a:rPr>
              <a:t>: is a relatively new kid on the block and can be used to functionally test your </a:t>
            </a:r>
            <a:r>
              <a:rPr lang="en-US" sz="1500" u="sng" dirty="0">
                <a:solidFill>
                  <a:srgbClr val="000000"/>
                </a:solidFill>
              </a:rPr>
              <a:t>Android applications</a:t>
            </a:r>
            <a:r>
              <a:rPr lang="en-US" sz="1500" dirty="0">
                <a:solidFill>
                  <a:srgbClr val="000000"/>
                </a:solidFill>
              </a:rPr>
              <a:t>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Apparently, if you are used to Selenium, </a:t>
            </a:r>
            <a:r>
              <a:rPr lang="en-US" sz="1500" dirty="0" err="1">
                <a:solidFill>
                  <a:srgbClr val="000000"/>
                </a:solidFill>
              </a:rPr>
              <a:t>Selendroid</a:t>
            </a:r>
            <a:r>
              <a:rPr lang="en-US" sz="1500" dirty="0">
                <a:solidFill>
                  <a:srgbClr val="000000"/>
                </a:solidFill>
              </a:rPr>
              <a:t> should be an easy way to use your knowledge to create your functional tests for Android. 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6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E87DBF-0A74-4D6C-8E2E-863AD2FF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620010"/>
            <a:ext cx="7375161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iOS Testing Frameworks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B3EC45A-74BF-4B83-9CAE-661E229EC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763948"/>
              </p:ext>
            </p:extLst>
          </p:nvPr>
        </p:nvGraphicFramePr>
        <p:xfrm>
          <a:off x="777240" y="1925321"/>
          <a:ext cx="7589520" cy="259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281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065452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3D37D-F3E4-43A0-BED6-C11B50E3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620010"/>
            <a:ext cx="7375161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iOS Testing Frameworks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B26DDAC-CEA4-47CC-BE91-980DB080A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121470"/>
              </p:ext>
            </p:extLst>
          </p:nvPr>
        </p:nvGraphicFramePr>
        <p:xfrm>
          <a:off x="777240" y="1869440"/>
          <a:ext cx="7589520" cy="291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17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507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289C8-A4CB-41B4-AEF2-83299EA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CC868-6E3E-49BB-A9D2-4E96D7EE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418" y="785974"/>
            <a:ext cx="6082301" cy="36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B913-AB5E-412B-B544-2365532C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SauceLabs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12FD173-6C10-4091-8355-7F28CAA75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763141"/>
              </p:ext>
            </p:extLst>
          </p:nvPr>
        </p:nvGraphicFramePr>
        <p:xfrm>
          <a:off x="628650" y="1072982"/>
          <a:ext cx="7886700" cy="385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85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AB61-4F76-475D-A0AA-F7936E4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Testing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29E1-0267-4E88-935F-2D37FED43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https://www.tutorialspoint.com/mobile_testing/mobile_testing_tutorial.pdf</a:t>
            </a:r>
            <a:endParaRPr lang="en-US" dirty="0"/>
          </a:p>
          <a:p>
            <a:r>
              <a:rPr lang="en-US" dirty="0">
                <a:hlinkClick r:id="rId3"/>
              </a:rPr>
              <a:t>https://www.crunchbase.com/organization/sauce-labs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9825-9371-40EF-8FDE-1735FAB5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668" y="602216"/>
            <a:ext cx="4294392" cy="1090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100" dirty="0">
                <a:solidFill>
                  <a:srgbClr val="000000"/>
                </a:solidFill>
              </a:rPr>
              <a:t>Why Cross Browser Testing 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BD08-9E3F-4399-AAC7-BFAF2D99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321" y="1816261"/>
            <a:ext cx="4842765" cy="2729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With such a wide range of </a:t>
            </a:r>
            <a:r>
              <a:rPr lang="en-US" sz="2000" b="1" dirty="0">
                <a:solidFill>
                  <a:srgbClr val="000000"/>
                </a:solidFill>
              </a:rPr>
              <a:t>browsers</a:t>
            </a:r>
            <a:r>
              <a:rPr lang="en-US" sz="2000" dirty="0">
                <a:solidFill>
                  <a:srgbClr val="000000"/>
                </a:solidFill>
              </a:rPr>
              <a:t>, devices, and operating systems available today, </a:t>
            </a:r>
            <a:r>
              <a:rPr lang="en-US" sz="2000" b="1" dirty="0">
                <a:solidFill>
                  <a:srgbClr val="000000"/>
                </a:solidFill>
              </a:rPr>
              <a:t>cross browser testing</a:t>
            </a:r>
            <a:r>
              <a:rPr lang="en-US" sz="2000" dirty="0">
                <a:solidFill>
                  <a:srgbClr val="000000"/>
                </a:solidFill>
              </a:rPr>
              <a:t> is a crucial part of developing software.</a:t>
            </a: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11430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purpose of </a:t>
            </a:r>
            <a:r>
              <a:rPr lang="en-US" sz="2000" b="1" dirty="0">
                <a:solidFill>
                  <a:srgbClr val="000000"/>
                </a:solidFill>
              </a:rPr>
              <a:t>cross</a:t>
            </a:r>
            <a:r>
              <a:rPr lang="en-US" sz="2000" dirty="0">
                <a:solidFill>
                  <a:srgbClr val="000000"/>
                </a:solidFill>
              </a:rPr>
              <a:t>-</a:t>
            </a:r>
            <a:r>
              <a:rPr lang="en-US" sz="2000" b="1" dirty="0">
                <a:solidFill>
                  <a:srgbClr val="000000"/>
                </a:solidFill>
              </a:rPr>
              <a:t>browser testing</a:t>
            </a:r>
            <a:r>
              <a:rPr lang="en-US" sz="2000" dirty="0">
                <a:solidFill>
                  <a:srgbClr val="000000"/>
                </a:solidFill>
              </a:rPr>
              <a:t> is to provide a consistent behavior and experience across all </a:t>
            </a:r>
            <a:r>
              <a:rPr lang="en-US" sz="2000" b="1" dirty="0">
                <a:solidFill>
                  <a:srgbClr val="000000"/>
                </a:solidFill>
              </a:rPr>
              <a:t>browsers</a:t>
            </a:r>
            <a:r>
              <a:rPr lang="en-US" sz="2000" dirty="0">
                <a:solidFill>
                  <a:srgbClr val="000000"/>
                </a:solidFill>
              </a:rPr>
              <a:t>, devices, and platforms.</a:t>
            </a:r>
          </a:p>
        </p:txBody>
      </p:sp>
      <p:pic>
        <p:nvPicPr>
          <p:cNvPr id="5" name="Google Shape;65;p15">
            <a:extLst>
              <a:ext uri="{FF2B5EF4-FFF2-40B4-BE49-F238E27FC236}">
                <a16:creationId xmlns:a16="http://schemas.microsoft.com/office/drawing/2014/main" id="{CC694559-56EB-4F60-9DD0-25FC9C3B7D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8613" r="17613"/>
          <a:stretch/>
        </p:blipFill>
        <p:spPr>
          <a:xfrm>
            <a:off x="20" y="680423"/>
            <a:ext cx="3628510" cy="3797803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7160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Testing Different Browsers?</a:t>
            </a:r>
          </a:p>
        </p:txBody>
      </p:sp>
      <p:graphicFrame>
        <p:nvGraphicFramePr>
          <p:cNvPr id="74" name="Google Shape;72;p16">
            <a:extLst>
              <a:ext uri="{FF2B5EF4-FFF2-40B4-BE49-F238E27FC236}">
                <a16:creationId xmlns:a16="http://schemas.microsoft.com/office/drawing/2014/main" id="{870E022C-FA64-47DB-9159-A1F9D35AE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872748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4C4E-F0C2-4FCD-A2E8-85B48E1A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Month-by-Month Browser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FE84F4-FC16-4327-B5A1-CC26167E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3140"/>
              </p:ext>
            </p:extLst>
          </p:nvPr>
        </p:nvGraphicFramePr>
        <p:xfrm>
          <a:off x="628650" y="1152475"/>
          <a:ext cx="7886700" cy="3416400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396490704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92938414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608973835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26376135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9884187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18347556"/>
                    </a:ext>
                  </a:extLst>
                </a:gridCol>
              </a:tblGrid>
              <a:tr h="569400">
                <a:tc>
                  <a:txBody>
                    <a:bodyPr/>
                    <a:lstStyle/>
                    <a:p>
                      <a:r>
                        <a:rPr lang="en-US"/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CAF50"/>
                          </a:solidFill>
                          <a:effectLst/>
                          <a:hlinkClick r:id="rId2"/>
                        </a:rPr>
                        <a:t>Chrome</a:t>
                      </a:r>
                      <a:endParaRPr lang="en-US">
                        <a:effectLst/>
                      </a:endParaRP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CAF50"/>
                          </a:solidFill>
                          <a:effectLst/>
                          <a:hlinkClick r:id="rId3"/>
                        </a:rPr>
                        <a:t>Edge/IE</a:t>
                      </a:r>
                      <a:endParaRPr lang="en-US">
                        <a:effectLst/>
                      </a:endParaRP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CAF50"/>
                          </a:solidFill>
                          <a:effectLst/>
                          <a:hlinkClick r:id="rId4"/>
                        </a:rPr>
                        <a:t>Firefox</a:t>
                      </a:r>
                      <a:endParaRPr lang="en-US">
                        <a:effectLst/>
                      </a:endParaRP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CAF50"/>
                          </a:solidFill>
                          <a:effectLst/>
                          <a:hlinkClick r:id="rId5"/>
                        </a:rPr>
                        <a:t>Safari</a:t>
                      </a:r>
                      <a:endParaRPr lang="en-US">
                        <a:effectLst/>
                      </a:endParaRP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CAF50"/>
                          </a:solidFill>
                          <a:effectLst/>
                          <a:hlinkClick r:id="rId6"/>
                        </a:rPr>
                        <a:t>Opera</a:t>
                      </a:r>
                      <a:endParaRPr lang="en-US">
                        <a:effectLst/>
                      </a:endParaRP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50429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r>
                        <a:rPr lang="en-US"/>
                        <a:t>May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80.4 %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3.6 %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9.5 %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3.3 %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1.7 %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030336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r>
                        <a:rPr lang="en-US"/>
                        <a:t>April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80.3 %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3.6 %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9.6 %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3.3 %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1.7 %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550067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r>
                        <a:rPr lang="en-US"/>
                        <a:t>March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80.0 %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3.8 %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9.6 %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3.3 %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1.7 %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228745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r>
                        <a:rPr lang="en-US"/>
                        <a:t>February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79.7 %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4.0 %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10.0 %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3.4 %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1.6 %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15140"/>
                  </a:ext>
                </a:extLst>
              </a:tr>
              <a:tr h="569400">
                <a:tc>
                  <a:txBody>
                    <a:bodyPr/>
                    <a:lstStyle/>
                    <a:p>
                      <a:r>
                        <a:rPr lang="en-US"/>
                        <a:t>January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79.5 %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4.0 %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10.2 %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3.3 %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1.6 %</a:t>
                      </a:r>
                    </a:p>
                  </a:txBody>
                  <a:tcPr marR="121920" marT="121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152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012B26-CFEF-4884-B246-7C162DBF8CB3}"/>
              </a:ext>
            </a:extLst>
          </p:cNvPr>
          <p:cNvSpPr txBox="1"/>
          <p:nvPr/>
        </p:nvSpPr>
        <p:spPr>
          <a:xfrm>
            <a:off x="2465797" y="5097535"/>
            <a:ext cx="342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https://www.w3schools.com/browsers/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26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6972-D174-4374-91F3-48BEAB97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4" y="221753"/>
            <a:ext cx="691387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Browser Testing – What to test?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1AA265C-1E10-455A-A053-077FD5CC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685" y="1264147"/>
            <a:ext cx="4784989" cy="3657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CSS validation (Cascading Style Sheet)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HTML or XHTML validation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Page validations with and without JavaScript enabled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Ajax and </a:t>
            </a:r>
            <a:r>
              <a:rPr lang="en-US" sz="1400" b="1" dirty="0" err="1"/>
              <a:t>JQeury</a:t>
            </a:r>
            <a:r>
              <a:rPr lang="en-US" sz="1400" b="1" dirty="0"/>
              <a:t> functionality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Font size validation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Page layout in different resolutions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All images and alignment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Header and footer sections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Page content alignment to center, LHS or RHS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Page styles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Date formats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Special characters with HTML character encoding</a:t>
            </a:r>
          </a:p>
          <a:p>
            <a:pPr marL="685800" defTabSz="9144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Page zoom-in and zoom-out functionality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Laptop">
            <a:extLst>
              <a:ext uri="{FF2B5EF4-FFF2-40B4-BE49-F238E27FC236}">
                <a16:creationId xmlns:a16="http://schemas.microsoft.com/office/drawing/2014/main" id="{9B1384FC-3CE5-4031-982A-5E094A7D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DC21C1-2D50-4417-B6EE-4A844EE6370D}"/>
              </a:ext>
            </a:extLst>
          </p:cNvPr>
          <p:cNvSpPr/>
          <p:nvPr/>
        </p:nvSpPr>
        <p:spPr>
          <a:xfrm>
            <a:off x="4526534" y="1707554"/>
            <a:ext cx="3502584" cy="201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Repeat the testing: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Different </a:t>
            </a:r>
            <a:r>
              <a:rPr lang="en-US" sz="1600" b="1" dirty="0">
                <a:solidFill>
                  <a:schemeClr val="tx1"/>
                </a:solidFill>
              </a:rPr>
              <a:t>Operating Systems </a:t>
            </a:r>
            <a:r>
              <a:rPr lang="en-US" sz="1600" dirty="0">
                <a:solidFill>
                  <a:schemeClr val="tx1"/>
                </a:solidFill>
              </a:rPr>
              <a:t>like Windows, Linux, and Mac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Different </a:t>
            </a:r>
            <a:r>
              <a:rPr lang="en-US" sz="1600" b="1" dirty="0">
                <a:solidFill>
                  <a:schemeClr val="tx1"/>
                </a:solidFill>
              </a:rPr>
              <a:t>browsers </a:t>
            </a:r>
            <a:r>
              <a:rPr lang="en-US" sz="1600" dirty="0">
                <a:solidFill>
                  <a:schemeClr val="tx1"/>
                </a:solidFill>
              </a:rPr>
              <a:t>(with different versions) like Internet Explorer, Firefox, Google Chrome, Safari, and Opera.</a:t>
            </a:r>
          </a:p>
        </p:txBody>
      </p:sp>
    </p:spTree>
    <p:extLst>
      <p:ext uri="{BB962C8B-B14F-4D97-AF65-F5344CB8AC3E}">
        <p14:creationId xmlns:p14="http://schemas.microsoft.com/office/powerpoint/2010/main" val="328591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Browser Testing Tools</a:t>
            </a:r>
          </a:p>
        </p:txBody>
      </p:sp>
      <p:graphicFrame>
        <p:nvGraphicFramePr>
          <p:cNvPr id="80" name="Google Shape;78;p17">
            <a:extLst>
              <a:ext uri="{FF2B5EF4-FFF2-40B4-BE49-F238E27FC236}">
                <a16:creationId xmlns:a16="http://schemas.microsoft.com/office/drawing/2014/main" id="{49471DE4-886D-48EE-A71D-A5F04DB15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76208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72113-B730-46F8-88DE-DEEFB522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31" y="482599"/>
            <a:ext cx="7701937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4835-3BA4-4D09-9A96-A958EA74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1" y="273843"/>
            <a:ext cx="7080249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on BrowserShots</a:t>
            </a:r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C8EE6B9F-71EF-4F85-A83F-EDF001B1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428029"/>
            <a:ext cx="685800" cy="685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6DB7-9AFA-4520-A997-11725FD4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010" y="1211738"/>
            <a:ext cx="7886700" cy="3263504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Run </a:t>
            </a:r>
            <a:r>
              <a:rPr lang="en-US" sz="1400" b="1" dirty="0"/>
              <a:t>cross-browser compatibility tests </a:t>
            </a:r>
            <a:r>
              <a:rPr lang="en-US" sz="1400" dirty="0"/>
              <a:t>with great customization options like 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Browser type 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Operating system 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Screen size 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Color depth 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JavaScript status 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Flash enable/disable settings 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Enter: website URL, compatibility test parameters and Submit the test request.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This free browser compatibility test service can be used for taking website screen-shots almost in </a:t>
            </a:r>
            <a:r>
              <a:rPr lang="en-US" sz="1400" b="1" dirty="0"/>
              <a:t>61 browsers and various operating systems</a:t>
            </a:r>
            <a:r>
              <a:rPr lang="en-US" sz="1400" dirty="0"/>
              <a:t>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014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1346</Words>
  <Application>Microsoft Macintosh PowerPoint</Application>
  <PresentationFormat>全屏显示(16:9)</PresentationFormat>
  <Paragraphs>206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     Cross Browser Testing &amp; Mobile Testing</vt:lpstr>
      <vt:lpstr>Cross Browser Testing</vt:lpstr>
      <vt:lpstr>Why Cross Browser Testing is Important?</vt:lpstr>
      <vt:lpstr>Why Testing Different Browsers?</vt:lpstr>
      <vt:lpstr>Month-by-Month Browser Statistics</vt:lpstr>
      <vt:lpstr>Cross Browser Testing – What to test?</vt:lpstr>
      <vt:lpstr>Cross Browser Testing Tools</vt:lpstr>
      <vt:lpstr>PowerPoint 演示文稿</vt:lpstr>
      <vt:lpstr>More on BrowserShots</vt:lpstr>
      <vt:lpstr>References</vt:lpstr>
      <vt:lpstr>Mobile Testing</vt:lpstr>
      <vt:lpstr>Mobile Popularity</vt:lpstr>
      <vt:lpstr>Mobile Device Type</vt:lpstr>
      <vt:lpstr>What are the different Application Types?</vt:lpstr>
      <vt:lpstr>Native Application</vt:lpstr>
      <vt:lpstr>Native vs Hybrid vs MobileWeb</vt:lpstr>
      <vt:lpstr>Native vs Hybrid vs MobileWeb</vt:lpstr>
      <vt:lpstr>Device Testing vs Application Testing</vt:lpstr>
      <vt:lpstr>Real Device vs Emulator/Simulator</vt:lpstr>
      <vt:lpstr>Emulator vs Simulator</vt:lpstr>
      <vt:lpstr>iOS and Android Testing Frameworks</vt:lpstr>
      <vt:lpstr>Android Testing Frameworks</vt:lpstr>
      <vt:lpstr>Android Testing Frameworks (Continued)</vt:lpstr>
      <vt:lpstr>iOS Testing Frameworks</vt:lpstr>
      <vt:lpstr>iOS Testing Frameworks</vt:lpstr>
      <vt:lpstr>Testing Frameworks</vt:lpstr>
      <vt:lpstr>SauceLabs</vt:lpstr>
      <vt:lpstr>Mobile Testing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Cross Browser Testing &amp; Mobile Testing</dc:title>
  <dc:creator>Medi Servat</dc:creator>
  <cp:lastModifiedBy>Kaiyuan Zhao</cp:lastModifiedBy>
  <cp:revision>1</cp:revision>
  <dcterms:created xsi:type="dcterms:W3CDTF">2019-10-07T14:24:00Z</dcterms:created>
  <dcterms:modified xsi:type="dcterms:W3CDTF">2019-12-17T00:23:24Z</dcterms:modified>
</cp:coreProperties>
</file>